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0" r:id="rId6"/>
    <p:sldId id="261" r:id="rId7"/>
    <p:sldId id="264" r:id="rId8"/>
    <p:sldId id="265" r:id="rId9"/>
    <p:sldId id="262" r:id="rId10"/>
    <p:sldId id="266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165" autoAdjust="0"/>
  </p:normalViewPr>
  <p:slideViewPr>
    <p:cSldViewPr snapToGrid="0">
      <p:cViewPr varScale="1">
        <p:scale>
          <a:sx n="80" d="100"/>
          <a:sy n="80" d="100"/>
        </p:scale>
        <p:origin x="78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5EC282-4AC1-4FD4-8848-3BEBB0437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60A4EE9-F1C2-40A3-B7BB-FADC250851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42ED248-E7B0-466E-9438-AFED101F1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A5A6F-904E-4D7B-961A-246184F6F58D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B74402-E854-4169-A86A-0EF620906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B491F6-5602-409D-8441-AEF2EAF2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8F70D-78DE-4DF8-A1E2-780DC4CB0F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3230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1DE438-12ED-4B97-9514-0FF6EB56C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2E2AFC-5164-423B-9084-98DF50A30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70E0362-1CD5-4834-8556-4E65B8B5A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A5A6F-904E-4D7B-961A-246184F6F58D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77EEDB8-41D4-4A0A-814C-313FF4228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2182FB-CDE3-4069-A722-D0A9274FF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8F70D-78DE-4DF8-A1E2-780DC4CB0F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6720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44B6BE-9BD6-4688-911C-D6A10FA69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4A65006-30B2-4ADD-9B03-26047F913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354074F-6907-4FA3-AC50-9D4A3CAE4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A5A6F-904E-4D7B-961A-246184F6F58D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944BCB-5C98-4308-B890-38AEE9447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9C5746-3D6F-4666-AFF4-F20BDF9D8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8F70D-78DE-4DF8-A1E2-780DC4CB0F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0565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8570C6-D500-422D-BDEA-208E59945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D251C3-FF9C-4CAE-9A0C-4A3B0C5F7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BD205BD-C62C-4E53-BA6C-A8EB99E38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0B494D-7E5D-42DC-8B39-41E5F391A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A5A6F-904E-4D7B-961A-246184F6F58D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AB4DBFE-E192-492F-872C-67DC8DA36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5CCAFB2-1CCF-4A02-BB85-2E309184D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8F70D-78DE-4DF8-A1E2-780DC4CB0F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30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E910FA-5389-4519-9141-24385B61D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2688E0D-C8D9-419A-B965-8EEB270B07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EC574C3-789C-4223-8786-5C439EF3E0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E8ABA74-C930-43A7-A07D-49117D9CD9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2109D24-B529-4308-964E-FFE37DDAD5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F8C299A-284E-4251-A374-CABDDF5F0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A5A6F-904E-4D7B-961A-246184F6F58D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5BCE64E-218A-4752-A05D-71EEAA3D7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8F0268-5E36-4792-B9C1-D18C2DC4E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8F70D-78DE-4DF8-A1E2-780DC4CB0F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1916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50E5B1-8472-4B2A-BF31-EB37C591F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0441A7B-F4B2-4843-93D4-CA01A3A5F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A5A6F-904E-4D7B-961A-246184F6F58D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AA3DEDF-1F06-47F7-A45C-999275DAB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C63D9D0-6C42-4027-84E3-939FCDADF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8F70D-78DE-4DF8-A1E2-780DC4CB0F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537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C541E35-6F02-4252-A4B8-46C4F6EEF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A5A6F-904E-4D7B-961A-246184F6F58D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767ED62-FD4A-4F39-B6D9-D9959A364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729E61-A24D-4AF8-8602-000515122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8F70D-78DE-4DF8-A1E2-780DC4CB0F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4605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C695E4-831A-4E95-9895-5EFA0AC53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9B48C4-4D23-4807-822F-EF8272FBC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A0DB6AE-9498-4C58-A6CB-0D636230C5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EEFAB03-8FFD-4750-BBC2-A66A4B373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A5A6F-904E-4D7B-961A-246184F6F58D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BB903DA-2A50-4FF5-AAF2-606F38313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4B4BD1E-960E-43A9-9690-E37482C1D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8F70D-78DE-4DF8-A1E2-780DC4CB0F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3182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B7790C-CEE2-4A93-90C6-A28E64E60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7A900FF-6FC4-468B-BFA4-60069193ED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DE5304A-6990-4ED9-A1AA-962FF107B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58BA794-C6AE-41E2-A71B-9DD504979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A5A6F-904E-4D7B-961A-246184F6F58D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B15FDB5-2C7C-4428-B989-882C0C5E5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F366BE9-8D4B-4955-BFFE-79FD18431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8F70D-78DE-4DF8-A1E2-780DC4CB0F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7763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6EEB36-A006-415A-B743-2F37F043C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52BC882-636D-4035-BD31-9E483FB9BA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DC67C2C-BD80-4990-B3F9-D41F19076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A5A6F-904E-4D7B-961A-246184F6F58D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57877F-89E6-41B1-AF9F-3BF039124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4DB2C77-BEA1-4E8C-90DE-C8B0821E4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8F70D-78DE-4DF8-A1E2-780DC4CB0F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1341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A628ED9-AF60-435E-8F55-F3AA018452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CD9372A-C6BA-40C0-B21A-1DD0168F5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2CDCBBF-CE47-4E16-8592-4206BD2D1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A5A6F-904E-4D7B-961A-246184F6F58D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8579D-CD00-48B7-B988-8CE9B4122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D89D78-3AED-4390-A38D-71EE65A51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8F70D-78DE-4DF8-A1E2-780DC4CB0F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863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084D757-5626-48A8-8D81-75F12C98D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0E318D2-82AA-4BA8-8252-D1549C6C5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3255D2-A1C4-4607-8991-8400E68D9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A5A6F-904E-4D7B-961A-246184F6F58D}" type="datetimeFigureOut">
              <a:rPr lang="de-DE" smtClean="0"/>
              <a:t>28.10.2026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FEE15D3-A851-4017-952C-010525E9FA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149DC-0E71-466A-85F5-0C689400F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8F70D-78DE-4DF8-A1E2-780DC4CB0FB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1555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iktok.com/@wastarasagt/video/7657456944566816033?lang=de-DE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stor.org/stable/e48519113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FE9DA9-964B-4542-B183-D50950ED74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6350" y="731184"/>
            <a:ext cx="9144000" cy="857250"/>
          </a:xfrm>
        </p:spPr>
        <p:txBody>
          <a:bodyPr>
            <a:normAutofit fontScale="90000"/>
          </a:bodyPr>
          <a:lstStyle/>
          <a:p>
            <a:r>
              <a:rPr lang="de-DE" dirty="0"/>
              <a:t>Sitzung 28.10. </a:t>
            </a:r>
            <a:br>
              <a:rPr lang="de-DE" dirty="0"/>
            </a:br>
            <a:r>
              <a:rPr lang="de-DE" dirty="0"/>
              <a:t>Medien der Wut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7F0F934-5145-4CCA-9088-5E6F0F379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877" y="1694329"/>
            <a:ext cx="7848296" cy="482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682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B1E26D3-9D86-4262-AA69-DBDEFAD08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116" y="1274206"/>
            <a:ext cx="3137588" cy="514564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A221C2AC-129A-474E-A196-19973E3F9CD8}"/>
              </a:ext>
            </a:extLst>
          </p:cNvPr>
          <p:cNvSpPr txBox="1"/>
          <p:nvPr/>
        </p:nvSpPr>
        <p:spPr>
          <a:xfrm>
            <a:off x="5514975" y="3059668"/>
            <a:ext cx="5536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u="sng" dirty="0">
                <a:latin typeface="+mj-lt"/>
              </a:rPr>
              <a:t>Wir war Ihr Leseerlebnis mit den Texten von Kate Manne?</a:t>
            </a:r>
          </a:p>
        </p:txBody>
      </p:sp>
    </p:spTree>
    <p:extLst>
      <p:ext uri="{BB962C8B-B14F-4D97-AF65-F5344CB8AC3E}">
        <p14:creationId xmlns:p14="http://schemas.microsoft.com/office/powerpoint/2010/main" val="231747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A221C2AC-129A-474E-A196-19973E3F9CD8}"/>
              </a:ext>
            </a:extLst>
          </p:cNvPr>
          <p:cNvSpPr txBox="1"/>
          <p:nvPr/>
        </p:nvSpPr>
        <p:spPr>
          <a:xfrm>
            <a:off x="2438400" y="2764393"/>
            <a:ext cx="86346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latin typeface="+mj-lt"/>
              </a:rPr>
              <a:t>#femalerage – was ist Ihnen beim Anschauen von TikToks aufgefallen?</a:t>
            </a:r>
          </a:p>
          <a:p>
            <a:r>
              <a:rPr lang="de-DE" sz="2400" b="1" dirty="0">
                <a:latin typeface="+mj-lt"/>
              </a:rPr>
              <a:t>Beschreiben Sie, was Sie gesehen haben.</a:t>
            </a:r>
          </a:p>
        </p:txBody>
      </p:sp>
    </p:spTree>
    <p:extLst>
      <p:ext uri="{BB962C8B-B14F-4D97-AF65-F5344CB8AC3E}">
        <p14:creationId xmlns:p14="http://schemas.microsoft.com/office/powerpoint/2010/main" val="965922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A221C2AC-129A-474E-A196-19973E3F9CD8}"/>
              </a:ext>
            </a:extLst>
          </p:cNvPr>
          <p:cNvSpPr txBox="1"/>
          <p:nvPr/>
        </p:nvSpPr>
        <p:spPr>
          <a:xfrm>
            <a:off x="466725" y="545068"/>
            <a:ext cx="10460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>
                <a:latin typeface="+mj-lt"/>
              </a:rPr>
              <a:t>#femalerage – Anteile: popkulturelle Zitate/Referenzen von Filmen, Serien und Musik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3E4B18F-9CBC-4565-9FF3-5231CEC18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03" y="1381124"/>
            <a:ext cx="4953138" cy="555307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B48FFAE-C9BF-4950-8AB1-5B173E6D8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119" y="1039773"/>
            <a:ext cx="7724225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62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3ED5BFA-D9BC-441C-BA88-9B27E7802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78" y="-32808"/>
            <a:ext cx="4861694" cy="6858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52D2D60-1B01-4E68-B84C-BCE4273E7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930" y="0"/>
            <a:ext cx="40630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20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7E4FF3BC-8B7E-4FCF-8877-D904E7F01360}"/>
              </a:ext>
            </a:extLst>
          </p:cNvPr>
          <p:cNvSpPr txBox="1"/>
          <p:nvPr/>
        </p:nvSpPr>
        <p:spPr>
          <a:xfrm>
            <a:off x="2486025" y="3059668"/>
            <a:ext cx="7962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hlinkClick r:id="rId2"/>
              </a:rPr>
              <a:t>https://www.tiktok.com/@wastarasagt/video/7657456944566816033?lang=de-DE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72729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7E4FF3BC-8B7E-4FCF-8877-D904E7F01360}"/>
              </a:ext>
            </a:extLst>
          </p:cNvPr>
          <p:cNvSpPr txBox="1"/>
          <p:nvPr/>
        </p:nvSpPr>
        <p:spPr>
          <a:xfrm>
            <a:off x="895350" y="92153"/>
            <a:ext cx="7962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latin typeface="+mj-lt"/>
              </a:rPr>
              <a:t>BLACK FEMALE RAGE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919FB0B-11CE-408D-AEF0-D082A5041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209" y="519112"/>
            <a:ext cx="3329616" cy="581977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978C938-A345-489B-A93F-4876BE144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770" y="429993"/>
            <a:ext cx="3615259" cy="5842517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AEC7B4BF-A64D-4207-9B18-614650986418}"/>
              </a:ext>
            </a:extLst>
          </p:cNvPr>
          <p:cNvSpPr txBox="1"/>
          <p:nvPr/>
        </p:nvSpPr>
        <p:spPr>
          <a:xfrm>
            <a:off x="295276" y="2490190"/>
            <a:ext cx="3943350" cy="134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1600" b="1" dirty="0">
                <a:ea typeface="Calibri" panose="020F0502020204030204" pitchFamily="34" charset="0"/>
                <a:cs typeface="MinionPro-Regular"/>
              </a:rPr>
              <a:t>„(…) </a:t>
            </a:r>
            <a:r>
              <a:rPr lang="de-DE" sz="1600" b="1" dirty="0">
                <a:effectLst/>
                <a:ea typeface="Calibri" panose="020F0502020204030204" pitchFamily="34" charset="0"/>
                <a:cs typeface="MinionPro-Regular"/>
              </a:rPr>
              <a:t>Black women are</a:t>
            </a:r>
            <a:br>
              <a:rPr lang="de-DE" sz="1600" b="1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600" b="1" dirty="0">
                <a:effectLst/>
                <a:ea typeface="Calibri" panose="020F0502020204030204" pitchFamily="34" charset="0"/>
                <a:cs typeface="MinionPro-Regular"/>
              </a:rPr>
              <a:t>born in rage as a </a:t>
            </a:r>
            <a:r>
              <a:rPr lang="de-DE" sz="1600" b="1" dirty="0" err="1">
                <a:effectLst/>
                <a:ea typeface="Calibri" panose="020F0502020204030204" pitchFamily="34" charset="0"/>
                <a:cs typeface="MinionPro-Regular"/>
              </a:rPr>
              <a:t>result</a:t>
            </a:r>
            <a:r>
              <a:rPr lang="de-DE" sz="1600" b="1" dirty="0">
                <a:effectLst/>
                <a:ea typeface="Calibri" panose="020F0502020204030204" pitchFamily="34" charset="0"/>
                <a:cs typeface="MinionPro-Regular"/>
              </a:rPr>
              <a:t> of </a:t>
            </a:r>
            <a:r>
              <a:rPr lang="de-DE" sz="1600" b="1" dirty="0" err="1">
                <a:effectLst/>
                <a:ea typeface="Calibri" panose="020F0502020204030204" pitchFamily="34" charset="0"/>
                <a:cs typeface="MinionPro-Regular"/>
              </a:rPr>
              <a:t>historical</a:t>
            </a:r>
            <a:r>
              <a:rPr lang="de-DE" sz="1600" b="1" dirty="0">
                <a:effectLst/>
                <a:ea typeface="Calibri" panose="020F0502020204030204" pitchFamily="34" charset="0"/>
                <a:cs typeface="MinionPro-Regular"/>
              </a:rPr>
              <a:t> and</a:t>
            </a:r>
            <a:br>
              <a:rPr lang="de-DE" sz="1600" b="1" dirty="0">
                <a:ea typeface="Calibri" panose="020F0502020204030204" pitchFamily="34" charset="0"/>
                <a:cs typeface="MinionPro-Regular"/>
              </a:rPr>
            </a:br>
            <a:r>
              <a:rPr lang="de-DE" sz="1600" b="1" dirty="0" err="1">
                <a:effectLst/>
                <a:ea typeface="Calibri" panose="020F0502020204030204" pitchFamily="34" charset="0"/>
                <a:cs typeface="MinionPro-Regular"/>
              </a:rPr>
              <a:t>ongoing</a:t>
            </a:r>
            <a:r>
              <a:rPr lang="de-DE" sz="1600" b="1" dirty="0">
                <a:effectLst/>
                <a:ea typeface="Calibri" panose="020F0502020204030204" pitchFamily="34" charset="0"/>
                <a:cs typeface="MinionPro-Regular"/>
              </a:rPr>
              <a:t> </a:t>
            </a:r>
            <a:r>
              <a:rPr lang="de-DE" sz="1600" b="1" dirty="0" err="1">
                <a:effectLst/>
                <a:ea typeface="Calibri" panose="020F0502020204030204" pitchFamily="34" charset="0"/>
                <a:cs typeface="MinionPro-Regular"/>
              </a:rPr>
              <a:t>trauma</a:t>
            </a:r>
            <a:r>
              <a:rPr lang="de-DE" sz="1600" b="1" dirty="0">
                <a:ea typeface="Calibri" panose="020F0502020204030204" pitchFamily="34" charset="0"/>
                <a:cs typeface="MinionPro-Regular"/>
              </a:rPr>
              <a:t>.</a:t>
            </a:r>
            <a:r>
              <a:rPr lang="de-DE" sz="1600" b="1" dirty="0">
                <a:effectLst/>
                <a:ea typeface="Calibri" panose="020F0502020204030204" pitchFamily="34" charset="0"/>
                <a:cs typeface="MinionPro-Regular"/>
              </a:rPr>
              <a:t>“ </a:t>
            </a:r>
            <a:r>
              <a:rPr lang="de-DE" sz="1600" dirty="0">
                <a:effectLst/>
                <a:ea typeface="Calibri" panose="020F0502020204030204" pitchFamily="34" charset="0"/>
                <a:cs typeface="MinionPro-Regular"/>
              </a:rPr>
              <a:t>(Jasmin Wade S. 107)</a:t>
            </a:r>
            <a:endParaRPr lang="de-DE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3908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7E4FF3BC-8B7E-4FCF-8877-D904E7F01360}"/>
              </a:ext>
            </a:extLst>
          </p:cNvPr>
          <p:cNvSpPr txBox="1"/>
          <p:nvPr/>
        </p:nvSpPr>
        <p:spPr>
          <a:xfrm>
            <a:off x="895350" y="92153"/>
            <a:ext cx="7962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latin typeface="+mj-lt"/>
              </a:rPr>
              <a:t>BLACK FEMALE RAGE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2A7B1B4-2514-4DC3-B2FE-0C7DB924DB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74" y="1171575"/>
            <a:ext cx="3073977" cy="405765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25909E5-90E2-4112-BF63-17E2A2EBF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790575"/>
            <a:ext cx="6308423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53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AFAAB6F-8073-4FBA-BF24-BA0A2D5C884C}"/>
              </a:ext>
            </a:extLst>
          </p:cNvPr>
          <p:cNvSpPr txBox="1"/>
          <p:nvPr/>
        </p:nvSpPr>
        <p:spPr>
          <a:xfrm>
            <a:off x="2486025" y="1733549"/>
            <a:ext cx="837247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b="1" dirty="0"/>
              <a:t>Verlachen </a:t>
            </a:r>
            <a:r>
              <a:rPr lang="de-DE" dirty="0"/>
              <a:t>von Sexismus &amp; Misogynie, die Wut kanalisiert sich kreativ und spielt die Scham zurück</a:t>
            </a:r>
          </a:p>
          <a:p>
            <a:pPr>
              <a:lnSpc>
                <a:spcPct val="150000"/>
              </a:lnSpc>
            </a:pPr>
            <a:r>
              <a:rPr lang="de-DE" b="1" dirty="0"/>
              <a:t>Entindividualisierung</a:t>
            </a:r>
            <a:r>
              <a:rPr lang="de-DE" dirty="0"/>
              <a:t> von Leid – ihr seid nicht allein!</a:t>
            </a:r>
          </a:p>
          <a:p>
            <a:pPr>
              <a:lnSpc>
                <a:spcPct val="150000"/>
              </a:lnSpc>
            </a:pPr>
            <a:r>
              <a:rPr lang="de-DE" b="1" dirty="0"/>
              <a:t>Humor</a:t>
            </a:r>
            <a:r>
              <a:rPr lang="de-DE" dirty="0"/>
              <a:t> als Strategie, komödiantisch Misogynie zu entkräften</a:t>
            </a:r>
          </a:p>
          <a:p>
            <a:pPr>
              <a:lnSpc>
                <a:spcPct val="150000"/>
              </a:lnSpc>
            </a:pPr>
            <a:r>
              <a:rPr lang="de-DE" b="1" dirty="0"/>
              <a:t>Verspotten</a:t>
            </a:r>
            <a:r>
              <a:rPr lang="de-DE" dirty="0"/>
              <a:t>, sich-lustig-machen über Männer, #boysober/decentering men-Movement</a:t>
            </a:r>
          </a:p>
          <a:p>
            <a:pPr>
              <a:lnSpc>
                <a:spcPct val="150000"/>
              </a:lnSpc>
            </a:pPr>
            <a:r>
              <a:rPr lang="de-DE" dirty="0"/>
              <a:t>#femalerage und Wut, ausrasten vor der Kamera ein </a:t>
            </a:r>
            <a:r>
              <a:rPr lang="de-DE" b="1" dirty="0"/>
              <a:t>white-girl-privilege?</a:t>
            </a:r>
          </a:p>
          <a:p>
            <a:pPr>
              <a:lnSpc>
                <a:spcPct val="150000"/>
              </a:lnSpc>
            </a:pPr>
            <a:r>
              <a:rPr lang="de-DE" dirty="0"/>
              <a:t>#femalerage braucht </a:t>
            </a:r>
            <a:r>
              <a:rPr lang="de-DE" b="1" dirty="0"/>
              <a:t>intersektionale Ansätze und Repräsentationen -&gt; einen oppositionellen Blick, wie bell hooks beschreibt.</a:t>
            </a:r>
          </a:p>
          <a:p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E69B518-AB72-45B0-800C-565524D93057}"/>
              </a:ext>
            </a:extLst>
          </p:cNvPr>
          <p:cNvSpPr txBox="1"/>
          <p:nvPr/>
        </p:nvSpPr>
        <p:spPr>
          <a:xfrm>
            <a:off x="2486025" y="857249"/>
            <a:ext cx="7639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+mj-lt"/>
              </a:rPr>
              <a:t>Zwischenfazit</a:t>
            </a:r>
          </a:p>
        </p:txBody>
      </p:sp>
    </p:spTree>
    <p:extLst>
      <p:ext uri="{BB962C8B-B14F-4D97-AF65-F5344CB8AC3E}">
        <p14:creationId xmlns:p14="http://schemas.microsoft.com/office/powerpoint/2010/main" val="399785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8E69B518-AB72-45B0-800C-565524D93057}"/>
              </a:ext>
            </a:extLst>
          </p:cNvPr>
          <p:cNvSpPr txBox="1"/>
          <p:nvPr/>
        </p:nvSpPr>
        <p:spPr>
          <a:xfrm>
            <a:off x="1028700" y="609599"/>
            <a:ext cx="7639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u="sng" dirty="0">
                <a:latin typeface="+mj-lt"/>
              </a:rPr>
              <a:t>Weiterführende Texte auf </a:t>
            </a:r>
            <a:r>
              <a:rPr lang="de-DE" sz="2000" b="1" u="sng" dirty="0" err="1">
                <a:latin typeface="+mj-lt"/>
              </a:rPr>
              <a:t>Moodle</a:t>
            </a:r>
            <a:r>
              <a:rPr lang="de-DE" sz="2000" b="1" u="sng" dirty="0">
                <a:latin typeface="+mj-lt"/>
              </a:rPr>
              <a:t> zu finden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40EB5E1-77B2-4E2C-8903-A16BE25DBF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1459232"/>
            <a:ext cx="8932914" cy="3939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Eickelmann, Jennifer. 2024. „Dis/Connect! Zur Regulierung und Politisierung digitaler Plattformen“. In: Digital:gender – de:mapping affect eine spekulative Kartografie, 1. Auflage. S. 312-330. A. o. O.: Spector Books. </a:t>
            </a:r>
            <a:r>
              <a:rPr kumimoji="0" lang="de-DE" altLang="de-DE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altLang="de-DE" sz="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de-DE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Wade, Jasmin. 2022. „Embracing the Sapphire: Black Women’s Rage in Speculative Fiction“. In: Afrofuturism: Past, Present, and Beyond“ (Vol. 65): 106-121. </a:t>
            </a:r>
            <a:r>
              <a:rPr lang="en-US" sz="1800" b="0" i="0" u="none" strike="noStrike" baseline="0" dirty="0">
                <a:solidFill>
                  <a:srgbClr val="000080"/>
                </a:solidFill>
                <a:latin typeface="Times New Roman" panose="02020603050405020304" pitchFamily="18" charset="0"/>
                <a:hlinkClick r:id="rId2"/>
              </a:rPr>
              <a:t>https://www.jstor.org/stable/e48519113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“Who is laughing now? Feminist Tactics in Social Media” von Jenny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Sunden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&amp; Susanna </a:t>
            </a:r>
            <a:r>
              <a:rPr lang="en-US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Paasonen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de-DE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de-DE" dirty="0">
                <a:solidFill>
                  <a:srgbClr val="000000"/>
                </a:solidFill>
                <a:latin typeface="Times New Roman" panose="02020603050405020304" pitchFamily="18" charset="0"/>
              </a:rPr>
              <a:t>“Der </a:t>
            </a:r>
            <a:r>
              <a:rPr lang="en-US" altLang="de-DE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oppositionelle</a:t>
            </a:r>
            <a:r>
              <a:rPr lang="en-US" altLang="de-DE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de-DE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Blick</a:t>
            </a:r>
            <a:r>
              <a:rPr lang="en-US" altLang="de-DE" dirty="0">
                <a:solidFill>
                  <a:srgbClr val="000000"/>
                </a:solidFill>
                <a:latin typeface="Times New Roman" panose="02020603050405020304" pitchFamily="18" charset="0"/>
              </a:rPr>
              <a:t>” von bell hooks </a:t>
            </a:r>
            <a:r>
              <a:rPr lang="en-US" altLang="de-DE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im</a:t>
            </a:r>
            <a:r>
              <a:rPr lang="en-US" altLang="de-DE" dirty="0">
                <a:solidFill>
                  <a:srgbClr val="000000"/>
                </a:solidFill>
                <a:latin typeface="Times New Roman" panose="02020603050405020304" pitchFamily="18" charset="0"/>
              </a:rPr>
              <a:t> Gender </a:t>
            </a:r>
            <a:r>
              <a:rPr lang="en-US" altLang="de-DE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Medien</a:t>
            </a:r>
            <a:r>
              <a:rPr lang="en-US" altLang="de-DE" dirty="0">
                <a:solidFill>
                  <a:srgbClr val="000000"/>
                </a:solidFill>
                <a:latin typeface="Times New Roman" panose="02020603050405020304" pitchFamily="18" charset="0"/>
              </a:rPr>
              <a:t> Reader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de-DE" sz="18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de-DE" dirty="0">
                <a:solidFill>
                  <a:srgbClr val="000000"/>
                </a:solidFill>
                <a:latin typeface="Times New Roman" panose="02020603050405020304" pitchFamily="18" charset="0"/>
              </a:rPr>
              <a:t>Das Scum-Manifesto von Valerie </a:t>
            </a:r>
            <a:r>
              <a:rPr lang="en-US" altLang="de-DE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Solanas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147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313</Words>
  <Application>Microsoft Office PowerPoint</Application>
  <PresentationFormat>Breitbild</PresentationFormat>
  <Paragraphs>27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</vt:lpstr>
      <vt:lpstr>Sitzung 28.10.  Medien der Wut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x.waporidis@web.de</dc:creator>
  <cp:lastModifiedBy>x.waporidis@web.de</cp:lastModifiedBy>
  <cp:revision>12</cp:revision>
  <dcterms:created xsi:type="dcterms:W3CDTF">2026-10-28T09:09:26Z</dcterms:created>
  <dcterms:modified xsi:type="dcterms:W3CDTF">2026-10-28T16:46:18Z</dcterms:modified>
</cp:coreProperties>
</file>