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54A568-0CC8-BB2E-475A-FD7ADAE68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9805DD9-4713-993D-E569-6C02772CB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8BA7F2-8B37-5CE3-C1DA-FC09DDE56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8B473E-08FC-F46F-3165-421B856A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F52282-C54C-73DD-E767-BC6823114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43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5F87CE-362C-6B18-593D-C0FBA41E9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85E6F4-068D-D39D-2A79-46CE57AE9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F16A9F-404D-D5B3-D833-DABB52838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A93A2B-6E0C-9A16-E43C-BC46DC83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2342DE-9BB0-DFAF-644A-6900D5D26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950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E5420B4-EB03-2A6A-4B09-2322DCDDD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DAACF3C-71DC-4712-57EB-F2C5835FA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049DF8-A3C9-1EF4-0D5F-1F14D357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E012E6-0534-78DB-DE12-CF3DDE6FA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3B060D-7EC7-A423-8AEA-C202DB17B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46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D647E-8577-4EE2-1EE5-87CBD8583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3F1F9F-F972-9D2C-AB9A-46B8559EE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2657A8-C6AF-3AF1-C71F-E90145E82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FFCC58-3312-5434-6284-5A0EC6ED5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7C2F85-7B3F-4BA8-600A-D80B2F0E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038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5F8C7-BAF4-F3F1-8FBF-E547D06B9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AB349C8-80B7-4DB7-3288-9BB4FF195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CA1E0B-BBB2-8E43-6684-506189E3C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264C35-060E-7591-1811-47F6A5231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0582C9-22FF-929E-95C7-ABBEF1580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528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63EE2-A45A-4182-5729-45A72AF14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6A9365-941A-98E0-8571-11F7AC4BF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33EC5A5-D42E-8F05-527F-C6A231BFA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0BA6726-1650-1BD1-CC30-6891D307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A016F3-5809-3679-971F-99114C315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E6E1D69-8C3E-FA25-FC13-2373F258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76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BFDF08-0A62-3D4D-CEB8-DB1D1D988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1BF0CE-499B-A97E-1981-1231CAFD6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79B2ED9-F8E2-F6B8-3DEB-2E0892B32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F239E46-0DA4-5870-B119-A5EA5CDAB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F16D5EA-5819-1F2E-5FDB-0F7490D32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713236-D183-6229-B2DD-D187A4D36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569EBBA-B38A-D29B-DFC4-F638747E8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4333990-E4A9-B2CB-FA89-F3CE37B43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63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9D3369-798D-54DA-61E4-71537D660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C8A42F-29EA-17AE-E911-FF887EFA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22CEFD-8C19-2DFE-3FA1-E619B4F0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9A2FD0-2EB4-5848-648E-A3DD21C5F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118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0BE3557-A691-38A7-F5F7-10827085F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0596639-BEFD-270A-90A2-7EFBEFFD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904394-4604-B254-1404-FD145B06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861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FBCAAF-F898-20DA-04B5-D9D649C5A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6D2DCF-5F2C-DF45-59EB-99E8042B5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96553E-FFEB-E252-2EF9-CB9F09B36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A6EC31-DB6E-FCDC-5747-334FD74D0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AE55C8-D012-D546-846C-46A43C1E9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A79A57-13CD-8996-E142-BC7E9E116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717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C72A54-0FBF-A6D0-3856-854BAD48D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B596B64-4998-4646-00C8-3F990936F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E6B86DB-C7C3-60DE-19CA-86DA3C277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A60E28-CD9E-7746-BF04-57EFE4A1F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C3CBB0-06E9-37BB-BD49-5C73C019C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21E697-F031-342F-5721-C2A59222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5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2353243-E079-594C-1983-C9F0BD8A2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D6109E-2B46-B537-9052-85880FABD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4612F6-C6CD-8766-D3D0-6B7095C7F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D5DD83-65F9-5D41-96B0-3872E4E0ED4A}" type="datetimeFigureOut">
              <a:rPr lang="de-DE" smtClean="0"/>
              <a:t>15.06.26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577A36-139F-F655-8CDE-863F608E3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CA2713-5579-6CFC-2D66-BEEEB5645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452F0-92D0-B345-89ED-50210C7AE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794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C76A0EF-6530-9D50-C205-EB93BB074196}"/>
              </a:ext>
            </a:extLst>
          </p:cNvPr>
          <p:cNvSpPr txBox="1"/>
          <p:nvPr/>
        </p:nvSpPr>
        <p:spPr>
          <a:xfrm>
            <a:off x="262759" y="223909"/>
            <a:ext cx="117295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Group 2: La-Space</a:t>
            </a:r>
          </a:p>
          <a:p>
            <a:pPr algn="just"/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Research the relationship between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fat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lactate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distribution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space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. Find an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describing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 the relationship between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fat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water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From there you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can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calculate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the lactate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distribution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space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.</a:t>
            </a:r>
            <a:endParaRPr lang="de-DE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A947F9-8C72-F730-35F4-5BB53ABD8F4B}"/>
              </a:ext>
            </a:extLst>
          </p:cNvPr>
          <p:cNvSpPr txBox="1"/>
          <p:nvPr/>
        </p:nvSpPr>
        <p:spPr>
          <a:xfrm>
            <a:off x="262759" y="6237823"/>
            <a:ext cx="117295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Reference:</a:t>
            </a:r>
          </a:p>
          <a:p>
            <a:pPr indent="-565200" algn="just"/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Meixner, B. J., Nusser, V., Koehler, K., Sablain, M., Boone, J., &amp; Sperlich, B. (2024). Relationship of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peak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capillary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blood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lactate accumulation and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composition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determining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mechanical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energy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equivalent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 of lactate during sprint 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cycling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de-DE" sz="1100" i="1" dirty="0">
                <a:latin typeface="Calibri" panose="020F0502020204030204" pitchFamily="34" charset="0"/>
                <a:cs typeface="Calibri" panose="020F0502020204030204" pitchFamily="34" charset="0"/>
              </a:rPr>
              <a:t>European Journal of Applied Physiology, 124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(11), 3399–3407. https://</a:t>
            </a:r>
            <a:r>
              <a:rPr lang="de-DE" sz="1100" dirty="0" err="1">
                <a:latin typeface="Calibri" panose="020F0502020204030204" pitchFamily="34" charset="0"/>
                <a:cs typeface="Calibri" panose="020F0502020204030204" pitchFamily="34" charset="0"/>
              </a:rPr>
              <a:t>doi.org</a:t>
            </a:r>
            <a:r>
              <a:rPr lang="de-DE" sz="1100" dirty="0">
                <a:latin typeface="Calibri" panose="020F0502020204030204" pitchFamily="34" charset="0"/>
                <a:cs typeface="Calibri" panose="020F0502020204030204" pitchFamily="34" charset="0"/>
              </a:rPr>
              <a:t>/10.1007/s00421-024-05529-9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C063EC0-9152-6CCF-DD67-32291E44B4DB}"/>
              </a:ext>
            </a:extLst>
          </p:cNvPr>
          <p:cNvSpPr txBox="1"/>
          <p:nvPr/>
        </p:nvSpPr>
        <p:spPr>
          <a:xfrm>
            <a:off x="262759" y="3301019"/>
            <a:ext cx="4383829" cy="12940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water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= 73% of FFM</a:t>
            </a:r>
          </a:p>
          <a:p>
            <a:pPr algn="just">
              <a:lnSpc>
                <a:spcPct val="150000"/>
              </a:lnSpc>
            </a:pP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La-Space = 69% of total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water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La-Space = 0.5 x FFM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(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approx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.)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36BC8E5-4AEA-1A6E-2080-706925CE9EAC}"/>
              </a:ext>
            </a:extLst>
          </p:cNvPr>
          <p:cNvSpPr txBox="1"/>
          <p:nvPr/>
        </p:nvSpPr>
        <p:spPr>
          <a:xfrm>
            <a:off x="262759" y="1427877"/>
            <a:ext cx="9154366" cy="12940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Rationale: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Majority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of FFM = 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skeletal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muscle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primary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tissue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for La-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production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during heavy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exercise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Increase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muscle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mass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higher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potetial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for La-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production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&amp;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increase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in La-Space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71F5870-5F9F-067B-7548-6503620BD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235" y="3187455"/>
            <a:ext cx="3142592" cy="224266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51897808-6403-4F08-57B2-17985B4689DD}"/>
              </a:ext>
            </a:extLst>
          </p:cNvPr>
          <p:cNvSpPr txBox="1"/>
          <p:nvPr/>
        </p:nvSpPr>
        <p:spPr>
          <a:xfrm>
            <a:off x="5303000" y="5526297"/>
            <a:ext cx="6221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higher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FFM 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higher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15s (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glycolytic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)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work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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higher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La-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values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44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Macintosh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Würfel, Julian</dc:creator>
  <cp:lastModifiedBy>Würfel, Julian</cp:lastModifiedBy>
  <cp:revision>1</cp:revision>
  <dcterms:created xsi:type="dcterms:W3CDTF">2026-06-15T12:53:45Z</dcterms:created>
  <dcterms:modified xsi:type="dcterms:W3CDTF">2026-06-15T13:33:45Z</dcterms:modified>
</cp:coreProperties>
</file>