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6"/>
  </p:notesMasterIdLst>
  <p:handoutMasterIdLst>
    <p:handoutMasterId r:id="rId27"/>
  </p:handoutMasterIdLst>
  <p:sldIdLst>
    <p:sldId id="257" r:id="rId2"/>
    <p:sldId id="262" r:id="rId3"/>
    <p:sldId id="266" r:id="rId4"/>
    <p:sldId id="263" r:id="rId5"/>
    <p:sldId id="265" r:id="rId6"/>
    <p:sldId id="307" r:id="rId7"/>
    <p:sldId id="299" r:id="rId8"/>
    <p:sldId id="267" r:id="rId9"/>
    <p:sldId id="304" r:id="rId10"/>
    <p:sldId id="270" r:id="rId11"/>
    <p:sldId id="271" r:id="rId12"/>
    <p:sldId id="286" r:id="rId13"/>
    <p:sldId id="305" r:id="rId14"/>
    <p:sldId id="306" r:id="rId15"/>
    <p:sldId id="308" r:id="rId16"/>
    <p:sldId id="258" r:id="rId17"/>
    <p:sldId id="259" r:id="rId18"/>
    <p:sldId id="260" r:id="rId19"/>
    <p:sldId id="261" r:id="rId20"/>
    <p:sldId id="309" r:id="rId21"/>
    <p:sldId id="310" r:id="rId22"/>
    <p:sldId id="301" r:id="rId23"/>
    <p:sldId id="264" r:id="rId24"/>
    <p:sldId id="280" r:id="rId25"/>
  </p:sldIdLst>
  <p:sldSz cx="9144000" cy="6858000" type="screen4x3"/>
  <p:notesSz cx="6858000" cy="9144000"/>
  <p:defaultText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onie"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560"/>
    <a:srgbClr val="9BBB59"/>
    <a:srgbClr val="DBE5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4CB646-D626-4613-87FD-919315563017}" v="90" dt="2025-04-22T12:33:02.093"/>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944" autoAdjust="0"/>
    <p:restoredTop sz="94849" autoAdjust="0"/>
  </p:normalViewPr>
  <p:slideViewPr>
    <p:cSldViewPr snapToObjects="1">
      <p:cViewPr varScale="1">
        <p:scale>
          <a:sx n="150" d="100"/>
          <a:sy n="150" d="100"/>
        </p:scale>
        <p:origin x="1996" y="37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Objects="1">
      <p:cViewPr varScale="1">
        <p:scale>
          <a:sx n="62" d="100"/>
          <a:sy n="62" d="100"/>
        </p:scale>
        <p:origin x="3154" y="7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7EFB1E-669F-47B6-A03B-C52E40376692}" type="doc">
      <dgm:prSet loTypeId="urn:microsoft.com/office/officeart/2005/8/layout/pyramid1" loCatId="pyramid" qsTypeId="urn:microsoft.com/office/officeart/2005/8/quickstyle/simple1" qsCatId="simple" csTypeId="urn:microsoft.com/office/officeart/2005/8/colors/accent1_2" csCatId="accent1" phldr="1"/>
      <dgm:spPr/>
      <dgm:t>
        <a:bodyPr/>
        <a:lstStyle/>
        <a:p>
          <a:endParaRPr lang="de-DE"/>
        </a:p>
      </dgm:t>
    </dgm:pt>
    <dgm:pt modelId="{CE2570BE-1B86-4925-A70E-519E8A64891C}">
      <dgm:prSet phldrT="[Text]" custT="1"/>
      <dgm:spPr>
        <a:solidFill>
          <a:schemeClr val="bg2">
            <a:lumMod val="20000"/>
            <a:lumOff val="80000"/>
          </a:schemeClr>
        </a:solidFill>
      </dgm:spPr>
      <dgm:t>
        <a:bodyPr/>
        <a:lstStyle/>
        <a:p>
          <a:r>
            <a:rPr lang="de-DE" sz="1700" dirty="0">
              <a:latin typeface="RubFlama" panose="02000000000000000000" pitchFamily="2" charset="0"/>
            </a:rPr>
            <a:t>Grund-</a:t>
          </a:r>
          <a:br>
            <a:rPr lang="de-DE" sz="1700" dirty="0">
              <a:latin typeface="RubFlama" panose="02000000000000000000" pitchFamily="2" charset="0"/>
            </a:rPr>
          </a:br>
          <a:r>
            <a:rPr lang="de-DE" sz="1700" dirty="0" err="1">
              <a:latin typeface="RubFlama" panose="02000000000000000000" pitchFamily="2" charset="0"/>
            </a:rPr>
            <a:t>gesetz</a:t>
          </a:r>
          <a:endParaRPr lang="de-DE" sz="1700" dirty="0">
            <a:latin typeface="RubFlama" panose="02000000000000000000" pitchFamily="2" charset="0"/>
          </a:endParaRPr>
        </a:p>
      </dgm:t>
    </dgm:pt>
    <dgm:pt modelId="{B46BC34D-3BA4-41E1-A184-F1E4FF011D31}" type="parTrans" cxnId="{C2DCCE35-D7CB-4978-A090-D7C2541FD791}">
      <dgm:prSet/>
      <dgm:spPr/>
      <dgm:t>
        <a:bodyPr/>
        <a:lstStyle/>
        <a:p>
          <a:endParaRPr lang="de-DE" sz="1800"/>
        </a:p>
      </dgm:t>
    </dgm:pt>
    <dgm:pt modelId="{43B0347A-9C0D-4227-AE7A-CB472C3AB144}" type="sibTrans" cxnId="{C2DCCE35-D7CB-4978-A090-D7C2541FD791}">
      <dgm:prSet/>
      <dgm:spPr/>
      <dgm:t>
        <a:bodyPr/>
        <a:lstStyle/>
        <a:p>
          <a:endParaRPr lang="de-DE" sz="1800"/>
        </a:p>
      </dgm:t>
    </dgm:pt>
    <dgm:pt modelId="{515043A8-9F8F-4A89-9DC3-B8345F7179F8}">
      <dgm:prSet phldrT="[Text]" custT="1"/>
      <dgm:spPr>
        <a:solidFill>
          <a:schemeClr val="bg2">
            <a:lumMod val="20000"/>
            <a:lumOff val="80000"/>
          </a:schemeClr>
        </a:solidFill>
      </dgm:spPr>
      <dgm:t>
        <a:bodyPr/>
        <a:lstStyle/>
        <a:p>
          <a:r>
            <a:rPr lang="de-DE" sz="1800" dirty="0">
              <a:latin typeface="RubFlama" panose="02000000000000000000" pitchFamily="2" charset="0"/>
            </a:rPr>
            <a:t>Formelle Gesetze</a:t>
          </a:r>
        </a:p>
        <a:p>
          <a:r>
            <a:rPr lang="de-DE" sz="1800" dirty="0">
              <a:latin typeface="RubFlama" panose="02000000000000000000" pitchFamily="2" charset="0"/>
            </a:rPr>
            <a:t>z.B. BGB, StGB, BVerfGG</a:t>
          </a:r>
        </a:p>
      </dgm:t>
    </dgm:pt>
    <dgm:pt modelId="{D20C74B6-52F5-4ED1-A52A-9AFAF113623F}" type="parTrans" cxnId="{922EFC49-CC63-4B67-B28F-58A952D9A74F}">
      <dgm:prSet/>
      <dgm:spPr/>
      <dgm:t>
        <a:bodyPr/>
        <a:lstStyle/>
        <a:p>
          <a:endParaRPr lang="de-DE" sz="1800"/>
        </a:p>
      </dgm:t>
    </dgm:pt>
    <dgm:pt modelId="{56A5AC9E-2123-4ECE-8E66-51EF894EB682}" type="sibTrans" cxnId="{922EFC49-CC63-4B67-B28F-58A952D9A74F}">
      <dgm:prSet/>
      <dgm:spPr/>
      <dgm:t>
        <a:bodyPr/>
        <a:lstStyle/>
        <a:p>
          <a:endParaRPr lang="de-DE" sz="1800"/>
        </a:p>
      </dgm:t>
    </dgm:pt>
    <dgm:pt modelId="{407350AE-AF5D-4E26-A2C7-31DF4B7D46A1}">
      <dgm:prSet phldrT="[Text]" custT="1"/>
      <dgm:spPr>
        <a:solidFill>
          <a:schemeClr val="bg2">
            <a:lumMod val="20000"/>
            <a:lumOff val="80000"/>
          </a:schemeClr>
        </a:solidFill>
      </dgm:spPr>
      <dgm:t>
        <a:bodyPr/>
        <a:lstStyle/>
        <a:p>
          <a:r>
            <a:rPr lang="de-DE" sz="1800" dirty="0"/>
            <a:t>Materielle Gesetze</a:t>
          </a:r>
        </a:p>
        <a:p>
          <a:r>
            <a:rPr lang="de-DE" sz="1800" dirty="0"/>
            <a:t>= Rechtsverordnungen, Satzungen</a:t>
          </a:r>
        </a:p>
        <a:p>
          <a:r>
            <a:rPr lang="de-DE" sz="1800" dirty="0"/>
            <a:t>z.B. </a:t>
          </a:r>
          <a:r>
            <a:rPr lang="de-DE" sz="1800" dirty="0" err="1"/>
            <a:t>CoronaSchVO</a:t>
          </a:r>
          <a:r>
            <a:rPr lang="de-DE" sz="1800" dirty="0"/>
            <a:t>, Bebauungsplan</a:t>
          </a:r>
        </a:p>
      </dgm:t>
    </dgm:pt>
    <dgm:pt modelId="{5241CAF6-52C3-45C8-8FBC-39DC105DAB5F}" type="parTrans" cxnId="{650B6803-F8AC-47F8-9E55-264F7AD0ED71}">
      <dgm:prSet/>
      <dgm:spPr/>
      <dgm:t>
        <a:bodyPr/>
        <a:lstStyle/>
        <a:p>
          <a:endParaRPr lang="de-DE" sz="1800"/>
        </a:p>
      </dgm:t>
    </dgm:pt>
    <dgm:pt modelId="{CAF0263F-05B1-424F-BF64-476608FBB4DB}" type="sibTrans" cxnId="{650B6803-F8AC-47F8-9E55-264F7AD0ED71}">
      <dgm:prSet/>
      <dgm:spPr/>
      <dgm:t>
        <a:bodyPr/>
        <a:lstStyle/>
        <a:p>
          <a:endParaRPr lang="de-DE" sz="1800"/>
        </a:p>
      </dgm:t>
    </dgm:pt>
    <dgm:pt modelId="{8C4F8336-E9F8-48B6-87E4-19E99A861274}" type="pres">
      <dgm:prSet presAssocID="{E97EFB1E-669F-47B6-A03B-C52E40376692}" presName="Name0" presStyleCnt="0">
        <dgm:presLayoutVars>
          <dgm:dir/>
          <dgm:animLvl val="lvl"/>
          <dgm:resizeHandles val="exact"/>
        </dgm:presLayoutVars>
      </dgm:prSet>
      <dgm:spPr/>
    </dgm:pt>
    <dgm:pt modelId="{16566374-0273-4450-97DA-135666E8FB81}" type="pres">
      <dgm:prSet presAssocID="{CE2570BE-1B86-4925-A70E-519E8A64891C}" presName="Name8" presStyleCnt="0"/>
      <dgm:spPr/>
    </dgm:pt>
    <dgm:pt modelId="{F910D36D-D2A7-48A2-9EE7-BC53C27614BD}" type="pres">
      <dgm:prSet presAssocID="{CE2570BE-1B86-4925-A70E-519E8A64891C}" presName="level" presStyleLbl="node1" presStyleIdx="0" presStyleCnt="3">
        <dgm:presLayoutVars>
          <dgm:chMax val="1"/>
          <dgm:bulletEnabled val="1"/>
        </dgm:presLayoutVars>
      </dgm:prSet>
      <dgm:spPr/>
    </dgm:pt>
    <dgm:pt modelId="{9B30A94F-00B8-4CF2-86F6-CD6CA54E0E3F}" type="pres">
      <dgm:prSet presAssocID="{CE2570BE-1B86-4925-A70E-519E8A64891C}" presName="levelTx" presStyleLbl="revTx" presStyleIdx="0" presStyleCnt="0">
        <dgm:presLayoutVars>
          <dgm:chMax val="1"/>
          <dgm:bulletEnabled val="1"/>
        </dgm:presLayoutVars>
      </dgm:prSet>
      <dgm:spPr/>
    </dgm:pt>
    <dgm:pt modelId="{EB801899-CC8D-4F2D-BF8A-EDC41F9559AF}" type="pres">
      <dgm:prSet presAssocID="{515043A8-9F8F-4A89-9DC3-B8345F7179F8}" presName="Name8" presStyleCnt="0"/>
      <dgm:spPr/>
    </dgm:pt>
    <dgm:pt modelId="{F3D6F41D-9F36-47B5-9E9A-2C98754534C9}" type="pres">
      <dgm:prSet presAssocID="{515043A8-9F8F-4A89-9DC3-B8345F7179F8}" presName="level" presStyleLbl="node1" presStyleIdx="1" presStyleCnt="3">
        <dgm:presLayoutVars>
          <dgm:chMax val="1"/>
          <dgm:bulletEnabled val="1"/>
        </dgm:presLayoutVars>
      </dgm:prSet>
      <dgm:spPr/>
    </dgm:pt>
    <dgm:pt modelId="{FE8540FA-4585-4D03-B2A2-5CB554C7A6EC}" type="pres">
      <dgm:prSet presAssocID="{515043A8-9F8F-4A89-9DC3-B8345F7179F8}" presName="levelTx" presStyleLbl="revTx" presStyleIdx="0" presStyleCnt="0">
        <dgm:presLayoutVars>
          <dgm:chMax val="1"/>
          <dgm:bulletEnabled val="1"/>
        </dgm:presLayoutVars>
      </dgm:prSet>
      <dgm:spPr/>
    </dgm:pt>
    <dgm:pt modelId="{6CF1726A-9DF0-4A90-8112-C01F007EFD85}" type="pres">
      <dgm:prSet presAssocID="{407350AE-AF5D-4E26-A2C7-31DF4B7D46A1}" presName="Name8" presStyleCnt="0"/>
      <dgm:spPr/>
    </dgm:pt>
    <dgm:pt modelId="{8350D3F1-3445-4BB6-B821-B530310274A7}" type="pres">
      <dgm:prSet presAssocID="{407350AE-AF5D-4E26-A2C7-31DF4B7D46A1}" presName="level" presStyleLbl="node1" presStyleIdx="2" presStyleCnt="3">
        <dgm:presLayoutVars>
          <dgm:chMax val="1"/>
          <dgm:bulletEnabled val="1"/>
        </dgm:presLayoutVars>
      </dgm:prSet>
      <dgm:spPr/>
    </dgm:pt>
    <dgm:pt modelId="{BCAD3739-717E-4DC8-A928-FBEFDB4E7289}" type="pres">
      <dgm:prSet presAssocID="{407350AE-AF5D-4E26-A2C7-31DF4B7D46A1}" presName="levelTx" presStyleLbl="revTx" presStyleIdx="0" presStyleCnt="0">
        <dgm:presLayoutVars>
          <dgm:chMax val="1"/>
          <dgm:bulletEnabled val="1"/>
        </dgm:presLayoutVars>
      </dgm:prSet>
      <dgm:spPr/>
    </dgm:pt>
  </dgm:ptLst>
  <dgm:cxnLst>
    <dgm:cxn modelId="{650B6803-F8AC-47F8-9E55-264F7AD0ED71}" srcId="{E97EFB1E-669F-47B6-A03B-C52E40376692}" destId="{407350AE-AF5D-4E26-A2C7-31DF4B7D46A1}" srcOrd="2" destOrd="0" parTransId="{5241CAF6-52C3-45C8-8FBC-39DC105DAB5F}" sibTransId="{CAF0263F-05B1-424F-BF64-476608FBB4DB}"/>
    <dgm:cxn modelId="{C2DCCE35-D7CB-4978-A090-D7C2541FD791}" srcId="{E97EFB1E-669F-47B6-A03B-C52E40376692}" destId="{CE2570BE-1B86-4925-A70E-519E8A64891C}" srcOrd="0" destOrd="0" parTransId="{B46BC34D-3BA4-41E1-A184-F1E4FF011D31}" sibTransId="{43B0347A-9C0D-4227-AE7A-CB472C3AB144}"/>
    <dgm:cxn modelId="{D2FB1A61-9DF4-4EEA-839A-20DF92ED5A2E}" type="presOf" srcId="{515043A8-9F8F-4A89-9DC3-B8345F7179F8}" destId="{F3D6F41D-9F36-47B5-9E9A-2C98754534C9}" srcOrd="0" destOrd="0" presId="urn:microsoft.com/office/officeart/2005/8/layout/pyramid1"/>
    <dgm:cxn modelId="{BD9CE464-EE82-44E0-9361-82DA70B2754D}" type="presOf" srcId="{515043A8-9F8F-4A89-9DC3-B8345F7179F8}" destId="{FE8540FA-4585-4D03-B2A2-5CB554C7A6EC}" srcOrd="1" destOrd="0" presId="urn:microsoft.com/office/officeart/2005/8/layout/pyramid1"/>
    <dgm:cxn modelId="{922EFC49-CC63-4B67-B28F-58A952D9A74F}" srcId="{E97EFB1E-669F-47B6-A03B-C52E40376692}" destId="{515043A8-9F8F-4A89-9DC3-B8345F7179F8}" srcOrd="1" destOrd="0" parTransId="{D20C74B6-52F5-4ED1-A52A-9AFAF113623F}" sibTransId="{56A5AC9E-2123-4ECE-8E66-51EF894EB682}"/>
    <dgm:cxn modelId="{F80C126A-549A-40F0-B503-FC8B39FB2534}" type="presOf" srcId="{407350AE-AF5D-4E26-A2C7-31DF4B7D46A1}" destId="{BCAD3739-717E-4DC8-A928-FBEFDB4E7289}" srcOrd="1" destOrd="0" presId="urn:microsoft.com/office/officeart/2005/8/layout/pyramid1"/>
    <dgm:cxn modelId="{CD6CE959-E3AB-4990-B28D-20AC95B1C450}" type="presOf" srcId="{407350AE-AF5D-4E26-A2C7-31DF4B7D46A1}" destId="{8350D3F1-3445-4BB6-B821-B530310274A7}" srcOrd="0" destOrd="0" presId="urn:microsoft.com/office/officeart/2005/8/layout/pyramid1"/>
    <dgm:cxn modelId="{485EAE89-B8A7-4E60-9AAC-642619ACD9B8}" type="presOf" srcId="{CE2570BE-1B86-4925-A70E-519E8A64891C}" destId="{F910D36D-D2A7-48A2-9EE7-BC53C27614BD}" srcOrd="0" destOrd="0" presId="urn:microsoft.com/office/officeart/2005/8/layout/pyramid1"/>
    <dgm:cxn modelId="{8607958F-EE12-44FF-8E24-09F5317ECE50}" type="presOf" srcId="{CE2570BE-1B86-4925-A70E-519E8A64891C}" destId="{9B30A94F-00B8-4CF2-86F6-CD6CA54E0E3F}" srcOrd="1" destOrd="0" presId="urn:microsoft.com/office/officeart/2005/8/layout/pyramid1"/>
    <dgm:cxn modelId="{DA617DB0-9E32-4C63-B9BB-87D4A278911F}" type="presOf" srcId="{E97EFB1E-669F-47B6-A03B-C52E40376692}" destId="{8C4F8336-E9F8-48B6-87E4-19E99A861274}" srcOrd="0" destOrd="0" presId="urn:microsoft.com/office/officeart/2005/8/layout/pyramid1"/>
    <dgm:cxn modelId="{51680777-B6AE-4934-9287-99800829CF3E}" type="presParOf" srcId="{8C4F8336-E9F8-48B6-87E4-19E99A861274}" destId="{16566374-0273-4450-97DA-135666E8FB81}" srcOrd="0" destOrd="0" presId="urn:microsoft.com/office/officeart/2005/8/layout/pyramid1"/>
    <dgm:cxn modelId="{9E9DCC42-F8D5-442C-9E9C-31CC7BEECDE5}" type="presParOf" srcId="{16566374-0273-4450-97DA-135666E8FB81}" destId="{F910D36D-D2A7-48A2-9EE7-BC53C27614BD}" srcOrd="0" destOrd="0" presId="urn:microsoft.com/office/officeart/2005/8/layout/pyramid1"/>
    <dgm:cxn modelId="{64B49651-4A1E-4CCD-8834-AABD471885FE}" type="presParOf" srcId="{16566374-0273-4450-97DA-135666E8FB81}" destId="{9B30A94F-00B8-4CF2-86F6-CD6CA54E0E3F}" srcOrd="1" destOrd="0" presId="urn:microsoft.com/office/officeart/2005/8/layout/pyramid1"/>
    <dgm:cxn modelId="{87D673D2-AF79-435F-BF30-A132CEBEE47C}" type="presParOf" srcId="{8C4F8336-E9F8-48B6-87E4-19E99A861274}" destId="{EB801899-CC8D-4F2D-BF8A-EDC41F9559AF}" srcOrd="1" destOrd="0" presId="urn:microsoft.com/office/officeart/2005/8/layout/pyramid1"/>
    <dgm:cxn modelId="{EB8F5D14-6C49-4974-8C7A-EA210741AEA0}" type="presParOf" srcId="{EB801899-CC8D-4F2D-BF8A-EDC41F9559AF}" destId="{F3D6F41D-9F36-47B5-9E9A-2C98754534C9}" srcOrd="0" destOrd="0" presId="urn:microsoft.com/office/officeart/2005/8/layout/pyramid1"/>
    <dgm:cxn modelId="{638D3816-2DFC-4C5D-8DAF-24E296F2E348}" type="presParOf" srcId="{EB801899-CC8D-4F2D-BF8A-EDC41F9559AF}" destId="{FE8540FA-4585-4D03-B2A2-5CB554C7A6EC}" srcOrd="1" destOrd="0" presId="urn:microsoft.com/office/officeart/2005/8/layout/pyramid1"/>
    <dgm:cxn modelId="{C465C885-72E3-43FC-9F0D-159EAB5AB1C3}" type="presParOf" srcId="{8C4F8336-E9F8-48B6-87E4-19E99A861274}" destId="{6CF1726A-9DF0-4A90-8112-C01F007EFD85}" srcOrd="2" destOrd="0" presId="urn:microsoft.com/office/officeart/2005/8/layout/pyramid1"/>
    <dgm:cxn modelId="{4F4CF3A9-2070-41A8-AE0A-898C0BF63846}" type="presParOf" srcId="{6CF1726A-9DF0-4A90-8112-C01F007EFD85}" destId="{8350D3F1-3445-4BB6-B821-B530310274A7}" srcOrd="0" destOrd="0" presId="urn:microsoft.com/office/officeart/2005/8/layout/pyramid1"/>
    <dgm:cxn modelId="{86636911-A984-479F-BFF3-7DBA5C58A35A}" type="presParOf" srcId="{6CF1726A-9DF0-4A90-8112-C01F007EFD85}" destId="{BCAD3739-717E-4DC8-A928-FBEFDB4E7289}"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6127A107-D552-4786-AF73-E52B0E259CB5}"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de-DE"/>
        </a:p>
      </dgm:t>
    </dgm:pt>
    <dgm:pt modelId="{A71D0B34-2788-4B02-9D95-1760DABC0C9B}">
      <dgm:prSet phldrT="[Text]" custT="1"/>
      <dgm:spPr>
        <a:solidFill>
          <a:srgbClr val="9BBB59"/>
        </a:solidFill>
      </dgm:spPr>
      <dgm:t>
        <a:bodyPr/>
        <a:lstStyle/>
        <a:p>
          <a:r>
            <a:rPr lang="de-DE" sz="2000" dirty="0">
              <a:latin typeface="RubFlama" panose="02000000000000000000" pitchFamily="2" charset="0"/>
            </a:rPr>
            <a:t>I. Obersatz</a:t>
          </a:r>
        </a:p>
      </dgm:t>
    </dgm:pt>
    <dgm:pt modelId="{1F385D4A-15C4-49FC-8096-90DC159B0471}" type="parTrans" cxnId="{C65F2020-642F-410C-897E-FAC663767859}">
      <dgm:prSet/>
      <dgm:spPr/>
      <dgm:t>
        <a:bodyPr/>
        <a:lstStyle/>
        <a:p>
          <a:endParaRPr lang="de-DE"/>
        </a:p>
      </dgm:t>
    </dgm:pt>
    <dgm:pt modelId="{5E0EA18A-8AB4-480D-AFB0-24D56634397B}" type="sibTrans" cxnId="{C65F2020-642F-410C-897E-FAC663767859}">
      <dgm:prSet/>
      <dgm:spPr/>
      <dgm:t>
        <a:bodyPr/>
        <a:lstStyle/>
        <a:p>
          <a:endParaRPr lang="de-DE"/>
        </a:p>
      </dgm:t>
    </dgm:pt>
    <dgm:pt modelId="{4DAF9DBF-B62E-4DF7-9BCC-955301045246}">
      <dgm:prSet phldrT="[Text]" custT="1"/>
      <dgm:spPr>
        <a:solidFill>
          <a:schemeClr val="bg2">
            <a:lumMod val="20000"/>
            <a:lumOff val="80000"/>
            <a:alpha val="89804"/>
          </a:schemeClr>
        </a:solidFill>
      </dgm:spPr>
      <dgm:t>
        <a:bodyPr/>
        <a:lstStyle/>
        <a:p>
          <a:r>
            <a:rPr lang="de-DE" sz="2000" dirty="0">
              <a:latin typeface="RubFlama" panose="02000000000000000000" pitchFamily="2" charset="0"/>
            </a:rPr>
            <a:t>Aufwerfen der rechtlichen Frage</a:t>
          </a:r>
        </a:p>
      </dgm:t>
    </dgm:pt>
    <dgm:pt modelId="{7FE8358C-309E-4279-9781-0D2C873B0AA8}" type="parTrans" cxnId="{CA7F2632-5F71-4EA5-A674-BAF56F11F133}">
      <dgm:prSet/>
      <dgm:spPr/>
      <dgm:t>
        <a:bodyPr/>
        <a:lstStyle/>
        <a:p>
          <a:endParaRPr lang="de-DE"/>
        </a:p>
      </dgm:t>
    </dgm:pt>
    <dgm:pt modelId="{AD55C74C-2FDC-4251-BAE0-5C2327A416EB}" type="sibTrans" cxnId="{CA7F2632-5F71-4EA5-A674-BAF56F11F133}">
      <dgm:prSet/>
      <dgm:spPr/>
      <dgm:t>
        <a:bodyPr/>
        <a:lstStyle/>
        <a:p>
          <a:endParaRPr lang="de-DE"/>
        </a:p>
      </dgm:t>
    </dgm:pt>
    <dgm:pt modelId="{B0587735-8EAE-43A3-A775-88D4E70DBB6C}">
      <dgm:prSet phldrT="[Text]" custT="1"/>
      <dgm:spPr>
        <a:solidFill>
          <a:srgbClr val="9BBB59"/>
        </a:solidFill>
      </dgm:spPr>
      <dgm:t>
        <a:bodyPr/>
        <a:lstStyle/>
        <a:p>
          <a:r>
            <a:rPr lang="de-DE" sz="2000" dirty="0">
              <a:latin typeface="RubFlama" panose="02000000000000000000" pitchFamily="2" charset="0"/>
            </a:rPr>
            <a:t>III. Subsumtion</a:t>
          </a:r>
        </a:p>
      </dgm:t>
    </dgm:pt>
    <dgm:pt modelId="{F76D802A-44DE-45E9-8D48-A0D301AB9CAF}" type="parTrans" cxnId="{CA6FFA58-9260-4A6A-BCD2-D5C80CFF2CDD}">
      <dgm:prSet/>
      <dgm:spPr/>
      <dgm:t>
        <a:bodyPr/>
        <a:lstStyle/>
        <a:p>
          <a:endParaRPr lang="de-DE"/>
        </a:p>
      </dgm:t>
    </dgm:pt>
    <dgm:pt modelId="{3B232544-D58F-4CC3-8EDB-B5EB1E6EDE6D}" type="sibTrans" cxnId="{CA6FFA58-9260-4A6A-BCD2-D5C80CFF2CDD}">
      <dgm:prSet/>
      <dgm:spPr/>
      <dgm:t>
        <a:bodyPr/>
        <a:lstStyle/>
        <a:p>
          <a:endParaRPr lang="de-DE"/>
        </a:p>
      </dgm:t>
    </dgm:pt>
    <dgm:pt modelId="{783D561D-38E4-4385-8781-9B378C5E019E}">
      <dgm:prSet phldrT="[Text]" custT="1"/>
      <dgm:spPr>
        <a:solidFill>
          <a:schemeClr val="bg2">
            <a:lumMod val="20000"/>
            <a:lumOff val="80000"/>
            <a:alpha val="90000"/>
          </a:schemeClr>
        </a:solidFill>
      </dgm:spPr>
      <dgm:t>
        <a:bodyPr/>
        <a:lstStyle/>
        <a:p>
          <a:r>
            <a:rPr lang="de-DE" sz="1700" dirty="0">
              <a:latin typeface="RubFlama" panose="02000000000000000000" pitchFamily="2" charset="0"/>
            </a:rPr>
            <a:t>Darstellung der vorliegenden Fakten („Lebenssachverhalt“)</a:t>
          </a:r>
        </a:p>
      </dgm:t>
    </dgm:pt>
    <dgm:pt modelId="{CACFE8AE-0C6E-4BFF-8C95-C883D420147C}" type="parTrans" cxnId="{E2D99C41-CC16-47F7-821A-67B68BBBFF4D}">
      <dgm:prSet/>
      <dgm:spPr/>
      <dgm:t>
        <a:bodyPr/>
        <a:lstStyle/>
        <a:p>
          <a:endParaRPr lang="de-DE"/>
        </a:p>
      </dgm:t>
    </dgm:pt>
    <dgm:pt modelId="{C7EA9547-9A42-4ED9-A2BD-62FD172208F0}" type="sibTrans" cxnId="{E2D99C41-CC16-47F7-821A-67B68BBBFF4D}">
      <dgm:prSet/>
      <dgm:spPr/>
      <dgm:t>
        <a:bodyPr/>
        <a:lstStyle/>
        <a:p>
          <a:endParaRPr lang="de-DE"/>
        </a:p>
      </dgm:t>
    </dgm:pt>
    <dgm:pt modelId="{8F454513-D1E7-4938-AD0D-E18156A833AA}">
      <dgm:prSet phldrT="[Text]" custT="1"/>
      <dgm:spPr>
        <a:solidFill>
          <a:schemeClr val="bg2">
            <a:lumMod val="20000"/>
            <a:lumOff val="80000"/>
            <a:alpha val="90000"/>
          </a:schemeClr>
        </a:solidFill>
      </dgm:spPr>
      <dgm:t>
        <a:bodyPr/>
        <a:lstStyle/>
        <a:p>
          <a:r>
            <a:rPr lang="de-DE" sz="1700" dirty="0">
              <a:latin typeface="RubFlama" panose="02000000000000000000" pitchFamily="2" charset="0"/>
            </a:rPr>
            <a:t>Prüfung, ob diese die abstrakten rechtlichen Voraussetzungen erfüllen</a:t>
          </a:r>
        </a:p>
      </dgm:t>
    </dgm:pt>
    <dgm:pt modelId="{164EA3B3-E6E0-4CAE-8A18-9A0E68A21411}" type="parTrans" cxnId="{17512953-19C1-4069-8723-198CB7886E49}">
      <dgm:prSet/>
      <dgm:spPr/>
      <dgm:t>
        <a:bodyPr/>
        <a:lstStyle/>
        <a:p>
          <a:endParaRPr lang="de-DE"/>
        </a:p>
      </dgm:t>
    </dgm:pt>
    <dgm:pt modelId="{258EE4BF-0547-4BFE-9798-44190EB3BC14}" type="sibTrans" cxnId="{17512953-19C1-4069-8723-198CB7886E49}">
      <dgm:prSet/>
      <dgm:spPr/>
      <dgm:t>
        <a:bodyPr/>
        <a:lstStyle/>
        <a:p>
          <a:endParaRPr lang="de-DE"/>
        </a:p>
      </dgm:t>
    </dgm:pt>
    <dgm:pt modelId="{5084F17F-A31C-442F-B795-6F98E19F757E}">
      <dgm:prSet phldrT="[Text]" custT="1"/>
      <dgm:spPr>
        <a:solidFill>
          <a:srgbClr val="9BBB59"/>
        </a:solidFill>
      </dgm:spPr>
      <dgm:t>
        <a:bodyPr/>
        <a:lstStyle/>
        <a:p>
          <a:r>
            <a:rPr lang="de-DE" sz="2000" dirty="0">
              <a:latin typeface="RubFlama" panose="02000000000000000000" pitchFamily="2" charset="0"/>
            </a:rPr>
            <a:t>IV. Ergebnis</a:t>
          </a:r>
        </a:p>
      </dgm:t>
    </dgm:pt>
    <dgm:pt modelId="{D8D14E4D-5E22-4A5F-9588-1A796055F455}" type="parTrans" cxnId="{DFBB1790-E623-4127-AFDE-939BBB612AB9}">
      <dgm:prSet/>
      <dgm:spPr/>
      <dgm:t>
        <a:bodyPr/>
        <a:lstStyle/>
        <a:p>
          <a:endParaRPr lang="de-DE"/>
        </a:p>
      </dgm:t>
    </dgm:pt>
    <dgm:pt modelId="{20E56054-D85C-48E5-8027-D2EE114D3CB4}" type="sibTrans" cxnId="{DFBB1790-E623-4127-AFDE-939BBB612AB9}">
      <dgm:prSet/>
      <dgm:spPr/>
      <dgm:t>
        <a:bodyPr/>
        <a:lstStyle/>
        <a:p>
          <a:endParaRPr lang="de-DE"/>
        </a:p>
      </dgm:t>
    </dgm:pt>
    <dgm:pt modelId="{4A8F25DA-844E-4F0B-BE96-3988D6A6E12A}">
      <dgm:prSet phldrT="[Text]" custT="1"/>
      <dgm:spPr>
        <a:solidFill>
          <a:schemeClr val="bg2">
            <a:lumMod val="20000"/>
            <a:lumOff val="80000"/>
            <a:alpha val="90000"/>
          </a:schemeClr>
        </a:solidFill>
      </dgm:spPr>
      <dgm:t>
        <a:bodyPr/>
        <a:lstStyle/>
        <a:p>
          <a:r>
            <a:rPr lang="de-DE" sz="1400" u="sng" dirty="0">
              <a:latin typeface="RubFlama" panose="02000000000000000000" pitchFamily="2" charset="0"/>
            </a:rPr>
            <a:t>Schlussfolgerung:</a:t>
          </a:r>
          <a:r>
            <a:rPr lang="de-DE" sz="1400" u="none" dirty="0">
              <a:latin typeface="RubFlama" panose="02000000000000000000" pitchFamily="2" charset="0"/>
            </a:rPr>
            <a:t> Volle Deckung von rechtlichen Voraussetzungen und vorliegenden Fakten?</a:t>
          </a:r>
          <a:endParaRPr lang="de-DE" sz="1400" u="sng" dirty="0">
            <a:latin typeface="RubFlama" panose="02000000000000000000" pitchFamily="2" charset="0"/>
          </a:endParaRPr>
        </a:p>
      </dgm:t>
    </dgm:pt>
    <dgm:pt modelId="{C05F1892-A48E-4B4A-BCA4-34936211B7E3}" type="parTrans" cxnId="{EC345500-6697-4992-B413-6C35DE517789}">
      <dgm:prSet/>
      <dgm:spPr/>
      <dgm:t>
        <a:bodyPr/>
        <a:lstStyle/>
        <a:p>
          <a:endParaRPr lang="de-DE"/>
        </a:p>
      </dgm:t>
    </dgm:pt>
    <dgm:pt modelId="{F82D5462-A63F-4DC0-9688-8318B03E2C8E}" type="sibTrans" cxnId="{EC345500-6697-4992-B413-6C35DE517789}">
      <dgm:prSet/>
      <dgm:spPr/>
      <dgm:t>
        <a:bodyPr/>
        <a:lstStyle/>
        <a:p>
          <a:endParaRPr lang="de-DE"/>
        </a:p>
      </dgm:t>
    </dgm:pt>
    <dgm:pt modelId="{22F81ECD-8555-4458-BD40-56979DBA797F}">
      <dgm:prSet phldrT="[Text]" custT="1"/>
      <dgm:spPr>
        <a:solidFill>
          <a:schemeClr val="bg2">
            <a:lumMod val="20000"/>
            <a:lumOff val="80000"/>
            <a:alpha val="90000"/>
          </a:schemeClr>
        </a:solidFill>
      </dgm:spPr>
      <dgm:t>
        <a:bodyPr/>
        <a:lstStyle/>
        <a:p>
          <a:r>
            <a:rPr lang="de-DE" sz="1400" dirty="0">
              <a:latin typeface="RubFlama" panose="02000000000000000000" pitchFamily="2" charset="0"/>
            </a:rPr>
            <a:t>Wenn (+), dann rechtliche Frage bejahen</a:t>
          </a:r>
        </a:p>
        <a:p>
          <a:r>
            <a:rPr lang="de-DE" sz="1400" dirty="0">
              <a:latin typeface="RubFlama" panose="02000000000000000000" pitchFamily="2" charset="0"/>
            </a:rPr>
            <a:t>Wenn (-), dann rechtliche Frage verneinen</a:t>
          </a:r>
        </a:p>
      </dgm:t>
    </dgm:pt>
    <dgm:pt modelId="{5941E6FE-ED97-4963-9E14-A73E66F4F732}" type="parTrans" cxnId="{89B39724-5886-4404-B944-36A6238FEFC3}">
      <dgm:prSet/>
      <dgm:spPr/>
      <dgm:t>
        <a:bodyPr/>
        <a:lstStyle/>
        <a:p>
          <a:endParaRPr lang="de-DE"/>
        </a:p>
      </dgm:t>
    </dgm:pt>
    <dgm:pt modelId="{2236D596-B1E0-4734-80A5-18FBDED65AE1}" type="sibTrans" cxnId="{89B39724-5886-4404-B944-36A6238FEFC3}">
      <dgm:prSet/>
      <dgm:spPr/>
      <dgm:t>
        <a:bodyPr/>
        <a:lstStyle/>
        <a:p>
          <a:endParaRPr lang="de-DE"/>
        </a:p>
      </dgm:t>
    </dgm:pt>
    <dgm:pt modelId="{6CAF2169-8BB2-4FBD-A6EF-3F5CCBFF5B04}">
      <dgm:prSet phldrT="[Text]" custT="1"/>
      <dgm:spPr>
        <a:solidFill>
          <a:srgbClr val="9BBB59"/>
        </a:solidFill>
      </dgm:spPr>
      <dgm:t>
        <a:bodyPr anchor="t"/>
        <a:lstStyle/>
        <a:p>
          <a:r>
            <a:rPr lang="de-DE" sz="2000" dirty="0">
              <a:latin typeface="RubFlama" panose="02000000000000000000" pitchFamily="2" charset="0"/>
            </a:rPr>
            <a:t>II. Definition</a:t>
          </a:r>
        </a:p>
      </dgm:t>
    </dgm:pt>
    <dgm:pt modelId="{896A5B3B-D2B9-43F2-815F-1E6AE634D431}" type="parTrans" cxnId="{D6A3607C-0419-4D21-AF89-4B9E2C1DD738}">
      <dgm:prSet/>
      <dgm:spPr/>
      <dgm:t>
        <a:bodyPr/>
        <a:lstStyle/>
        <a:p>
          <a:endParaRPr lang="de-DE"/>
        </a:p>
      </dgm:t>
    </dgm:pt>
    <dgm:pt modelId="{78AC7AB6-E3F0-49F8-8CCC-440E5364DC17}" type="sibTrans" cxnId="{D6A3607C-0419-4D21-AF89-4B9E2C1DD738}">
      <dgm:prSet/>
      <dgm:spPr/>
      <dgm:t>
        <a:bodyPr/>
        <a:lstStyle/>
        <a:p>
          <a:endParaRPr lang="de-DE"/>
        </a:p>
      </dgm:t>
    </dgm:pt>
    <dgm:pt modelId="{D20FCF0F-5CE4-444B-8BDA-3F57026C6511}" type="pres">
      <dgm:prSet presAssocID="{6127A107-D552-4786-AF73-E52B0E259CB5}" presName="Name0" presStyleCnt="0">
        <dgm:presLayoutVars>
          <dgm:dir/>
          <dgm:animLvl val="lvl"/>
          <dgm:resizeHandles val="exact"/>
        </dgm:presLayoutVars>
      </dgm:prSet>
      <dgm:spPr/>
    </dgm:pt>
    <dgm:pt modelId="{9891C896-140F-413D-88C4-930D0920CBB0}" type="pres">
      <dgm:prSet presAssocID="{5084F17F-A31C-442F-B795-6F98E19F757E}" presName="boxAndChildren" presStyleCnt="0"/>
      <dgm:spPr/>
    </dgm:pt>
    <dgm:pt modelId="{DA348E71-F062-4C6F-A3B9-146F1D46B666}" type="pres">
      <dgm:prSet presAssocID="{5084F17F-A31C-442F-B795-6F98E19F757E}" presName="parentTextBox" presStyleLbl="node1" presStyleIdx="0" presStyleCnt="4"/>
      <dgm:spPr/>
    </dgm:pt>
    <dgm:pt modelId="{E08A0302-5C2C-4CC1-9E4E-0E31FDB26E19}" type="pres">
      <dgm:prSet presAssocID="{5084F17F-A31C-442F-B795-6F98E19F757E}" presName="entireBox" presStyleLbl="node1" presStyleIdx="0" presStyleCnt="4" custLinFactNeighborY="72"/>
      <dgm:spPr/>
    </dgm:pt>
    <dgm:pt modelId="{0C95E511-1D0A-4F4C-A391-2705FEF8B798}" type="pres">
      <dgm:prSet presAssocID="{5084F17F-A31C-442F-B795-6F98E19F757E}" presName="descendantBox" presStyleCnt="0"/>
      <dgm:spPr/>
    </dgm:pt>
    <dgm:pt modelId="{8878404C-ECD5-4C0A-BAC2-6487521780B9}" type="pres">
      <dgm:prSet presAssocID="{4A8F25DA-844E-4F0B-BE96-3988D6A6E12A}" presName="childTextBox" presStyleLbl="fgAccFollowNode1" presStyleIdx="0" presStyleCnt="5">
        <dgm:presLayoutVars>
          <dgm:bulletEnabled val="1"/>
        </dgm:presLayoutVars>
      </dgm:prSet>
      <dgm:spPr/>
    </dgm:pt>
    <dgm:pt modelId="{337F6BA0-C61C-46E2-AE93-D0F68FFB2694}" type="pres">
      <dgm:prSet presAssocID="{22F81ECD-8555-4458-BD40-56979DBA797F}" presName="childTextBox" presStyleLbl="fgAccFollowNode1" presStyleIdx="1" presStyleCnt="5">
        <dgm:presLayoutVars>
          <dgm:bulletEnabled val="1"/>
        </dgm:presLayoutVars>
      </dgm:prSet>
      <dgm:spPr/>
    </dgm:pt>
    <dgm:pt modelId="{7319D65C-344B-49E3-A620-277AB7D7609B}" type="pres">
      <dgm:prSet presAssocID="{3B232544-D58F-4CC3-8EDB-B5EB1E6EDE6D}" presName="sp" presStyleCnt="0"/>
      <dgm:spPr/>
    </dgm:pt>
    <dgm:pt modelId="{7DF0070A-8E2C-45E3-8304-894BE7629FE9}" type="pres">
      <dgm:prSet presAssocID="{B0587735-8EAE-43A3-A775-88D4E70DBB6C}" presName="arrowAndChildren" presStyleCnt="0"/>
      <dgm:spPr/>
    </dgm:pt>
    <dgm:pt modelId="{D060264E-E834-4E93-8426-9880F939203B}" type="pres">
      <dgm:prSet presAssocID="{B0587735-8EAE-43A3-A775-88D4E70DBB6C}" presName="parentTextArrow" presStyleLbl="node1" presStyleIdx="0" presStyleCnt="4"/>
      <dgm:spPr/>
    </dgm:pt>
    <dgm:pt modelId="{8FAEC744-B34C-4C7F-AAE5-3773F1F07E64}" type="pres">
      <dgm:prSet presAssocID="{B0587735-8EAE-43A3-A775-88D4E70DBB6C}" presName="arrow" presStyleLbl="node1" presStyleIdx="1" presStyleCnt="4"/>
      <dgm:spPr/>
    </dgm:pt>
    <dgm:pt modelId="{8250E1E0-9E9D-46E2-9088-115D75B4CC01}" type="pres">
      <dgm:prSet presAssocID="{B0587735-8EAE-43A3-A775-88D4E70DBB6C}" presName="descendantArrow" presStyleCnt="0"/>
      <dgm:spPr/>
    </dgm:pt>
    <dgm:pt modelId="{560C4936-34CA-4CFE-B466-07A72247F372}" type="pres">
      <dgm:prSet presAssocID="{783D561D-38E4-4385-8781-9B378C5E019E}" presName="childTextArrow" presStyleLbl="fgAccFollowNode1" presStyleIdx="2" presStyleCnt="5">
        <dgm:presLayoutVars>
          <dgm:bulletEnabled val="1"/>
        </dgm:presLayoutVars>
      </dgm:prSet>
      <dgm:spPr/>
    </dgm:pt>
    <dgm:pt modelId="{E84803B5-468F-438C-A189-18E409107186}" type="pres">
      <dgm:prSet presAssocID="{8F454513-D1E7-4938-AD0D-E18156A833AA}" presName="childTextArrow" presStyleLbl="fgAccFollowNode1" presStyleIdx="3" presStyleCnt="5">
        <dgm:presLayoutVars>
          <dgm:bulletEnabled val="1"/>
        </dgm:presLayoutVars>
      </dgm:prSet>
      <dgm:spPr/>
    </dgm:pt>
    <dgm:pt modelId="{215F70A5-8696-4766-BBC1-AFA00FAE3CD3}" type="pres">
      <dgm:prSet presAssocID="{78AC7AB6-E3F0-49F8-8CCC-440E5364DC17}" presName="sp" presStyleCnt="0"/>
      <dgm:spPr/>
    </dgm:pt>
    <dgm:pt modelId="{B97F8CBF-E55C-461E-ACD7-7E2D4E42CFAA}" type="pres">
      <dgm:prSet presAssocID="{6CAF2169-8BB2-4FBD-A6EF-3F5CCBFF5B04}" presName="arrowAndChildren" presStyleCnt="0"/>
      <dgm:spPr/>
    </dgm:pt>
    <dgm:pt modelId="{8933DD75-E23E-403A-A3EA-66C3CE70B166}" type="pres">
      <dgm:prSet presAssocID="{6CAF2169-8BB2-4FBD-A6EF-3F5CCBFF5B04}" presName="parentTextArrow" presStyleLbl="node1" presStyleIdx="2" presStyleCnt="4"/>
      <dgm:spPr/>
    </dgm:pt>
    <dgm:pt modelId="{3806218B-EA01-4A21-8D79-96E48610D380}" type="pres">
      <dgm:prSet presAssocID="{5E0EA18A-8AB4-480D-AFB0-24D56634397B}" presName="sp" presStyleCnt="0"/>
      <dgm:spPr/>
    </dgm:pt>
    <dgm:pt modelId="{3B1646E9-AA28-4972-A879-1D1038803745}" type="pres">
      <dgm:prSet presAssocID="{A71D0B34-2788-4B02-9D95-1760DABC0C9B}" presName="arrowAndChildren" presStyleCnt="0"/>
      <dgm:spPr/>
    </dgm:pt>
    <dgm:pt modelId="{DA3E41A6-AFC4-4EAE-AA20-48732EEFAC12}" type="pres">
      <dgm:prSet presAssocID="{A71D0B34-2788-4B02-9D95-1760DABC0C9B}" presName="parentTextArrow" presStyleLbl="node1" presStyleIdx="2" presStyleCnt="4"/>
      <dgm:spPr/>
    </dgm:pt>
    <dgm:pt modelId="{49018B22-D023-4D9D-A5F2-786BD52F8091}" type="pres">
      <dgm:prSet presAssocID="{A71D0B34-2788-4B02-9D95-1760DABC0C9B}" presName="arrow" presStyleLbl="node1" presStyleIdx="3" presStyleCnt="4"/>
      <dgm:spPr/>
    </dgm:pt>
    <dgm:pt modelId="{73FD8ACF-8FB0-4202-9E15-17A5EEE57AE1}" type="pres">
      <dgm:prSet presAssocID="{A71D0B34-2788-4B02-9D95-1760DABC0C9B}" presName="descendantArrow" presStyleCnt="0"/>
      <dgm:spPr/>
    </dgm:pt>
    <dgm:pt modelId="{1B6748BC-A2F1-4291-9016-6D349F9EE24F}" type="pres">
      <dgm:prSet presAssocID="{4DAF9DBF-B62E-4DF7-9BCC-955301045246}" presName="childTextArrow" presStyleLbl="fgAccFollowNode1" presStyleIdx="4" presStyleCnt="5">
        <dgm:presLayoutVars>
          <dgm:bulletEnabled val="1"/>
        </dgm:presLayoutVars>
      </dgm:prSet>
      <dgm:spPr/>
    </dgm:pt>
  </dgm:ptLst>
  <dgm:cxnLst>
    <dgm:cxn modelId="{EC345500-6697-4992-B413-6C35DE517789}" srcId="{5084F17F-A31C-442F-B795-6F98E19F757E}" destId="{4A8F25DA-844E-4F0B-BE96-3988D6A6E12A}" srcOrd="0" destOrd="0" parTransId="{C05F1892-A48E-4B4A-BCA4-34936211B7E3}" sibTransId="{F82D5462-A63F-4DC0-9688-8318B03E2C8E}"/>
    <dgm:cxn modelId="{CBEC8A00-B057-48BD-8FB5-183DFC05B823}" type="presOf" srcId="{783D561D-38E4-4385-8781-9B378C5E019E}" destId="{560C4936-34CA-4CFE-B466-07A72247F372}" srcOrd="0" destOrd="0" presId="urn:microsoft.com/office/officeart/2005/8/layout/process4"/>
    <dgm:cxn modelId="{C65F2020-642F-410C-897E-FAC663767859}" srcId="{6127A107-D552-4786-AF73-E52B0E259CB5}" destId="{A71D0B34-2788-4B02-9D95-1760DABC0C9B}" srcOrd="0" destOrd="0" parTransId="{1F385D4A-15C4-49FC-8096-90DC159B0471}" sibTransId="{5E0EA18A-8AB4-480D-AFB0-24D56634397B}"/>
    <dgm:cxn modelId="{89B39724-5886-4404-B944-36A6238FEFC3}" srcId="{5084F17F-A31C-442F-B795-6F98E19F757E}" destId="{22F81ECD-8555-4458-BD40-56979DBA797F}" srcOrd="1" destOrd="0" parTransId="{5941E6FE-ED97-4963-9E14-A73E66F4F732}" sibTransId="{2236D596-B1E0-4734-80A5-18FBDED65AE1}"/>
    <dgm:cxn modelId="{4CE84429-C847-41FF-A356-9B57A1735A3F}" type="presOf" srcId="{5084F17F-A31C-442F-B795-6F98E19F757E}" destId="{E08A0302-5C2C-4CC1-9E4E-0E31FDB26E19}" srcOrd="1" destOrd="0" presId="urn:microsoft.com/office/officeart/2005/8/layout/process4"/>
    <dgm:cxn modelId="{CA7F2632-5F71-4EA5-A674-BAF56F11F133}" srcId="{A71D0B34-2788-4B02-9D95-1760DABC0C9B}" destId="{4DAF9DBF-B62E-4DF7-9BCC-955301045246}" srcOrd="0" destOrd="0" parTransId="{7FE8358C-309E-4279-9781-0D2C873B0AA8}" sibTransId="{AD55C74C-2FDC-4251-BAE0-5C2327A416EB}"/>
    <dgm:cxn modelId="{E2D99C41-CC16-47F7-821A-67B68BBBFF4D}" srcId="{B0587735-8EAE-43A3-A775-88D4E70DBB6C}" destId="{783D561D-38E4-4385-8781-9B378C5E019E}" srcOrd="0" destOrd="0" parTransId="{CACFE8AE-0C6E-4BFF-8C95-C883D420147C}" sibTransId="{C7EA9547-9A42-4ED9-A2BD-62FD172208F0}"/>
    <dgm:cxn modelId="{43089B42-15C3-4C05-8D97-A6240878EF27}" type="presOf" srcId="{22F81ECD-8555-4458-BD40-56979DBA797F}" destId="{337F6BA0-C61C-46E2-AE93-D0F68FFB2694}" srcOrd="0" destOrd="0" presId="urn:microsoft.com/office/officeart/2005/8/layout/process4"/>
    <dgm:cxn modelId="{17512953-19C1-4069-8723-198CB7886E49}" srcId="{B0587735-8EAE-43A3-A775-88D4E70DBB6C}" destId="{8F454513-D1E7-4938-AD0D-E18156A833AA}" srcOrd="1" destOrd="0" parTransId="{164EA3B3-E6E0-4CAE-8A18-9A0E68A21411}" sibTransId="{258EE4BF-0547-4BFE-9798-44190EB3BC14}"/>
    <dgm:cxn modelId="{AF0F7B53-DC71-46F1-A834-E31A4ADD0CBD}" type="presOf" srcId="{6CAF2169-8BB2-4FBD-A6EF-3F5CCBFF5B04}" destId="{8933DD75-E23E-403A-A3EA-66C3CE70B166}" srcOrd="0" destOrd="0" presId="urn:microsoft.com/office/officeart/2005/8/layout/process4"/>
    <dgm:cxn modelId="{7B15A778-68C5-4632-902D-FFE329F856B8}" type="presOf" srcId="{B0587735-8EAE-43A3-A775-88D4E70DBB6C}" destId="{8FAEC744-B34C-4C7F-AAE5-3773F1F07E64}" srcOrd="1" destOrd="0" presId="urn:microsoft.com/office/officeart/2005/8/layout/process4"/>
    <dgm:cxn modelId="{CA6FFA58-9260-4A6A-BCD2-D5C80CFF2CDD}" srcId="{6127A107-D552-4786-AF73-E52B0E259CB5}" destId="{B0587735-8EAE-43A3-A775-88D4E70DBB6C}" srcOrd="2" destOrd="0" parTransId="{F76D802A-44DE-45E9-8D48-A0D301AB9CAF}" sibTransId="{3B232544-D58F-4CC3-8EDB-B5EB1E6EDE6D}"/>
    <dgm:cxn modelId="{7B046F7B-8CBE-44B9-BA20-6732D9910282}" type="presOf" srcId="{A71D0B34-2788-4B02-9D95-1760DABC0C9B}" destId="{DA3E41A6-AFC4-4EAE-AA20-48732EEFAC12}" srcOrd="0" destOrd="0" presId="urn:microsoft.com/office/officeart/2005/8/layout/process4"/>
    <dgm:cxn modelId="{D6A3607C-0419-4D21-AF89-4B9E2C1DD738}" srcId="{6127A107-D552-4786-AF73-E52B0E259CB5}" destId="{6CAF2169-8BB2-4FBD-A6EF-3F5CCBFF5B04}" srcOrd="1" destOrd="0" parTransId="{896A5B3B-D2B9-43F2-815F-1E6AE634D431}" sibTransId="{78AC7AB6-E3F0-49F8-8CCC-440E5364DC17}"/>
    <dgm:cxn modelId="{CFEAE18A-68FE-45A1-BAEF-A9051C9CED9D}" type="presOf" srcId="{B0587735-8EAE-43A3-A775-88D4E70DBB6C}" destId="{D060264E-E834-4E93-8426-9880F939203B}" srcOrd="0" destOrd="0" presId="urn:microsoft.com/office/officeart/2005/8/layout/process4"/>
    <dgm:cxn modelId="{DFBB1790-E623-4127-AFDE-939BBB612AB9}" srcId="{6127A107-D552-4786-AF73-E52B0E259CB5}" destId="{5084F17F-A31C-442F-B795-6F98E19F757E}" srcOrd="3" destOrd="0" parTransId="{D8D14E4D-5E22-4A5F-9588-1A796055F455}" sibTransId="{20E56054-D85C-48E5-8027-D2EE114D3CB4}"/>
    <dgm:cxn modelId="{A8ECDEA5-30A5-4932-8E9B-5A223AD9E695}" type="presOf" srcId="{5084F17F-A31C-442F-B795-6F98E19F757E}" destId="{DA348E71-F062-4C6F-A3B9-146F1D46B666}" srcOrd="0" destOrd="0" presId="urn:microsoft.com/office/officeart/2005/8/layout/process4"/>
    <dgm:cxn modelId="{AC0F16A8-8F04-4057-9DC0-35E6F016ED44}" type="presOf" srcId="{6127A107-D552-4786-AF73-E52B0E259CB5}" destId="{D20FCF0F-5CE4-444B-8BDA-3F57026C6511}" srcOrd="0" destOrd="0" presId="urn:microsoft.com/office/officeart/2005/8/layout/process4"/>
    <dgm:cxn modelId="{85F6C2B2-A86A-4C5D-ABC7-95970029B388}" type="presOf" srcId="{4DAF9DBF-B62E-4DF7-9BCC-955301045246}" destId="{1B6748BC-A2F1-4291-9016-6D349F9EE24F}" srcOrd="0" destOrd="0" presId="urn:microsoft.com/office/officeart/2005/8/layout/process4"/>
    <dgm:cxn modelId="{1A519FB6-1927-4976-9887-36B18AFC6DC9}" type="presOf" srcId="{4A8F25DA-844E-4F0B-BE96-3988D6A6E12A}" destId="{8878404C-ECD5-4C0A-BAC2-6487521780B9}" srcOrd="0" destOrd="0" presId="urn:microsoft.com/office/officeart/2005/8/layout/process4"/>
    <dgm:cxn modelId="{142202BD-4200-492E-8EF7-8ACC640FAF01}" type="presOf" srcId="{A71D0B34-2788-4B02-9D95-1760DABC0C9B}" destId="{49018B22-D023-4D9D-A5F2-786BD52F8091}" srcOrd="1" destOrd="0" presId="urn:microsoft.com/office/officeart/2005/8/layout/process4"/>
    <dgm:cxn modelId="{5F6C82C0-8BBB-4CF4-A796-64B81586B1A9}" type="presOf" srcId="{8F454513-D1E7-4938-AD0D-E18156A833AA}" destId="{E84803B5-468F-438C-A189-18E409107186}" srcOrd="0" destOrd="0" presId="urn:microsoft.com/office/officeart/2005/8/layout/process4"/>
    <dgm:cxn modelId="{38681917-9916-4A7F-81A6-276381BE04DD}" type="presParOf" srcId="{D20FCF0F-5CE4-444B-8BDA-3F57026C6511}" destId="{9891C896-140F-413D-88C4-930D0920CBB0}" srcOrd="0" destOrd="0" presId="urn:microsoft.com/office/officeart/2005/8/layout/process4"/>
    <dgm:cxn modelId="{2D066CBF-C0B5-424D-8DA8-69E78A4F2FF9}" type="presParOf" srcId="{9891C896-140F-413D-88C4-930D0920CBB0}" destId="{DA348E71-F062-4C6F-A3B9-146F1D46B666}" srcOrd="0" destOrd="0" presId="urn:microsoft.com/office/officeart/2005/8/layout/process4"/>
    <dgm:cxn modelId="{3CA07CF3-88C0-466A-B43B-190693E2EFF8}" type="presParOf" srcId="{9891C896-140F-413D-88C4-930D0920CBB0}" destId="{E08A0302-5C2C-4CC1-9E4E-0E31FDB26E19}" srcOrd="1" destOrd="0" presId="urn:microsoft.com/office/officeart/2005/8/layout/process4"/>
    <dgm:cxn modelId="{EBEB518D-2B09-4989-A18F-32237F162D71}" type="presParOf" srcId="{9891C896-140F-413D-88C4-930D0920CBB0}" destId="{0C95E511-1D0A-4F4C-A391-2705FEF8B798}" srcOrd="2" destOrd="0" presId="urn:microsoft.com/office/officeart/2005/8/layout/process4"/>
    <dgm:cxn modelId="{34F42398-DDFE-4BDD-BC7F-DCF598405238}" type="presParOf" srcId="{0C95E511-1D0A-4F4C-A391-2705FEF8B798}" destId="{8878404C-ECD5-4C0A-BAC2-6487521780B9}" srcOrd="0" destOrd="0" presId="urn:microsoft.com/office/officeart/2005/8/layout/process4"/>
    <dgm:cxn modelId="{38CB44F6-5696-4638-93B0-C4B7FFA0A637}" type="presParOf" srcId="{0C95E511-1D0A-4F4C-A391-2705FEF8B798}" destId="{337F6BA0-C61C-46E2-AE93-D0F68FFB2694}" srcOrd="1" destOrd="0" presId="urn:microsoft.com/office/officeart/2005/8/layout/process4"/>
    <dgm:cxn modelId="{8C762312-322F-4115-9F43-E3EE1D0A19CD}" type="presParOf" srcId="{D20FCF0F-5CE4-444B-8BDA-3F57026C6511}" destId="{7319D65C-344B-49E3-A620-277AB7D7609B}" srcOrd="1" destOrd="0" presId="urn:microsoft.com/office/officeart/2005/8/layout/process4"/>
    <dgm:cxn modelId="{F83533EA-9158-4272-A8B7-FDD7C63F85FE}" type="presParOf" srcId="{D20FCF0F-5CE4-444B-8BDA-3F57026C6511}" destId="{7DF0070A-8E2C-45E3-8304-894BE7629FE9}" srcOrd="2" destOrd="0" presId="urn:microsoft.com/office/officeart/2005/8/layout/process4"/>
    <dgm:cxn modelId="{89FD5593-4740-46FF-A784-65C7887ADEE6}" type="presParOf" srcId="{7DF0070A-8E2C-45E3-8304-894BE7629FE9}" destId="{D060264E-E834-4E93-8426-9880F939203B}" srcOrd="0" destOrd="0" presId="urn:microsoft.com/office/officeart/2005/8/layout/process4"/>
    <dgm:cxn modelId="{35FE484B-53CF-4A30-84CA-2A673684DDF2}" type="presParOf" srcId="{7DF0070A-8E2C-45E3-8304-894BE7629FE9}" destId="{8FAEC744-B34C-4C7F-AAE5-3773F1F07E64}" srcOrd="1" destOrd="0" presId="urn:microsoft.com/office/officeart/2005/8/layout/process4"/>
    <dgm:cxn modelId="{F9C481AB-F76A-47F0-A165-63CB02CE6CAE}" type="presParOf" srcId="{7DF0070A-8E2C-45E3-8304-894BE7629FE9}" destId="{8250E1E0-9E9D-46E2-9088-115D75B4CC01}" srcOrd="2" destOrd="0" presId="urn:microsoft.com/office/officeart/2005/8/layout/process4"/>
    <dgm:cxn modelId="{5F59A843-C8C0-476C-A06B-08B1FBD5CE61}" type="presParOf" srcId="{8250E1E0-9E9D-46E2-9088-115D75B4CC01}" destId="{560C4936-34CA-4CFE-B466-07A72247F372}" srcOrd="0" destOrd="0" presId="urn:microsoft.com/office/officeart/2005/8/layout/process4"/>
    <dgm:cxn modelId="{5C9C8BAA-DD2D-4B29-99FD-E3652AD864CB}" type="presParOf" srcId="{8250E1E0-9E9D-46E2-9088-115D75B4CC01}" destId="{E84803B5-468F-438C-A189-18E409107186}" srcOrd="1" destOrd="0" presId="urn:microsoft.com/office/officeart/2005/8/layout/process4"/>
    <dgm:cxn modelId="{5F51540F-0466-43F9-B35D-B8A61CDA588B}" type="presParOf" srcId="{D20FCF0F-5CE4-444B-8BDA-3F57026C6511}" destId="{215F70A5-8696-4766-BBC1-AFA00FAE3CD3}" srcOrd="3" destOrd="0" presId="urn:microsoft.com/office/officeart/2005/8/layout/process4"/>
    <dgm:cxn modelId="{41ED4F51-FF02-4391-9C1A-60BE18886D4E}" type="presParOf" srcId="{D20FCF0F-5CE4-444B-8BDA-3F57026C6511}" destId="{B97F8CBF-E55C-461E-ACD7-7E2D4E42CFAA}" srcOrd="4" destOrd="0" presId="urn:microsoft.com/office/officeart/2005/8/layout/process4"/>
    <dgm:cxn modelId="{9EFF5C98-F80C-4F2F-84FE-2BAF45718BAC}" type="presParOf" srcId="{B97F8CBF-E55C-461E-ACD7-7E2D4E42CFAA}" destId="{8933DD75-E23E-403A-A3EA-66C3CE70B166}" srcOrd="0" destOrd="0" presId="urn:microsoft.com/office/officeart/2005/8/layout/process4"/>
    <dgm:cxn modelId="{763B7DC3-DE0E-4F1B-89E0-5988A63F6CA0}" type="presParOf" srcId="{D20FCF0F-5CE4-444B-8BDA-3F57026C6511}" destId="{3806218B-EA01-4A21-8D79-96E48610D380}" srcOrd="5" destOrd="0" presId="urn:microsoft.com/office/officeart/2005/8/layout/process4"/>
    <dgm:cxn modelId="{5D8090F2-074F-454C-B7EA-0B8AE08D4FCA}" type="presParOf" srcId="{D20FCF0F-5CE4-444B-8BDA-3F57026C6511}" destId="{3B1646E9-AA28-4972-A879-1D1038803745}" srcOrd="6" destOrd="0" presId="urn:microsoft.com/office/officeart/2005/8/layout/process4"/>
    <dgm:cxn modelId="{82003178-FBA4-47C1-872F-C1FCAA59CF0C}" type="presParOf" srcId="{3B1646E9-AA28-4972-A879-1D1038803745}" destId="{DA3E41A6-AFC4-4EAE-AA20-48732EEFAC12}" srcOrd="0" destOrd="0" presId="urn:microsoft.com/office/officeart/2005/8/layout/process4"/>
    <dgm:cxn modelId="{B7610D8A-74B5-4CFE-8BEF-C35483BA9225}" type="presParOf" srcId="{3B1646E9-AA28-4972-A879-1D1038803745}" destId="{49018B22-D023-4D9D-A5F2-786BD52F8091}" srcOrd="1" destOrd="0" presId="urn:microsoft.com/office/officeart/2005/8/layout/process4"/>
    <dgm:cxn modelId="{C336088C-5EDE-48C8-BEDD-4771887DA8FE}" type="presParOf" srcId="{3B1646E9-AA28-4972-A879-1D1038803745}" destId="{73FD8ACF-8FB0-4202-9E15-17A5EEE57AE1}" srcOrd="2" destOrd="0" presId="urn:microsoft.com/office/officeart/2005/8/layout/process4"/>
    <dgm:cxn modelId="{E6C736E9-FF43-4A9D-9970-53EB1179C86E}" type="presParOf" srcId="{73FD8ACF-8FB0-4202-9E15-17A5EEE57AE1}" destId="{1B6748BC-A2F1-4291-9016-6D349F9EE24F}"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127A107-D552-4786-AF73-E52B0E259CB5}"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de-DE"/>
        </a:p>
      </dgm:t>
    </dgm:pt>
    <dgm:pt modelId="{A71D0B34-2788-4B02-9D95-1760DABC0C9B}">
      <dgm:prSet phldrT="[Text]" custT="1"/>
      <dgm:spPr>
        <a:solidFill>
          <a:srgbClr val="9BBB59"/>
        </a:solidFill>
      </dgm:spPr>
      <dgm:t>
        <a:bodyPr/>
        <a:lstStyle/>
        <a:p>
          <a:r>
            <a:rPr lang="de-DE" sz="2000" dirty="0">
              <a:latin typeface="RubFlama" panose="02000000000000000000" pitchFamily="2" charset="0"/>
            </a:rPr>
            <a:t>I. Obersatz</a:t>
          </a:r>
        </a:p>
      </dgm:t>
    </dgm:pt>
    <dgm:pt modelId="{1F385D4A-15C4-49FC-8096-90DC159B0471}" type="parTrans" cxnId="{C65F2020-642F-410C-897E-FAC663767859}">
      <dgm:prSet/>
      <dgm:spPr/>
      <dgm:t>
        <a:bodyPr/>
        <a:lstStyle/>
        <a:p>
          <a:endParaRPr lang="de-DE"/>
        </a:p>
      </dgm:t>
    </dgm:pt>
    <dgm:pt modelId="{5E0EA18A-8AB4-480D-AFB0-24D56634397B}" type="sibTrans" cxnId="{C65F2020-642F-410C-897E-FAC663767859}">
      <dgm:prSet/>
      <dgm:spPr/>
      <dgm:t>
        <a:bodyPr/>
        <a:lstStyle/>
        <a:p>
          <a:endParaRPr lang="de-DE"/>
        </a:p>
      </dgm:t>
    </dgm:pt>
    <dgm:pt modelId="{4DAF9DBF-B62E-4DF7-9BCC-955301045246}">
      <dgm:prSet phldrT="[Text]" custT="1"/>
      <dgm:spPr>
        <a:solidFill>
          <a:schemeClr val="bg2">
            <a:lumMod val="20000"/>
            <a:lumOff val="80000"/>
            <a:alpha val="89804"/>
          </a:schemeClr>
        </a:solidFill>
      </dgm:spPr>
      <dgm:t>
        <a:bodyPr/>
        <a:lstStyle/>
        <a:p>
          <a:r>
            <a:rPr lang="de-DE" sz="2000" dirty="0">
              <a:latin typeface="RubFlama" panose="02000000000000000000" pitchFamily="2" charset="0"/>
            </a:rPr>
            <a:t>A könnte Deutscher sein.</a:t>
          </a:r>
        </a:p>
      </dgm:t>
    </dgm:pt>
    <dgm:pt modelId="{7FE8358C-309E-4279-9781-0D2C873B0AA8}" type="parTrans" cxnId="{CA7F2632-5F71-4EA5-A674-BAF56F11F133}">
      <dgm:prSet/>
      <dgm:spPr/>
      <dgm:t>
        <a:bodyPr/>
        <a:lstStyle/>
        <a:p>
          <a:endParaRPr lang="de-DE"/>
        </a:p>
      </dgm:t>
    </dgm:pt>
    <dgm:pt modelId="{AD55C74C-2FDC-4251-BAE0-5C2327A416EB}" type="sibTrans" cxnId="{CA7F2632-5F71-4EA5-A674-BAF56F11F133}">
      <dgm:prSet/>
      <dgm:spPr/>
      <dgm:t>
        <a:bodyPr/>
        <a:lstStyle/>
        <a:p>
          <a:endParaRPr lang="de-DE"/>
        </a:p>
      </dgm:t>
    </dgm:pt>
    <dgm:pt modelId="{B0587735-8EAE-43A3-A775-88D4E70DBB6C}">
      <dgm:prSet phldrT="[Text]" custT="1"/>
      <dgm:spPr>
        <a:solidFill>
          <a:srgbClr val="9BBB59"/>
        </a:solidFill>
      </dgm:spPr>
      <dgm:t>
        <a:bodyPr/>
        <a:lstStyle/>
        <a:p>
          <a:r>
            <a:rPr lang="de-DE" sz="2000" dirty="0">
              <a:latin typeface="RubFlama" panose="02000000000000000000" pitchFamily="2" charset="0"/>
            </a:rPr>
            <a:t>III. Subsumtion</a:t>
          </a:r>
        </a:p>
      </dgm:t>
    </dgm:pt>
    <dgm:pt modelId="{F76D802A-44DE-45E9-8D48-A0D301AB9CAF}" type="parTrans" cxnId="{CA6FFA58-9260-4A6A-BCD2-D5C80CFF2CDD}">
      <dgm:prSet/>
      <dgm:spPr/>
      <dgm:t>
        <a:bodyPr/>
        <a:lstStyle/>
        <a:p>
          <a:endParaRPr lang="de-DE"/>
        </a:p>
      </dgm:t>
    </dgm:pt>
    <dgm:pt modelId="{3B232544-D58F-4CC3-8EDB-B5EB1E6EDE6D}" type="sibTrans" cxnId="{CA6FFA58-9260-4A6A-BCD2-D5C80CFF2CDD}">
      <dgm:prSet/>
      <dgm:spPr/>
      <dgm:t>
        <a:bodyPr/>
        <a:lstStyle/>
        <a:p>
          <a:endParaRPr lang="de-DE"/>
        </a:p>
      </dgm:t>
    </dgm:pt>
    <dgm:pt modelId="{783D561D-38E4-4385-8781-9B378C5E019E}">
      <dgm:prSet phldrT="[Text]" custT="1"/>
      <dgm:spPr>
        <a:solidFill>
          <a:schemeClr val="bg2">
            <a:lumMod val="20000"/>
            <a:lumOff val="80000"/>
            <a:alpha val="90000"/>
          </a:schemeClr>
        </a:solidFill>
      </dgm:spPr>
      <dgm:t>
        <a:bodyPr/>
        <a:lstStyle/>
        <a:p>
          <a:r>
            <a:rPr lang="de-DE" sz="2000" dirty="0">
              <a:latin typeface="RubFlama" panose="02000000000000000000" pitchFamily="2" charset="0"/>
            </a:rPr>
            <a:t>A besitzt die deutsche Staatsangehörigkeit.</a:t>
          </a:r>
          <a:endParaRPr lang="de-DE" sz="2000" dirty="0"/>
        </a:p>
      </dgm:t>
    </dgm:pt>
    <dgm:pt modelId="{CACFE8AE-0C6E-4BFF-8C95-C883D420147C}" type="parTrans" cxnId="{E2D99C41-CC16-47F7-821A-67B68BBBFF4D}">
      <dgm:prSet/>
      <dgm:spPr/>
      <dgm:t>
        <a:bodyPr/>
        <a:lstStyle/>
        <a:p>
          <a:endParaRPr lang="de-DE"/>
        </a:p>
      </dgm:t>
    </dgm:pt>
    <dgm:pt modelId="{C7EA9547-9A42-4ED9-A2BD-62FD172208F0}" type="sibTrans" cxnId="{E2D99C41-CC16-47F7-821A-67B68BBBFF4D}">
      <dgm:prSet/>
      <dgm:spPr/>
      <dgm:t>
        <a:bodyPr/>
        <a:lstStyle/>
        <a:p>
          <a:endParaRPr lang="de-DE"/>
        </a:p>
      </dgm:t>
    </dgm:pt>
    <dgm:pt modelId="{5084F17F-A31C-442F-B795-6F98E19F757E}">
      <dgm:prSet phldrT="[Text]" custT="1"/>
      <dgm:spPr>
        <a:solidFill>
          <a:srgbClr val="9BBB59"/>
        </a:solidFill>
      </dgm:spPr>
      <dgm:t>
        <a:bodyPr/>
        <a:lstStyle/>
        <a:p>
          <a:r>
            <a:rPr lang="de-DE" sz="2000" dirty="0">
              <a:latin typeface="RubFlama" panose="02000000000000000000" pitchFamily="2" charset="0"/>
            </a:rPr>
            <a:t>IV. Ergebnis</a:t>
          </a:r>
        </a:p>
      </dgm:t>
    </dgm:pt>
    <dgm:pt modelId="{D8D14E4D-5E22-4A5F-9588-1A796055F455}" type="parTrans" cxnId="{DFBB1790-E623-4127-AFDE-939BBB612AB9}">
      <dgm:prSet/>
      <dgm:spPr/>
      <dgm:t>
        <a:bodyPr/>
        <a:lstStyle/>
        <a:p>
          <a:endParaRPr lang="de-DE"/>
        </a:p>
      </dgm:t>
    </dgm:pt>
    <dgm:pt modelId="{20E56054-D85C-48E5-8027-D2EE114D3CB4}" type="sibTrans" cxnId="{DFBB1790-E623-4127-AFDE-939BBB612AB9}">
      <dgm:prSet/>
      <dgm:spPr/>
      <dgm:t>
        <a:bodyPr/>
        <a:lstStyle/>
        <a:p>
          <a:endParaRPr lang="de-DE"/>
        </a:p>
      </dgm:t>
    </dgm:pt>
    <dgm:pt modelId="{4A8F25DA-844E-4F0B-BE96-3988D6A6E12A}">
      <dgm:prSet phldrT="[Text]" custT="1"/>
      <dgm:spPr>
        <a:solidFill>
          <a:schemeClr val="bg2">
            <a:lumMod val="20000"/>
            <a:lumOff val="80000"/>
            <a:alpha val="90000"/>
          </a:schemeClr>
        </a:solidFill>
      </dgm:spPr>
      <dgm:t>
        <a:bodyPr/>
        <a:lstStyle/>
        <a:p>
          <a:r>
            <a:rPr lang="de-DE" sz="2000" u="none" dirty="0">
              <a:latin typeface="RubFlama" panose="02000000000000000000" pitchFamily="2" charset="0"/>
            </a:rPr>
            <a:t>Daher ist A Deutscher.</a:t>
          </a:r>
        </a:p>
      </dgm:t>
    </dgm:pt>
    <dgm:pt modelId="{C05F1892-A48E-4B4A-BCA4-34936211B7E3}" type="parTrans" cxnId="{EC345500-6697-4992-B413-6C35DE517789}">
      <dgm:prSet/>
      <dgm:spPr/>
      <dgm:t>
        <a:bodyPr/>
        <a:lstStyle/>
        <a:p>
          <a:endParaRPr lang="de-DE"/>
        </a:p>
      </dgm:t>
    </dgm:pt>
    <dgm:pt modelId="{F82D5462-A63F-4DC0-9688-8318B03E2C8E}" type="sibTrans" cxnId="{EC345500-6697-4992-B413-6C35DE517789}">
      <dgm:prSet/>
      <dgm:spPr/>
      <dgm:t>
        <a:bodyPr/>
        <a:lstStyle/>
        <a:p>
          <a:endParaRPr lang="de-DE"/>
        </a:p>
      </dgm:t>
    </dgm:pt>
    <dgm:pt modelId="{6CAF2169-8BB2-4FBD-A6EF-3F5CCBFF5B04}">
      <dgm:prSet phldrT="[Text]" custT="1"/>
      <dgm:spPr>
        <a:solidFill>
          <a:srgbClr val="9BBB59"/>
        </a:solidFill>
      </dgm:spPr>
      <dgm:t>
        <a:bodyPr anchor="t"/>
        <a:lstStyle/>
        <a:p>
          <a:r>
            <a:rPr lang="de-DE" sz="2000" dirty="0">
              <a:latin typeface="RubFlama" panose="02000000000000000000" pitchFamily="2" charset="0"/>
            </a:rPr>
            <a:t>II. Definition</a:t>
          </a:r>
        </a:p>
      </dgm:t>
    </dgm:pt>
    <dgm:pt modelId="{896A5B3B-D2B9-43F2-815F-1E6AE634D431}" type="parTrans" cxnId="{D6A3607C-0419-4D21-AF89-4B9E2C1DD738}">
      <dgm:prSet/>
      <dgm:spPr/>
      <dgm:t>
        <a:bodyPr/>
        <a:lstStyle/>
        <a:p>
          <a:endParaRPr lang="de-DE"/>
        </a:p>
      </dgm:t>
    </dgm:pt>
    <dgm:pt modelId="{78AC7AB6-E3F0-49F8-8CCC-440E5364DC17}" type="sibTrans" cxnId="{D6A3607C-0419-4D21-AF89-4B9E2C1DD738}">
      <dgm:prSet/>
      <dgm:spPr/>
      <dgm:t>
        <a:bodyPr/>
        <a:lstStyle/>
        <a:p>
          <a:endParaRPr lang="de-DE"/>
        </a:p>
      </dgm:t>
    </dgm:pt>
    <dgm:pt modelId="{D20FCF0F-5CE4-444B-8BDA-3F57026C6511}" type="pres">
      <dgm:prSet presAssocID="{6127A107-D552-4786-AF73-E52B0E259CB5}" presName="Name0" presStyleCnt="0">
        <dgm:presLayoutVars>
          <dgm:dir/>
          <dgm:animLvl val="lvl"/>
          <dgm:resizeHandles val="exact"/>
        </dgm:presLayoutVars>
      </dgm:prSet>
      <dgm:spPr/>
    </dgm:pt>
    <dgm:pt modelId="{9891C896-140F-413D-88C4-930D0920CBB0}" type="pres">
      <dgm:prSet presAssocID="{5084F17F-A31C-442F-B795-6F98E19F757E}" presName="boxAndChildren" presStyleCnt="0"/>
      <dgm:spPr/>
    </dgm:pt>
    <dgm:pt modelId="{DA348E71-F062-4C6F-A3B9-146F1D46B666}" type="pres">
      <dgm:prSet presAssocID="{5084F17F-A31C-442F-B795-6F98E19F757E}" presName="parentTextBox" presStyleLbl="node1" presStyleIdx="0" presStyleCnt="4"/>
      <dgm:spPr/>
    </dgm:pt>
    <dgm:pt modelId="{E08A0302-5C2C-4CC1-9E4E-0E31FDB26E19}" type="pres">
      <dgm:prSet presAssocID="{5084F17F-A31C-442F-B795-6F98E19F757E}" presName="entireBox" presStyleLbl="node1" presStyleIdx="0" presStyleCnt="4" custLinFactNeighborY="72"/>
      <dgm:spPr/>
    </dgm:pt>
    <dgm:pt modelId="{0C95E511-1D0A-4F4C-A391-2705FEF8B798}" type="pres">
      <dgm:prSet presAssocID="{5084F17F-A31C-442F-B795-6F98E19F757E}" presName="descendantBox" presStyleCnt="0"/>
      <dgm:spPr/>
    </dgm:pt>
    <dgm:pt modelId="{8878404C-ECD5-4C0A-BAC2-6487521780B9}" type="pres">
      <dgm:prSet presAssocID="{4A8F25DA-844E-4F0B-BE96-3988D6A6E12A}" presName="childTextBox" presStyleLbl="fgAccFollowNode1" presStyleIdx="0" presStyleCnt="3">
        <dgm:presLayoutVars>
          <dgm:bulletEnabled val="1"/>
        </dgm:presLayoutVars>
      </dgm:prSet>
      <dgm:spPr/>
    </dgm:pt>
    <dgm:pt modelId="{7319D65C-344B-49E3-A620-277AB7D7609B}" type="pres">
      <dgm:prSet presAssocID="{3B232544-D58F-4CC3-8EDB-B5EB1E6EDE6D}" presName="sp" presStyleCnt="0"/>
      <dgm:spPr/>
    </dgm:pt>
    <dgm:pt modelId="{7DF0070A-8E2C-45E3-8304-894BE7629FE9}" type="pres">
      <dgm:prSet presAssocID="{B0587735-8EAE-43A3-A775-88D4E70DBB6C}" presName="arrowAndChildren" presStyleCnt="0"/>
      <dgm:spPr/>
    </dgm:pt>
    <dgm:pt modelId="{D060264E-E834-4E93-8426-9880F939203B}" type="pres">
      <dgm:prSet presAssocID="{B0587735-8EAE-43A3-A775-88D4E70DBB6C}" presName="parentTextArrow" presStyleLbl="node1" presStyleIdx="0" presStyleCnt="4"/>
      <dgm:spPr/>
    </dgm:pt>
    <dgm:pt modelId="{8FAEC744-B34C-4C7F-AAE5-3773F1F07E64}" type="pres">
      <dgm:prSet presAssocID="{B0587735-8EAE-43A3-A775-88D4E70DBB6C}" presName="arrow" presStyleLbl="node1" presStyleIdx="1" presStyleCnt="4"/>
      <dgm:spPr/>
    </dgm:pt>
    <dgm:pt modelId="{8250E1E0-9E9D-46E2-9088-115D75B4CC01}" type="pres">
      <dgm:prSet presAssocID="{B0587735-8EAE-43A3-A775-88D4E70DBB6C}" presName="descendantArrow" presStyleCnt="0"/>
      <dgm:spPr/>
    </dgm:pt>
    <dgm:pt modelId="{560C4936-34CA-4CFE-B466-07A72247F372}" type="pres">
      <dgm:prSet presAssocID="{783D561D-38E4-4385-8781-9B378C5E019E}" presName="childTextArrow" presStyleLbl="fgAccFollowNode1" presStyleIdx="1" presStyleCnt="3">
        <dgm:presLayoutVars>
          <dgm:bulletEnabled val="1"/>
        </dgm:presLayoutVars>
      </dgm:prSet>
      <dgm:spPr/>
    </dgm:pt>
    <dgm:pt modelId="{215F70A5-8696-4766-BBC1-AFA00FAE3CD3}" type="pres">
      <dgm:prSet presAssocID="{78AC7AB6-E3F0-49F8-8CCC-440E5364DC17}" presName="sp" presStyleCnt="0"/>
      <dgm:spPr/>
    </dgm:pt>
    <dgm:pt modelId="{B97F8CBF-E55C-461E-ACD7-7E2D4E42CFAA}" type="pres">
      <dgm:prSet presAssocID="{6CAF2169-8BB2-4FBD-A6EF-3F5CCBFF5B04}" presName="arrowAndChildren" presStyleCnt="0"/>
      <dgm:spPr/>
    </dgm:pt>
    <dgm:pt modelId="{8933DD75-E23E-403A-A3EA-66C3CE70B166}" type="pres">
      <dgm:prSet presAssocID="{6CAF2169-8BB2-4FBD-A6EF-3F5CCBFF5B04}" presName="parentTextArrow" presStyleLbl="node1" presStyleIdx="2" presStyleCnt="4"/>
      <dgm:spPr/>
    </dgm:pt>
    <dgm:pt modelId="{3806218B-EA01-4A21-8D79-96E48610D380}" type="pres">
      <dgm:prSet presAssocID="{5E0EA18A-8AB4-480D-AFB0-24D56634397B}" presName="sp" presStyleCnt="0"/>
      <dgm:spPr/>
    </dgm:pt>
    <dgm:pt modelId="{3B1646E9-AA28-4972-A879-1D1038803745}" type="pres">
      <dgm:prSet presAssocID="{A71D0B34-2788-4B02-9D95-1760DABC0C9B}" presName="arrowAndChildren" presStyleCnt="0"/>
      <dgm:spPr/>
    </dgm:pt>
    <dgm:pt modelId="{DA3E41A6-AFC4-4EAE-AA20-48732EEFAC12}" type="pres">
      <dgm:prSet presAssocID="{A71D0B34-2788-4B02-9D95-1760DABC0C9B}" presName="parentTextArrow" presStyleLbl="node1" presStyleIdx="2" presStyleCnt="4"/>
      <dgm:spPr/>
    </dgm:pt>
    <dgm:pt modelId="{49018B22-D023-4D9D-A5F2-786BD52F8091}" type="pres">
      <dgm:prSet presAssocID="{A71D0B34-2788-4B02-9D95-1760DABC0C9B}" presName="arrow" presStyleLbl="node1" presStyleIdx="3" presStyleCnt="4"/>
      <dgm:spPr/>
    </dgm:pt>
    <dgm:pt modelId="{73FD8ACF-8FB0-4202-9E15-17A5EEE57AE1}" type="pres">
      <dgm:prSet presAssocID="{A71D0B34-2788-4B02-9D95-1760DABC0C9B}" presName="descendantArrow" presStyleCnt="0"/>
      <dgm:spPr/>
    </dgm:pt>
    <dgm:pt modelId="{1B6748BC-A2F1-4291-9016-6D349F9EE24F}" type="pres">
      <dgm:prSet presAssocID="{4DAF9DBF-B62E-4DF7-9BCC-955301045246}" presName="childTextArrow" presStyleLbl="fgAccFollowNode1" presStyleIdx="2" presStyleCnt="3">
        <dgm:presLayoutVars>
          <dgm:bulletEnabled val="1"/>
        </dgm:presLayoutVars>
      </dgm:prSet>
      <dgm:spPr/>
    </dgm:pt>
  </dgm:ptLst>
  <dgm:cxnLst>
    <dgm:cxn modelId="{EC345500-6697-4992-B413-6C35DE517789}" srcId="{5084F17F-A31C-442F-B795-6F98E19F757E}" destId="{4A8F25DA-844E-4F0B-BE96-3988D6A6E12A}" srcOrd="0" destOrd="0" parTransId="{C05F1892-A48E-4B4A-BCA4-34936211B7E3}" sibTransId="{F82D5462-A63F-4DC0-9688-8318B03E2C8E}"/>
    <dgm:cxn modelId="{CBEC8A00-B057-48BD-8FB5-183DFC05B823}" type="presOf" srcId="{783D561D-38E4-4385-8781-9B378C5E019E}" destId="{560C4936-34CA-4CFE-B466-07A72247F372}" srcOrd="0" destOrd="0" presId="urn:microsoft.com/office/officeart/2005/8/layout/process4"/>
    <dgm:cxn modelId="{C65F2020-642F-410C-897E-FAC663767859}" srcId="{6127A107-D552-4786-AF73-E52B0E259CB5}" destId="{A71D0B34-2788-4B02-9D95-1760DABC0C9B}" srcOrd="0" destOrd="0" parTransId="{1F385D4A-15C4-49FC-8096-90DC159B0471}" sibTransId="{5E0EA18A-8AB4-480D-AFB0-24D56634397B}"/>
    <dgm:cxn modelId="{4CE84429-C847-41FF-A356-9B57A1735A3F}" type="presOf" srcId="{5084F17F-A31C-442F-B795-6F98E19F757E}" destId="{E08A0302-5C2C-4CC1-9E4E-0E31FDB26E19}" srcOrd="1" destOrd="0" presId="urn:microsoft.com/office/officeart/2005/8/layout/process4"/>
    <dgm:cxn modelId="{CA7F2632-5F71-4EA5-A674-BAF56F11F133}" srcId="{A71D0B34-2788-4B02-9D95-1760DABC0C9B}" destId="{4DAF9DBF-B62E-4DF7-9BCC-955301045246}" srcOrd="0" destOrd="0" parTransId="{7FE8358C-309E-4279-9781-0D2C873B0AA8}" sibTransId="{AD55C74C-2FDC-4251-BAE0-5C2327A416EB}"/>
    <dgm:cxn modelId="{E2D99C41-CC16-47F7-821A-67B68BBBFF4D}" srcId="{B0587735-8EAE-43A3-A775-88D4E70DBB6C}" destId="{783D561D-38E4-4385-8781-9B378C5E019E}" srcOrd="0" destOrd="0" parTransId="{CACFE8AE-0C6E-4BFF-8C95-C883D420147C}" sibTransId="{C7EA9547-9A42-4ED9-A2BD-62FD172208F0}"/>
    <dgm:cxn modelId="{AF0F7B53-DC71-46F1-A834-E31A4ADD0CBD}" type="presOf" srcId="{6CAF2169-8BB2-4FBD-A6EF-3F5CCBFF5B04}" destId="{8933DD75-E23E-403A-A3EA-66C3CE70B166}" srcOrd="0" destOrd="0" presId="urn:microsoft.com/office/officeart/2005/8/layout/process4"/>
    <dgm:cxn modelId="{7B15A778-68C5-4632-902D-FFE329F856B8}" type="presOf" srcId="{B0587735-8EAE-43A3-A775-88D4E70DBB6C}" destId="{8FAEC744-B34C-4C7F-AAE5-3773F1F07E64}" srcOrd="1" destOrd="0" presId="urn:microsoft.com/office/officeart/2005/8/layout/process4"/>
    <dgm:cxn modelId="{CA6FFA58-9260-4A6A-BCD2-D5C80CFF2CDD}" srcId="{6127A107-D552-4786-AF73-E52B0E259CB5}" destId="{B0587735-8EAE-43A3-A775-88D4E70DBB6C}" srcOrd="2" destOrd="0" parTransId="{F76D802A-44DE-45E9-8D48-A0D301AB9CAF}" sibTransId="{3B232544-D58F-4CC3-8EDB-B5EB1E6EDE6D}"/>
    <dgm:cxn modelId="{7B046F7B-8CBE-44B9-BA20-6732D9910282}" type="presOf" srcId="{A71D0B34-2788-4B02-9D95-1760DABC0C9B}" destId="{DA3E41A6-AFC4-4EAE-AA20-48732EEFAC12}" srcOrd="0" destOrd="0" presId="urn:microsoft.com/office/officeart/2005/8/layout/process4"/>
    <dgm:cxn modelId="{D6A3607C-0419-4D21-AF89-4B9E2C1DD738}" srcId="{6127A107-D552-4786-AF73-E52B0E259CB5}" destId="{6CAF2169-8BB2-4FBD-A6EF-3F5CCBFF5B04}" srcOrd="1" destOrd="0" parTransId="{896A5B3B-D2B9-43F2-815F-1E6AE634D431}" sibTransId="{78AC7AB6-E3F0-49F8-8CCC-440E5364DC17}"/>
    <dgm:cxn modelId="{CFEAE18A-68FE-45A1-BAEF-A9051C9CED9D}" type="presOf" srcId="{B0587735-8EAE-43A3-A775-88D4E70DBB6C}" destId="{D060264E-E834-4E93-8426-9880F939203B}" srcOrd="0" destOrd="0" presId="urn:microsoft.com/office/officeart/2005/8/layout/process4"/>
    <dgm:cxn modelId="{DFBB1790-E623-4127-AFDE-939BBB612AB9}" srcId="{6127A107-D552-4786-AF73-E52B0E259CB5}" destId="{5084F17F-A31C-442F-B795-6F98E19F757E}" srcOrd="3" destOrd="0" parTransId="{D8D14E4D-5E22-4A5F-9588-1A796055F455}" sibTransId="{20E56054-D85C-48E5-8027-D2EE114D3CB4}"/>
    <dgm:cxn modelId="{A8ECDEA5-30A5-4932-8E9B-5A223AD9E695}" type="presOf" srcId="{5084F17F-A31C-442F-B795-6F98E19F757E}" destId="{DA348E71-F062-4C6F-A3B9-146F1D46B666}" srcOrd="0" destOrd="0" presId="urn:microsoft.com/office/officeart/2005/8/layout/process4"/>
    <dgm:cxn modelId="{AC0F16A8-8F04-4057-9DC0-35E6F016ED44}" type="presOf" srcId="{6127A107-D552-4786-AF73-E52B0E259CB5}" destId="{D20FCF0F-5CE4-444B-8BDA-3F57026C6511}" srcOrd="0" destOrd="0" presId="urn:microsoft.com/office/officeart/2005/8/layout/process4"/>
    <dgm:cxn modelId="{85F6C2B2-A86A-4C5D-ABC7-95970029B388}" type="presOf" srcId="{4DAF9DBF-B62E-4DF7-9BCC-955301045246}" destId="{1B6748BC-A2F1-4291-9016-6D349F9EE24F}" srcOrd="0" destOrd="0" presId="urn:microsoft.com/office/officeart/2005/8/layout/process4"/>
    <dgm:cxn modelId="{1A519FB6-1927-4976-9887-36B18AFC6DC9}" type="presOf" srcId="{4A8F25DA-844E-4F0B-BE96-3988D6A6E12A}" destId="{8878404C-ECD5-4C0A-BAC2-6487521780B9}" srcOrd="0" destOrd="0" presId="urn:microsoft.com/office/officeart/2005/8/layout/process4"/>
    <dgm:cxn modelId="{142202BD-4200-492E-8EF7-8ACC640FAF01}" type="presOf" srcId="{A71D0B34-2788-4B02-9D95-1760DABC0C9B}" destId="{49018B22-D023-4D9D-A5F2-786BD52F8091}" srcOrd="1" destOrd="0" presId="urn:microsoft.com/office/officeart/2005/8/layout/process4"/>
    <dgm:cxn modelId="{38681917-9916-4A7F-81A6-276381BE04DD}" type="presParOf" srcId="{D20FCF0F-5CE4-444B-8BDA-3F57026C6511}" destId="{9891C896-140F-413D-88C4-930D0920CBB0}" srcOrd="0" destOrd="0" presId="urn:microsoft.com/office/officeart/2005/8/layout/process4"/>
    <dgm:cxn modelId="{2D066CBF-C0B5-424D-8DA8-69E78A4F2FF9}" type="presParOf" srcId="{9891C896-140F-413D-88C4-930D0920CBB0}" destId="{DA348E71-F062-4C6F-A3B9-146F1D46B666}" srcOrd="0" destOrd="0" presId="urn:microsoft.com/office/officeart/2005/8/layout/process4"/>
    <dgm:cxn modelId="{3CA07CF3-88C0-466A-B43B-190693E2EFF8}" type="presParOf" srcId="{9891C896-140F-413D-88C4-930D0920CBB0}" destId="{E08A0302-5C2C-4CC1-9E4E-0E31FDB26E19}" srcOrd="1" destOrd="0" presId="urn:microsoft.com/office/officeart/2005/8/layout/process4"/>
    <dgm:cxn modelId="{EBEB518D-2B09-4989-A18F-32237F162D71}" type="presParOf" srcId="{9891C896-140F-413D-88C4-930D0920CBB0}" destId="{0C95E511-1D0A-4F4C-A391-2705FEF8B798}" srcOrd="2" destOrd="0" presId="urn:microsoft.com/office/officeart/2005/8/layout/process4"/>
    <dgm:cxn modelId="{34F42398-DDFE-4BDD-BC7F-DCF598405238}" type="presParOf" srcId="{0C95E511-1D0A-4F4C-A391-2705FEF8B798}" destId="{8878404C-ECD5-4C0A-BAC2-6487521780B9}" srcOrd="0" destOrd="0" presId="urn:microsoft.com/office/officeart/2005/8/layout/process4"/>
    <dgm:cxn modelId="{8C762312-322F-4115-9F43-E3EE1D0A19CD}" type="presParOf" srcId="{D20FCF0F-5CE4-444B-8BDA-3F57026C6511}" destId="{7319D65C-344B-49E3-A620-277AB7D7609B}" srcOrd="1" destOrd="0" presId="urn:microsoft.com/office/officeart/2005/8/layout/process4"/>
    <dgm:cxn modelId="{F83533EA-9158-4272-A8B7-FDD7C63F85FE}" type="presParOf" srcId="{D20FCF0F-5CE4-444B-8BDA-3F57026C6511}" destId="{7DF0070A-8E2C-45E3-8304-894BE7629FE9}" srcOrd="2" destOrd="0" presId="urn:microsoft.com/office/officeart/2005/8/layout/process4"/>
    <dgm:cxn modelId="{89FD5593-4740-46FF-A784-65C7887ADEE6}" type="presParOf" srcId="{7DF0070A-8E2C-45E3-8304-894BE7629FE9}" destId="{D060264E-E834-4E93-8426-9880F939203B}" srcOrd="0" destOrd="0" presId="urn:microsoft.com/office/officeart/2005/8/layout/process4"/>
    <dgm:cxn modelId="{35FE484B-53CF-4A30-84CA-2A673684DDF2}" type="presParOf" srcId="{7DF0070A-8E2C-45E3-8304-894BE7629FE9}" destId="{8FAEC744-B34C-4C7F-AAE5-3773F1F07E64}" srcOrd="1" destOrd="0" presId="urn:microsoft.com/office/officeart/2005/8/layout/process4"/>
    <dgm:cxn modelId="{F9C481AB-F76A-47F0-A165-63CB02CE6CAE}" type="presParOf" srcId="{7DF0070A-8E2C-45E3-8304-894BE7629FE9}" destId="{8250E1E0-9E9D-46E2-9088-115D75B4CC01}" srcOrd="2" destOrd="0" presId="urn:microsoft.com/office/officeart/2005/8/layout/process4"/>
    <dgm:cxn modelId="{5F59A843-C8C0-476C-A06B-08B1FBD5CE61}" type="presParOf" srcId="{8250E1E0-9E9D-46E2-9088-115D75B4CC01}" destId="{560C4936-34CA-4CFE-B466-07A72247F372}" srcOrd="0" destOrd="0" presId="urn:microsoft.com/office/officeart/2005/8/layout/process4"/>
    <dgm:cxn modelId="{5F51540F-0466-43F9-B35D-B8A61CDA588B}" type="presParOf" srcId="{D20FCF0F-5CE4-444B-8BDA-3F57026C6511}" destId="{215F70A5-8696-4766-BBC1-AFA00FAE3CD3}" srcOrd="3" destOrd="0" presId="urn:microsoft.com/office/officeart/2005/8/layout/process4"/>
    <dgm:cxn modelId="{41ED4F51-FF02-4391-9C1A-60BE18886D4E}" type="presParOf" srcId="{D20FCF0F-5CE4-444B-8BDA-3F57026C6511}" destId="{B97F8CBF-E55C-461E-ACD7-7E2D4E42CFAA}" srcOrd="4" destOrd="0" presId="urn:microsoft.com/office/officeart/2005/8/layout/process4"/>
    <dgm:cxn modelId="{9EFF5C98-F80C-4F2F-84FE-2BAF45718BAC}" type="presParOf" srcId="{B97F8CBF-E55C-461E-ACD7-7E2D4E42CFAA}" destId="{8933DD75-E23E-403A-A3EA-66C3CE70B166}" srcOrd="0" destOrd="0" presId="urn:microsoft.com/office/officeart/2005/8/layout/process4"/>
    <dgm:cxn modelId="{763B7DC3-DE0E-4F1B-89E0-5988A63F6CA0}" type="presParOf" srcId="{D20FCF0F-5CE4-444B-8BDA-3F57026C6511}" destId="{3806218B-EA01-4A21-8D79-96E48610D380}" srcOrd="5" destOrd="0" presId="urn:microsoft.com/office/officeart/2005/8/layout/process4"/>
    <dgm:cxn modelId="{5D8090F2-074F-454C-B7EA-0B8AE08D4FCA}" type="presParOf" srcId="{D20FCF0F-5CE4-444B-8BDA-3F57026C6511}" destId="{3B1646E9-AA28-4972-A879-1D1038803745}" srcOrd="6" destOrd="0" presId="urn:microsoft.com/office/officeart/2005/8/layout/process4"/>
    <dgm:cxn modelId="{82003178-FBA4-47C1-872F-C1FCAA59CF0C}" type="presParOf" srcId="{3B1646E9-AA28-4972-A879-1D1038803745}" destId="{DA3E41A6-AFC4-4EAE-AA20-48732EEFAC12}" srcOrd="0" destOrd="0" presId="urn:microsoft.com/office/officeart/2005/8/layout/process4"/>
    <dgm:cxn modelId="{B7610D8A-74B5-4CFE-8BEF-C35483BA9225}" type="presParOf" srcId="{3B1646E9-AA28-4972-A879-1D1038803745}" destId="{49018B22-D023-4D9D-A5F2-786BD52F8091}" srcOrd="1" destOrd="0" presId="urn:microsoft.com/office/officeart/2005/8/layout/process4"/>
    <dgm:cxn modelId="{C336088C-5EDE-48C8-BEDD-4771887DA8FE}" type="presParOf" srcId="{3B1646E9-AA28-4972-A879-1D1038803745}" destId="{73FD8ACF-8FB0-4202-9E15-17A5EEE57AE1}" srcOrd="2" destOrd="0" presId="urn:microsoft.com/office/officeart/2005/8/layout/process4"/>
    <dgm:cxn modelId="{E6C736E9-FF43-4A9D-9970-53EB1179C86E}" type="presParOf" srcId="{73FD8ACF-8FB0-4202-9E15-17A5EEE57AE1}" destId="{1B6748BC-A2F1-4291-9016-6D349F9EE24F}"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BCEF2B8-7153-45D7-BF78-6EC096325F73}" type="doc">
      <dgm:prSet loTypeId="urn:microsoft.com/office/officeart/2005/8/layout/hList7" loCatId="list" qsTypeId="urn:microsoft.com/office/officeart/2005/8/quickstyle/simple1" qsCatId="simple" csTypeId="urn:microsoft.com/office/officeart/2005/8/colors/accent1_2" csCatId="accent1" phldr="1"/>
      <dgm:spPr/>
      <dgm:t>
        <a:bodyPr/>
        <a:lstStyle/>
        <a:p>
          <a:endParaRPr lang="de-DE"/>
        </a:p>
      </dgm:t>
    </dgm:pt>
    <dgm:pt modelId="{3307017B-F895-4DAB-ADE3-8E5F537D6D22}">
      <dgm:prSet phldrT="[Text]" custT="1"/>
      <dgm:spPr>
        <a:solidFill>
          <a:srgbClr val="9BBB59"/>
        </a:solidFill>
      </dgm:spPr>
      <dgm:t>
        <a:bodyPr/>
        <a:lstStyle/>
        <a:p>
          <a:r>
            <a:rPr lang="de-DE" sz="2000" dirty="0">
              <a:latin typeface="RubFlama" panose="02000000000000000000" pitchFamily="2" charset="0"/>
            </a:rPr>
            <a:t>Isolierte Wort-bedeutung, Betrachtung des Satzgefüges</a:t>
          </a:r>
        </a:p>
      </dgm:t>
    </dgm:pt>
    <dgm:pt modelId="{DE17AF41-3196-49E5-883B-18D3676004B4}" type="parTrans" cxnId="{1796F240-BA7B-480E-A66E-3AE5EA3CCFA2}">
      <dgm:prSet/>
      <dgm:spPr/>
      <dgm:t>
        <a:bodyPr/>
        <a:lstStyle/>
        <a:p>
          <a:endParaRPr lang="de-DE"/>
        </a:p>
      </dgm:t>
    </dgm:pt>
    <dgm:pt modelId="{B2614BB0-24C2-45D4-BF4B-736E79ED1ED1}" type="sibTrans" cxnId="{1796F240-BA7B-480E-A66E-3AE5EA3CCFA2}">
      <dgm:prSet/>
      <dgm:spPr/>
      <dgm:t>
        <a:bodyPr/>
        <a:lstStyle/>
        <a:p>
          <a:endParaRPr lang="de-DE"/>
        </a:p>
      </dgm:t>
    </dgm:pt>
    <dgm:pt modelId="{B9F6875D-7370-4815-AD8F-3838B6234975}">
      <dgm:prSet phldrT="[Text]" custT="1"/>
      <dgm:spPr>
        <a:solidFill>
          <a:srgbClr val="9BBB59"/>
        </a:solidFill>
      </dgm:spPr>
      <dgm:t>
        <a:bodyPr/>
        <a:lstStyle/>
        <a:p>
          <a:r>
            <a:rPr lang="de-DE" sz="2000" dirty="0">
              <a:latin typeface="RubFlama" panose="02000000000000000000" pitchFamily="2" charset="0"/>
            </a:rPr>
            <a:t>Betrachtung des Gesetzes / des Umfeldes der Norm</a:t>
          </a:r>
        </a:p>
      </dgm:t>
    </dgm:pt>
    <dgm:pt modelId="{625CD670-A0B9-49C1-9152-B99540F3C3E0}" type="parTrans" cxnId="{A05326D6-B937-4E66-8EC6-79E57A14981C}">
      <dgm:prSet/>
      <dgm:spPr/>
      <dgm:t>
        <a:bodyPr/>
        <a:lstStyle/>
        <a:p>
          <a:endParaRPr lang="de-DE"/>
        </a:p>
      </dgm:t>
    </dgm:pt>
    <dgm:pt modelId="{5E27D208-1FAD-4B99-BB2D-605D60D15B61}" type="sibTrans" cxnId="{A05326D6-B937-4E66-8EC6-79E57A14981C}">
      <dgm:prSet/>
      <dgm:spPr/>
      <dgm:t>
        <a:bodyPr/>
        <a:lstStyle/>
        <a:p>
          <a:endParaRPr lang="de-DE"/>
        </a:p>
      </dgm:t>
    </dgm:pt>
    <dgm:pt modelId="{06104997-C46B-4F2E-A8FD-E1675A1BB4B4}">
      <dgm:prSet phldrT="[Text]" custT="1"/>
      <dgm:spPr>
        <a:solidFill>
          <a:srgbClr val="9BBB59"/>
        </a:solidFill>
      </dgm:spPr>
      <dgm:t>
        <a:bodyPr/>
        <a:lstStyle/>
        <a:p>
          <a:r>
            <a:rPr lang="de-DE" sz="2000" dirty="0">
              <a:latin typeface="RubFlama" panose="02000000000000000000" pitchFamily="2" charset="0"/>
            </a:rPr>
            <a:t>Wille / Auffassung des (historischen) Gesetzgebers</a:t>
          </a:r>
        </a:p>
      </dgm:t>
    </dgm:pt>
    <dgm:pt modelId="{EE334817-24C8-49FE-B6A4-E5F4BEB2D174}" type="parTrans" cxnId="{D6934C45-F81A-4D3D-A231-532F7CF66D5B}">
      <dgm:prSet/>
      <dgm:spPr/>
      <dgm:t>
        <a:bodyPr/>
        <a:lstStyle/>
        <a:p>
          <a:endParaRPr lang="de-DE"/>
        </a:p>
      </dgm:t>
    </dgm:pt>
    <dgm:pt modelId="{1E4E71B3-A739-4AFD-AC84-3F5FCB2A94BE}" type="sibTrans" cxnId="{D6934C45-F81A-4D3D-A231-532F7CF66D5B}">
      <dgm:prSet/>
      <dgm:spPr/>
      <dgm:t>
        <a:bodyPr/>
        <a:lstStyle/>
        <a:p>
          <a:endParaRPr lang="de-DE"/>
        </a:p>
      </dgm:t>
    </dgm:pt>
    <dgm:pt modelId="{7B0B88EF-5810-4019-812E-1E14464DE179}">
      <dgm:prSet custT="1"/>
      <dgm:spPr>
        <a:solidFill>
          <a:srgbClr val="9BBB59"/>
        </a:solidFill>
      </dgm:spPr>
      <dgm:t>
        <a:bodyPr/>
        <a:lstStyle/>
        <a:p>
          <a:r>
            <a:rPr lang="de-DE" sz="2000" dirty="0">
              <a:latin typeface="RubFlama" panose="02000000000000000000" pitchFamily="2" charset="0"/>
            </a:rPr>
            <a:t>Funktion der Norm </a:t>
          </a:r>
          <a:r>
            <a:rPr lang="de-DE" sz="2000" dirty="0">
              <a:latin typeface="RubFlama" panose="02000000000000000000" pitchFamily="2" charset="0"/>
              <a:sym typeface="Wingdings" panose="05000000000000000000" pitchFamily="2" charset="2"/>
            </a:rPr>
            <a:t> Wie muss ein Wort verstanden werden, damit diese Funktion erfüllt wird?</a:t>
          </a:r>
          <a:endParaRPr lang="de-DE" sz="2000" dirty="0">
            <a:latin typeface="RubFlama" panose="02000000000000000000" pitchFamily="2" charset="0"/>
          </a:endParaRPr>
        </a:p>
      </dgm:t>
    </dgm:pt>
    <dgm:pt modelId="{8C307DE4-EC5D-4590-95DE-CF2E99933561}" type="parTrans" cxnId="{84BE520E-919E-481C-9F23-F2776CA5E843}">
      <dgm:prSet/>
      <dgm:spPr/>
      <dgm:t>
        <a:bodyPr/>
        <a:lstStyle/>
        <a:p>
          <a:endParaRPr lang="de-DE"/>
        </a:p>
      </dgm:t>
    </dgm:pt>
    <dgm:pt modelId="{77566844-122D-459B-A34B-613891EE4850}" type="sibTrans" cxnId="{84BE520E-919E-481C-9F23-F2776CA5E843}">
      <dgm:prSet/>
      <dgm:spPr/>
      <dgm:t>
        <a:bodyPr/>
        <a:lstStyle/>
        <a:p>
          <a:endParaRPr lang="de-DE"/>
        </a:p>
      </dgm:t>
    </dgm:pt>
    <dgm:pt modelId="{CF544375-0D5C-4EEC-ADA4-70CAAB2CD69E}" type="pres">
      <dgm:prSet presAssocID="{5BCEF2B8-7153-45D7-BF78-6EC096325F73}" presName="Name0" presStyleCnt="0">
        <dgm:presLayoutVars>
          <dgm:dir/>
          <dgm:resizeHandles val="exact"/>
        </dgm:presLayoutVars>
      </dgm:prSet>
      <dgm:spPr/>
    </dgm:pt>
    <dgm:pt modelId="{F9217FC6-6110-4720-8AE1-55053F246071}" type="pres">
      <dgm:prSet presAssocID="{5BCEF2B8-7153-45D7-BF78-6EC096325F73}" presName="fgShape" presStyleLbl="fgShp" presStyleIdx="0" presStyleCnt="1" custLinFactNeighborX="-478" custLinFactNeighborY="18853"/>
      <dgm:spPr>
        <a:solidFill>
          <a:schemeClr val="bg2">
            <a:lumMod val="20000"/>
            <a:lumOff val="80000"/>
          </a:schemeClr>
        </a:solidFill>
      </dgm:spPr>
    </dgm:pt>
    <dgm:pt modelId="{680D75E8-B46B-462F-84FC-80A86CD785A9}" type="pres">
      <dgm:prSet presAssocID="{5BCEF2B8-7153-45D7-BF78-6EC096325F73}" presName="linComp" presStyleCnt="0"/>
      <dgm:spPr/>
    </dgm:pt>
    <dgm:pt modelId="{F3106AAF-436C-4F6B-8082-E441A1029F08}" type="pres">
      <dgm:prSet presAssocID="{3307017B-F895-4DAB-ADE3-8E5F537D6D22}" presName="compNode" presStyleCnt="0"/>
      <dgm:spPr/>
    </dgm:pt>
    <dgm:pt modelId="{962FD7DF-6E59-45F9-8688-0AC95DFB74FD}" type="pres">
      <dgm:prSet presAssocID="{3307017B-F895-4DAB-ADE3-8E5F537D6D22}" presName="bkgdShape" presStyleLbl="node1" presStyleIdx="0" presStyleCnt="4" custLinFactNeighborX="-95"/>
      <dgm:spPr/>
    </dgm:pt>
    <dgm:pt modelId="{E41DFDD6-3540-4D2F-B863-A74B8979C33D}" type="pres">
      <dgm:prSet presAssocID="{3307017B-F895-4DAB-ADE3-8E5F537D6D22}" presName="nodeTx" presStyleLbl="node1" presStyleIdx="0" presStyleCnt="4">
        <dgm:presLayoutVars>
          <dgm:bulletEnabled val="1"/>
        </dgm:presLayoutVars>
      </dgm:prSet>
      <dgm:spPr/>
    </dgm:pt>
    <dgm:pt modelId="{3891809A-E0E6-47FC-A93B-A16717F27CD0}" type="pres">
      <dgm:prSet presAssocID="{3307017B-F895-4DAB-ADE3-8E5F537D6D22}" presName="invisiNode" presStyleLbl="node1" presStyleIdx="0" presStyleCnt="4"/>
      <dgm:spPr/>
    </dgm:pt>
    <dgm:pt modelId="{42A97B53-EBAD-4E8A-AC4C-6EF4C04F075D}" type="pres">
      <dgm:prSet presAssocID="{3307017B-F895-4DAB-ADE3-8E5F537D6D22}" presName="imagNode" presStyleLbl="fgImgPlace1" presStyleIdx="0" presStyleCnt="4" custLinFactNeighborX="-989" custLinFactNeighborY="136"/>
      <dgm:spPr>
        <a:solidFill>
          <a:schemeClr val="bg2">
            <a:lumMod val="20000"/>
            <a:lumOff val="80000"/>
          </a:schemeClr>
        </a:solidFill>
      </dgm:spPr>
    </dgm:pt>
    <dgm:pt modelId="{E399B2A9-61A7-4395-814F-33B481909AB5}" type="pres">
      <dgm:prSet presAssocID="{B2614BB0-24C2-45D4-BF4B-736E79ED1ED1}" presName="sibTrans" presStyleLbl="sibTrans2D1" presStyleIdx="0" presStyleCnt="0"/>
      <dgm:spPr/>
    </dgm:pt>
    <dgm:pt modelId="{044F88CD-3AC3-45C4-8218-99F1D7322213}" type="pres">
      <dgm:prSet presAssocID="{B9F6875D-7370-4815-AD8F-3838B6234975}" presName="compNode" presStyleCnt="0"/>
      <dgm:spPr/>
    </dgm:pt>
    <dgm:pt modelId="{7D631095-36B2-4582-B195-5F6AED93BDBD}" type="pres">
      <dgm:prSet presAssocID="{B9F6875D-7370-4815-AD8F-3838B6234975}" presName="bkgdShape" presStyleLbl="node1" presStyleIdx="1" presStyleCnt="4"/>
      <dgm:spPr/>
    </dgm:pt>
    <dgm:pt modelId="{7DC79734-2FFF-4BFC-AD9C-C86FDFA25CF8}" type="pres">
      <dgm:prSet presAssocID="{B9F6875D-7370-4815-AD8F-3838B6234975}" presName="nodeTx" presStyleLbl="node1" presStyleIdx="1" presStyleCnt="4">
        <dgm:presLayoutVars>
          <dgm:bulletEnabled val="1"/>
        </dgm:presLayoutVars>
      </dgm:prSet>
      <dgm:spPr/>
    </dgm:pt>
    <dgm:pt modelId="{ADCC9D2C-6FD2-485D-B7F7-8DF4405FE527}" type="pres">
      <dgm:prSet presAssocID="{B9F6875D-7370-4815-AD8F-3838B6234975}" presName="invisiNode" presStyleLbl="node1" presStyleIdx="1" presStyleCnt="4"/>
      <dgm:spPr/>
    </dgm:pt>
    <dgm:pt modelId="{4DB81C78-8158-49DC-BC3B-6426C0CA4455}" type="pres">
      <dgm:prSet presAssocID="{B9F6875D-7370-4815-AD8F-3838B6234975}" presName="imagNode" presStyleLbl="fgImgPlace1" presStyleIdx="1" presStyleCnt="4"/>
      <dgm:spPr>
        <a:solidFill>
          <a:schemeClr val="bg2">
            <a:lumMod val="20000"/>
            <a:lumOff val="80000"/>
          </a:schemeClr>
        </a:solidFill>
      </dgm:spPr>
    </dgm:pt>
    <dgm:pt modelId="{EB8D5419-ABB7-47F1-8D5E-5F30E3A4EE22}" type="pres">
      <dgm:prSet presAssocID="{5E27D208-1FAD-4B99-BB2D-605D60D15B61}" presName="sibTrans" presStyleLbl="sibTrans2D1" presStyleIdx="0" presStyleCnt="0"/>
      <dgm:spPr/>
    </dgm:pt>
    <dgm:pt modelId="{AD51C3A7-0D44-4D2C-BC80-01EBEB085018}" type="pres">
      <dgm:prSet presAssocID="{06104997-C46B-4F2E-A8FD-E1675A1BB4B4}" presName="compNode" presStyleCnt="0"/>
      <dgm:spPr/>
    </dgm:pt>
    <dgm:pt modelId="{7A400CCD-333A-48D5-A4BF-A61A70A94AFB}" type="pres">
      <dgm:prSet presAssocID="{06104997-C46B-4F2E-A8FD-E1675A1BB4B4}" presName="bkgdShape" presStyleLbl="node1" presStyleIdx="2" presStyleCnt="4"/>
      <dgm:spPr/>
    </dgm:pt>
    <dgm:pt modelId="{85A5162A-E48E-480A-8806-47B13F8F0E56}" type="pres">
      <dgm:prSet presAssocID="{06104997-C46B-4F2E-A8FD-E1675A1BB4B4}" presName="nodeTx" presStyleLbl="node1" presStyleIdx="2" presStyleCnt="4">
        <dgm:presLayoutVars>
          <dgm:bulletEnabled val="1"/>
        </dgm:presLayoutVars>
      </dgm:prSet>
      <dgm:spPr/>
    </dgm:pt>
    <dgm:pt modelId="{0251E7F0-3209-43DF-B464-1A82F6350674}" type="pres">
      <dgm:prSet presAssocID="{06104997-C46B-4F2E-A8FD-E1675A1BB4B4}" presName="invisiNode" presStyleLbl="node1" presStyleIdx="2" presStyleCnt="4"/>
      <dgm:spPr/>
    </dgm:pt>
    <dgm:pt modelId="{27BBBD46-C54F-4DE1-B069-88A2DDD13A0B}" type="pres">
      <dgm:prSet presAssocID="{06104997-C46B-4F2E-A8FD-E1675A1BB4B4}" presName="imagNode" presStyleLbl="fgImgPlace1" presStyleIdx="2" presStyleCnt="4"/>
      <dgm:spPr>
        <a:solidFill>
          <a:schemeClr val="bg2">
            <a:lumMod val="20000"/>
            <a:lumOff val="80000"/>
          </a:schemeClr>
        </a:solidFill>
      </dgm:spPr>
    </dgm:pt>
    <dgm:pt modelId="{746B2610-6C28-46F2-93BE-33246014FC92}" type="pres">
      <dgm:prSet presAssocID="{1E4E71B3-A739-4AFD-AC84-3F5FCB2A94BE}" presName="sibTrans" presStyleLbl="sibTrans2D1" presStyleIdx="0" presStyleCnt="0"/>
      <dgm:spPr/>
    </dgm:pt>
    <dgm:pt modelId="{86EC75E2-1B63-4C21-B687-DD2899897437}" type="pres">
      <dgm:prSet presAssocID="{7B0B88EF-5810-4019-812E-1E14464DE179}" presName="compNode" presStyleCnt="0"/>
      <dgm:spPr/>
    </dgm:pt>
    <dgm:pt modelId="{09D3FC83-7E70-4560-9663-0E4AF6D49B24}" type="pres">
      <dgm:prSet presAssocID="{7B0B88EF-5810-4019-812E-1E14464DE179}" presName="bkgdShape" presStyleLbl="node1" presStyleIdx="3" presStyleCnt="4" custLinFactNeighborX="18250" custLinFactNeighborY="11605"/>
      <dgm:spPr/>
    </dgm:pt>
    <dgm:pt modelId="{44521B49-1E83-4A42-B264-16ADFBBA3C11}" type="pres">
      <dgm:prSet presAssocID="{7B0B88EF-5810-4019-812E-1E14464DE179}" presName="nodeTx" presStyleLbl="node1" presStyleIdx="3" presStyleCnt="4">
        <dgm:presLayoutVars>
          <dgm:bulletEnabled val="1"/>
        </dgm:presLayoutVars>
      </dgm:prSet>
      <dgm:spPr/>
    </dgm:pt>
    <dgm:pt modelId="{89CA9FAD-773F-4424-B7FD-5C2273509B35}" type="pres">
      <dgm:prSet presAssocID="{7B0B88EF-5810-4019-812E-1E14464DE179}" presName="invisiNode" presStyleLbl="node1" presStyleIdx="3" presStyleCnt="4"/>
      <dgm:spPr/>
    </dgm:pt>
    <dgm:pt modelId="{6363F38E-A29D-44B4-BF55-68FC50FA2F9C}" type="pres">
      <dgm:prSet presAssocID="{7B0B88EF-5810-4019-812E-1E14464DE179}" presName="imagNode" presStyleLbl="fgImgPlace1" presStyleIdx="3" presStyleCnt="4"/>
      <dgm:spPr>
        <a:solidFill>
          <a:schemeClr val="bg2">
            <a:lumMod val="20000"/>
            <a:lumOff val="80000"/>
          </a:schemeClr>
        </a:solidFill>
      </dgm:spPr>
    </dgm:pt>
  </dgm:ptLst>
  <dgm:cxnLst>
    <dgm:cxn modelId="{84BE520E-919E-481C-9F23-F2776CA5E843}" srcId="{5BCEF2B8-7153-45D7-BF78-6EC096325F73}" destId="{7B0B88EF-5810-4019-812E-1E14464DE179}" srcOrd="3" destOrd="0" parTransId="{8C307DE4-EC5D-4590-95DE-CF2E99933561}" sibTransId="{77566844-122D-459B-A34B-613891EE4850}"/>
    <dgm:cxn modelId="{59370721-9EE9-4C47-A13F-7D743B4658AD}" type="presOf" srcId="{5E27D208-1FAD-4B99-BB2D-605D60D15B61}" destId="{EB8D5419-ABB7-47F1-8D5E-5F30E3A4EE22}" srcOrd="0" destOrd="0" presId="urn:microsoft.com/office/officeart/2005/8/layout/hList7"/>
    <dgm:cxn modelId="{2B1FCE30-2881-41BD-812F-CFEE3574EB80}" type="presOf" srcId="{B2614BB0-24C2-45D4-BF4B-736E79ED1ED1}" destId="{E399B2A9-61A7-4395-814F-33B481909AB5}" srcOrd="0" destOrd="0" presId="urn:microsoft.com/office/officeart/2005/8/layout/hList7"/>
    <dgm:cxn modelId="{1EB52C33-EAE8-4C2F-B670-40482FA3D772}" type="presOf" srcId="{3307017B-F895-4DAB-ADE3-8E5F537D6D22}" destId="{962FD7DF-6E59-45F9-8688-0AC95DFB74FD}" srcOrd="0" destOrd="0" presId="urn:microsoft.com/office/officeart/2005/8/layout/hList7"/>
    <dgm:cxn modelId="{1796F240-BA7B-480E-A66E-3AE5EA3CCFA2}" srcId="{5BCEF2B8-7153-45D7-BF78-6EC096325F73}" destId="{3307017B-F895-4DAB-ADE3-8E5F537D6D22}" srcOrd="0" destOrd="0" parTransId="{DE17AF41-3196-49E5-883B-18D3676004B4}" sibTransId="{B2614BB0-24C2-45D4-BF4B-736E79ED1ED1}"/>
    <dgm:cxn modelId="{A046D261-ADB0-4F16-86AF-BFEE57D20362}" type="presOf" srcId="{7B0B88EF-5810-4019-812E-1E14464DE179}" destId="{09D3FC83-7E70-4560-9663-0E4AF6D49B24}" srcOrd="0" destOrd="0" presId="urn:microsoft.com/office/officeart/2005/8/layout/hList7"/>
    <dgm:cxn modelId="{D6934C45-F81A-4D3D-A231-532F7CF66D5B}" srcId="{5BCEF2B8-7153-45D7-BF78-6EC096325F73}" destId="{06104997-C46B-4F2E-A8FD-E1675A1BB4B4}" srcOrd="2" destOrd="0" parTransId="{EE334817-24C8-49FE-B6A4-E5F4BEB2D174}" sibTransId="{1E4E71B3-A739-4AFD-AC84-3F5FCB2A94BE}"/>
    <dgm:cxn modelId="{2E143F4C-9630-4E72-AE3D-632F9C1C0D8A}" type="presOf" srcId="{06104997-C46B-4F2E-A8FD-E1675A1BB4B4}" destId="{85A5162A-E48E-480A-8806-47B13F8F0E56}" srcOrd="1" destOrd="0" presId="urn:microsoft.com/office/officeart/2005/8/layout/hList7"/>
    <dgm:cxn modelId="{8FCFAB6F-81D3-4FD8-9B43-983D90F63D37}" type="presOf" srcId="{7B0B88EF-5810-4019-812E-1E14464DE179}" destId="{44521B49-1E83-4A42-B264-16ADFBBA3C11}" srcOrd="1" destOrd="0" presId="urn:microsoft.com/office/officeart/2005/8/layout/hList7"/>
    <dgm:cxn modelId="{24C76C54-5836-43CB-A516-FE35790754BF}" type="presOf" srcId="{06104997-C46B-4F2E-A8FD-E1675A1BB4B4}" destId="{7A400CCD-333A-48D5-A4BF-A61A70A94AFB}" srcOrd="0" destOrd="0" presId="urn:microsoft.com/office/officeart/2005/8/layout/hList7"/>
    <dgm:cxn modelId="{C414BE58-86D8-44BA-BABB-9E39FF9D7662}" type="presOf" srcId="{5BCEF2B8-7153-45D7-BF78-6EC096325F73}" destId="{CF544375-0D5C-4EEC-ADA4-70CAAB2CD69E}" srcOrd="0" destOrd="0" presId="urn:microsoft.com/office/officeart/2005/8/layout/hList7"/>
    <dgm:cxn modelId="{6D79119D-CBE6-4342-8A5C-24CE4787A984}" type="presOf" srcId="{3307017B-F895-4DAB-ADE3-8E5F537D6D22}" destId="{E41DFDD6-3540-4D2F-B863-A74B8979C33D}" srcOrd="1" destOrd="0" presId="urn:microsoft.com/office/officeart/2005/8/layout/hList7"/>
    <dgm:cxn modelId="{A05326D6-B937-4E66-8EC6-79E57A14981C}" srcId="{5BCEF2B8-7153-45D7-BF78-6EC096325F73}" destId="{B9F6875D-7370-4815-AD8F-3838B6234975}" srcOrd="1" destOrd="0" parTransId="{625CD670-A0B9-49C1-9152-B99540F3C3E0}" sibTransId="{5E27D208-1FAD-4B99-BB2D-605D60D15B61}"/>
    <dgm:cxn modelId="{D281AFEF-BB8F-4496-B49F-4AF7436584FA}" type="presOf" srcId="{B9F6875D-7370-4815-AD8F-3838B6234975}" destId="{7D631095-36B2-4582-B195-5F6AED93BDBD}" srcOrd="0" destOrd="0" presId="urn:microsoft.com/office/officeart/2005/8/layout/hList7"/>
    <dgm:cxn modelId="{14CEB2FA-1033-4DAF-9FCE-AD75F8873B07}" type="presOf" srcId="{1E4E71B3-A739-4AFD-AC84-3F5FCB2A94BE}" destId="{746B2610-6C28-46F2-93BE-33246014FC92}" srcOrd="0" destOrd="0" presId="urn:microsoft.com/office/officeart/2005/8/layout/hList7"/>
    <dgm:cxn modelId="{3FBCACFD-417B-47B3-887E-7C461722510C}" type="presOf" srcId="{B9F6875D-7370-4815-AD8F-3838B6234975}" destId="{7DC79734-2FFF-4BFC-AD9C-C86FDFA25CF8}" srcOrd="1" destOrd="0" presId="urn:microsoft.com/office/officeart/2005/8/layout/hList7"/>
    <dgm:cxn modelId="{7B9794A4-34FD-4A1D-900B-6AE0CEF86F83}" type="presParOf" srcId="{CF544375-0D5C-4EEC-ADA4-70CAAB2CD69E}" destId="{F9217FC6-6110-4720-8AE1-55053F246071}" srcOrd="0" destOrd="0" presId="urn:microsoft.com/office/officeart/2005/8/layout/hList7"/>
    <dgm:cxn modelId="{79ED8945-FAC4-4335-AE88-08A8BBDFE20D}" type="presParOf" srcId="{CF544375-0D5C-4EEC-ADA4-70CAAB2CD69E}" destId="{680D75E8-B46B-462F-84FC-80A86CD785A9}" srcOrd="1" destOrd="0" presId="urn:microsoft.com/office/officeart/2005/8/layout/hList7"/>
    <dgm:cxn modelId="{2C60CF7B-D05E-4FB9-8D3C-58F9DC5E0B7D}" type="presParOf" srcId="{680D75E8-B46B-462F-84FC-80A86CD785A9}" destId="{F3106AAF-436C-4F6B-8082-E441A1029F08}" srcOrd="0" destOrd="0" presId="urn:microsoft.com/office/officeart/2005/8/layout/hList7"/>
    <dgm:cxn modelId="{527BD861-6D2C-4202-BB9F-8B5EF7DA6164}" type="presParOf" srcId="{F3106AAF-436C-4F6B-8082-E441A1029F08}" destId="{962FD7DF-6E59-45F9-8688-0AC95DFB74FD}" srcOrd="0" destOrd="0" presId="urn:microsoft.com/office/officeart/2005/8/layout/hList7"/>
    <dgm:cxn modelId="{EDC354D8-AA03-4CCF-A8B6-C66630E9FC3F}" type="presParOf" srcId="{F3106AAF-436C-4F6B-8082-E441A1029F08}" destId="{E41DFDD6-3540-4D2F-B863-A74B8979C33D}" srcOrd="1" destOrd="0" presId="urn:microsoft.com/office/officeart/2005/8/layout/hList7"/>
    <dgm:cxn modelId="{C1FDC4A1-710C-4DE5-8062-8FD1226155A9}" type="presParOf" srcId="{F3106AAF-436C-4F6B-8082-E441A1029F08}" destId="{3891809A-E0E6-47FC-A93B-A16717F27CD0}" srcOrd="2" destOrd="0" presId="urn:microsoft.com/office/officeart/2005/8/layout/hList7"/>
    <dgm:cxn modelId="{30761802-7578-423C-972A-3AA70F3DFC07}" type="presParOf" srcId="{F3106AAF-436C-4F6B-8082-E441A1029F08}" destId="{42A97B53-EBAD-4E8A-AC4C-6EF4C04F075D}" srcOrd="3" destOrd="0" presId="urn:microsoft.com/office/officeart/2005/8/layout/hList7"/>
    <dgm:cxn modelId="{9245CAB8-1030-448D-AD40-5478A27A209C}" type="presParOf" srcId="{680D75E8-B46B-462F-84FC-80A86CD785A9}" destId="{E399B2A9-61A7-4395-814F-33B481909AB5}" srcOrd="1" destOrd="0" presId="urn:microsoft.com/office/officeart/2005/8/layout/hList7"/>
    <dgm:cxn modelId="{2D6B6FE2-4993-499E-A01B-9E89A4385346}" type="presParOf" srcId="{680D75E8-B46B-462F-84FC-80A86CD785A9}" destId="{044F88CD-3AC3-45C4-8218-99F1D7322213}" srcOrd="2" destOrd="0" presId="urn:microsoft.com/office/officeart/2005/8/layout/hList7"/>
    <dgm:cxn modelId="{8921F83C-1BE8-456A-85B0-1598AEE7B1BF}" type="presParOf" srcId="{044F88CD-3AC3-45C4-8218-99F1D7322213}" destId="{7D631095-36B2-4582-B195-5F6AED93BDBD}" srcOrd="0" destOrd="0" presId="urn:microsoft.com/office/officeart/2005/8/layout/hList7"/>
    <dgm:cxn modelId="{9B3C84ED-447D-43C3-935A-91A2C5AB2BCE}" type="presParOf" srcId="{044F88CD-3AC3-45C4-8218-99F1D7322213}" destId="{7DC79734-2FFF-4BFC-AD9C-C86FDFA25CF8}" srcOrd="1" destOrd="0" presId="urn:microsoft.com/office/officeart/2005/8/layout/hList7"/>
    <dgm:cxn modelId="{1A04AEF5-078D-47D7-B8D3-FA00A954DC9D}" type="presParOf" srcId="{044F88CD-3AC3-45C4-8218-99F1D7322213}" destId="{ADCC9D2C-6FD2-485D-B7F7-8DF4405FE527}" srcOrd="2" destOrd="0" presId="urn:microsoft.com/office/officeart/2005/8/layout/hList7"/>
    <dgm:cxn modelId="{EDA7054A-1275-42BA-B2AD-71F6EE6AAEB2}" type="presParOf" srcId="{044F88CD-3AC3-45C4-8218-99F1D7322213}" destId="{4DB81C78-8158-49DC-BC3B-6426C0CA4455}" srcOrd="3" destOrd="0" presId="urn:microsoft.com/office/officeart/2005/8/layout/hList7"/>
    <dgm:cxn modelId="{4BCE4823-B96B-4F6F-ACD3-967C91013EBF}" type="presParOf" srcId="{680D75E8-B46B-462F-84FC-80A86CD785A9}" destId="{EB8D5419-ABB7-47F1-8D5E-5F30E3A4EE22}" srcOrd="3" destOrd="0" presId="urn:microsoft.com/office/officeart/2005/8/layout/hList7"/>
    <dgm:cxn modelId="{E9575D1C-2CEB-4FD9-908F-1FBDC52ECDA6}" type="presParOf" srcId="{680D75E8-B46B-462F-84FC-80A86CD785A9}" destId="{AD51C3A7-0D44-4D2C-BC80-01EBEB085018}" srcOrd="4" destOrd="0" presId="urn:microsoft.com/office/officeart/2005/8/layout/hList7"/>
    <dgm:cxn modelId="{4531563B-04F4-486E-88BE-BA99A4AB4F9F}" type="presParOf" srcId="{AD51C3A7-0D44-4D2C-BC80-01EBEB085018}" destId="{7A400CCD-333A-48D5-A4BF-A61A70A94AFB}" srcOrd="0" destOrd="0" presId="urn:microsoft.com/office/officeart/2005/8/layout/hList7"/>
    <dgm:cxn modelId="{E62DE150-5B09-44E2-A095-5BEEBE534B24}" type="presParOf" srcId="{AD51C3A7-0D44-4D2C-BC80-01EBEB085018}" destId="{85A5162A-E48E-480A-8806-47B13F8F0E56}" srcOrd="1" destOrd="0" presId="urn:microsoft.com/office/officeart/2005/8/layout/hList7"/>
    <dgm:cxn modelId="{6F67F26C-1D09-46E8-84E5-3FA9CFD6C1DD}" type="presParOf" srcId="{AD51C3A7-0D44-4D2C-BC80-01EBEB085018}" destId="{0251E7F0-3209-43DF-B464-1A82F6350674}" srcOrd="2" destOrd="0" presId="urn:microsoft.com/office/officeart/2005/8/layout/hList7"/>
    <dgm:cxn modelId="{8B6AA399-69F5-4C12-8DA4-5F6FA5017E86}" type="presParOf" srcId="{AD51C3A7-0D44-4D2C-BC80-01EBEB085018}" destId="{27BBBD46-C54F-4DE1-B069-88A2DDD13A0B}" srcOrd="3" destOrd="0" presId="urn:microsoft.com/office/officeart/2005/8/layout/hList7"/>
    <dgm:cxn modelId="{0039F47D-9726-466D-BE4D-3AB5EA02CFEC}" type="presParOf" srcId="{680D75E8-B46B-462F-84FC-80A86CD785A9}" destId="{746B2610-6C28-46F2-93BE-33246014FC92}" srcOrd="5" destOrd="0" presId="urn:microsoft.com/office/officeart/2005/8/layout/hList7"/>
    <dgm:cxn modelId="{671B7E57-7DFC-454B-8AB5-119502325F82}" type="presParOf" srcId="{680D75E8-B46B-462F-84FC-80A86CD785A9}" destId="{86EC75E2-1B63-4C21-B687-DD2899897437}" srcOrd="6" destOrd="0" presId="urn:microsoft.com/office/officeart/2005/8/layout/hList7"/>
    <dgm:cxn modelId="{52F4C278-4219-4BAE-B731-F045A32C12FF}" type="presParOf" srcId="{86EC75E2-1B63-4C21-B687-DD2899897437}" destId="{09D3FC83-7E70-4560-9663-0E4AF6D49B24}" srcOrd="0" destOrd="0" presId="urn:microsoft.com/office/officeart/2005/8/layout/hList7"/>
    <dgm:cxn modelId="{72A26A60-404F-46CB-AED2-9D77769F3F2F}" type="presParOf" srcId="{86EC75E2-1B63-4C21-B687-DD2899897437}" destId="{44521B49-1E83-4A42-B264-16ADFBBA3C11}" srcOrd="1" destOrd="0" presId="urn:microsoft.com/office/officeart/2005/8/layout/hList7"/>
    <dgm:cxn modelId="{ED1D9AB3-A821-417B-9DDC-9C66E2E7E255}" type="presParOf" srcId="{86EC75E2-1B63-4C21-B687-DD2899897437}" destId="{89CA9FAD-773F-4424-B7FD-5C2273509B35}" srcOrd="2" destOrd="0" presId="urn:microsoft.com/office/officeart/2005/8/layout/hList7"/>
    <dgm:cxn modelId="{EFF90748-C897-48D0-9EE3-32B26CF9DA5F}" type="presParOf" srcId="{86EC75E2-1B63-4C21-B687-DD2899897437}" destId="{6363F38E-A29D-44B4-BF55-68FC50FA2F9C}"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B6A7943-44C8-40CE-B630-F2EF346DE757}" type="doc">
      <dgm:prSet loTypeId="urn:microsoft.com/office/officeart/2005/8/layout/lProcess1" loCatId="process" qsTypeId="urn:microsoft.com/office/officeart/2005/8/quickstyle/simple1" qsCatId="simple" csTypeId="urn:microsoft.com/office/officeart/2005/8/colors/accent1_2" csCatId="accent1" phldr="1"/>
      <dgm:spPr/>
      <dgm:t>
        <a:bodyPr/>
        <a:lstStyle/>
        <a:p>
          <a:endParaRPr lang="de-DE"/>
        </a:p>
      </dgm:t>
    </dgm:pt>
    <dgm:pt modelId="{83C7228E-FC5F-4D8C-A252-770D9858C242}">
      <dgm:prSet phldrT="[Text]"/>
      <dgm:spPr>
        <a:solidFill>
          <a:schemeClr val="tx2"/>
        </a:solidFill>
        <a:ln>
          <a:solidFill>
            <a:srgbClr val="002060"/>
          </a:solidFill>
        </a:ln>
      </dgm:spPr>
      <dgm:t>
        <a:bodyPr/>
        <a:lstStyle/>
        <a:p>
          <a:r>
            <a:rPr lang="de-DE" strike="sngStrike" dirty="0">
              <a:latin typeface="RubFlama" panose="02000000000000000000" pitchFamily="2" charset="0"/>
            </a:rPr>
            <a:t>Finalität</a:t>
          </a:r>
        </a:p>
      </dgm:t>
    </dgm:pt>
    <dgm:pt modelId="{E2B546C8-0E2F-4D75-999F-8C2821F7FDBE}" type="parTrans" cxnId="{6F6C4AC3-C270-4CD8-8E05-EC33934FFBFD}">
      <dgm:prSet/>
      <dgm:spPr/>
      <dgm:t>
        <a:bodyPr/>
        <a:lstStyle/>
        <a:p>
          <a:endParaRPr lang="de-DE"/>
        </a:p>
      </dgm:t>
    </dgm:pt>
    <dgm:pt modelId="{882856A4-A70C-4478-A3E3-8E7A3E127CC9}" type="sibTrans" cxnId="{6F6C4AC3-C270-4CD8-8E05-EC33934FFBFD}">
      <dgm:prSet/>
      <dgm:spPr/>
      <dgm:t>
        <a:bodyPr/>
        <a:lstStyle/>
        <a:p>
          <a:endParaRPr lang="de-DE"/>
        </a:p>
      </dgm:t>
    </dgm:pt>
    <dgm:pt modelId="{F899F33C-6AFE-4057-8541-9B185841D8ED}">
      <dgm:prSet phldrT="[Text]"/>
      <dgm:spPr>
        <a:solidFill>
          <a:srgbClr val="9BBB59">
            <a:alpha val="90000"/>
          </a:srgbClr>
        </a:solidFill>
        <a:ln>
          <a:solidFill>
            <a:srgbClr val="9BBB59">
              <a:alpha val="90000"/>
            </a:srgbClr>
          </a:solidFill>
        </a:ln>
      </dgm:spPr>
      <dgm:t>
        <a:bodyPr/>
        <a:lstStyle/>
        <a:p>
          <a:r>
            <a:rPr lang="de-DE" dirty="0">
              <a:solidFill>
                <a:schemeClr val="tx2"/>
              </a:solidFill>
              <a:latin typeface="RubFlama" panose="02000000000000000000" pitchFamily="2" charset="0"/>
            </a:rPr>
            <a:t>Vorhersehbarkeit</a:t>
          </a:r>
        </a:p>
      </dgm:t>
    </dgm:pt>
    <dgm:pt modelId="{706390AA-1F50-4354-A365-AD94174D50D6}" type="parTrans" cxnId="{4161C4B4-D065-4EB6-8A64-35125E65B428}">
      <dgm:prSet/>
      <dgm:spPr>
        <a:solidFill>
          <a:srgbClr val="9BBB59"/>
        </a:solidFill>
      </dgm:spPr>
      <dgm:t>
        <a:bodyPr/>
        <a:lstStyle/>
        <a:p>
          <a:endParaRPr lang="de-DE"/>
        </a:p>
      </dgm:t>
    </dgm:pt>
    <dgm:pt modelId="{40E3EB7F-C768-4EEA-B493-0128BE05C257}" type="sibTrans" cxnId="{4161C4B4-D065-4EB6-8A64-35125E65B428}">
      <dgm:prSet/>
      <dgm:spPr/>
      <dgm:t>
        <a:bodyPr/>
        <a:lstStyle/>
        <a:p>
          <a:endParaRPr lang="de-DE"/>
        </a:p>
      </dgm:t>
    </dgm:pt>
    <dgm:pt modelId="{230A34BC-A8A6-430C-BC00-9E4866DECCFE}">
      <dgm:prSet phldrT="[Text]"/>
      <dgm:spPr>
        <a:solidFill>
          <a:schemeClr val="tx2"/>
        </a:solidFill>
        <a:ln>
          <a:solidFill>
            <a:srgbClr val="002060"/>
          </a:solidFill>
        </a:ln>
      </dgm:spPr>
      <dgm:t>
        <a:bodyPr/>
        <a:lstStyle/>
        <a:p>
          <a:r>
            <a:rPr lang="de-DE" strike="sngStrike" dirty="0">
              <a:latin typeface="RubFlama" panose="02000000000000000000" pitchFamily="2" charset="0"/>
            </a:rPr>
            <a:t>Unmittelbarkeit</a:t>
          </a:r>
        </a:p>
      </dgm:t>
    </dgm:pt>
    <dgm:pt modelId="{C0175997-8F05-4C56-B68D-1CCC8C504295}" type="parTrans" cxnId="{695D4E1A-B46C-4B0E-9F80-7475EF1AC63C}">
      <dgm:prSet/>
      <dgm:spPr/>
      <dgm:t>
        <a:bodyPr/>
        <a:lstStyle/>
        <a:p>
          <a:endParaRPr lang="de-DE"/>
        </a:p>
      </dgm:t>
    </dgm:pt>
    <dgm:pt modelId="{EA5F7D91-D0FB-405E-BA50-3EC9298D0BCA}" type="sibTrans" cxnId="{695D4E1A-B46C-4B0E-9F80-7475EF1AC63C}">
      <dgm:prSet/>
      <dgm:spPr/>
      <dgm:t>
        <a:bodyPr/>
        <a:lstStyle/>
        <a:p>
          <a:endParaRPr lang="de-DE"/>
        </a:p>
      </dgm:t>
    </dgm:pt>
    <dgm:pt modelId="{18C754F3-1143-4B81-82EB-80503F2243A0}">
      <dgm:prSet phldrT="[Text]"/>
      <dgm:spPr>
        <a:solidFill>
          <a:srgbClr val="9BBB59">
            <a:alpha val="90000"/>
          </a:srgbClr>
        </a:solidFill>
        <a:ln>
          <a:solidFill>
            <a:srgbClr val="9BBB59">
              <a:alpha val="90000"/>
            </a:srgbClr>
          </a:solidFill>
        </a:ln>
      </dgm:spPr>
      <dgm:t>
        <a:bodyPr/>
        <a:lstStyle/>
        <a:p>
          <a:r>
            <a:rPr lang="de-DE" dirty="0">
              <a:solidFill>
                <a:schemeClr val="tx2"/>
              </a:solidFill>
              <a:latin typeface="RubFlama" panose="02000000000000000000" pitchFamily="2" charset="0"/>
            </a:rPr>
            <a:t>Mittelbarkeit, aber Zurechenbarkeit</a:t>
          </a:r>
        </a:p>
      </dgm:t>
    </dgm:pt>
    <dgm:pt modelId="{FE52F41C-52B0-4057-9611-E14136CB0FB0}" type="parTrans" cxnId="{6F052F35-9B9A-499D-8C8D-4602BFF6D5AC}">
      <dgm:prSet/>
      <dgm:spPr>
        <a:solidFill>
          <a:srgbClr val="9BBB59"/>
        </a:solidFill>
      </dgm:spPr>
      <dgm:t>
        <a:bodyPr/>
        <a:lstStyle/>
        <a:p>
          <a:endParaRPr lang="de-DE"/>
        </a:p>
      </dgm:t>
    </dgm:pt>
    <dgm:pt modelId="{6D3D09EC-6902-4378-B029-2DD27A905C42}" type="sibTrans" cxnId="{6F052F35-9B9A-499D-8C8D-4602BFF6D5AC}">
      <dgm:prSet/>
      <dgm:spPr/>
      <dgm:t>
        <a:bodyPr/>
        <a:lstStyle/>
        <a:p>
          <a:endParaRPr lang="de-DE"/>
        </a:p>
      </dgm:t>
    </dgm:pt>
    <dgm:pt modelId="{45EDA223-B548-4123-89C1-887DA8B154E8}">
      <dgm:prSet/>
      <dgm:spPr>
        <a:solidFill>
          <a:schemeClr val="tx2"/>
        </a:solidFill>
        <a:ln>
          <a:solidFill>
            <a:schemeClr val="tx2"/>
          </a:solidFill>
        </a:ln>
      </dgm:spPr>
      <dgm:t>
        <a:bodyPr/>
        <a:lstStyle/>
        <a:p>
          <a:r>
            <a:rPr lang="de-DE" strike="sngStrike" dirty="0">
              <a:latin typeface="RubFlama" panose="02000000000000000000" pitchFamily="2" charset="0"/>
            </a:rPr>
            <a:t>Rechtsförmigkeit</a:t>
          </a:r>
        </a:p>
      </dgm:t>
    </dgm:pt>
    <dgm:pt modelId="{1FE32A9A-E16A-404F-A1A9-AA4E0097AEF9}" type="parTrans" cxnId="{4B188EFD-029E-4522-9698-01EEEA8D24DB}">
      <dgm:prSet/>
      <dgm:spPr/>
      <dgm:t>
        <a:bodyPr/>
        <a:lstStyle/>
        <a:p>
          <a:endParaRPr lang="de-DE"/>
        </a:p>
      </dgm:t>
    </dgm:pt>
    <dgm:pt modelId="{AEF94FFC-1D71-44FB-898A-0E82DC006FDF}" type="sibTrans" cxnId="{4B188EFD-029E-4522-9698-01EEEA8D24DB}">
      <dgm:prSet/>
      <dgm:spPr/>
      <dgm:t>
        <a:bodyPr/>
        <a:lstStyle/>
        <a:p>
          <a:endParaRPr lang="de-DE"/>
        </a:p>
      </dgm:t>
    </dgm:pt>
    <dgm:pt modelId="{39DA4614-D939-4FF4-856E-D3AF8FFA24AA}">
      <dgm:prSet/>
      <dgm:spPr>
        <a:solidFill>
          <a:srgbClr val="9BBB59">
            <a:alpha val="90000"/>
          </a:srgbClr>
        </a:solidFill>
        <a:ln>
          <a:solidFill>
            <a:srgbClr val="9BBB59">
              <a:alpha val="90000"/>
            </a:srgbClr>
          </a:solidFill>
        </a:ln>
      </dgm:spPr>
      <dgm:t>
        <a:bodyPr/>
        <a:lstStyle/>
        <a:p>
          <a:r>
            <a:rPr lang="de-DE" dirty="0">
              <a:solidFill>
                <a:schemeClr val="tx2"/>
              </a:solidFill>
              <a:latin typeface="RubFlama" panose="02000000000000000000" pitchFamily="2" charset="0"/>
            </a:rPr>
            <a:t>Faktizität</a:t>
          </a:r>
        </a:p>
      </dgm:t>
    </dgm:pt>
    <dgm:pt modelId="{898549BA-1FEF-4606-8499-AA4B554051FB}" type="parTrans" cxnId="{CB541271-30E9-427C-A389-7948B92F5492}">
      <dgm:prSet/>
      <dgm:spPr>
        <a:solidFill>
          <a:srgbClr val="9BBB59"/>
        </a:solidFill>
      </dgm:spPr>
      <dgm:t>
        <a:bodyPr/>
        <a:lstStyle/>
        <a:p>
          <a:endParaRPr lang="de-DE"/>
        </a:p>
      </dgm:t>
    </dgm:pt>
    <dgm:pt modelId="{E7E423BA-3F90-41DA-9641-28D5405FD0E9}" type="sibTrans" cxnId="{CB541271-30E9-427C-A389-7948B92F5492}">
      <dgm:prSet/>
      <dgm:spPr/>
      <dgm:t>
        <a:bodyPr/>
        <a:lstStyle/>
        <a:p>
          <a:endParaRPr lang="de-DE"/>
        </a:p>
      </dgm:t>
    </dgm:pt>
    <dgm:pt modelId="{2FD0FAF5-2FF1-4491-91F0-C3394C820EE1}">
      <dgm:prSet/>
      <dgm:spPr>
        <a:solidFill>
          <a:schemeClr val="tx2"/>
        </a:solidFill>
        <a:ln>
          <a:solidFill>
            <a:srgbClr val="002060"/>
          </a:solidFill>
        </a:ln>
      </dgm:spPr>
      <dgm:t>
        <a:bodyPr/>
        <a:lstStyle/>
        <a:p>
          <a:r>
            <a:rPr lang="de-DE" strike="sngStrike" dirty="0">
              <a:latin typeface="RubFlama" panose="02000000000000000000" pitchFamily="2" charset="0"/>
            </a:rPr>
            <a:t>Imperativität</a:t>
          </a:r>
        </a:p>
      </dgm:t>
    </dgm:pt>
    <dgm:pt modelId="{EE2D75D6-D8FA-49C9-B597-FE0557243B18}" type="parTrans" cxnId="{732D11F2-F1B5-4AED-840B-5B143E1BF556}">
      <dgm:prSet/>
      <dgm:spPr/>
      <dgm:t>
        <a:bodyPr/>
        <a:lstStyle/>
        <a:p>
          <a:endParaRPr lang="de-DE"/>
        </a:p>
      </dgm:t>
    </dgm:pt>
    <dgm:pt modelId="{21365F26-CA9F-4881-92EA-889E4200F91D}" type="sibTrans" cxnId="{732D11F2-F1B5-4AED-840B-5B143E1BF556}">
      <dgm:prSet/>
      <dgm:spPr/>
      <dgm:t>
        <a:bodyPr/>
        <a:lstStyle/>
        <a:p>
          <a:endParaRPr lang="de-DE"/>
        </a:p>
      </dgm:t>
    </dgm:pt>
    <dgm:pt modelId="{4DE3DDC3-CAF3-4A2B-B3C6-AEB79428CF47}">
      <dgm:prSet/>
      <dgm:spPr>
        <a:solidFill>
          <a:srgbClr val="9BBB59">
            <a:alpha val="90000"/>
          </a:srgbClr>
        </a:solidFill>
        <a:ln>
          <a:solidFill>
            <a:srgbClr val="9BBB59">
              <a:alpha val="90000"/>
            </a:srgbClr>
          </a:solidFill>
        </a:ln>
      </dgm:spPr>
      <dgm:t>
        <a:bodyPr/>
        <a:lstStyle/>
        <a:p>
          <a:r>
            <a:rPr lang="de-DE" dirty="0">
              <a:solidFill>
                <a:schemeClr val="tx2"/>
              </a:solidFill>
              <a:latin typeface="RubFlama" panose="02000000000000000000" pitchFamily="2" charset="0"/>
            </a:rPr>
            <a:t>Intensität</a:t>
          </a:r>
        </a:p>
      </dgm:t>
    </dgm:pt>
    <dgm:pt modelId="{446C741E-BB76-45BE-A1E6-CD1B8CE97182}" type="parTrans" cxnId="{91AF1F6F-4365-40E2-8AA2-A3806A1D3B04}">
      <dgm:prSet/>
      <dgm:spPr>
        <a:solidFill>
          <a:srgbClr val="9BBB59"/>
        </a:solidFill>
      </dgm:spPr>
      <dgm:t>
        <a:bodyPr/>
        <a:lstStyle/>
        <a:p>
          <a:endParaRPr lang="de-DE"/>
        </a:p>
      </dgm:t>
    </dgm:pt>
    <dgm:pt modelId="{87155ABB-C9FE-4061-AD76-6AAC81996C87}" type="sibTrans" cxnId="{91AF1F6F-4365-40E2-8AA2-A3806A1D3B04}">
      <dgm:prSet/>
      <dgm:spPr/>
      <dgm:t>
        <a:bodyPr/>
        <a:lstStyle/>
        <a:p>
          <a:endParaRPr lang="de-DE"/>
        </a:p>
      </dgm:t>
    </dgm:pt>
    <dgm:pt modelId="{C8F81DE0-C545-4F01-A27B-0A5F38816D1F}" type="pres">
      <dgm:prSet presAssocID="{7B6A7943-44C8-40CE-B630-F2EF346DE757}" presName="Name0" presStyleCnt="0">
        <dgm:presLayoutVars>
          <dgm:dir/>
          <dgm:animLvl val="lvl"/>
          <dgm:resizeHandles val="exact"/>
        </dgm:presLayoutVars>
      </dgm:prSet>
      <dgm:spPr/>
    </dgm:pt>
    <dgm:pt modelId="{B5588FC9-DFAB-4992-B739-AB7161EF18F2}" type="pres">
      <dgm:prSet presAssocID="{83C7228E-FC5F-4D8C-A252-770D9858C242}" presName="vertFlow" presStyleCnt="0"/>
      <dgm:spPr/>
    </dgm:pt>
    <dgm:pt modelId="{FC64F774-4904-416B-8E07-4CCDB86C7052}" type="pres">
      <dgm:prSet presAssocID="{83C7228E-FC5F-4D8C-A252-770D9858C242}" presName="header" presStyleLbl="node1" presStyleIdx="0" presStyleCnt="4"/>
      <dgm:spPr/>
    </dgm:pt>
    <dgm:pt modelId="{344DE741-6F09-4F91-ABAC-65F1DA8DB26F}" type="pres">
      <dgm:prSet presAssocID="{706390AA-1F50-4354-A365-AD94174D50D6}" presName="parTrans" presStyleLbl="sibTrans2D1" presStyleIdx="0" presStyleCnt="4"/>
      <dgm:spPr/>
    </dgm:pt>
    <dgm:pt modelId="{8A419F75-000B-4B61-8242-4D9199E89FE7}" type="pres">
      <dgm:prSet presAssocID="{F899F33C-6AFE-4057-8541-9B185841D8ED}" presName="child" presStyleLbl="alignAccFollowNode1" presStyleIdx="0" presStyleCnt="4" custScaleY="205172">
        <dgm:presLayoutVars>
          <dgm:chMax val="0"/>
          <dgm:bulletEnabled val="1"/>
        </dgm:presLayoutVars>
      </dgm:prSet>
      <dgm:spPr/>
    </dgm:pt>
    <dgm:pt modelId="{57FD6052-B27F-4569-AFE2-D6F7CCC8E5BA}" type="pres">
      <dgm:prSet presAssocID="{83C7228E-FC5F-4D8C-A252-770D9858C242}" presName="hSp" presStyleCnt="0"/>
      <dgm:spPr/>
    </dgm:pt>
    <dgm:pt modelId="{B7E041F9-0730-4BCC-B7A8-8F27AA540125}" type="pres">
      <dgm:prSet presAssocID="{230A34BC-A8A6-430C-BC00-9E4866DECCFE}" presName="vertFlow" presStyleCnt="0"/>
      <dgm:spPr/>
    </dgm:pt>
    <dgm:pt modelId="{6AFDDBBC-27AB-4F1E-A447-DFD48A094A18}" type="pres">
      <dgm:prSet presAssocID="{230A34BC-A8A6-430C-BC00-9E4866DECCFE}" presName="header" presStyleLbl="node1" presStyleIdx="1" presStyleCnt="4"/>
      <dgm:spPr/>
    </dgm:pt>
    <dgm:pt modelId="{495F5032-B7DE-4E74-899B-146C550CD327}" type="pres">
      <dgm:prSet presAssocID="{FE52F41C-52B0-4057-9611-E14136CB0FB0}" presName="parTrans" presStyleLbl="sibTrans2D1" presStyleIdx="1" presStyleCnt="4"/>
      <dgm:spPr/>
    </dgm:pt>
    <dgm:pt modelId="{F813F638-10E9-4A49-8ED4-5B62A7070DA9}" type="pres">
      <dgm:prSet presAssocID="{18C754F3-1143-4B81-82EB-80503F2243A0}" presName="child" presStyleLbl="alignAccFollowNode1" presStyleIdx="1" presStyleCnt="4" custScaleY="204855">
        <dgm:presLayoutVars>
          <dgm:chMax val="0"/>
          <dgm:bulletEnabled val="1"/>
        </dgm:presLayoutVars>
      </dgm:prSet>
      <dgm:spPr/>
    </dgm:pt>
    <dgm:pt modelId="{739F2B92-EE1F-42E6-93B0-5B91B6A165D2}" type="pres">
      <dgm:prSet presAssocID="{230A34BC-A8A6-430C-BC00-9E4866DECCFE}" presName="hSp" presStyleCnt="0"/>
      <dgm:spPr/>
    </dgm:pt>
    <dgm:pt modelId="{B0BDEB6A-6E62-4768-88C6-A620885C4A45}" type="pres">
      <dgm:prSet presAssocID="{45EDA223-B548-4123-89C1-887DA8B154E8}" presName="vertFlow" presStyleCnt="0"/>
      <dgm:spPr/>
    </dgm:pt>
    <dgm:pt modelId="{E1A415ED-5FCB-4C76-9C66-A20A26EAD74D}" type="pres">
      <dgm:prSet presAssocID="{45EDA223-B548-4123-89C1-887DA8B154E8}" presName="header" presStyleLbl="node1" presStyleIdx="2" presStyleCnt="4" custLinFactNeighborX="755" custLinFactNeighborY="-12275"/>
      <dgm:spPr/>
    </dgm:pt>
    <dgm:pt modelId="{0D7D4930-0459-4CA2-BE62-09CBBAD7E51E}" type="pres">
      <dgm:prSet presAssocID="{898549BA-1FEF-4606-8499-AA4B554051FB}" presName="parTrans" presStyleLbl="sibTrans2D1" presStyleIdx="2" presStyleCnt="4"/>
      <dgm:spPr/>
    </dgm:pt>
    <dgm:pt modelId="{6A3D9389-025C-442A-91D4-FAB1E9748FC8}" type="pres">
      <dgm:prSet presAssocID="{39DA4614-D939-4FF4-856E-D3AF8FFA24AA}" presName="child" presStyleLbl="alignAccFollowNode1" presStyleIdx="2" presStyleCnt="4" custScaleY="204855">
        <dgm:presLayoutVars>
          <dgm:chMax val="0"/>
          <dgm:bulletEnabled val="1"/>
        </dgm:presLayoutVars>
      </dgm:prSet>
      <dgm:spPr/>
    </dgm:pt>
    <dgm:pt modelId="{86A2FA46-330F-412A-A17B-0994645088DD}" type="pres">
      <dgm:prSet presAssocID="{45EDA223-B548-4123-89C1-887DA8B154E8}" presName="hSp" presStyleCnt="0"/>
      <dgm:spPr/>
    </dgm:pt>
    <dgm:pt modelId="{E55E7247-F5A5-4A86-992D-E9167174CD75}" type="pres">
      <dgm:prSet presAssocID="{2FD0FAF5-2FF1-4491-91F0-C3394C820EE1}" presName="vertFlow" presStyleCnt="0"/>
      <dgm:spPr/>
    </dgm:pt>
    <dgm:pt modelId="{7ADAE51D-5A17-44B6-A4CE-FAEBDE614A2F}" type="pres">
      <dgm:prSet presAssocID="{2FD0FAF5-2FF1-4491-91F0-C3394C820EE1}" presName="header" presStyleLbl="node1" presStyleIdx="3" presStyleCnt="4"/>
      <dgm:spPr/>
    </dgm:pt>
    <dgm:pt modelId="{9F9394B0-9080-4EC2-9C9D-280D284C6E88}" type="pres">
      <dgm:prSet presAssocID="{446C741E-BB76-45BE-A1E6-CD1B8CE97182}" presName="parTrans" presStyleLbl="sibTrans2D1" presStyleIdx="3" presStyleCnt="4"/>
      <dgm:spPr/>
    </dgm:pt>
    <dgm:pt modelId="{1F2C62DC-AD16-4B07-A784-53D25B820E2A}" type="pres">
      <dgm:prSet presAssocID="{4DE3DDC3-CAF3-4A2B-B3C6-AEB79428CF47}" presName="child" presStyleLbl="alignAccFollowNode1" presStyleIdx="3" presStyleCnt="4" custScaleY="204855">
        <dgm:presLayoutVars>
          <dgm:chMax val="0"/>
          <dgm:bulletEnabled val="1"/>
        </dgm:presLayoutVars>
      </dgm:prSet>
      <dgm:spPr/>
    </dgm:pt>
  </dgm:ptLst>
  <dgm:cxnLst>
    <dgm:cxn modelId="{695D4E1A-B46C-4B0E-9F80-7475EF1AC63C}" srcId="{7B6A7943-44C8-40CE-B630-F2EF346DE757}" destId="{230A34BC-A8A6-430C-BC00-9E4866DECCFE}" srcOrd="1" destOrd="0" parTransId="{C0175997-8F05-4C56-B68D-1CCC8C504295}" sibTransId="{EA5F7D91-D0FB-405E-BA50-3EC9298D0BCA}"/>
    <dgm:cxn modelId="{0D2A7F33-3EA6-46A5-BFF9-28F8BA44A237}" type="presOf" srcId="{83C7228E-FC5F-4D8C-A252-770D9858C242}" destId="{FC64F774-4904-416B-8E07-4CCDB86C7052}" srcOrd="0" destOrd="0" presId="urn:microsoft.com/office/officeart/2005/8/layout/lProcess1"/>
    <dgm:cxn modelId="{6F052F35-9B9A-499D-8C8D-4602BFF6D5AC}" srcId="{230A34BC-A8A6-430C-BC00-9E4866DECCFE}" destId="{18C754F3-1143-4B81-82EB-80503F2243A0}" srcOrd="0" destOrd="0" parTransId="{FE52F41C-52B0-4057-9611-E14136CB0FB0}" sibTransId="{6D3D09EC-6902-4378-B029-2DD27A905C42}"/>
    <dgm:cxn modelId="{91AF1F6F-4365-40E2-8AA2-A3806A1D3B04}" srcId="{2FD0FAF5-2FF1-4491-91F0-C3394C820EE1}" destId="{4DE3DDC3-CAF3-4A2B-B3C6-AEB79428CF47}" srcOrd="0" destOrd="0" parTransId="{446C741E-BB76-45BE-A1E6-CD1B8CE97182}" sibTransId="{87155ABB-C9FE-4061-AD76-6AAC81996C87}"/>
    <dgm:cxn modelId="{CB541271-30E9-427C-A389-7948B92F5492}" srcId="{45EDA223-B548-4123-89C1-887DA8B154E8}" destId="{39DA4614-D939-4FF4-856E-D3AF8FFA24AA}" srcOrd="0" destOrd="0" parTransId="{898549BA-1FEF-4606-8499-AA4B554051FB}" sibTransId="{E7E423BA-3F90-41DA-9641-28D5405FD0E9}"/>
    <dgm:cxn modelId="{DD669471-B442-42C5-AB48-2E2D86BAFB5D}" type="presOf" srcId="{230A34BC-A8A6-430C-BC00-9E4866DECCFE}" destId="{6AFDDBBC-27AB-4F1E-A447-DFD48A094A18}" srcOrd="0" destOrd="0" presId="urn:microsoft.com/office/officeart/2005/8/layout/lProcess1"/>
    <dgm:cxn modelId="{BB274F72-D75B-47FC-9C8E-2308ED23427F}" type="presOf" srcId="{F899F33C-6AFE-4057-8541-9B185841D8ED}" destId="{8A419F75-000B-4B61-8242-4D9199E89FE7}" srcOrd="0" destOrd="0" presId="urn:microsoft.com/office/officeart/2005/8/layout/lProcess1"/>
    <dgm:cxn modelId="{0735BC52-CB47-42A8-8829-7C5FC8A843E8}" type="presOf" srcId="{706390AA-1F50-4354-A365-AD94174D50D6}" destId="{344DE741-6F09-4F91-ABAC-65F1DA8DB26F}" srcOrd="0" destOrd="0" presId="urn:microsoft.com/office/officeart/2005/8/layout/lProcess1"/>
    <dgm:cxn modelId="{80E6C675-D886-4D39-99E4-506018D4623E}" type="presOf" srcId="{4DE3DDC3-CAF3-4A2B-B3C6-AEB79428CF47}" destId="{1F2C62DC-AD16-4B07-A784-53D25B820E2A}" srcOrd="0" destOrd="0" presId="urn:microsoft.com/office/officeart/2005/8/layout/lProcess1"/>
    <dgm:cxn modelId="{DA0A4B7E-F8C0-4057-BC85-22E736D05ACE}" type="presOf" srcId="{898549BA-1FEF-4606-8499-AA4B554051FB}" destId="{0D7D4930-0459-4CA2-BE62-09CBBAD7E51E}" srcOrd="0" destOrd="0" presId="urn:microsoft.com/office/officeart/2005/8/layout/lProcess1"/>
    <dgm:cxn modelId="{5CB0B797-1D2F-451E-8C89-8B774BD6E4BA}" type="presOf" srcId="{18C754F3-1143-4B81-82EB-80503F2243A0}" destId="{F813F638-10E9-4A49-8ED4-5B62A7070DA9}" srcOrd="0" destOrd="0" presId="urn:microsoft.com/office/officeart/2005/8/layout/lProcess1"/>
    <dgm:cxn modelId="{900F5198-1975-48FB-B1F1-8F810FA485D6}" type="presOf" srcId="{2FD0FAF5-2FF1-4491-91F0-C3394C820EE1}" destId="{7ADAE51D-5A17-44B6-A4CE-FAEBDE614A2F}" srcOrd="0" destOrd="0" presId="urn:microsoft.com/office/officeart/2005/8/layout/lProcess1"/>
    <dgm:cxn modelId="{12DD33B0-96C7-4EF5-80E6-99C1BBF79272}" type="presOf" srcId="{446C741E-BB76-45BE-A1E6-CD1B8CE97182}" destId="{9F9394B0-9080-4EC2-9C9D-280D284C6E88}" srcOrd="0" destOrd="0" presId="urn:microsoft.com/office/officeart/2005/8/layout/lProcess1"/>
    <dgm:cxn modelId="{7FE09BB0-FE66-4DC1-A709-FD975DE7783C}" type="presOf" srcId="{7B6A7943-44C8-40CE-B630-F2EF346DE757}" destId="{C8F81DE0-C545-4F01-A27B-0A5F38816D1F}" srcOrd="0" destOrd="0" presId="urn:microsoft.com/office/officeart/2005/8/layout/lProcess1"/>
    <dgm:cxn modelId="{1F1C68B4-B999-4EAA-9448-02A7D3EB39F5}" type="presOf" srcId="{39DA4614-D939-4FF4-856E-D3AF8FFA24AA}" destId="{6A3D9389-025C-442A-91D4-FAB1E9748FC8}" srcOrd="0" destOrd="0" presId="urn:microsoft.com/office/officeart/2005/8/layout/lProcess1"/>
    <dgm:cxn modelId="{4161C4B4-D065-4EB6-8A64-35125E65B428}" srcId="{83C7228E-FC5F-4D8C-A252-770D9858C242}" destId="{F899F33C-6AFE-4057-8541-9B185841D8ED}" srcOrd="0" destOrd="0" parTransId="{706390AA-1F50-4354-A365-AD94174D50D6}" sibTransId="{40E3EB7F-C768-4EEA-B493-0128BE05C257}"/>
    <dgm:cxn modelId="{6F6C4AC3-C270-4CD8-8E05-EC33934FFBFD}" srcId="{7B6A7943-44C8-40CE-B630-F2EF346DE757}" destId="{83C7228E-FC5F-4D8C-A252-770D9858C242}" srcOrd="0" destOrd="0" parTransId="{E2B546C8-0E2F-4D75-999F-8C2821F7FDBE}" sibTransId="{882856A4-A70C-4478-A3E3-8E7A3E127CC9}"/>
    <dgm:cxn modelId="{998FD1DB-B775-4B51-8C82-99E790717239}" type="presOf" srcId="{45EDA223-B548-4123-89C1-887DA8B154E8}" destId="{E1A415ED-5FCB-4C76-9C66-A20A26EAD74D}" srcOrd="0" destOrd="0" presId="urn:microsoft.com/office/officeart/2005/8/layout/lProcess1"/>
    <dgm:cxn modelId="{529121E3-5BE1-42B0-BC2E-1CC8CB2DC0B0}" type="presOf" srcId="{FE52F41C-52B0-4057-9611-E14136CB0FB0}" destId="{495F5032-B7DE-4E74-899B-146C550CD327}" srcOrd="0" destOrd="0" presId="urn:microsoft.com/office/officeart/2005/8/layout/lProcess1"/>
    <dgm:cxn modelId="{732D11F2-F1B5-4AED-840B-5B143E1BF556}" srcId="{7B6A7943-44C8-40CE-B630-F2EF346DE757}" destId="{2FD0FAF5-2FF1-4491-91F0-C3394C820EE1}" srcOrd="3" destOrd="0" parTransId="{EE2D75D6-D8FA-49C9-B597-FE0557243B18}" sibTransId="{21365F26-CA9F-4881-92EA-889E4200F91D}"/>
    <dgm:cxn modelId="{4B188EFD-029E-4522-9698-01EEEA8D24DB}" srcId="{7B6A7943-44C8-40CE-B630-F2EF346DE757}" destId="{45EDA223-B548-4123-89C1-887DA8B154E8}" srcOrd="2" destOrd="0" parTransId="{1FE32A9A-E16A-404F-A1A9-AA4E0097AEF9}" sibTransId="{AEF94FFC-1D71-44FB-898A-0E82DC006FDF}"/>
    <dgm:cxn modelId="{5BE7CB8F-6270-49EB-A6F0-7C2572B5F354}" type="presParOf" srcId="{C8F81DE0-C545-4F01-A27B-0A5F38816D1F}" destId="{B5588FC9-DFAB-4992-B739-AB7161EF18F2}" srcOrd="0" destOrd="0" presId="urn:microsoft.com/office/officeart/2005/8/layout/lProcess1"/>
    <dgm:cxn modelId="{F58F2240-AD56-44EF-A869-F75DDF87FABE}" type="presParOf" srcId="{B5588FC9-DFAB-4992-B739-AB7161EF18F2}" destId="{FC64F774-4904-416B-8E07-4CCDB86C7052}" srcOrd="0" destOrd="0" presId="urn:microsoft.com/office/officeart/2005/8/layout/lProcess1"/>
    <dgm:cxn modelId="{BD62BEAB-AAAA-4C9C-A88D-1CA623B3224E}" type="presParOf" srcId="{B5588FC9-DFAB-4992-B739-AB7161EF18F2}" destId="{344DE741-6F09-4F91-ABAC-65F1DA8DB26F}" srcOrd="1" destOrd="0" presId="urn:microsoft.com/office/officeart/2005/8/layout/lProcess1"/>
    <dgm:cxn modelId="{FD5671BF-F4AA-4BE9-9C0D-619B5C7FE7E4}" type="presParOf" srcId="{B5588FC9-DFAB-4992-B739-AB7161EF18F2}" destId="{8A419F75-000B-4B61-8242-4D9199E89FE7}" srcOrd="2" destOrd="0" presId="urn:microsoft.com/office/officeart/2005/8/layout/lProcess1"/>
    <dgm:cxn modelId="{2F46DBD5-75DF-40D4-AA85-5E4D1C82BFAA}" type="presParOf" srcId="{C8F81DE0-C545-4F01-A27B-0A5F38816D1F}" destId="{57FD6052-B27F-4569-AFE2-D6F7CCC8E5BA}" srcOrd="1" destOrd="0" presId="urn:microsoft.com/office/officeart/2005/8/layout/lProcess1"/>
    <dgm:cxn modelId="{0C013CE2-7803-4D16-933F-72AD7B0F67AE}" type="presParOf" srcId="{C8F81DE0-C545-4F01-A27B-0A5F38816D1F}" destId="{B7E041F9-0730-4BCC-B7A8-8F27AA540125}" srcOrd="2" destOrd="0" presId="urn:microsoft.com/office/officeart/2005/8/layout/lProcess1"/>
    <dgm:cxn modelId="{12227A98-5A6D-4219-8ADA-B570ABEC27EF}" type="presParOf" srcId="{B7E041F9-0730-4BCC-B7A8-8F27AA540125}" destId="{6AFDDBBC-27AB-4F1E-A447-DFD48A094A18}" srcOrd="0" destOrd="0" presId="urn:microsoft.com/office/officeart/2005/8/layout/lProcess1"/>
    <dgm:cxn modelId="{0A639327-8A1B-4307-ADF2-04DD91C7B3E7}" type="presParOf" srcId="{B7E041F9-0730-4BCC-B7A8-8F27AA540125}" destId="{495F5032-B7DE-4E74-899B-146C550CD327}" srcOrd="1" destOrd="0" presId="urn:microsoft.com/office/officeart/2005/8/layout/lProcess1"/>
    <dgm:cxn modelId="{9376A65B-4483-4D20-93A7-5CE4E6741337}" type="presParOf" srcId="{B7E041F9-0730-4BCC-B7A8-8F27AA540125}" destId="{F813F638-10E9-4A49-8ED4-5B62A7070DA9}" srcOrd="2" destOrd="0" presId="urn:microsoft.com/office/officeart/2005/8/layout/lProcess1"/>
    <dgm:cxn modelId="{5633EA2E-03D5-4254-8E21-74878562A214}" type="presParOf" srcId="{C8F81DE0-C545-4F01-A27B-0A5F38816D1F}" destId="{739F2B92-EE1F-42E6-93B0-5B91B6A165D2}" srcOrd="3" destOrd="0" presId="urn:microsoft.com/office/officeart/2005/8/layout/lProcess1"/>
    <dgm:cxn modelId="{EF0FB52B-CA92-4758-8631-0BC43F5D17C6}" type="presParOf" srcId="{C8F81DE0-C545-4F01-A27B-0A5F38816D1F}" destId="{B0BDEB6A-6E62-4768-88C6-A620885C4A45}" srcOrd="4" destOrd="0" presId="urn:microsoft.com/office/officeart/2005/8/layout/lProcess1"/>
    <dgm:cxn modelId="{0C984500-09B3-42E3-AC3D-4367FBA7E9AC}" type="presParOf" srcId="{B0BDEB6A-6E62-4768-88C6-A620885C4A45}" destId="{E1A415ED-5FCB-4C76-9C66-A20A26EAD74D}" srcOrd="0" destOrd="0" presId="urn:microsoft.com/office/officeart/2005/8/layout/lProcess1"/>
    <dgm:cxn modelId="{B18E93FD-3BDC-4C1B-BB8F-3D7123E8D8A8}" type="presParOf" srcId="{B0BDEB6A-6E62-4768-88C6-A620885C4A45}" destId="{0D7D4930-0459-4CA2-BE62-09CBBAD7E51E}" srcOrd="1" destOrd="0" presId="urn:microsoft.com/office/officeart/2005/8/layout/lProcess1"/>
    <dgm:cxn modelId="{4F5ABCE2-6CB8-4B13-86B4-70511F789266}" type="presParOf" srcId="{B0BDEB6A-6E62-4768-88C6-A620885C4A45}" destId="{6A3D9389-025C-442A-91D4-FAB1E9748FC8}" srcOrd="2" destOrd="0" presId="urn:microsoft.com/office/officeart/2005/8/layout/lProcess1"/>
    <dgm:cxn modelId="{834C610A-672C-47FC-92A7-94AB00E6A5CE}" type="presParOf" srcId="{C8F81DE0-C545-4F01-A27B-0A5F38816D1F}" destId="{86A2FA46-330F-412A-A17B-0994645088DD}" srcOrd="5" destOrd="0" presId="urn:microsoft.com/office/officeart/2005/8/layout/lProcess1"/>
    <dgm:cxn modelId="{B1DEE060-6380-4BF7-A6E3-3BEB4381B0B4}" type="presParOf" srcId="{C8F81DE0-C545-4F01-A27B-0A5F38816D1F}" destId="{E55E7247-F5A5-4A86-992D-E9167174CD75}" srcOrd="6" destOrd="0" presId="urn:microsoft.com/office/officeart/2005/8/layout/lProcess1"/>
    <dgm:cxn modelId="{6A861E97-E5B7-46AF-B3E1-0A5ABF275395}" type="presParOf" srcId="{E55E7247-F5A5-4A86-992D-E9167174CD75}" destId="{7ADAE51D-5A17-44B6-A4CE-FAEBDE614A2F}" srcOrd="0" destOrd="0" presId="urn:microsoft.com/office/officeart/2005/8/layout/lProcess1"/>
    <dgm:cxn modelId="{7C01612B-799A-4D69-9375-0479AA3F1469}" type="presParOf" srcId="{E55E7247-F5A5-4A86-992D-E9167174CD75}" destId="{9F9394B0-9080-4EC2-9C9D-280D284C6E88}" srcOrd="1" destOrd="0" presId="urn:microsoft.com/office/officeart/2005/8/layout/lProcess1"/>
    <dgm:cxn modelId="{69947348-A7A7-4E33-A184-EA84DE1885BC}" type="presParOf" srcId="{E55E7247-F5A5-4A86-992D-E9167174CD75}" destId="{1F2C62DC-AD16-4B07-A784-53D25B820E2A}" srcOrd="2"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10D36D-D2A7-48A2-9EE7-BC53C27614BD}">
      <dsp:nvSpPr>
        <dsp:cNvPr id="0" name=""/>
        <dsp:cNvSpPr/>
      </dsp:nvSpPr>
      <dsp:spPr>
        <a:xfrm>
          <a:off x="2519891" y="0"/>
          <a:ext cx="2519891" cy="1495954"/>
        </a:xfrm>
        <a:prstGeom prst="trapezoid">
          <a:avLst>
            <a:gd name="adj" fmla="val 84224"/>
          </a:avLst>
        </a:prstGeom>
        <a:solidFill>
          <a:schemeClr val="bg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de-DE" sz="1700" kern="1200" dirty="0">
              <a:latin typeface="RubFlama" panose="02000000000000000000" pitchFamily="2" charset="0"/>
            </a:rPr>
            <a:t>Grund-</a:t>
          </a:r>
          <a:br>
            <a:rPr lang="de-DE" sz="1700" kern="1200" dirty="0">
              <a:latin typeface="RubFlama" panose="02000000000000000000" pitchFamily="2" charset="0"/>
            </a:rPr>
          </a:br>
          <a:r>
            <a:rPr lang="de-DE" sz="1700" kern="1200" dirty="0" err="1">
              <a:latin typeface="RubFlama" panose="02000000000000000000" pitchFamily="2" charset="0"/>
            </a:rPr>
            <a:t>gesetz</a:t>
          </a:r>
          <a:endParaRPr lang="de-DE" sz="1700" kern="1200" dirty="0">
            <a:latin typeface="RubFlama" panose="02000000000000000000" pitchFamily="2" charset="0"/>
          </a:endParaRPr>
        </a:p>
      </dsp:txBody>
      <dsp:txXfrm>
        <a:off x="2519891" y="0"/>
        <a:ext cx="2519891" cy="1495954"/>
      </dsp:txXfrm>
    </dsp:sp>
    <dsp:sp modelId="{F3D6F41D-9F36-47B5-9E9A-2C98754534C9}">
      <dsp:nvSpPr>
        <dsp:cNvPr id="0" name=""/>
        <dsp:cNvSpPr/>
      </dsp:nvSpPr>
      <dsp:spPr>
        <a:xfrm>
          <a:off x="1259945" y="1495954"/>
          <a:ext cx="5039783" cy="1495954"/>
        </a:xfrm>
        <a:prstGeom prst="trapezoid">
          <a:avLst>
            <a:gd name="adj" fmla="val 84224"/>
          </a:avLst>
        </a:prstGeom>
        <a:solidFill>
          <a:schemeClr val="bg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de-DE" sz="1800" kern="1200" dirty="0">
              <a:latin typeface="RubFlama" panose="02000000000000000000" pitchFamily="2" charset="0"/>
            </a:rPr>
            <a:t>Formelle Gesetze</a:t>
          </a:r>
        </a:p>
        <a:p>
          <a:pPr marL="0" lvl="0" indent="0" algn="ctr" defTabSz="800100">
            <a:lnSpc>
              <a:spcPct val="90000"/>
            </a:lnSpc>
            <a:spcBef>
              <a:spcPct val="0"/>
            </a:spcBef>
            <a:spcAft>
              <a:spcPct val="35000"/>
            </a:spcAft>
            <a:buNone/>
          </a:pPr>
          <a:r>
            <a:rPr lang="de-DE" sz="1800" kern="1200" dirty="0">
              <a:latin typeface="RubFlama" panose="02000000000000000000" pitchFamily="2" charset="0"/>
            </a:rPr>
            <a:t>z.B. BGB, StGB, BVerfGG</a:t>
          </a:r>
        </a:p>
      </dsp:txBody>
      <dsp:txXfrm>
        <a:off x="2141907" y="1495954"/>
        <a:ext cx="3275859" cy="1495954"/>
      </dsp:txXfrm>
    </dsp:sp>
    <dsp:sp modelId="{8350D3F1-3445-4BB6-B821-B530310274A7}">
      <dsp:nvSpPr>
        <dsp:cNvPr id="0" name=""/>
        <dsp:cNvSpPr/>
      </dsp:nvSpPr>
      <dsp:spPr>
        <a:xfrm>
          <a:off x="0" y="2991908"/>
          <a:ext cx="7559675" cy="1495954"/>
        </a:xfrm>
        <a:prstGeom prst="trapezoid">
          <a:avLst>
            <a:gd name="adj" fmla="val 84224"/>
          </a:avLst>
        </a:prstGeom>
        <a:solidFill>
          <a:schemeClr val="bg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de-DE" sz="1800" kern="1200" dirty="0"/>
            <a:t>Materielle Gesetze</a:t>
          </a:r>
        </a:p>
        <a:p>
          <a:pPr marL="0" lvl="0" indent="0" algn="ctr" defTabSz="800100">
            <a:lnSpc>
              <a:spcPct val="90000"/>
            </a:lnSpc>
            <a:spcBef>
              <a:spcPct val="0"/>
            </a:spcBef>
            <a:spcAft>
              <a:spcPct val="35000"/>
            </a:spcAft>
            <a:buNone/>
          </a:pPr>
          <a:r>
            <a:rPr lang="de-DE" sz="1800" kern="1200" dirty="0"/>
            <a:t>= Rechtsverordnungen, Satzungen</a:t>
          </a:r>
        </a:p>
        <a:p>
          <a:pPr marL="0" lvl="0" indent="0" algn="ctr" defTabSz="800100">
            <a:lnSpc>
              <a:spcPct val="90000"/>
            </a:lnSpc>
            <a:spcBef>
              <a:spcPct val="0"/>
            </a:spcBef>
            <a:spcAft>
              <a:spcPct val="35000"/>
            </a:spcAft>
            <a:buNone/>
          </a:pPr>
          <a:r>
            <a:rPr lang="de-DE" sz="1800" kern="1200" dirty="0"/>
            <a:t>z.B. </a:t>
          </a:r>
          <a:r>
            <a:rPr lang="de-DE" sz="1800" kern="1200" dirty="0" err="1"/>
            <a:t>CoronaSchVO</a:t>
          </a:r>
          <a:r>
            <a:rPr lang="de-DE" sz="1800" kern="1200" dirty="0"/>
            <a:t>, Bebauungsplan</a:t>
          </a:r>
        </a:p>
      </dsp:txBody>
      <dsp:txXfrm>
        <a:off x="1322943" y="2991908"/>
        <a:ext cx="4913788" cy="14959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8A0302-5C2C-4CC1-9E4E-0E31FDB26E19}">
      <dsp:nvSpPr>
        <dsp:cNvPr id="0" name=""/>
        <dsp:cNvSpPr/>
      </dsp:nvSpPr>
      <dsp:spPr>
        <a:xfrm>
          <a:off x="0" y="3876394"/>
          <a:ext cx="8207375" cy="847926"/>
        </a:xfrm>
        <a:prstGeom prst="rect">
          <a:avLst/>
        </a:prstGeom>
        <a:solidFill>
          <a:srgbClr val="9BBB5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de-DE" sz="2000" kern="1200" dirty="0">
              <a:latin typeface="RubFlama" panose="02000000000000000000" pitchFamily="2" charset="0"/>
            </a:rPr>
            <a:t>IV. Ergebnis</a:t>
          </a:r>
        </a:p>
      </dsp:txBody>
      <dsp:txXfrm>
        <a:off x="0" y="3876394"/>
        <a:ext cx="8207375" cy="457880"/>
      </dsp:txXfrm>
    </dsp:sp>
    <dsp:sp modelId="{8878404C-ECD5-4C0A-BAC2-6487521780B9}">
      <dsp:nvSpPr>
        <dsp:cNvPr id="0" name=""/>
        <dsp:cNvSpPr/>
      </dsp:nvSpPr>
      <dsp:spPr>
        <a:xfrm>
          <a:off x="0" y="4316705"/>
          <a:ext cx="4103687" cy="390046"/>
        </a:xfrm>
        <a:prstGeom prst="rect">
          <a:avLst/>
        </a:prstGeom>
        <a:solidFill>
          <a:schemeClr val="bg2">
            <a:lumMod val="20000"/>
            <a:lumOff val="8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de-DE" sz="1400" u="sng" kern="1200" dirty="0">
              <a:latin typeface="RubFlama" panose="02000000000000000000" pitchFamily="2" charset="0"/>
            </a:rPr>
            <a:t>Schlussfolgerung:</a:t>
          </a:r>
          <a:r>
            <a:rPr lang="de-DE" sz="1400" u="none" kern="1200" dirty="0">
              <a:latin typeface="RubFlama" panose="02000000000000000000" pitchFamily="2" charset="0"/>
            </a:rPr>
            <a:t> Volle Deckung von rechtlichen Voraussetzungen und vorliegenden Fakten?</a:t>
          </a:r>
          <a:endParaRPr lang="de-DE" sz="1400" u="sng" kern="1200" dirty="0">
            <a:latin typeface="RubFlama" panose="02000000000000000000" pitchFamily="2" charset="0"/>
          </a:endParaRPr>
        </a:p>
      </dsp:txBody>
      <dsp:txXfrm>
        <a:off x="0" y="4316705"/>
        <a:ext cx="4103687" cy="390046"/>
      </dsp:txXfrm>
    </dsp:sp>
    <dsp:sp modelId="{337F6BA0-C61C-46E2-AE93-D0F68FFB2694}">
      <dsp:nvSpPr>
        <dsp:cNvPr id="0" name=""/>
        <dsp:cNvSpPr/>
      </dsp:nvSpPr>
      <dsp:spPr>
        <a:xfrm>
          <a:off x="4103687" y="4316705"/>
          <a:ext cx="4103687" cy="390046"/>
        </a:xfrm>
        <a:prstGeom prst="rect">
          <a:avLst/>
        </a:prstGeom>
        <a:solidFill>
          <a:schemeClr val="bg2">
            <a:lumMod val="20000"/>
            <a:lumOff val="8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de-DE" sz="1400" kern="1200" dirty="0">
              <a:latin typeface="RubFlama" panose="02000000000000000000" pitchFamily="2" charset="0"/>
            </a:rPr>
            <a:t>Wenn (+), dann rechtliche Frage bejahen</a:t>
          </a:r>
        </a:p>
        <a:p>
          <a:pPr marL="0" lvl="0" indent="0" algn="ctr" defTabSz="622300">
            <a:lnSpc>
              <a:spcPct val="90000"/>
            </a:lnSpc>
            <a:spcBef>
              <a:spcPct val="0"/>
            </a:spcBef>
            <a:spcAft>
              <a:spcPct val="35000"/>
            </a:spcAft>
            <a:buNone/>
          </a:pPr>
          <a:r>
            <a:rPr lang="de-DE" sz="1400" kern="1200" dirty="0">
              <a:latin typeface="RubFlama" panose="02000000000000000000" pitchFamily="2" charset="0"/>
            </a:rPr>
            <a:t>Wenn (-), dann rechtliche Frage verneinen</a:t>
          </a:r>
        </a:p>
      </dsp:txBody>
      <dsp:txXfrm>
        <a:off x="4103687" y="4316705"/>
        <a:ext cx="4103687" cy="390046"/>
      </dsp:txXfrm>
    </dsp:sp>
    <dsp:sp modelId="{8FAEC744-B34C-4C7F-AAE5-3773F1F07E64}">
      <dsp:nvSpPr>
        <dsp:cNvPr id="0" name=""/>
        <dsp:cNvSpPr/>
      </dsp:nvSpPr>
      <dsp:spPr>
        <a:xfrm rot="10800000">
          <a:off x="0" y="2584391"/>
          <a:ext cx="8207375" cy="1304111"/>
        </a:xfrm>
        <a:prstGeom prst="upArrowCallout">
          <a:avLst/>
        </a:prstGeom>
        <a:solidFill>
          <a:srgbClr val="9BBB5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de-DE" sz="2000" kern="1200" dirty="0">
              <a:latin typeface="RubFlama" panose="02000000000000000000" pitchFamily="2" charset="0"/>
            </a:rPr>
            <a:t>III. Subsumtion</a:t>
          </a:r>
        </a:p>
      </dsp:txBody>
      <dsp:txXfrm rot="-10800000">
        <a:off x="0" y="2584391"/>
        <a:ext cx="8207375" cy="457743"/>
      </dsp:txXfrm>
    </dsp:sp>
    <dsp:sp modelId="{560C4936-34CA-4CFE-B466-07A72247F372}">
      <dsp:nvSpPr>
        <dsp:cNvPr id="0" name=""/>
        <dsp:cNvSpPr/>
      </dsp:nvSpPr>
      <dsp:spPr>
        <a:xfrm>
          <a:off x="0" y="3042134"/>
          <a:ext cx="4103687" cy="389929"/>
        </a:xfrm>
        <a:prstGeom prst="rect">
          <a:avLst/>
        </a:prstGeom>
        <a:solidFill>
          <a:schemeClr val="bg2">
            <a:lumMod val="20000"/>
            <a:lumOff val="8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de-DE" sz="1700" kern="1200" dirty="0">
              <a:latin typeface="RubFlama" panose="02000000000000000000" pitchFamily="2" charset="0"/>
            </a:rPr>
            <a:t>Darstellung der vorliegenden Fakten („Lebenssachverhalt“)</a:t>
          </a:r>
        </a:p>
      </dsp:txBody>
      <dsp:txXfrm>
        <a:off x="0" y="3042134"/>
        <a:ext cx="4103687" cy="389929"/>
      </dsp:txXfrm>
    </dsp:sp>
    <dsp:sp modelId="{E84803B5-468F-438C-A189-18E409107186}">
      <dsp:nvSpPr>
        <dsp:cNvPr id="0" name=""/>
        <dsp:cNvSpPr/>
      </dsp:nvSpPr>
      <dsp:spPr>
        <a:xfrm>
          <a:off x="4103687" y="3042134"/>
          <a:ext cx="4103687" cy="389929"/>
        </a:xfrm>
        <a:prstGeom prst="rect">
          <a:avLst/>
        </a:prstGeom>
        <a:solidFill>
          <a:schemeClr val="bg2">
            <a:lumMod val="20000"/>
            <a:lumOff val="8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de-DE" sz="1700" kern="1200" dirty="0">
              <a:latin typeface="RubFlama" panose="02000000000000000000" pitchFamily="2" charset="0"/>
            </a:rPr>
            <a:t>Prüfung, ob diese die abstrakten rechtlichen Voraussetzungen erfüllen</a:t>
          </a:r>
        </a:p>
      </dsp:txBody>
      <dsp:txXfrm>
        <a:off x="4103687" y="3042134"/>
        <a:ext cx="4103687" cy="389929"/>
      </dsp:txXfrm>
    </dsp:sp>
    <dsp:sp modelId="{8933DD75-E23E-403A-A3EA-66C3CE70B166}">
      <dsp:nvSpPr>
        <dsp:cNvPr id="0" name=""/>
        <dsp:cNvSpPr/>
      </dsp:nvSpPr>
      <dsp:spPr>
        <a:xfrm rot="10800000">
          <a:off x="0" y="1292998"/>
          <a:ext cx="8207375" cy="1304111"/>
        </a:xfrm>
        <a:prstGeom prst="upArrowCallout">
          <a:avLst/>
        </a:prstGeom>
        <a:solidFill>
          <a:srgbClr val="9BBB5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de-DE" sz="2000" kern="1200" dirty="0">
              <a:latin typeface="RubFlama" panose="02000000000000000000" pitchFamily="2" charset="0"/>
            </a:rPr>
            <a:t>II. Definition</a:t>
          </a:r>
        </a:p>
      </dsp:txBody>
      <dsp:txXfrm rot="10800000">
        <a:off x="0" y="1292998"/>
        <a:ext cx="8207375" cy="847372"/>
      </dsp:txXfrm>
    </dsp:sp>
    <dsp:sp modelId="{49018B22-D023-4D9D-A5F2-786BD52F8091}">
      <dsp:nvSpPr>
        <dsp:cNvPr id="0" name=""/>
        <dsp:cNvSpPr/>
      </dsp:nvSpPr>
      <dsp:spPr>
        <a:xfrm rot="10800000">
          <a:off x="0" y="1606"/>
          <a:ext cx="8207375" cy="1304111"/>
        </a:xfrm>
        <a:prstGeom prst="upArrowCallout">
          <a:avLst/>
        </a:prstGeom>
        <a:solidFill>
          <a:srgbClr val="9BBB5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de-DE" sz="2000" kern="1200" dirty="0">
              <a:latin typeface="RubFlama" panose="02000000000000000000" pitchFamily="2" charset="0"/>
            </a:rPr>
            <a:t>I. Obersatz</a:t>
          </a:r>
        </a:p>
      </dsp:txBody>
      <dsp:txXfrm rot="-10800000">
        <a:off x="0" y="1606"/>
        <a:ext cx="8207375" cy="457743"/>
      </dsp:txXfrm>
    </dsp:sp>
    <dsp:sp modelId="{1B6748BC-A2F1-4291-9016-6D349F9EE24F}">
      <dsp:nvSpPr>
        <dsp:cNvPr id="0" name=""/>
        <dsp:cNvSpPr/>
      </dsp:nvSpPr>
      <dsp:spPr>
        <a:xfrm>
          <a:off x="0" y="459349"/>
          <a:ext cx="8207375" cy="389929"/>
        </a:xfrm>
        <a:prstGeom prst="rect">
          <a:avLst/>
        </a:prstGeom>
        <a:solidFill>
          <a:schemeClr val="bg2">
            <a:lumMod val="20000"/>
            <a:lumOff val="80000"/>
            <a:alpha val="89804"/>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de-DE" sz="2000" kern="1200" dirty="0">
              <a:latin typeface="RubFlama" panose="02000000000000000000" pitchFamily="2" charset="0"/>
            </a:rPr>
            <a:t>Aufwerfen der rechtlichen Frage</a:t>
          </a:r>
        </a:p>
      </dsp:txBody>
      <dsp:txXfrm>
        <a:off x="0" y="459349"/>
        <a:ext cx="8207375" cy="3899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8A0302-5C2C-4CC1-9E4E-0E31FDB26E19}">
      <dsp:nvSpPr>
        <dsp:cNvPr id="0" name=""/>
        <dsp:cNvSpPr/>
      </dsp:nvSpPr>
      <dsp:spPr>
        <a:xfrm>
          <a:off x="0" y="3876394"/>
          <a:ext cx="6047903" cy="847926"/>
        </a:xfrm>
        <a:prstGeom prst="rect">
          <a:avLst/>
        </a:prstGeom>
        <a:solidFill>
          <a:srgbClr val="9BBB5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de-DE" sz="2000" kern="1200" dirty="0">
              <a:latin typeface="RubFlama" panose="02000000000000000000" pitchFamily="2" charset="0"/>
            </a:rPr>
            <a:t>IV. Ergebnis</a:t>
          </a:r>
        </a:p>
      </dsp:txBody>
      <dsp:txXfrm>
        <a:off x="0" y="3876394"/>
        <a:ext cx="6047903" cy="457880"/>
      </dsp:txXfrm>
    </dsp:sp>
    <dsp:sp modelId="{8878404C-ECD5-4C0A-BAC2-6487521780B9}">
      <dsp:nvSpPr>
        <dsp:cNvPr id="0" name=""/>
        <dsp:cNvSpPr/>
      </dsp:nvSpPr>
      <dsp:spPr>
        <a:xfrm>
          <a:off x="0" y="4316705"/>
          <a:ext cx="6047903" cy="390046"/>
        </a:xfrm>
        <a:prstGeom prst="rect">
          <a:avLst/>
        </a:prstGeom>
        <a:solidFill>
          <a:schemeClr val="bg2">
            <a:lumMod val="20000"/>
            <a:lumOff val="8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de-DE" sz="2000" u="none" kern="1200" dirty="0">
              <a:latin typeface="RubFlama" panose="02000000000000000000" pitchFamily="2" charset="0"/>
            </a:rPr>
            <a:t>Daher ist A Deutscher.</a:t>
          </a:r>
        </a:p>
      </dsp:txBody>
      <dsp:txXfrm>
        <a:off x="0" y="4316705"/>
        <a:ext cx="6047903" cy="390046"/>
      </dsp:txXfrm>
    </dsp:sp>
    <dsp:sp modelId="{8FAEC744-B34C-4C7F-AAE5-3773F1F07E64}">
      <dsp:nvSpPr>
        <dsp:cNvPr id="0" name=""/>
        <dsp:cNvSpPr/>
      </dsp:nvSpPr>
      <dsp:spPr>
        <a:xfrm rot="10800000">
          <a:off x="0" y="2584391"/>
          <a:ext cx="6047903" cy="1304111"/>
        </a:xfrm>
        <a:prstGeom prst="upArrowCallout">
          <a:avLst/>
        </a:prstGeom>
        <a:solidFill>
          <a:srgbClr val="9BBB5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de-DE" sz="2000" kern="1200" dirty="0">
              <a:latin typeface="RubFlama" panose="02000000000000000000" pitchFamily="2" charset="0"/>
            </a:rPr>
            <a:t>III. Subsumtion</a:t>
          </a:r>
        </a:p>
      </dsp:txBody>
      <dsp:txXfrm rot="-10800000">
        <a:off x="0" y="2584391"/>
        <a:ext cx="6047903" cy="457743"/>
      </dsp:txXfrm>
    </dsp:sp>
    <dsp:sp modelId="{560C4936-34CA-4CFE-B466-07A72247F372}">
      <dsp:nvSpPr>
        <dsp:cNvPr id="0" name=""/>
        <dsp:cNvSpPr/>
      </dsp:nvSpPr>
      <dsp:spPr>
        <a:xfrm>
          <a:off x="0" y="3042134"/>
          <a:ext cx="6047903" cy="389929"/>
        </a:xfrm>
        <a:prstGeom prst="rect">
          <a:avLst/>
        </a:prstGeom>
        <a:solidFill>
          <a:schemeClr val="bg2">
            <a:lumMod val="20000"/>
            <a:lumOff val="8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de-DE" sz="2000" kern="1200" dirty="0">
              <a:latin typeface="RubFlama" panose="02000000000000000000" pitchFamily="2" charset="0"/>
            </a:rPr>
            <a:t>A besitzt die deutsche Staatsangehörigkeit.</a:t>
          </a:r>
          <a:endParaRPr lang="de-DE" sz="2000" kern="1200" dirty="0"/>
        </a:p>
      </dsp:txBody>
      <dsp:txXfrm>
        <a:off x="0" y="3042134"/>
        <a:ext cx="6047903" cy="389929"/>
      </dsp:txXfrm>
    </dsp:sp>
    <dsp:sp modelId="{8933DD75-E23E-403A-A3EA-66C3CE70B166}">
      <dsp:nvSpPr>
        <dsp:cNvPr id="0" name=""/>
        <dsp:cNvSpPr/>
      </dsp:nvSpPr>
      <dsp:spPr>
        <a:xfrm rot="10800000">
          <a:off x="0" y="1292998"/>
          <a:ext cx="6047903" cy="1304111"/>
        </a:xfrm>
        <a:prstGeom prst="upArrowCallout">
          <a:avLst/>
        </a:prstGeom>
        <a:solidFill>
          <a:srgbClr val="9BBB5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de-DE" sz="2000" kern="1200" dirty="0">
              <a:latin typeface="RubFlama" panose="02000000000000000000" pitchFamily="2" charset="0"/>
            </a:rPr>
            <a:t>II. Definition</a:t>
          </a:r>
        </a:p>
      </dsp:txBody>
      <dsp:txXfrm rot="10800000">
        <a:off x="0" y="1292998"/>
        <a:ext cx="6047903" cy="847372"/>
      </dsp:txXfrm>
    </dsp:sp>
    <dsp:sp modelId="{49018B22-D023-4D9D-A5F2-786BD52F8091}">
      <dsp:nvSpPr>
        <dsp:cNvPr id="0" name=""/>
        <dsp:cNvSpPr/>
      </dsp:nvSpPr>
      <dsp:spPr>
        <a:xfrm rot="10800000">
          <a:off x="0" y="1606"/>
          <a:ext cx="6047903" cy="1304111"/>
        </a:xfrm>
        <a:prstGeom prst="upArrowCallout">
          <a:avLst/>
        </a:prstGeom>
        <a:solidFill>
          <a:srgbClr val="9BBB5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de-DE" sz="2000" kern="1200" dirty="0">
              <a:latin typeface="RubFlama" panose="02000000000000000000" pitchFamily="2" charset="0"/>
            </a:rPr>
            <a:t>I. Obersatz</a:t>
          </a:r>
        </a:p>
      </dsp:txBody>
      <dsp:txXfrm rot="-10800000">
        <a:off x="0" y="1606"/>
        <a:ext cx="6047903" cy="457743"/>
      </dsp:txXfrm>
    </dsp:sp>
    <dsp:sp modelId="{1B6748BC-A2F1-4291-9016-6D349F9EE24F}">
      <dsp:nvSpPr>
        <dsp:cNvPr id="0" name=""/>
        <dsp:cNvSpPr/>
      </dsp:nvSpPr>
      <dsp:spPr>
        <a:xfrm>
          <a:off x="0" y="459349"/>
          <a:ext cx="6047903" cy="389929"/>
        </a:xfrm>
        <a:prstGeom prst="rect">
          <a:avLst/>
        </a:prstGeom>
        <a:solidFill>
          <a:schemeClr val="bg2">
            <a:lumMod val="20000"/>
            <a:lumOff val="80000"/>
            <a:alpha val="89804"/>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de-DE" sz="2000" kern="1200" dirty="0">
              <a:latin typeface="RubFlama" panose="02000000000000000000" pitchFamily="2" charset="0"/>
            </a:rPr>
            <a:t>A könnte Deutscher sein.</a:t>
          </a:r>
        </a:p>
      </dsp:txBody>
      <dsp:txXfrm>
        <a:off x="0" y="459349"/>
        <a:ext cx="6047903" cy="38992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2FD7DF-6E59-45F9-8688-0AC95DFB74FD}">
      <dsp:nvSpPr>
        <dsp:cNvPr id="0" name=""/>
        <dsp:cNvSpPr/>
      </dsp:nvSpPr>
      <dsp:spPr>
        <a:xfrm>
          <a:off x="8" y="0"/>
          <a:ext cx="2023542" cy="4725318"/>
        </a:xfrm>
        <a:prstGeom prst="roundRect">
          <a:avLst>
            <a:gd name="adj" fmla="val 10000"/>
          </a:avLst>
        </a:prstGeom>
        <a:solidFill>
          <a:srgbClr val="9BBB5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de-DE" sz="2000" kern="1200" dirty="0">
              <a:latin typeface="RubFlama" panose="02000000000000000000" pitchFamily="2" charset="0"/>
            </a:rPr>
            <a:t>Isolierte Wort-bedeutung, Betrachtung des Satzgefüges</a:t>
          </a:r>
        </a:p>
      </dsp:txBody>
      <dsp:txXfrm>
        <a:off x="8" y="1890127"/>
        <a:ext cx="2023542" cy="1890127"/>
      </dsp:txXfrm>
    </dsp:sp>
    <dsp:sp modelId="{42A97B53-EBAD-4E8A-AC4C-6EF4C04F075D}">
      <dsp:nvSpPr>
        <dsp:cNvPr id="0" name=""/>
        <dsp:cNvSpPr/>
      </dsp:nvSpPr>
      <dsp:spPr>
        <a:xfrm>
          <a:off x="211374" y="285659"/>
          <a:ext cx="1573530" cy="1573530"/>
        </a:xfrm>
        <a:prstGeom prst="ellipse">
          <a:avLst/>
        </a:prstGeom>
        <a:solidFill>
          <a:schemeClr val="bg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631095-36B2-4582-B195-5F6AED93BDBD}">
      <dsp:nvSpPr>
        <dsp:cNvPr id="0" name=""/>
        <dsp:cNvSpPr/>
      </dsp:nvSpPr>
      <dsp:spPr>
        <a:xfrm>
          <a:off x="2086179" y="0"/>
          <a:ext cx="2023542" cy="4725318"/>
        </a:xfrm>
        <a:prstGeom prst="roundRect">
          <a:avLst>
            <a:gd name="adj" fmla="val 10000"/>
          </a:avLst>
        </a:prstGeom>
        <a:solidFill>
          <a:srgbClr val="9BBB5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de-DE" sz="2000" kern="1200" dirty="0">
              <a:latin typeface="RubFlama" panose="02000000000000000000" pitchFamily="2" charset="0"/>
            </a:rPr>
            <a:t>Betrachtung des Gesetzes / des Umfeldes der Norm</a:t>
          </a:r>
        </a:p>
      </dsp:txBody>
      <dsp:txXfrm>
        <a:off x="2086179" y="1890127"/>
        <a:ext cx="2023542" cy="1890127"/>
      </dsp:txXfrm>
    </dsp:sp>
    <dsp:sp modelId="{4DB81C78-8158-49DC-BC3B-6426C0CA4455}">
      <dsp:nvSpPr>
        <dsp:cNvPr id="0" name=""/>
        <dsp:cNvSpPr/>
      </dsp:nvSpPr>
      <dsp:spPr>
        <a:xfrm>
          <a:off x="2311185" y="283519"/>
          <a:ext cx="1573530" cy="1573530"/>
        </a:xfrm>
        <a:prstGeom prst="ellipse">
          <a:avLst/>
        </a:prstGeom>
        <a:solidFill>
          <a:schemeClr val="bg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A400CCD-333A-48D5-A4BF-A61A70A94AFB}">
      <dsp:nvSpPr>
        <dsp:cNvPr id="0" name=""/>
        <dsp:cNvSpPr/>
      </dsp:nvSpPr>
      <dsp:spPr>
        <a:xfrm>
          <a:off x="4170428" y="0"/>
          <a:ext cx="2023542" cy="4725318"/>
        </a:xfrm>
        <a:prstGeom prst="roundRect">
          <a:avLst>
            <a:gd name="adj" fmla="val 10000"/>
          </a:avLst>
        </a:prstGeom>
        <a:solidFill>
          <a:srgbClr val="9BBB5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de-DE" sz="2000" kern="1200" dirty="0">
              <a:latin typeface="RubFlama" panose="02000000000000000000" pitchFamily="2" charset="0"/>
            </a:rPr>
            <a:t>Wille / Auffassung des (historischen) Gesetzgebers</a:t>
          </a:r>
        </a:p>
      </dsp:txBody>
      <dsp:txXfrm>
        <a:off x="4170428" y="1890127"/>
        <a:ext cx="2023542" cy="1890127"/>
      </dsp:txXfrm>
    </dsp:sp>
    <dsp:sp modelId="{27BBBD46-C54F-4DE1-B069-88A2DDD13A0B}">
      <dsp:nvSpPr>
        <dsp:cNvPr id="0" name=""/>
        <dsp:cNvSpPr/>
      </dsp:nvSpPr>
      <dsp:spPr>
        <a:xfrm>
          <a:off x="4395434" y="283519"/>
          <a:ext cx="1573530" cy="1573530"/>
        </a:xfrm>
        <a:prstGeom prst="ellipse">
          <a:avLst/>
        </a:prstGeom>
        <a:solidFill>
          <a:schemeClr val="bg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9D3FC83-7E70-4560-9663-0E4AF6D49B24}">
      <dsp:nvSpPr>
        <dsp:cNvPr id="0" name=""/>
        <dsp:cNvSpPr/>
      </dsp:nvSpPr>
      <dsp:spPr>
        <a:xfrm>
          <a:off x="6256608" y="0"/>
          <a:ext cx="2023542" cy="4725318"/>
        </a:xfrm>
        <a:prstGeom prst="roundRect">
          <a:avLst>
            <a:gd name="adj" fmla="val 10000"/>
          </a:avLst>
        </a:prstGeom>
        <a:solidFill>
          <a:srgbClr val="9BBB5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de-DE" sz="2000" kern="1200" dirty="0">
              <a:latin typeface="RubFlama" panose="02000000000000000000" pitchFamily="2" charset="0"/>
            </a:rPr>
            <a:t>Funktion der Norm </a:t>
          </a:r>
          <a:r>
            <a:rPr lang="de-DE" sz="2000" kern="1200" dirty="0">
              <a:latin typeface="RubFlama" panose="02000000000000000000" pitchFamily="2" charset="0"/>
              <a:sym typeface="Wingdings" panose="05000000000000000000" pitchFamily="2" charset="2"/>
            </a:rPr>
            <a:t> Wie muss ein Wort verstanden werden, damit diese Funktion erfüllt wird?</a:t>
          </a:r>
          <a:endParaRPr lang="de-DE" sz="2000" kern="1200" dirty="0">
            <a:latin typeface="RubFlama" panose="02000000000000000000" pitchFamily="2" charset="0"/>
          </a:endParaRPr>
        </a:p>
      </dsp:txBody>
      <dsp:txXfrm>
        <a:off x="6256608" y="1890127"/>
        <a:ext cx="2023542" cy="1890127"/>
      </dsp:txXfrm>
    </dsp:sp>
    <dsp:sp modelId="{6363F38E-A29D-44B4-BF55-68FC50FA2F9C}">
      <dsp:nvSpPr>
        <dsp:cNvPr id="0" name=""/>
        <dsp:cNvSpPr/>
      </dsp:nvSpPr>
      <dsp:spPr>
        <a:xfrm>
          <a:off x="6479683" y="283519"/>
          <a:ext cx="1573530" cy="1573530"/>
        </a:xfrm>
        <a:prstGeom prst="ellipse">
          <a:avLst/>
        </a:prstGeom>
        <a:solidFill>
          <a:schemeClr val="bg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9217FC6-6110-4720-8AE1-55053F246071}">
      <dsp:nvSpPr>
        <dsp:cNvPr id="0" name=""/>
        <dsp:cNvSpPr/>
      </dsp:nvSpPr>
      <dsp:spPr>
        <a:xfrm>
          <a:off x="294793" y="3913884"/>
          <a:ext cx="7617738" cy="708797"/>
        </a:xfrm>
        <a:prstGeom prst="leftRightArrow">
          <a:avLst/>
        </a:prstGeom>
        <a:solidFill>
          <a:schemeClr val="bg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64F774-4904-416B-8E07-4CCDB86C7052}">
      <dsp:nvSpPr>
        <dsp:cNvPr id="0" name=""/>
        <dsp:cNvSpPr/>
      </dsp:nvSpPr>
      <dsp:spPr>
        <a:xfrm>
          <a:off x="2769" y="212084"/>
          <a:ext cx="2002589" cy="500647"/>
        </a:xfrm>
        <a:prstGeom prst="roundRect">
          <a:avLst>
            <a:gd name="adj" fmla="val 10000"/>
          </a:avLst>
        </a:prstGeom>
        <a:solidFill>
          <a:schemeClr val="tx2"/>
        </a:solid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de-DE" sz="2000" strike="sngStrike" kern="1200" dirty="0">
              <a:latin typeface="RubFlama" panose="02000000000000000000" pitchFamily="2" charset="0"/>
            </a:rPr>
            <a:t>Finalität</a:t>
          </a:r>
        </a:p>
      </dsp:txBody>
      <dsp:txXfrm>
        <a:off x="17432" y="226747"/>
        <a:ext cx="1973263" cy="471321"/>
      </dsp:txXfrm>
    </dsp:sp>
    <dsp:sp modelId="{344DE741-6F09-4F91-ABAC-65F1DA8DB26F}">
      <dsp:nvSpPr>
        <dsp:cNvPr id="0" name=""/>
        <dsp:cNvSpPr/>
      </dsp:nvSpPr>
      <dsp:spPr>
        <a:xfrm rot="5400000">
          <a:off x="960257" y="756538"/>
          <a:ext cx="87613" cy="87613"/>
        </a:xfrm>
        <a:prstGeom prst="rightArrow">
          <a:avLst>
            <a:gd name="adj1" fmla="val 66700"/>
            <a:gd name="adj2" fmla="val 50000"/>
          </a:avLst>
        </a:prstGeom>
        <a:solidFill>
          <a:srgbClr val="9BBB59"/>
        </a:solidFill>
        <a:ln>
          <a:noFill/>
        </a:ln>
        <a:effectLst/>
      </dsp:spPr>
      <dsp:style>
        <a:lnRef idx="0">
          <a:scrgbClr r="0" g="0" b="0"/>
        </a:lnRef>
        <a:fillRef idx="1">
          <a:scrgbClr r="0" g="0" b="0"/>
        </a:fillRef>
        <a:effectRef idx="0">
          <a:scrgbClr r="0" g="0" b="0"/>
        </a:effectRef>
        <a:fontRef idx="minor">
          <a:schemeClr val="lt1"/>
        </a:fontRef>
      </dsp:style>
    </dsp:sp>
    <dsp:sp modelId="{8A419F75-000B-4B61-8242-4D9199E89FE7}">
      <dsp:nvSpPr>
        <dsp:cNvPr id="0" name=""/>
        <dsp:cNvSpPr/>
      </dsp:nvSpPr>
      <dsp:spPr>
        <a:xfrm>
          <a:off x="2769" y="887958"/>
          <a:ext cx="2002589" cy="1027188"/>
        </a:xfrm>
        <a:prstGeom prst="roundRect">
          <a:avLst>
            <a:gd name="adj" fmla="val 10000"/>
          </a:avLst>
        </a:prstGeom>
        <a:solidFill>
          <a:srgbClr val="9BBB59">
            <a:alpha val="90000"/>
          </a:srgbClr>
        </a:solidFill>
        <a:ln w="12700" cap="flat" cmpd="sng" algn="ctr">
          <a:solidFill>
            <a:srgbClr val="9BBB59">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de-DE" sz="2000" kern="1200" dirty="0">
              <a:solidFill>
                <a:schemeClr val="tx2"/>
              </a:solidFill>
              <a:latin typeface="RubFlama" panose="02000000000000000000" pitchFamily="2" charset="0"/>
            </a:rPr>
            <a:t>Vorhersehbarkeit</a:t>
          </a:r>
        </a:p>
      </dsp:txBody>
      <dsp:txXfrm>
        <a:off x="32854" y="918043"/>
        <a:ext cx="1942419" cy="967018"/>
      </dsp:txXfrm>
    </dsp:sp>
    <dsp:sp modelId="{6AFDDBBC-27AB-4F1E-A447-DFD48A094A18}">
      <dsp:nvSpPr>
        <dsp:cNvPr id="0" name=""/>
        <dsp:cNvSpPr/>
      </dsp:nvSpPr>
      <dsp:spPr>
        <a:xfrm>
          <a:off x="2285721" y="212084"/>
          <a:ext cx="2002589" cy="500647"/>
        </a:xfrm>
        <a:prstGeom prst="roundRect">
          <a:avLst>
            <a:gd name="adj" fmla="val 10000"/>
          </a:avLst>
        </a:prstGeom>
        <a:solidFill>
          <a:schemeClr val="tx2"/>
        </a:solid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de-DE" sz="2000" strike="sngStrike" kern="1200" dirty="0">
              <a:latin typeface="RubFlama" panose="02000000000000000000" pitchFamily="2" charset="0"/>
            </a:rPr>
            <a:t>Unmittelbarkeit</a:t>
          </a:r>
        </a:p>
      </dsp:txBody>
      <dsp:txXfrm>
        <a:off x="2300384" y="226747"/>
        <a:ext cx="1973263" cy="471321"/>
      </dsp:txXfrm>
    </dsp:sp>
    <dsp:sp modelId="{495F5032-B7DE-4E74-899B-146C550CD327}">
      <dsp:nvSpPr>
        <dsp:cNvPr id="0" name=""/>
        <dsp:cNvSpPr/>
      </dsp:nvSpPr>
      <dsp:spPr>
        <a:xfrm rot="5400000">
          <a:off x="3243209" y="756538"/>
          <a:ext cx="87613" cy="87613"/>
        </a:xfrm>
        <a:prstGeom prst="rightArrow">
          <a:avLst>
            <a:gd name="adj1" fmla="val 66700"/>
            <a:gd name="adj2" fmla="val 50000"/>
          </a:avLst>
        </a:prstGeom>
        <a:solidFill>
          <a:srgbClr val="9BBB59"/>
        </a:solidFill>
        <a:ln>
          <a:noFill/>
        </a:ln>
        <a:effectLst/>
      </dsp:spPr>
      <dsp:style>
        <a:lnRef idx="0">
          <a:scrgbClr r="0" g="0" b="0"/>
        </a:lnRef>
        <a:fillRef idx="1">
          <a:scrgbClr r="0" g="0" b="0"/>
        </a:fillRef>
        <a:effectRef idx="0">
          <a:scrgbClr r="0" g="0" b="0"/>
        </a:effectRef>
        <a:fontRef idx="minor">
          <a:schemeClr val="lt1"/>
        </a:fontRef>
      </dsp:style>
    </dsp:sp>
    <dsp:sp modelId="{F813F638-10E9-4A49-8ED4-5B62A7070DA9}">
      <dsp:nvSpPr>
        <dsp:cNvPr id="0" name=""/>
        <dsp:cNvSpPr/>
      </dsp:nvSpPr>
      <dsp:spPr>
        <a:xfrm>
          <a:off x="2285721" y="887958"/>
          <a:ext cx="2002589" cy="1025601"/>
        </a:xfrm>
        <a:prstGeom prst="roundRect">
          <a:avLst>
            <a:gd name="adj" fmla="val 10000"/>
          </a:avLst>
        </a:prstGeom>
        <a:solidFill>
          <a:srgbClr val="9BBB59">
            <a:alpha val="90000"/>
          </a:srgbClr>
        </a:solidFill>
        <a:ln w="12700" cap="flat" cmpd="sng" algn="ctr">
          <a:solidFill>
            <a:srgbClr val="9BBB59">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de-DE" sz="2000" kern="1200" dirty="0">
              <a:solidFill>
                <a:schemeClr val="tx2"/>
              </a:solidFill>
              <a:latin typeface="RubFlama" panose="02000000000000000000" pitchFamily="2" charset="0"/>
            </a:rPr>
            <a:t>Mittelbarkeit, aber Zurechenbarkeit</a:t>
          </a:r>
        </a:p>
      </dsp:txBody>
      <dsp:txXfrm>
        <a:off x="2315760" y="917997"/>
        <a:ext cx="1942511" cy="965523"/>
      </dsp:txXfrm>
    </dsp:sp>
    <dsp:sp modelId="{E1A415ED-5FCB-4C76-9C66-A20A26EAD74D}">
      <dsp:nvSpPr>
        <dsp:cNvPr id="0" name=""/>
        <dsp:cNvSpPr/>
      </dsp:nvSpPr>
      <dsp:spPr>
        <a:xfrm>
          <a:off x="4583792" y="190575"/>
          <a:ext cx="2002589" cy="500647"/>
        </a:xfrm>
        <a:prstGeom prst="roundRect">
          <a:avLst>
            <a:gd name="adj" fmla="val 10000"/>
          </a:avLst>
        </a:prstGeom>
        <a:solidFill>
          <a:schemeClr val="tx2"/>
        </a:solid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de-DE" sz="2000" strike="sngStrike" kern="1200" dirty="0">
              <a:latin typeface="RubFlama" panose="02000000000000000000" pitchFamily="2" charset="0"/>
            </a:rPr>
            <a:t>Rechtsförmigkeit</a:t>
          </a:r>
        </a:p>
      </dsp:txBody>
      <dsp:txXfrm>
        <a:off x="4598455" y="205238"/>
        <a:ext cx="1973263" cy="471321"/>
      </dsp:txXfrm>
    </dsp:sp>
    <dsp:sp modelId="{0D7D4930-0459-4CA2-BE62-09CBBAD7E51E}">
      <dsp:nvSpPr>
        <dsp:cNvPr id="0" name=""/>
        <dsp:cNvSpPr/>
      </dsp:nvSpPr>
      <dsp:spPr>
        <a:xfrm rot="5454146">
          <a:off x="5530405" y="745784"/>
          <a:ext cx="98380" cy="87613"/>
        </a:xfrm>
        <a:prstGeom prst="rightArrow">
          <a:avLst>
            <a:gd name="adj1" fmla="val 66700"/>
            <a:gd name="adj2" fmla="val 50000"/>
          </a:avLst>
        </a:prstGeom>
        <a:solidFill>
          <a:srgbClr val="9BBB59"/>
        </a:solidFill>
        <a:ln>
          <a:noFill/>
        </a:ln>
        <a:effectLst/>
      </dsp:spPr>
      <dsp:style>
        <a:lnRef idx="0">
          <a:scrgbClr r="0" g="0" b="0"/>
        </a:lnRef>
        <a:fillRef idx="1">
          <a:scrgbClr r="0" g="0" b="0"/>
        </a:fillRef>
        <a:effectRef idx="0">
          <a:scrgbClr r="0" g="0" b="0"/>
        </a:effectRef>
        <a:fontRef idx="minor">
          <a:schemeClr val="lt1"/>
        </a:fontRef>
      </dsp:style>
    </dsp:sp>
    <dsp:sp modelId="{6A3D9389-025C-442A-91D4-FAB1E9748FC8}">
      <dsp:nvSpPr>
        <dsp:cNvPr id="0" name=""/>
        <dsp:cNvSpPr/>
      </dsp:nvSpPr>
      <dsp:spPr>
        <a:xfrm>
          <a:off x="4568673" y="887958"/>
          <a:ext cx="2002589" cy="1025601"/>
        </a:xfrm>
        <a:prstGeom prst="roundRect">
          <a:avLst>
            <a:gd name="adj" fmla="val 10000"/>
          </a:avLst>
        </a:prstGeom>
        <a:solidFill>
          <a:srgbClr val="9BBB59">
            <a:alpha val="90000"/>
          </a:srgbClr>
        </a:solidFill>
        <a:ln w="12700" cap="flat" cmpd="sng" algn="ctr">
          <a:solidFill>
            <a:srgbClr val="9BBB59">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de-DE" sz="2000" kern="1200" dirty="0">
              <a:solidFill>
                <a:schemeClr val="tx2"/>
              </a:solidFill>
              <a:latin typeface="RubFlama" panose="02000000000000000000" pitchFamily="2" charset="0"/>
            </a:rPr>
            <a:t>Faktizität</a:t>
          </a:r>
        </a:p>
      </dsp:txBody>
      <dsp:txXfrm>
        <a:off x="4598712" y="917997"/>
        <a:ext cx="1942511" cy="965523"/>
      </dsp:txXfrm>
    </dsp:sp>
    <dsp:sp modelId="{7ADAE51D-5A17-44B6-A4CE-FAEBDE614A2F}">
      <dsp:nvSpPr>
        <dsp:cNvPr id="0" name=""/>
        <dsp:cNvSpPr/>
      </dsp:nvSpPr>
      <dsp:spPr>
        <a:xfrm>
          <a:off x="6851625" y="212084"/>
          <a:ext cx="2002589" cy="500647"/>
        </a:xfrm>
        <a:prstGeom prst="roundRect">
          <a:avLst>
            <a:gd name="adj" fmla="val 10000"/>
          </a:avLst>
        </a:prstGeom>
        <a:solidFill>
          <a:schemeClr val="tx2"/>
        </a:solid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de-DE" sz="2000" strike="sngStrike" kern="1200" dirty="0">
              <a:latin typeface="RubFlama" panose="02000000000000000000" pitchFamily="2" charset="0"/>
            </a:rPr>
            <a:t>Imperativität</a:t>
          </a:r>
        </a:p>
      </dsp:txBody>
      <dsp:txXfrm>
        <a:off x="6866288" y="226747"/>
        <a:ext cx="1973263" cy="471321"/>
      </dsp:txXfrm>
    </dsp:sp>
    <dsp:sp modelId="{9F9394B0-9080-4EC2-9C9D-280D284C6E88}">
      <dsp:nvSpPr>
        <dsp:cNvPr id="0" name=""/>
        <dsp:cNvSpPr/>
      </dsp:nvSpPr>
      <dsp:spPr>
        <a:xfrm rot="5400000">
          <a:off x="7809113" y="756538"/>
          <a:ext cx="87613" cy="87613"/>
        </a:xfrm>
        <a:prstGeom prst="rightArrow">
          <a:avLst>
            <a:gd name="adj1" fmla="val 66700"/>
            <a:gd name="adj2" fmla="val 50000"/>
          </a:avLst>
        </a:prstGeom>
        <a:solidFill>
          <a:srgbClr val="9BBB59"/>
        </a:solidFill>
        <a:ln>
          <a:noFill/>
        </a:ln>
        <a:effectLst/>
      </dsp:spPr>
      <dsp:style>
        <a:lnRef idx="0">
          <a:scrgbClr r="0" g="0" b="0"/>
        </a:lnRef>
        <a:fillRef idx="1">
          <a:scrgbClr r="0" g="0" b="0"/>
        </a:fillRef>
        <a:effectRef idx="0">
          <a:scrgbClr r="0" g="0" b="0"/>
        </a:effectRef>
        <a:fontRef idx="minor">
          <a:schemeClr val="lt1"/>
        </a:fontRef>
      </dsp:style>
    </dsp:sp>
    <dsp:sp modelId="{1F2C62DC-AD16-4B07-A784-53D25B820E2A}">
      <dsp:nvSpPr>
        <dsp:cNvPr id="0" name=""/>
        <dsp:cNvSpPr/>
      </dsp:nvSpPr>
      <dsp:spPr>
        <a:xfrm>
          <a:off x="6851625" y="887958"/>
          <a:ext cx="2002589" cy="1025601"/>
        </a:xfrm>
        <a:prstGeom prst="roundRect">
          <a:avLst>
            <a:gd name="adj" fmla="val 10000"/>
          </a:avLst>
        </a:prstGeom>
        <a:solidFill>
          <a:srgbClr val="9BBB59">
            <a:alpha val="90000"/>
          </a:srgbClr>
        </a:solidFill>
        <a:ln w="12700" cap="flat" cmpd="sng" algn="ctr">
          <a:solidFill>
            <a:srgbClr val="9BBB59">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de-DE" sz="2000" kern="1200" dirty="0">
              <a:solidFill>
                <a:schemeClr val="tx2"/>
              </a:solidFill>
              <a:latin typeface="RubFlama" panose="02000000000000000000" pitchFamily="2" charset="0"/>
            </a:rPr>
            <a:t>Intensität</a:t>
          </a:r>
        </a:p>
      </dsp:txBody>
      <dsp:txXfrm>
        <a:off x="6881664" y="917997"/>
        <a:ext cx="1942511" cy="965523"/>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71467A43-6E6D-46AE-8A35-06519D7916B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1A499315-E226-453E-A4BC-6A82BCA6BA6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8D240B-1F85-4346-A975-4E70D6C24AA8}" type="datetimeFigureOut">
              <a:rPr lang="de-DE" smtClean="0"/>
              <a:t>29.04.2026</a:t>
            </a:fld>
            <a:endParaRPr lang="de-DE"/>
          </a:p>
        </p:txBody>
      </p:sp>
      <p:sp>
        <p:nvSpPr>
          <p:cNvPr id="4" name="Fußzeilenplatzhalter 3">
            <a:extLst>
              <a:ext uri="{FF2B5EF4-FFF2-40B4-BE49-F238E27FC236}">
                <a16:creationId xmlns:a16="http://schemas.microsoft.com/office/drawing/2014/main" id="{DBBD1CFA-6AAC-419A-962A-22BDED8EF03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3EFA4C7B-B29D-457A-92EC-D6F85F4BFEF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A9A33B7-EE24-4343-9C88-187FADC1DD87}" type="slidenum">
              <a:rPr lang="de-DE" smtClean="0"/>
              <a:t>‹Nr.›</a:t>
            </a:fld>
            <a:endParaRPr lang="de-DE"/>
          </a:p>
        </p:txBody>
      </p:sp>
    </p:spTree>
    <p:extLst>
      <p:ext uri="{BB962C8B-B14F-4D97-AF65-F5344CB8AC3E}">
        <p14:creationId xmlns:p14="http://schemas.microsoft.com/office/powerpoint/2010/main" val="19480472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2728AD-B8FF-467B-AF5F-4891412E46D0}" type="datetimeFigureOut">
              <a:rPr lang="de-DE" smtClean="0"/>
              <a:t>29.04.2026</a:t>
            </a:fld>
            <a:endParaRPr lang="de-DE"/>
          </a:p>
        </p:txBody>
      </p:sp>
      <p:sp>
        <p:nvSpPr>
          <p:cNvPr id="4" name="Folienbildplatzhalt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A045E6-D734-4DB2-BEE5-DF972DD20CA2}" type="slidenum">
              <a:rPr lang="de-DE" smtClean="0"/>
              <a:t>‹Nr.›</a:t>
            </a:fld>
            <a:endParaRPr lang="de-DE"/>
          </a:p>
        </p:txBody>
      </p:sp>
    </p:spTree>
    <p:extLst>
      <p:ext uri="{BB962C8B-B14F-4D97-AF65-F5344CB8AC3E}">
        <p14:creationId xmlns:p14="http://schemas.microsoft.com/office/powerpoint/2010/main" val="56502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3" name="Untertitel 2"/>
          <p:cNvSpPr>
            <a:spLocks noGrp="1"/>
          </p:cNvSpPr>
          <p:nvPr>
            <p:ph type="subTitle" idx="1" hasCustomPrompt="1"/>
          </p:nvPr>
        </p:nvSpPr>
        <p:spPr>
          <a:xfrm>
            <a:off x="468000" y="6057380"/>
            <a:ext cx="7560000" cy="278420"/>
          </a:xfrm>
        </p:spPr>
        <p:txBody>
          <a:bodyPr/>
          <a:lstStyle>
            <a:lvl1pPr marL="0" indent="0" algn="l">
              <a:lnSpc>
                <a:spcPts val="2400"/>
              </a:lnSpc>
              <a:spcAft>
                <a:spcPts val="0"/>
              </a:spcAft>
              <a:buFont typeface="Arial" panose="020B0604020202020204" pitchFamily="34" charset="0"/>
              <a:buNone/>
              <a:defRPr sz="1500" b="0">
                <a:solidFill>
                  <a:schemeClr val="bg2"/>
                </a:solidFill>
              </a:defRPr>
            </a:lvl1pPr>
            <a:lvl2pPr marL="0" indent="0" algn="l">
              <a:lnSpc>
                <a:spcPts val="2400"/>
              </a:lnSpc>
              <a:spcAft>
                <a:spcPts val="0"/>
              </a:spcAft>
              <a:buFont typeface="Arial" panose="020B0604020202020204" pitchFamily="34" charset="0"/>
              <a:buNone/>
              <a:defRPr sz="1500" b="0">
                <a:solidFill>
                  <a:schemeClr val="bg2"/>
                </a:solidFill>
              </a:defRPr>
            </a:lvl2pPr>
            <a:lvl3pPr marL="0" indent="0" algn="l">
              <a:lnSpc>
                <a:spcPts val="2400"/>
              </a:lnSpc>
              <a:spcAft>
                <a:spcPts val="0"/>
              </a:spcAft>
              <a:buFont typeface="Arial" panose="020B0604020202020204" pitchFamily="34" charset="0"/>
              <a:buNone/>
              <a:defRPr sz="1500" b="0">
                <a:solidFill>
                  <a:schemeClr val="bg2"/>
                </a:solidFill>
              </a:defRPr>
            </a:lvl3pPr>
            <a:lvl4pPr marL="0" indent="0" algn="l">
              <a:lnSpc>
                <a:spcPts val="2400"/>
              </a:lnSpc>
              <a:spcAft>
                <a:spcPts val="0"/>
              </a:spcAft>
              <a:buFont typeface="Arial" panose="020B0604020202020204" pitchFamily="34" charset="0"/>
              <a:buNone/>
              <a:defRPr sz="1500" b="0">
                <a:solidFill>
                  <a:schemeClr val="bg2"/>
                </a:solidFill>
              </a:defRPr>
            </a:lvl4pPr>
            <a:lvl5pPr marL="0" indent="0" algn="l">
              <a:lnSpc>
                <a:spcPts val="2400"/>
              </a:lnSpc>
              <a:spcAft>
                <a:spcPts val="0"/>
              </a:spcAft>
              <a:buFont typeface="Arial" panose="020B0604020202020204" pitchFamily="34" charset="0"/>
              <a:buNone/>
              <a:defRPr sz="1500" b="0">
                <a:solidFill>
                  <a:schemeClr val="bg2"/>
                </a:solidFill>
              </a:defRPr>
            </a:lvl5pPr>
            <a:lvl6pPr marL="0" indent="0" algn="l">
              <a:lnSpc>
                <a:spcPts val="2400"/>
              </a:lnSpc>
              <a:spcAft>
                <a:spcPts val="0"/>
              </a:spcAft>
              <a:buFont typeface="Arial" panose="020B0604020202020204" pitchFamily="34" charset="0"/>
              <a:buNone/>
              <a:defRPr sz="1500" b="0">
                <a:solidFill>
                  <a:schemeClr val="bg2"/>
                </a:solidFill>
              </a:defRPr>
            </a:lvl6pPr>
            <a:lvl7pPr marL="0" indent="0" algn="l">
              <a:lnSpc>
                <a:spcPts val="2400"/>
              </a:lnSpc>
              <a:spcAft>
                <a:spcPts val="0"/>
              </a:spcAft>
              <a:buFont typeface="Arial" panose="020B0604020202020204" pitchFamily="34" charset="0"/>
              <a:buNone/>
              <a:defRPr sz="1500" b="0">
                <a:solidFill>
                  <a:schemeClr val="bg2"/>
                </a:solidFill>
              </a:defRPr>
            </a:lvl7pPr>
            <a:lvl8pPr marL="0" indent="0" algn="l">
              <a:lnSpc>
                <a:spcPts val="2400"/>
              </a:lnSpc>
              <a:spcAft>
                <a:spcPts val="0"/>
              </a:spcAft>
              <a:buFont typeface="Arial" panose="020B0604020202020204" pitchFamily="34" charset="0"/>
              <a:buNone/>
              <a:defRPr sz="1500" b="0">
                <a:solidFill>
                  <a:schemeClr val="bg2"/>
                </a:solidFill>
              </a:defRPr>
            </a:lvl8pPr>
            <a:lvl9pPr marL="0" indent="0" algn="l">
              <a:lnSpc>
                <a:spcPts val="2400"/>
              </a:lnSpc>
              <a:spcAft>
                <a:spcPts val="0"/>
              </a:spcAft>
              <a:buFont typeface="Arial" panose="020B0604020202020204" pitchFamily="34" charset="0"/>
              <a:buNone/>
              <a:defRPr sz="1500" b="0">
                <a:solidFill>
                  <a:schemeClr val="bg2"/>
                </a:solidFill>
              </a:defRPr>
            </a:lvl9pPr>
          </a:lstStyle>
          <a:p>
            <a:pPr lvl="0"/>
            <a:r>
              <a:rPr lang="de-DE" dirty="0"/>
              <a:t>Untertitel</a:t>
            </a:r>
          </a:p>
        </p:txBody>
      </p:sp>
      <p:sp>
        <p:nvSpPr>
          <p:cNvPr id="7" name="Datumsplatzhalter 6"/>
          <p:cNvSpPr>
            <a:spLocks noGrp="1"/>
          </p:cNvSpPr>
          <p:nvPr>
            <p:ph type="dt" sz="half" idx="10"/>
          </p:nvPr>
        </p:nvSpPr>
        <p:spPr>
          <a:xfrm>
            <a:off x="468000" y="6335800"/>
            <a:ext cx="7560000" cy="192000"/>
          </a:xfrm>
        </p:spPr>
        <p:txBody>
          <a:bodyPr/>
          <a:lstStyle>
            <a:lvl1pPr>
              <a:defRPr sz="900">
                <a:solidFill>
                  <a:schemeClr val="tx2"/>
                </a:solidFill>
              </a:defRPr>
            </a:lvl1pPr>
          </a:lstStyle>
          <a:p>
            <a:endParaRPr lang="de-DE" dirty="0"/>
          </a:p>
        </p:txBody>
      </p:sp>
      <p:pic>
        <p:nvPicPr>
          <p:cNvPr id="6" name="Grafik 5">
            <a:extLst>
              <a:ext uri="{FF2B5EF4-FFF2-40B4-BE49-F238E27FC236}">
                <a16:creationId xmlns:a16="http://schemas.microsoft.com/office/drawing/2014/main" id="{70D81F06-1D47-4C44-8C29-89662B0E161D}"/>
              </a:ext>
            </a:extLst>
          </p:cNvPr>
          <p:cNvPicPr>
            <a:picLocks/>
          </p:cNvPicPr>
          <p:nvPr userDrawn="1"/>
        </p:nvPicPr>
        <p:blipFill>
          <a:blip r:embed="rId2"/>
          <a:stretch>
            <a:fillRect/>
          </a:stretch>
        </p:blipFill>
        <p:spPr>
          <a:xfrm>
            <a:off x="479880" y="5211000"/>
            <a:ext cx="2505600" cy="163800"/>
          </a:xfrm>
          <a:prstGeom prst="rect">
            <a:avLst/>
          </a:prstGeom>
        </p:spPr>
      </p:pic>
      <p:sp>
        <p:nvSpPr>
          <p:cNvPr id="22" name="Bildplatzhalter 21">
            <a:extLst>
              <a:ext uri="{FF2B5EF4-FFF2-40B4-BE49-F238E27FC236}">
                <a16:creationId xmlns:a16="http://schemas.microsoft.com/office/drawing/2014/main" id="{84C7B36F-18FD-48F5-9A0D-FC40AEE68D0C}"/>
              </a:ext>
            </a:extLst>
          </p:cNvPr>
          <p:cNvSpPr>
            <a:spLocks noGrp="1"/>
          </p:cNvSpPr>
          <p:nvPr>
            <p:ph type="pic" sz="quarter" idx="13"/>
          </p:nvPr>
        </p:nvSpPr>
        <p:spPr>
          <a:xfrm>
            <a:off x="-2" y="-1"/>
            <a:ext cx="8184240" cy="4896000"/>
          </a:xfrm>
          <a:custGeom>
            <a:avLst/>
            <a:gdLst>
              <a:gd name="connsiteX0" fmla="*/ 0 w 8182800"/>
              <a:gd name="connsiteY0" fmla="*/ 0 h 3186000"/>
              <a:gd name="connsiteX1" fmla="*/ 8182800 w 8182800"/>
              <a:gd name="connsiteY1" fmla="*/ 0 h 3186000"/>
              <a:gd name="connsiteX2" fmla="*/ 8182800 w 8182800"/>
              <a:gd name="connsiteY2" fmla="*/ 1 h 3186000"/>
              <a:gd name="connsiteX3" fmla="*/ 7225201 w 8182800"/>
              <a:gd name="connsiteY3" fmla="*/ 1 h 3186000"/>
              <a:gd name="connsiteX4" fmla="*/ 7225201 w 8182800"/>
              <a:gd name="connsiteY4" fmla="*/ 1440001 h 3186000"/>
              <a:gd name="connsiteX5" fmla="*/ 8182800 w 8182800"/>
              <a:gd name="connsiteY5" fmla="*/ 1440001 h 3186000"/>
              <a:gd name="connsiteX6" fmla="*/ 8182800 w 8182800"/>
              <a:gd name="connsiteY6" fmla="*/ 3186000 h 3186000"/>
              <a:gd name="connsiteX7" fmla="*/ 0 w 8182800"/>
              <a:gd name="connsiteY7" fmla="*/ 3186000 h 3186000"/>
              <a:gd name="connsiteX0" fmla="*/ 0 w 8182800"/>
              <a:gd name="connsiteY0" fmla="*/ 0 h 3186000"/>
              <a:gd name="connsiteX1" fmla="*/ 8182800 w 8182800"/>
              <a:gd name="connsiteY1" fmla="*/ 0 h 3186000"/>
              <a:gd name="connsiteX2" fmla="*/ 8182800 w 8182800"/>
              <a:gd name="connsiteY2" fmla="*/ 1 h 3186000"/>
              <a:gd name="connsiteX3" fmla="*/ 7225201 w 8182800"/>
              <a:gd name="connsiteY3" fmla="*/ 1 h 3186000"/>
              <a:gd name="connsiteX4" fmla="*/ 7222820 w 8182800"/>
              <a:gd name="connsiteY4" fmla="*/ 1072098 h 3186000"/>
              <a:gd name="connsiteX5" fmla="*/ 8182800 w 8182800"/>
              <a:gd name="connsiteY5" fmla="*/ 1440001 h 3186000"/>
              <a:gd name="connsiteX6" fmla="*/ 8182800 w 8182800"/>
              <a:gd name="connsiteY6" fmla="*/ 3186000 h 3186000"/>
              <a:gd name="connsiteX7" fmla="*/ 0 w 8182800"/>
              <a:gd name="connsiteY7" fmla="*/ 3186000 h 3186000"/>
              <a:gd name="connsiteX8" fmla="*/ 0 w 8182800"/>
              <a:gd name="connsiteY8" fmla="*/ 0 h 3186000"/>
              <a:gd name="connsiteX0" fmla="*/ 0 w 8182800"/>
              <a:gd name="connsiteY0" fmla="*/ 0 h 3186000"/>
              <a:gd name="connsiteX1" fmla="*/ 8182800 w 8182800"/>
              <a:gd name="connsiteY1" fmla="*/ 0 h 3186000"/>
              <a:gd name="connsiteX2" fmla="*/ 8182800 w 8182800"/>
              <a:gd name="connsiteY2" fmla="*/ 1 h 3186000"/>
              <a:gd name="connsiteX3" fmla="*/ 7225201 w 8182800"/>
              <a:gd name="connsiteY3" fmla="*/ 1 h 3186000"/>
              <a:gd name="connsiteX4" fmla="*/ 7227582 w 8182800"/>
              <a:gd name="connsiteY4" fmla="*/ 1141750 h 3186000"/>
              <a:gd name="connsiteX5" fmla="*/ 8182800 w 8182800"/>
              <a:gd name="connsiteY5" fmla="*/ 1440001 h 3186000"/>
              <a:gd name="connsiteX6" fmla="*/ 8182800 w 8182800"/>
              <a:gd name="connsiteY6" fmla="*/ 3186000 h 3186000"/>
              <a:gd name="connsiteX7" fmla="*/ 0 w 8182800"/>
              <a:gd name="connsiteY7" fmla="*/ 3186000 h 3186000"/>
              <a:gd name="connsiteX8" fmla="*/ 0 w 8182800"/>
              <a:gd name="connsiteY8" fmla="*/ 0 h 3186000"/>
              <a:gd name="connsiteX0" fmla="*/ 0 w 8182800"/>
              <a:gd name="connsiteY0" fmla="*/ 0 h 3186000"/>
              <a:gd name="connsiteX1" fmla="*/ 8182800 w 8182800"/>
              <a:gd name="connsiteY1" fmla="*/ 0 h 3186000"/>
              <a:gd name="connsiteX2" fmla="*/ 8182800 w 8182800"/>
              <a:gd name="connsiteY2" fmla="*/ 1 h 3186000"/>
              <a:gd name="connsiteX3" fmla="*/ 7225201 w 8182800"/>
              <a:gd name="connsiteY3" fmla="*/ 1 h 3186000"/>
              <a:gd name="connsiteX4" fmla="*/ 7222820 w 8182800"/>
              <a:gd name="connsiteY4" fmla="*/ 1075670 h 3186000"/>
              <a:gd name="connsiteX5" fmla="*/ 8182800 w 8182800"/>
              <a:gd name="connsiteY5" fmla="*/ 1440001 h 3186000"/>
              <a:gd name="connsiteX6" fmla="*/ 8182800 w 8182800"/>
              <a:gd name="connsiteY6" fmla="*/ 3186000 h 3186000"/>
              <a:gd name="connsiteX7" fmla="*/ 0 w 8182800"/>
              <a:gd name="connsiteY7" fmla="*/ 3186000 h 3186000"/>
              <a:gd name="connsiteX8" fmla="*/ 0 w 8182800"/>
              <a:gd name="connsiteY8" fmla="*/ 0 h 3186000"/>
              <a:gd name="connsiteX0" fmla="*/ 0 w 8663812"/>
              <a:gd name="connsiteY0" fmla="*/ 0 h 3186000"/>
              <a:gd name="connsiteX1" fmla="*/ 8182800 w 8663812"/>
              <a:gd name="connsiteY1" fmla="*/ 0 h 3186000"/>
              <a:gd name="connsiteX2" fmla="*/ 8182800 w 8663812"/>
              <a:gd name="connsiteY2" fmla="*/ 1 h 3186000"/>
              <a:gd name="connsiteX3" fmla="*/ 7225201 w 8663812"/>
              <a:gd name="connsiteY3" fmla="*/ 1 h 3186000"/>
              <a:gd name="connsiteX4" fmla="*/ 7222820 w 8663812"/>
              <a:gd name="connsiteY4" fmla="*/ 1075670 h 3186000"/>
              <a:gd name="connsiteX5" fmla="*/ 8663812 w 8663812"/>
              <a:gd name="connsiteY5" fmla="*/ 1079242 h 3186000"/>
              <a:gd name="connsiteX6" fmla="*/ 8182800 w 8663812"/>
              <a:gd name="connsiteY6" fmla="*/ 3186000 h 3186000"/>
              <a:gd name="connsiteX7" fmla="*/ 0 w 8663812"/>
              <a:gd name="connsiteY7" fmla="*/ 3186000 h 3186000"/>
              <a:gd name="connsiteX8" fmla="*/ 0 w 8663812"/>
              <a:gd name="connsiteY8" fmla="*/ 0 h 3186000"/>
              <a:gd name="connsiteX0" fmla="*/ 0 w 8694768"/>
              <a:gd name="connsiteY0" fmla="*/ 0 h 3194930"/>
              <a:gd name="connsiteX1" fmla="*/ 8182800 w 8694768"/>
              <a:gd name="connsiteY1" fmla="*/ 0 h 3194930"/>
              <a:gd name="connsiteX2" fmla="*/ 8182800 w 8694768"/>
              <a:gd name="connsiteY2" fmla="*/ 1 h 3194930"/>
              <a:gd name="connsiteX3" fmla="*/ 7225201 w 8694768"/>
              <a:gd name="connsiteY3" fmla="*/ 1 h 3194930"/>
              <a:gd name="connsiteX4" fmla="*/ 7222820 w 8694768"/>
              <a:gd name="connsiteY4" fmla="*/ 1075670 h 3194930"/>
              <a:gd name="connsiteX5" fmla="*/ 8663812 w 8694768"/>
              <a:gd name="connsiteY5" fmla="*/ 1079242 h 3194930"/>
              <a:gd name="connsiteX6" fmla="*/ 8694768 w 8694768"/>
              <a:gd name="connsiteY6" fmla="*/ 3194930 h 3194930"/>
              <a:gd name="connsiteX7" fmla="*/ 0 w 8694768"/>
              <a:gd name="connsiteY7" fmla="*/ 3186000 h 3194930"/>
              <a:gd name="connsiteX8" fmla="*/ 0 w 8694768"/>
              <a:gd name="connsiteY8" fmla="*/ 0 h 3194930"/>
              <a:gd name="connsiteX0" fmla="*/ 0 w 8687624"/>
              <a:gd name="connsiteY0" fmla="*/ 0 h 3194930"/>
              <a:gd name="connsiteX1" fmla="*/ 8182800 w 8687624"/>
              <a:gd name="connsiteY1" fmla="*/ 0 h 3194930"/>
              <a:gd name="connsiteX2" fmla="*/ 8182800 w 8687624"/>
              <a:gd name="connsiteY2" fmla="*/ 1 h 3194930"/>
              <a:gd name="connsiteX3" fmla="*/ 7225201 w 8687624"/>
              <a:gd name="connsiteY3" fmla="*/ 1 h 3194930"/>
              <a:gd name="connsiteX4" fmla="*/ 7222820 w 8687624"/>
              <a:gd name="connsiteY4" fmla="*/ 1075670 h 3194930"/>
              <a:gd name="connsiteX5" fmla="*/ 8663812 w 8687624"/>
              <a:gd name="connsiteY5" fmla="*/ 1079242 h 3194930"/>
              <a:gd name="connsiteX6" fmla="*/ 8687624 w 8687624"/>
              <a:gd name="connsiteY6" fmla="*/ 3194930 h 3194930"/>
              <a:gd name="connsiteX7" fmla="*/ 0 w 8687624"/>
              <a:gd name="connsiteY7" fmla="*/ 3186000 h 3194930"/>
              <a:gd name="connsiteX8" fmla="*/ 0 w 8687624"/>
              <a:gd name="connsiteY8" fmla="*/ 0 h 3194930"/>
              <a:gd name="connsiteX0" fmla="*/ 0 w 8678099"/>
              <a:gd name="connsiteY0" fmla="*/ 0 h 3196716"/>
              <a:gd name="connsiteX1" fmla="*/ 8182800 w 8678099"/>
              <a:gd name="connsiteY1" fmla="*/ 0 h 3196716"/>
              <a:gd name="connsiteX2" fmla="*/ 8182800 w 8678099"/>
              <a:gd name="connsiteY2" fmla="*/ 1 h 3196716"/>
              <a:gd name="connsiteX3" fmla="*/ 7225201 w 8678099"/>
              <a:gd name="connsiteY3" fmla="*/ 1 h 3196716"/>
              <a:gd name="connsiteX4" fmla="*/ 7222820 w 8678099"/>
              <a:gd name="connsiteY4" fmla="*/ 1075670 h 3196716"/>
              <a:gd name="connsiteX5" fmla="*/ 8663812 w 8678099"/>
              <a:gd name="connsiteY5" fmla="*/ 1079242 h 3196716"/>
              <a:gd name="connsiteX6" fmla="*/ 8678099 w 8678099"/>
              <a:gd name="connsiteY6" fmla="*/ 3196716 h 3196716"/>
              <a:gd name="connsiteX7" fmla="*/ 0 w 8678099"/>
              <a:gd name="connsiteY7" fmla="*/ 3186000 h 3196716"/>
              <a:gd name="connsiteX8" fmla="*/ 0 w 8678099"/>
              <a:gd name="connsiteY8" fmla="*/ 0 h 3196716"/>
              <a:gd name="connsiteX0" fmla="*/ 0 w 8673336"/>
              <a:gd name="connsiteY0" fmla="*/ 0 h 3200288"/>
              <a:gd name="connsiteX1" fmla="*/ 8182800 w 8673336"/>
              <a:gd name="connsiteY1" fmla="*/ 0 h 3200288"/>
              <a:gd name="connsiteX2" fmla="*/ 8182800 w 8673336"/>
              <a:gd name="connsiteY2" fmla="*/ 1 h 3200288"/>
              <a:gd name="connsiteX3" fmla="*/ 7225201 w 8673336"/>
              <a:gd name="connsiteY3" fmla="*/ 1 h 3200288"/>
              <a:gd name="connsiteX4" fmla="*/ 7222820 w 8673336"/>
              <a:gd name="connsiteY4" fmla="*/ 1075670 h 3200288"/>
              <a:gd name="connsiteX5" fmla="*/ 8663812 w 8673336"/>
              <a:gd name="connsiteY5" fmla="*/ 1079242 h 3200288"/>
              <a:gd name="connsiteX6" fmla="*/ 8673336 w 8673336"/>
              <a:gd name="connsiteY6" fmla="*/ 3200288 h 3200288"/>
              <a:gd name="connsiteX7" fmla="*/ 0 w 8673336"/>
              <a:gd name="connsiteY7" fmla="*/ 3186000 h 3200288"/>
              <a:gd name="connsiteX8" fmla="*/ 0 w 8673336"/>
              <a:gd name="connsiteY8" fmla="*/ 0 h 3200288"/>
              <a:gd name="connsiteX0" fmla="*/ 0 w 8673336"/>
              <a:gd name="connsiteY0" fmla="*/ 0 h 3200288"/>
              <a:gd name="connsiteX1" fmla="*/ 8182800 w 8673336"/>
              <a:gd name="connsiteY1" fmla="*/ 0 h 3200288"/>
              <a:gd name="connsiteX2" fmla="*/ 8182800 w 8673336"/>
              <a:gd name="connsiteY2" fmla="*/ 1 h 3200288"/>
              <a:gd name="connsiteX3" fmla="*/ 7225201 w 8673336"/>
              <a:gd name="connsiteY3" fmla="*/ 1 h 3200288"/>
              <a:gd name="connsiteX4" fmla="*/ 7654349 w 8673336"/>
              <a:gd name="connsiteY4" fmla="*/ 938697 h 3200288"/>
              <a:gd name="connsiteX5" fmla="*/ 8663812 w 8673336"/>
              <a:gd name="connsiteY5" fmla="*/ 1079242 h 3200288"/>
              <a:gd name="connsiteX6" fmla="*/ 8673336 w 8673336"/>
              <a:gd name="connsiteY6" fmla="*/ 3200288 h 3200288"/>
              <a:gd name="connsiteX7" fmla="*/ 0 w 8673336"/>
              <a:gd name="connsiteY7" fmla="*/ 3186000 h 3200288"/>
              <a:gd name="connsiteX8" fmla="*/ 0 w 8673336"/>
              <a:gd name="connsiteY8" fmla="*/ 0 h 3200288"/>
              <a:gd name="connsiteX0" fmla="*/ 0 w 8673336"/>
              <a:gd name="connsiteY0" fmla="*/ 0 h 3200288"/>
              <a:gd name="connsiteX1" fmla="*/ 8182800 w 8673336"/>
              <a:gd name="connsiteY1" fmla="*/ 0 h 3200288"/>
              <a:gd name="connsiteX2" fmla="*/ 8182800 w 8673336"/>
              <a:gd name="connsiteY2" fmla="*/ 1 h 3200288"/>
              <a:gd name="connsiteX3" fmla="*/ 7225201 w 8673336"/>
              <a:gd name="connsiteY3" fmla="*/ 1 h 3200288"/>
              <a:gd name="connsiteX4" fmla="*/ 7654349 w 8673336"/>
              <a:gd name="connsiteY4" fmla="*/ 938697 h 3200288"/>
              <a:gd name="connsiteX5" fmla="*/ 8663812 w 8673336"/>
              <a:gd name="connsiteY5" fmla="*/ 1079242 h 3200288"/>
              <a:gd name="connsiteX6" fmla="*/ 8673336 w 8673336"/>
              <a:gd name="connsiteY6" fmla="*/ 3200288 h 3200288"/>
              <a:gd name="connsiteX7" fmla="*/ 0 w 8673336"/>
              <a:gd name="connsiteY7" fmla="*/ 3186000 h 3200288"/>
              <a:gd name="connsiteX8" fmla="*/ 0 w 8673336"/>
              <a:gd name="connsiteY8" fmla="*/ 0 h 3200288"/>
              <a:gd name="connsiteX0" fmla="*/ 0 w 8673336"/>
              <a:gd name="connsiteY0" fmla="*/ 0 h 3200288"/>
              <a:gd name="connsiteX1" fmla="*/ 8182800 w 8673336"/>
              <a:gd name="connsiteY1" fmla="*/ 0 h 3200288"/>
              <a:gd name="connsiteX2" fmla="*/ 8182800 w 8673336"/>
              <a:gd name="connsiteY2" fmla="*/ 1 h 3200288"/>
              <a:gd name="connsiteX3" fmla="*/ 7225201 w 8673336"/>
              <a:gd name="connsiteY3" fmla="*/ 1 h 3200288"/>
              <a:gd name="connsiteX4" fmla="*/ 7654349 w 8673336"/>
              <a:gd name="connsiteY4" fmla="*/ 938697 h 3200288"/>
              <a:gd name="connsiteX5" fmla="*/ 8671383 w 8673336"/>
              <a:gd name="connsiteY5" fmla="*/ 992078 h 3200288"/>
              <a:gd name="connsiteX6" fmla="*/ 8673336 w 8673336"/>
              <a:gd name="connsiteY6" fmla="*/ 3200288 h 3200288"/>
              <a:gd name="connsiteX7" fmla="*/ 0 w 8673336"/>
              <a:gd name="connsiteY7" fmla="*/ 3186000 h 3200288"/>
              <a:gd name="connsiteX8" fmla="*/ 0 w 8673336"/>
              <a:gd name="connsiteY8" fmla="*/ 0 h 3200288"/>
              <a:gd name="connsiteX0" fmla="*/ 0 w 8673336"/>
              <a:gd name="connsiteY0" fmla="*/ 0 h 3200288"/>
              <a:gd name="connsiteX1" fmla="*/ 8182800 w 8673336"/>
              <a:gd name="connsiteY1" fmla="*/ 0 h 3200288"/>
              <a:gd name="connsiteX2" fmla="*/ 8182800 w 8673336"/>
              <a:gd name="connsiteY2" fmla="*/ 1 h 3200288"/>
              <a:gd name="connsiteX3" fmla="*/ 7225201 w 8673336"/>
              <a:gd name="connsiteY3" fmla="*/ 1 h 3200288"/>
              <a:gd name="connsiteX4" fmla="*/ 7654349 w 8673336"/>
              <a:gd name="connsiteY4" fmla="*/ 938697 h 3200288"/>
              <a:gd name="connsiteX5" fmla="*/ 8671383 w 8673336"/>
              <a:gd name="connsiteY5" fmla="*/ 992078 h 3200288"/>
              <a:gd name="connsiteX6" fmla="*/ 8673336 w 8673336"/>
              <a:gd name="connsiteY6" fmla="*/ 3200288 h 3200288"/>
              <a:gd name="connsiteX7" fmla="*/ 0 w 8673336"/>
              <a:gd name="connsiteY7" fmla="*/ 3186000 h 3200288"/>
              <a:gd name="connsiteX8" fmla="*/ 0 w 8673336"/>
              <a:gd name="connsiteY8" fmla="*/ 0 h 3200288"/>
              <a:gd name="connsiteX0" fmla="*/ 0 w 8673336"/>
              <a:gd name="connsiteY0" fmla="*/ 0 h 3200288"/>
              <a:gd name="connsiteX1" fmla="*/ 8182800 w 8673336"/>
              <a:gd name="connsiteY1" fmla="*/ 0 h 3200288"/>
              <a:gd name="connsiteX2" fmla="*/ 8182800 w 8673336"/>
              <a:gd name="connsiteY2" fmla="*/ 1 h 3200288"/>
              <a:gd name="connsiteX3" fmla="*/ 7225201 w 8673336"/>
              <a:gd name="connsiteY3" fmla="*/ 1 h 3200288"/>
              <a:gd name="connsiteX4" fmla="*/ 7654349 w 8673336"/>
              <a:gd name="connsiteY4" fmla="*/ 938697 h 3200288"/>
              <a:gd name="connsiteX5" fmla="*/ 8671383 w 8673336"/>
              <a:gd name="connsiteY5" fmla="*/ 943826 h 3200288"/>
              <a:gd name="connsiteX6" fmla="*/ 8673336 w 8673336"/>
              <a:gd name="connsiteY6" fmla="*/ 3200288 h 3200288"/>
              <a:gd name="connsiteX7" fmla="*/ 0 w 8673336"/>
              <a:gd name="connsiteY7" fmla="*/ 3186000 h 3200288"/>
              <a:gd name="connsiteX8" fmla="*/ 0 w 8673336"/>
              <a:gd name="connsiteY8" fmla="*/ 0 h 3200288"/>
              <a:gd name="connsiteX0" fmla="*/ 0 w 8673336"/>
              <a:gd name="connsiteY0" fmla="*/ 0 h 3200288"/>
              <a:gd name="connsiteX1" fmla="*/ 8182800 w 8673336"/>
              <a:gd name="connsiteY1" fmla="*/ 0 h 3200288"/>
              <a:gd name="connsiteX2" fmla="*/ 8182800 w 8673336"/>
              <a:gd name="connsiteY2" fmla="*/ 1 h 3200288"/>
              <a:gd name="connsiteX3" fmla="*/ 7656730 w 8673336"/>
              <a:gd name="connsiteY3" fmla="*/ 3115 h 3200288"/>
              <a:gd name="connsiteX4" fmla="*/ 7654349 w 8673336"/>
              <a:gd name="connsiteY4" fmla="*/ 938697 h 3200288"/>
              <a:gd name="connsiteX5" fmla="*/ 8671383 w 8673336"/>
              <a:gd name="connsiteY5" fmla="*/ 943826 h 3200288"/>
              <a:gd name="connsiteX6" fmla="*/ 8673336 w 8673336"/>
              <a:gd name="connsiteY6" fmla="*/ 3200288 h 3200288"/>
              <a:gd name="connsiteX7" fmla="*/ 0 w 8673336"/>
              <a:gd name="connsiteY7" fmla="*/ 3186000 h 3200288"/>
              <a:gd name="connsiteX8" fmla="*/ 0 w 8673336"/>
              <a:gd name="connsiteY8" fmla="*/ 0 h 3200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73336" h="3200288">
                <a:moveTo>
                  <a:pt x="0" y="0"/>
                </a:moveTo>
                <a:lnTo>
                  <a:pt x="8182800" y="0"/>
                </a:lnTo>
                <a:lnTo>
                  <a:pt x="8182800" y="1"/>
                </a:lnTo>
                <a:lnTo>
                  <a:pt x="7656730" y="3115"/>
                </a:lnTo>
                <a:cubicBezTo>
                  <a:pt x="7655936" y="360481"/>
                  <a:pt x="7655143" y="581331"/>
                  <a:pt x="7654349" y="938697"/>
                </a:cubicBezTo>
                <a:lnTo>
                  <a:pt x="8671383" y="943826"/>
                </a:lnTo>
                <a:cubicBezTo>
                  <a:pt x="8676145" y="1649651"/>
                  <a:pt x="8668574" y="2494463"/>
                  <a:pt x="8673336" y="3200288"/>
                </a:cubicBezTo>
                <a:lnTo>
                  <a:pt x="0" y="3186000"/>
                </a:lnTo>
                <a:lnTo>
                  <a:pt x="0" y="0"/>
                </a:lnTo>
                <a:close/>
              </a:path>
            </a:pathLst>
          </a:custGeom>
          <a:solidFill>
            <a:schemeClr val="bg1">
              <a:lumMod val="85000"/>
            </a:schemeClr>
          </a:solidFill>
        </p:spPr>
        <p:txBody>
          <a:bodyPr wrap="square" anchor="ctr">
            <a:noAutofit/>
          </a:bodyPr>
          <a:lstStyle>
            <a:lvl1pPr algn="ctr">
              <a:defRPr/>
            </a:lvl1pPr>
          </a:lstStyle>
          <a:p>
            <a:r>
              <a:rPr lang="de-DE"/>
              <a:t>Bild durch Klicken auf Symbol hinzufügen</a:t>
            </a:r>
            <a:endParaRPr lang="de-DE" dirty="0"/>
          </a:p>
        </p:txBody>
      </p:sp>
      <p:pic>
        <p:nvPicPr>
          <p:cNvPr id="16" name="Grafik 15">
            <a:extLst>
              <a:ext uri="{FF2B5EF4-FFF2-40B4-BE49-F238E27FC236}">
                <a16:creationId xmlns:a16="http://schemas.microsoft.com/office/drawing/2014/main" id="{C28E9FB3-DC3C-4E55-9877-2DEEAAB32903}"/>
              </a:ext>
            </a:extLst>
          </p:cNvPr>
          <p:cNvPicPr>
            <a:picLocks noChangeAspect="1"/>
          </p:cNvPicPr>
          <p:nvPr userDrawn="1"/>
        </p:nvPicPr>
        <p:blipFill>
          <a:blip r:embed="rId3"/>
          <a:stretch>
            <a:fillRect/>
          </a:stretch>
        </p:blipFill>
        <p:spPr>
          <a:xfrm>
            <a:off x="7224120" y="0"/>
            <a:ext cx="1440362" cy="1440000"/>
          </a:xfrm>
          <a:prstGeom prst="rect">
            <a:avLst/>
          </a:prstGeom>
        </p:spPr>
      </p:pic>
      <p:sp>
        <p:nvSpPr>
          <p:cNvPr id="23" name="Titel 22">
            <a:extLst>
              <a:ext uri="{FF2B5EF4-FFF2-40B4-BE49-F238E27FC236}">
                <a16:creationId xmlns:a16="http://schemas.microsoft.com/office/drawing/2014/main" id="{259FB325-4F00-4E24-9BB5-CBE59A8EE6E3}"/>
              </a:ext>
            </a:extLst>
          </p:cNvPr>
          <p:cNvSpPr>
            <a:spLocks noGrp="1"/>
          </p:cNvSpPr>
          <p:nvPr>
            <p:ph type="title"/>
          </p:nvPr>
        </p:nvSpPr>
        <p:spPr>
          <a:xfrm>
            <a:off x="479880" y="5610980"/>
            <a:ext cx="3527936" cy="432000"/>
          </a:xfrm>
        </p:spPr>
        <p:txBody>
          <a:bodyPr/>
          <a:lstStyle>
            <a:lvl1pPr>
              <a:lnSpc>
                <a:spcPts val="2500"/>
              </a:lnSpc>
              <a:defRPr cap="all" baseline="0"/>
            </a:lvl1pPr>
          </a:lstStyle>
          <a:p>
            <a:pPr lvl="0"/>
            <a:r>
              <a:rPr lang="de-DE"/>
              <a:t>Titelmasterformat durch Klicken bearbeiten</a:t>
            </a:r>
            <a:endParaRPr lang="de-DE" dirty="0"/>
          </a:p>
        </p:txBody>
      </p:sp>
      <p:sp>
        <p:nvSpPr>
          <p:cNvPr id="4" name="Bildplatzhalter 3">
            <a:extLst>
              <a:ext uri="{FF2B5EF4-FFF2-40B4-BE49-F238E27FC236}">
                <a16:creationId xmlns:a16="http://schemas.microsoft.com/office/drawing/2014/main" id="{EA11C8C5-D6EB-4C5D-9539-1ADEFC0908BE}"/>
              </a:ext>
            </a:extLst>
          </p:cNvPr>
          <p:cNvSpPr>
            <a:spLocks noGrp="1"/>
          </p:cNvSpPr>
          <p:nvPr>
            <p:ph type="pic" sz="quarter" idx="14" hasCustomPrompt="1"/>
          </p:nvPr>
        </p:nvSpPr>
        <p:spPr>
          <a:xfrm>
            <a:off x="5678638" y="5193600"/>
            <a:ext cx="2505600" cy="432000"/>
          </a:xfrm>
        </p:spPr>
        <p:txBody>
          <a:bodyPr anchor="ctr" anchorCtr="0"/>
          <a:lstStyle>
            <a:lvl1pPr algn="ctr">
              <a:defRPr sz="1050"/>
            </a:lvl1pPr>
          </a:lstStyle>
          <a:p>
            <a:r>
              <a:rPr lang="de-DE" dirty="0"/>
              <a:t>Logo auf Platzhalter ziehen</a:t>
            </a:r>
          </a:p>
        </p:txBody>
      </p:sp>
    </p:spTree>
    <p:extLst>
      <p:ext uri="{BB962C8B-B14F-4D97-AF65-F5344CB8AC3E}">
        <p14:creationId xmlns:p14="http://schemas.microsoft.com/office/powerpoint/2010/main" val="722586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eadline / Text / Bild">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a:xfrm>
            <a:off x="468000" y="1224000"/>
            <a:ext cx="4320000" cy="4488000"/>
          </a:xfrm>
        </p:spPr>
        <p:txBody>
          <a:bodyPr/>
          <a:lstStyle>
            <a:lvl1pPr>
              <a:defRPr/>
            </a:lvl1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pPr>
              <a:defRPr/>
            </a:pPr>
            <a:r>
              <a:rPr lang="de-DE" dirty="0"/>
              <a:t>LEHRSTUHL FÜR ÖFFENTLICHES RECHT, RECHTSPHILOSOPHIE UND RECHTSÖKONOMIK</a:t>
            </a:r>
            <a:endParaRPr lang="de-DE" dirty="0">
              <a:solidFill>
                <a:srgbClr val="9BBB59"/>
              </a:solidFill>
            </a:endParaRPr>
          </a:p>
          <a:p>
            <a:pPr>
              <a:defRPr/>
            </a:pPr>
            <a:r>
              <a:rPr lang="de-DE" dirty="0">
                <a:solidFill>
                  <a:srgbClr val="9BBB59"/>
                </a:solidFill>
              </a:rPr>
              <a:t>Wiss. Mit. Leonie Schulenburg</a:t>
            </a:r>
            <a:endParaRPr lang="de-DE" sz="900" dirty="0">
              <a:solidFill>
                <a:srgbClr val="9BBB59"/>
              </a:solidFill>
            </a:endParaRPr>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‹Nr.›</a:t>
            </a:fld>
            <a:r>
              <a:rPr lang="de-DE"/>
              <a:t> </a:t>
            </a:r>
            <a:endParaRPr lang="de-DE" dirty="0"/>
          </a:p>
        </p:txBody>
      </p:sp>
      <p:sp>
        <p:nvSpPr>
          <p:cNvPr id="5" name="Bildplatzhalter 4">
            <a:extLst>
              <a:ext uri="{FF2B5EF4-FFF2-40B4-BE49-F238E27FC236}">
                <a16:creationId xmlns:a16="http://schemas.microsoft.com/office/drawing/2014/main" id="{6DB40BEE-2C74-4B7C-AA75-FB330D4E18BC}"/>
              </a:ext>
            </a:extLst>
          </p:cNvPr>
          <p:cNvSpPr>
            <a:spLocks noGrp="1"/>
          </p:cNvSpPr>
          <p:nvPr>
            <p:ph type="pic" sz="quarter" idx="13"/>
          </p:nvPr>
        </p:nvSpPr>
        <p:spPr>
          <a:xfrm>
            <a:off x="5266800" y="1224000"/>
            <a:ext cx="3553200" cy="3553200"/>
          </a:xfrm>
        </p:spPr>
        <p:txBody>
          <a:bodyPr anchor="ctr"/>
          <a:lstStyle>
            <a:lvl1pPr algn="ctr">
              <a:defRPr/>
            </a:lvl1pPr>
          </a:lstStyle>
          <a:p>
            <a:r>
              <a:rPr lang="de-DE" dirty="0"/>
              <a:t>Bild durch Klicken auf Symbol hinzufügen</a:t>
            </a:r>
          </a:p>
        </p:txBody>
      </p:sp>
    </p:spTree>
    <p:extLst>
      <p:ext uri="{BB962C8B-B14F-4D97-AF65-F5344CB8AC3E}">
        <p14:creationId xmlns:p14="http://schemas.microsoft.com/office/powerpoint/2010/main" val="4119991346"/>
      </p:ext>
    </p:extLst>
  </p:cSld>
  <p:clrMapOvr>
    <a:masterClrMapping/>
  </p:clrMapOvr>
  <p:extLst>
    <p:ext uri="{DCECCB84-F9BA-43D5-87BE-67443E8EF086}">
      <p15:sldGuideLst xmlns:p15="http://schemas.microsoft.com/office/powerpoint/2012/main">
        <p15:guide id="1" pos="2583" userDrawn="1">
          <p15:clr>
            <a:srgbClr val="FBAE40"/>
          </p15:clr>
        </p15:guide>
        <p15:guide id="2" pos="5444" userDrawn="1">
          <p15:clr>
            <a:srgbClr val="FBAE40"/>
          </p15:clr>
        </p15:guide>
        <p15:guide id="3" orient="horz" pos="795" userDrawn="1">
          <p15:clr>
            <a:srgbClr val="FBAE40"/>
          </p15:clr>
        </p15:guide>
        <p15:guide id="4" orient="horz" pos="3345"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line / Text / Bild inkl. Bildunterzeil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a:xfrm>
            <a:off x="468000" y="1224000"/>
            <a:ext cx="4104000" cy="4488000"/>
          </a:xfrm>
        </p:spPr>
        <p:txBody>
          <a:bodyPr/>
          <a:lstStyle>
            <a:lvl1pPr>
              <a:defRPr/>
            </a:lvl1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pPr>
              <a:defRPr/>
            </a:pPr>
            <a:r>
              <a:rPr lang="de-DE" dirty="0"/>
              <a:t>LEHRSTUHL FÜR ÖFFENTLICHES RECHT, RECHTSPHILOSOPHIE UND RECHTSÖKONOMIK</a:t>
            </a:r>
            <a:endParaRPr lang="de-DE" dirty="0">
              <a:solidFill>
                <a:srgbClr val="9BBB59"/>
              </a:solidFill>
            </a:endParaRPr>
          </a:p>
          <a:p>
            <a:pPr>
              <a:defRPr/>
            </a:pPr>
            <a:r>
              <a:rPr lang="de-DE" dirty="0">
                <a:solidFill>
                  <a:srgbClr val="9BBB59"/>
                </a:solidFill>
              </a:rPr>
              <a:t>Wiss. Mit. Leonie Schulenburg</a:t>
            </a:r>
            <a:endParaRPr lang="de-DE" sz="900" dirty="0">
              <a:solidFill>
                <a:srgbClr val="9BBB59"/>
              </a:solidFill>
            </a:endParaRPr>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‹Nr.›</a:t>
            </a:fld>
            <a:r>
              <a:rPr lang="de-DE"/>
              <a:t> </a:t>
            </a:r>
            <a:endParaRPr lang="de-DE" dirty="0"/>
          </a:p>
        </p:txBody>
      </p:sp>
      <p:sp>
        <p:nvSpPr>
          <p:cNvPr id="5" name="Bildplatzhalter 4">
            <a:extLst>
              <a:ext uri="{FF2B5EF4-FFF2-40B4-BE49-F238E27FC236}">
                <a16:creationId xmlns:a16="http://schemas.microsoft.com/office/drawing/2014/main" id="{6DB40BEE-2C74-4B7C-AA75-FB330D4E18BC}"/>
              </a:ext>
            </a:extLst>
          </p:cNvPr>
          <p:cNvSpPr>
            <a:spLocks noGrp="1"/>
          </p:cNvSpPr>
          <p:nvPr>
            <p:ph type="pic" sz="quarter" idx="13"/>
          </p:nvPr>
        </p:nvSpPr>
        <p:spPr>
          <a:xfrm>
            <a:off x="4680000" y="1272000"/>
            <a:ext cx="3960000" cy="3528000"/>
          </a:xfrm>
        </p:spPr>
        <p:txBody>
          <a:bodyPr anchor="ctr"/>
          <a:lstStyle>
            <a:lvl1pPr algn="ctr">
              <a:defRPr/>
            </a:lvl1pPr>
          </a:lstStyle>
          <a:p>
            <a:r>
              <a:rPr lang="de-DE"/>
              <a:t>Bild durch Klicken auf Symbol hinzufügen</a:t>
            </a:r>
          </a:p>
        </p:txBody>
      </p:sp>
      <p:sp>
        <p:nvSpPr>
          <p:cNvPr id="10" name="Textplatzhalter 5">
            <a:extLst>
              <a:ext uri="{FF2B5EF4-FFF2-40B4-BE49-F238E27FC236}">
                <a16:creationId xmlns:a16="http://schemas.microsoft.com/office/drawing/2014/main" id="{E8C92916-9C2D-4160-84A7-92C7AE8CF342}"/>
              </a:ext>
            </a:extLst>
          </p:cNvPr>
          <p:cNvSpPr>
            <a:spLocks noGrp="1"/>
          </p:cNvSpPr>
          <p:nvPr>
            <p:ph type="body" sz="quarter" idx="16" hasCustomPrompt="1"/>
          </p:nvPr>
        </p:nvSpPr>
        <p:spPr>
          <a:xfrm>
            <a:off x="4680000" y="4944000"/>
            <a:ext cx="3960000" cy="768000"/>
          </a:xfrm>
        </p:spPr>
        <p:txBody>
          <a:bodyPr/>
          <a:lstStyle>
            <a:lvl1pPr>
              <a:lnSpc>
                <a:spcPts val="1200"/>
              </a:lnSpc>
              <a:spcAft>
                <a:spcPts val="0"/>
              </a:spcAft>
              <a:defRPr sz="900"/>
            </a:lvl1pPr>
            <a:lvl2pPr>
              <a:lnSpc>
                <a:spcPts val="1200"/>
              </a:lnSpc>
              <a:spcAft>
                <a:spcPts val="0"/>
              </a:spcAft>
              <a:defRPr sz="900"/>
            </a:lvl2pPr>
            <a:lvl3pPr>
              <a:lnSpc>
                <a:spcPts val="1200"/>
              </a:lnSpc>
              <a:spcAft>
                <a:spcPts val="0"/>
              </a:spcAft>
              <a:defRPr sz="900"/>
            </a:lvl3pPr>
            <a:lvl4pPr>
              <a:lnSpc>
                <a:spcPts val="1200"/>
              </a:lnSpc>
              <a:spcAft>
                <a:spcPts val="0"/>
              </a:spcAft>
              <a:defRPr sz="900"/>
            </a:lvl4pPr>
            <a:lvl5pPr>
              <a:lnSpc>
                <a:spcPts val="1200"/>
              </a:lnSpc>
              <a:spcAft>
                <a:spcPts val="0"/>
              </a:spcAft>
              <a:defRPr sz="900"/>
            </a:lvl5pPr>
            <a:lvl6pPr>
              <a:lnSpc>
                <a:spcPts val="1200"/>
              </a:lnSpc>
              <a:spcAft>
                <a:spcPts val="0"/>
              </a:spcAft>
              <a:defRPr sz="900"/>
            </a:lvl6pPr>
            <a:lvl7pPr>
              <a:lnSpc>
                <a:spcPts val="1200"/>
              </a:lnSpc>
              <a:spcAft>
                <a:spcPts val="0"/>
              </a:spcAft>
              <a:defRPr sz="900"/>
            </a:lvl7pPr>
            <a:lvl8pPr>
              <a:lnSpc>
                <a:spcPts val="1200"/>
              </a:lnSpc>
              <a:spcAft>
                <a:spcPts val="0"/>
              </a:spcAft>
              <a:defRPr sz="900"/>
            </a:lvl8pPr>
            <a:lvl9pPr>
              <a:lnSpc>
                <a:spcPts val="1200"/>
              </a:lnSpc>
              <a:spcAft>
                <a:spcPts val="0"/>
              </a:spcAft>
              <a:defRPr sz="900"/>
            </a:lvl9pPr>
          </a:lstStyle>
          <a:p>
            <a:pPr lvl="0"/>
            <a:r>
              <a:rPr lang="de-DE" dirty="0"/>
              <a:t>Bildunterzeile // für weitere Ebenen (Text)  &gt;&gt; Menü &gt; Start &gt; Absatz &gt; Listenebene erhöhen </a:t>
            </a:r>
          </a:p>
          <a:p>
            <a:pPr lvl="0"/>
            <a:endParaRPr lang="de-DE" dirty="0"/>
          </a:p>
          <a:p>
            <a:pPr lvl="1"/>
            <a:r>
              <a:rPr lang="de-DE" dirty="0"/>
              <a:t>Zweite Ebene</a:t>
            </a:r>
          </a:p>
        </p:txBody>
      </p:sp>
    </p:spTree>
    <p:extLst>
      <p:ext uri="{BB962C8B-B14F-4D97-AF65-F5344CB8AC3E}">
        <p14:creationId xmlns:p14="http://schemas.microsoft.com/office/powerpoint/2010/main" val="3587194172"/>
      </p:ext>
    </p:extLst>
  </p:cSld>
  <p:clrMapOvr>
    <a:masterClrMapping/>
  </p:clrMapOvr>
  <p:extLst>
    <p:ext uri="{DCECCB84-F9BA-43D5-87BE-67443E8EF086}">
      <p15:sldGuideLst xmlns:p15="http://schemas.microsoft.com/office/powerpoint/2012/main">
        <p15:guide id="1" pos="2945" userDrawn="1">
          <p15:clr>
            <a:srgbClr val="FBAE40"/>
          </p15:clr>
        </p15:guide>
        <p15:guide id="2" pos="5444" userDrawn="1">
          <p15:clr>
            <a:srgbClr val="FBAE40"/>
          </p15:clr>
        </p15:guide>
        <p15:guide id="3" orient="horz" pos="795" userDrawn="1">
          <p15:clr>
            <a:srgbClr val="FBAE40"/>
          </p15:clr>
        </p15:guide>
        <p15:guide id="4" orient="horz" pos="3025"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eadline / Bild inkl. Bildunterzeile / Tex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a:xfrm>
            <a:off x="5220000" y="1224000"/>
            <a:ext cx="3420000" cy="4488000"/>
          </a:xfrm>
        </p:spPr>
        <p:txBody>
          <a:bodyPr/>
          <a:lstStyle>
            <a:lvl1pPr>
              <a:defRPr/>
            </a:lvl1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pPr>
              <a:defRPr/>
            </a:pPr>
            <a:r>
              <a:rPr lang="de-DE" dirty="0"/>
              <a:t>LEHRSTUHL FÜR ÖFFENTLICHES RECHT, RECHTSPHILOSOPHIE UND RECHTSÖKONOMIK</a:t>
            </a:r>
            <a:endParaRPr lang="de-DE" dirty="0">
              <a:solidFill>
                <a:srgbClr val="9BBB59"/>
              </a:solidFill>
            </a:endParaRPr>
          </a:p>
          <a:p>
            <a:pPr>
              <a:defRPr/>
            </a:pPr>
            <a:r>
              <a:rPr lang="de-DE" dirty="0">
                <a:solidFill>
                  <a:srgbClr val="9BBB59"/>
                </a:solidFill>
              </a:rPr>
              <a:t>Wiss. Mit. Leonie Schulenburg</a:t>
            </a:r>
            <a:endParaRPr lang="de-DE" sz="900" dirty="0">
              <a:solidFill>
                <a:srgbClr val="9BBB59"/>
              </a:solidFill>
            </a:endParaRPr>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‹Nr.›</a:t>
            </a:fld>
            <a:r>
              <a:rPr lang="de-DE"/>
              <a:t> </a:t>
            </a:r>
            <a:endParaRPr lang="de-DE" dirty="0"/>
          </a:p>
        </p:txBody>
      </p:sp>
      <p:sp>
        <p:nvSpPr>
          <p:cNvPr id="5" name="Bildplatzhalter 4">
            <a:extLst>
              <a:ext uri="{FF2B5EF4-FFF2-40B4-BE49-F238E27FC236}">
                <a16:creationId xmlns:a16="http://schemas.microsoft.com/office/drawing/2014/main" id="{6DB40BEE-2C74-4B7C-AA75-FB330D4E18BC}"/>
              </a:ext>
            </a:extLst>
          </p:cNvPr>
          <p:cNvSpPr>
            <a:spLocks noGrp="1"/>
          </p:cNvSpPr>
          <p:nvPr>
            <p:ph type="pic" sz="quarter" idx="13"/>
          </p:nvPr>
        </p:nvSpPr>
        <p:spPr>
          <a:xfrm>
            <a:off x="468000" y="1272000"/>
            <a:ext cx="3960000" cy="3528000"/>
          </a:xfrm>
        </p:spPr>
        <p:txBody>
          <a:bodyPr anchor="ctr"/>
          <a:lstStyle>
            <a:lvl1pPr algn="ctr">
              <a:defRPr/>
            </a:lvl1pPr>
          </a:lstStyle>
          <a:p>
            <a:r>
              <a:rPr lang="de-DE"/>
              <a:t>Bild durch Klicken auf Symbol hinzufügen</a:t>
            </a:r>
          </a:p>
        </p:txBody>
      </p:sp>
      <p:sp>
        <p:nvSpPr>
          <p:cNvPr id="10" name="Textplatzhalter 5">
            <a:extLst>
              <a:ext uri="{FF2B5EF4-FFF2-40B4-BE49-F238E27FC236}">
                <a16:creationId xmlns:a16="http://schemas.microsoft.com/office/drawing/2014/main" id="{E8C92916-9C2D-4160-84A7-92C7AE8CF342}"/>
              </a:ext>
            </a:extLst>
          </p:cNvPr>
          <p:cNvSpPr>
            <a:spLocks noGrp="1"/>
          </p:cNvSpPr>
          <p:nvPr>
            <p:ph type="body" sz="quarter" idx="16" hasCustomPrompt="1"/>
          </p:nvPr>
        </p:nvSpPr>
        <p:spPr>
          <a:xfrm>
            <a:off x="468000" y="4944000"/>
            <a:ext cx="3960000" cy="768000"/>
          </a:xfrm>
        </p:spPr>
        <p:txBody>
          <a:bodyPr/>
          <a:lstStyle>
            <a:lvl1pPr>
              <a:lnSpc>
                <a:spcPts val="1200"/>
              </a:lnSpc>
              <a:spcAft>
                <a:spcPts val="0"/>
              </a:spcAft>
              <a:defRPr sz="900"/>
            </a:lvl1pPr>
            <a:lvl2pPr>
              <a:lnSpc>
                <a:spcPts val="1200"/>
              </a:lnSpc>
              <a:spcAft>
                <a:spcPts val="0"/>
              </a:spcAft>
              <a:defRPr sz="900"/>
            </a:lvl2pPr>
            <a:lvl3pPr>
              <a:lnSpc>
                <a:spcPts val="1200"/>
              </a:lnSpc>
              <a:spcAft>
                <a:spcPts val="0"/>
              </a:spcAft>
              <a:defRPr sz="900"/>
            </a:lvl3pPr>
            <a:lvl4pPr>
              <a:lnSpc>
                <a:spcPts val="1200"/>
              </a:lnSpc>
              <a:spcAft>
                <a:spcPts val="0"/>
              </a:spcAft>
              <a:defRPr sz="900"/>
            </a:lvl4pPr>
            <a:lvl5pPr>
              <a:lnSpc>
                <a:spcPts val="1200"/>
              </a:lnSpc>
              <a:spcAft>
                <a:spcPts val="0"/>
              </a:spcAft>
              <a:defRPr sz="900"/>
            </a:lvl5pPr>
            <a:lvl6pPr>
              <a:lnSpc>
                <a:spcPts val="1200"/>
              </a:lnSpc>
              <a:spcAft>
                <a:spcPts val="0"/>
              </a:spcAft>
              <a:defRPr sz="900"/>
            </a:lvl6pPr>
            <a:lvl7pPr>
              <a:lnSpc>
                <a:spcPts val="1200"/>
              </a:lnSpc>
              <a:spcAft>
                <a:spcPts val="0"/>
              </a:spcAft>
              <a:defRPr sz="900"/>
            </a:lvl7pPr>
            <a:lvl8pPr>
              <a:lnSpc>
                <a:spcPts val="1200"/>
              </a:lnSpc>
              <a:spcAft>
                <a:spcPts val="0"/>
              </a:spcAft>
              <a:defRPr sz="900"/>
            </a:lvl8pPr>
            <a:lvl9pPr>
              <a:lnSpc>
                <a:spcPts val="1200"/>
              </a:lnSpc>
              <a:spcAft>
                <a:spcPts val="0"/>
              </a:spcAft>
              <a:defRPr sz="900"/>
            </a:lvl9pPr>
          </a:lstStyle>
          <a:p>
            <a:pPr lvl="0"/>
            <a:r>
              <a:rPr lang="de-DE" dirty="0"/>
              <a:t>Bildunterzeile // für weitere Ebenen (Text)  &gt;&gt; Menü &gt; Start &gt; Absatz &gt; Listenebene erhöhen </a:t>
            </a:r>
          </a:p>
          <a:p>
            <a:pPr lvl="0"/>
            <a:endParaRPr lang="de-DE" dirty="0"/>
          </a:p>
          <a:p>
            <a:pPr lvl="1"/>
            <a:r>
              <a:rPr lang="de-DE" dirty="0"/>
              <a:t>Zweite Ebene</a:t>
            </a:r>
          </a:p>
        </p:txBody>
      </p:sp>
    </p:spTree>
    <p:extLst>
      <p:ext uri="{BB962C8B-B14F-4D97-AF65-F5344CB8AC3E}">
        <p14:creationId xmlns:p14="http://schemas.microsoft.com/office/powerpoint/2010/main" val="2413746602"/>
      </p:ext>
    </p:extLst>
  </p:cSld>
  <p:clrMapOvr>
    <a:masterClrMapping/>
  </p:clrMapOvr>
  <p:extLst>
    <p:ext uri="{DCECCB84-F9BA-43D5-87BE-67443E8EF086}">
      <p15:sldGuideLst xmlns:p15="http://schemas.microsoft.com/office/powerpoint/2012/main">
        <p15:guide id="1" pos="2945" userDrawn="1">
          <p15:clr>
            <a:srgbClr val="FBAE40"/>
          </p15:clr>
        </p15:guide>
        <p15:guide id="2" pos="5444" userDrawn="1">
          <p15:clr>
            <a:srgbClr val="FBAE40"/>
          </p15:clr>
        </p15:guide>
        <p15:guide id="3" orient="horz" pos="795" userDrawn="1">
          <p15:clr>
            <a:srgbClr val="FBAE40"/>
          </p15:clr>
        </p15:guide>
        <p15:guide id="4" orient="horz" pos="3025"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eadline / Text / 2 Bilder">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a:xfrm>
            <a:off x="468000" y="1224000"/>
            <a:ext cx="5400000" cy="4488000"/>
          </a:xfrm>
        </p:spPr>
        <p:txBody>
          <a:bodyPr/>
          <a:lstStyle>
            <a:lvl1pPr>
              <a:defRPr/>
            </a:lvl1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pPr>
              <a:defRPr/>
            </a:pPr>
            <a:r>
              <a:rPr lang="de-DE" dirty="0"/>
              <a:t>LEHRSTUHL FÜR ÖFFENTLICHES RECHT, RECHTSPHILOSOPHIE UND RECHTSÖKONOMIK</a:t>
            </a:r>
            <a:endParaRPr lang="de-DE" dirty="0">
              <a:solidFill>
                <a:srgbClr val="9BBB59"/>
              </a:solidFill>
            </a:endParaRPr>
          </a:p>
          <a:p>
            <a:pPr>
              <a:defRPr/>
            </a:pPr>
            <a:r>
              <a:rPr lang="de-DE" dirty="0">
                <a:solidFill>
                  <a:srgbClr val="9BBB59"/>
                </a:solidFill>
              </a:rPr>
              <a:t>Wiss. Mit. Leonie Schulenburg</a:t>
            </a:r>
            <a:endParaRPr lang="de-DE" sz="900" dirty="0">
              <a:solidFill>
                <a:srgbClr val="9BBB59"/>
              </a:solidFill>
            </a:endParaRPr>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‹Nr.›</a:t>
            </a:fld>
            <a:r>
              <a:rPr lang="de-DE"/>
              <a:t> </a:t>
            </a:r>
            <a:endParaRPr lang="de-DE" dirty="0"/>
          </a:p>
        </p:txBody>
      </p:sp>
      <p:sp>
        <p:nvSpPr>
          <p:cNvPr id="5" name="Bildplatzhalter 4">
            <a:extLst>
              <a:ext uri="{FF2B5EF4-FFF2-40B4-BE49-F238E27FC236}">
                <a16:creationId xmlns:a16="http://schemas.microsoft.com/office/drawing/2014/main" id="{6DB40BEE-2C74-4B7C-AA75-FB330D4E18BC}"/>
              </a:ext>
            </a:extLst>
          </p:cNvPr>
          <p:cNvSpPr>
            <a:spLocks noGrp="1"/>
          </p:cNvSpPr>
          <p:nvPr>
            <p:ph type="pic" sz="quarter" idx="13"/>
          </p:nvPr>
        </p:nvSpPr>
        <p:spPr>
          <a:xfrm>
            <a:off x="6480000" y="1272000"/>
            <a:ext cx="2160000" cy="1920000"/>
          </a:xfrm>
        </p:spPr>
        <p:txBody>
          <a:bodyPr anchor="ctr"/>
          <a:lstStyle>
            <a:lvl1pPr algn="ctr">
              <a:defRPr/>
            </a:lvl1pPr>
          </a:lstStyle>
          <a:p>
            <a:r>
              <a:rPr lang="de-DE"/>
              <a:t>Bild durch Klicken auf Symbol hinzufügen</a:t>
            </a:r>
          </a:p>
        </p:txBody>
      </p:sp>
      <p:sp>
        <p:nvSpPr>
          <p:cNvPr id="7" name="Bildplatzhalter 4">
            <a:extLst>
              <a:ext uri="{FF2B5EF4-FFF2-40B4-BE49-F238E27FC236}">
                <a16:creationId xmlns:a16="http://schemas.microsoft.com/office/drawing/2014/main" id="{73CCF540-0E4F-47A6-981D-1A856FBCB4E1}"/>
              </a:ext>
            </a:extLst>
          </p:cNvPr>
          <p:cNvSpPr>
            <a:spLocks noGrp="1"/>
          </p:cNvSpPr>
          <p:nvPr>
            <p:ph type="pic" sz="quarter" idx="14"/>
          </p:nvPr>
        </p:nvSpPr>
        <p:spPr>
          <a:xfrm>
            <a:off x="6480000" y="3504000"/>
            <a:ext cx="2160000" cy="1920000"/>
          </a:xfrm>
        </p:spPr>
        <p:txBody>
          <a:bodyPr anchor="ctr"/>
          <a:lstStyle>
            <a:lvl1pPr algn="ctr">
              <a:defRPr/>
            </a:lvl1pPr>
          </a:lstStyle>
          <a:p>
            <a:r>
              <a:rPr lang="de-DE"/>
              <a:t>Bild durch Klicken auf Symbol hinzufügen</a:t>
            </a:r>
          </a:p>
        </p:txBody>
      </p:sp>
    </p:spTree>
    <p:extLst>
      <p:ext uri="{BB962C8B-B14F-4D97-AF65-F5344CB8AC3E}">
        <p14:creationId xmlns:p14="http://schemas.microsoft.com/office/powerpoint/2010/main" val="456241470"/>
      </p:ext>
    </p:extLst>
  </p:cSld>
  <p:clrMapOvr>
    <a:masterClrMapping/>
  </p:clrMapOvr>
  <p:extLst>
    <p:ext uri="{DCECCB84-F9BA-43D5-87BE-67443E8EF086}">
      <p15:sldGuideLst xmlns:p15="http://schemas.microsoft.com/office/powerpoint/2012/main">
        <p15:guide id="1" pos="4077" userDrawn="1">
          <p15:clr>
            <a:srgbClr val="FBAE40"/>
          </p15:clr>
        </p15:guide>
        <p15:guide id="2" pos="5444" userDrawn="1">
          <p15:clr>
            <a:srgbClr val="FBAE40"/>
          </p15:clr>
        </p15:guide>
        <p15:guide id="3" orient="horz" pos="795" userDrawn="1">
          <p15:clr>
            <a:srgbClr val="FBAE40"/>
          </p15:clr>
        </p15:guide>
        <p15:guide id="4" orient="horz" pos="2204" userDrawn="1">
          <p15:clr>
            <a:srgbClr val="FBAE40"/>
          </p15:clr>
        </p15:guide>
        <p15:guide id="5" orient="horz" pos="3419" userDrawn="1">
          <p15:clr>
            <a:srgbClr val="FBAE40"/>
          </p15:clr>
        </p15:guide>
        <p15:guide id="6" orient="horz" pos="2017"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eadline / 2 Bilder / Tex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a:xfrm>
            <a:off x="3240000" y="1224000"/>
            <a:ext cx="5400000" cy="4488000"/>
          </a:xfrm>
        </p:spPr>
        <p:txBody>
          <a:bodyPr/>
          <a:lstStyle>
            <a:lvl1pPr>
              <a:defRPr/>
            </a:lvl1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pPr>
              <a:defRPr/>
            </a:pPr>
            <a:r>
              <a:rPr lang="de-DE" dirty="0"/>
              <a:t>LEHRSTUHL FÜR ÖFFENTLICHES RECHT, RECHTSPHILOSOPHIE UND RECHTSÖKONOMIK</a:t>
            </a:r>
            <a:endParaRPr lang="de-DE" dirty="0">
              <a:solidFill>
                <a:srgbClr val="9BBB59"/>
              </a:solidFill>
            </a:endParaRPr>
          </a:p>
          <a:p>
            <a:pPr>
              <a:defRPr/>
            </a:pPr>
            <a:r>
              <a:rPr lang="de-DE" dirty="0">
                <a:solidFill>
                  <a:srgbClr val="9BBB59"/>
                </a:solidFill>
              </a:rPr>
              <a:t>Wiss. Mit. Leonie Schulenburg</a:t>
            </a:r>
            <a:endParaRPr lang="de-DE" sz="900" dirty="0">
              <a:solidFill>
                <a:srgbClr val="9BBB59"/>
              </a:solidFill>
            </a:endParaRPr>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‹Nr.›</a:t>
            </a:fld>
            <a:r>
              <a:rPr lang="de-DE"/>
              <a:t> </a:t>
            </a:r>
            <a:endParaRPr lang="de-DE" dirty="0"/>
          </a:p>
        </p:txBody>
      </p:sp>
      <p:sp>
        <p:nvSpPr>
          <p:cNvPr id="5" name="Bildplatzhalter 4">
            <a:extLst>
              <a:ext uri="{FF2B5EF4-FFF2-40B4-BE49-F238E27FC236}">
                <a16:creationId xmlns:a16="http://schemas.microsoft.com/office/drawing/2014/main" id="{6DB40BEE-2C74-4B7C-AA75-FB330D4E18BC}"/>
              </a:ext>
            </a:extLst>
          </p:cNvPr>
          <p:cNvSpPr>
            <a:spLocks noGrp="1"/>
          </p:cNvSpPr>
          <p:nvPr>
            <p:ph type="pic" sz="quarter" idx="13"/>
          </p:nvPr>
        </p:nvSpPr>
        <p:spPr>
          <a:xfrm>
            <a:off x="468000" y="1272000"/>
            <a:ext cx="2160000" cy="1920000"/>
          </a:xfrm>
        </p:spPr>
        <p:txBody>
          <a:bodyPr anchor="ctr"/>
          <a:lstStyle>
            <a:lvl1pPr algn="ctr">
              <a:defRPr/>
            </a:lvl1pPr>
          </a:lstStyle>
          <a:p>
            <a:r>
              <a:rPr lang="de-DE"/>
              <a:t>Bild durch Klicken auf Symbol hinzufügen</a:t>
            </a:r>
            <a:endParaRPr lang="de-DE" dirty="0"/>
          </a:p>
        </p:txBody>
      </p:sp>
      <p:sp>
        <p:nvSpPr>
          <p:cNvPr id="7" name="Bildplatzhalter 4">
            <a:extLst>
              <a:ext uri="{FF2B5EF4-FFF2-40B4-BE49-F238E27FC236}">
                <a16:creationId xmlns:a16="http://schemas.microsoft.com/office/drawing/2014/main" id="{73CCF540-0E4F-47A6-981D-1A856FBCB4E1}"/>
              </a:ext>
            </a:extLst>
          </p:cNvPr>
          <p:cNvSpPr>
            <a:spLocks noGrp="1"/>
          </p:cNvSpPr>
          <p:nvPr>
            <p:ph type="pic" sz="quarter" idx="14"/>
          </p:nvPr>
        </p:nvSpPr>
        <p:spPr>
          <a:xfrm>
            <a:off x="468000" y="3504000"/>
            <a:ext cx="2160000" cy="1920000"/>
          </a:xfrm>
        </p:spPr>
        <p:txBody>
          <a:bodyPr anchor="ctr"/>
          <a:lstStyle>
            <a:lvl1pPr algn="ctr">
              <a:defRPr/>
            </a:lvl1pPr>
          </a:lstStyle>
          <a:p>
            <a:r>
              <a:rPr lang="de-DE"/>
              <a:t>Bild durch Klicken auf Symbol hinzufügen</a:t>
            </a:r>
          </a:p>
        </p:txBody>
      </p:sp>
    </p:spTree>
    <p:extLst>
      <p:ext uri="{BB962C8B-B14F-4D97-AF65-F5344CB8AC3E}">
        <p14:creationId xmlns:p14="http://schemas.microsoft.com/office/powerpoint/2010/main" val="987010232"/>
      </p:ext>
    </p:extLst>
  </p:cSld>
  <p:clrMapOvr>
    <a:masterClrMapping/>
  </p:clrMapOvr>
  <p:extLst>
    <p:ext uri="{DCECCB84-F9BA-43D5-87BE-67443E8EF086}">
      <p15:sldGuideLst xmlns:p15="http://schemas.microsoft.com/office/powerpoint/2012/main">
        <p15:guide id="1" pos="1658" userDrawn="1">
          <p15:clr>
            <a:srgbClr val="FBAE40"/>
          </p15:clr>
        </p15:guide>
        <p15:guide id="2" pos="5444" userDrawn="1">
          <p15:clr>
            <a:srgbClr val="FBAE40"/>
          </p15:clr>
        </p15:guide>
        <p15:guide id="3" orient="horz" pos="795" userDrawn="1">
          <p15:clr>
            <a:srgbClr val="FBAE40"/>
          </p15:clr>
        </p15:guide>
        <p15:guide id="4" orient="horz" pos="2204" userDrawn="1">
          <p15:clr>
            <a:srgbClr val="FBAE40"/>
          </p15:clr>
        </p15:guide>
        <p15:guide id="5" orient="horz" pos="3419" userDrawn="1">
          <p15:clr>
            <a:srgbClr val="FBAE40"/>
          </p15:clr>
        </p15:guide>
        <p15:guide id="6" orient="horz" pos="201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Nur Headlin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HEADLINE EINFÜGEN</a:t>
            </a:r>
          </a:p>
        </p:txBody>
      </p:sp>
      <p:sp>
        <p:nvSpPr>
          <p:cNvPr id="4" name="Fußzeilenplatzhalter 3">
            <a:extLst>
              <a:ext uri="{FF2B5EF4-FFF2-40B4-BE49-F238E27FC236}">
                <a16:creationId xmlns:a16="http://schemas.microsoft.com/office/drawing/2014/main" id="{762F6D41-300A-44A6-A773-F84C7424CD65}"/>
              </a:ext>
            </a:extLst>
          </p:cNvPr>
          <p:cNvSpPr>
            <a:spLocks noGrp="1"/>
          </p:cNvSpPr>
          <p:nvPr>
            <p:ph type="ftr" sz="quarter" idx="11"/>
          </p:nvPr>
        </p:nvSpPr>
        <p:spPr/>
        <p:txBody>
          <a:bodyPr/>
          <a:lstStyle/>
          <a:p>
            <a:pPr>
              <a:defRPr/>
            </a:pPr>
            <a:r>
              <a:rPr lang="de-DE" dirty="0"/>
              <a:t>LEHRSTUHL FÜR ÖFFENTLICHES RECHT, RECHTSPHILOSOPHIE UND RECHTSÖKONOMIK</a:t>
            </a:r>
            <a:endParaRPr lang="de-DE" dirty="0">
              <a:solidFill>
                <a:srgbClr val="9BBB59"/>
              </a:solidFill>
            </a:endParaRPr>
          </a:p>
          <a:p>
            <a:pPr>
              <a:defRPr/>
            </a:pPr>
            <a:r>
              <a:rPr lang="de-DE" dirty="0">
                <a:solidFill>
                  <a:srgbClr val="9BBB59"/>
                </a:solidFill>
              </a:rPr>
              <a:t>Wiss. Mit. Leonie Schulenburg</a:t>
            </a:r>
            <a:endParaRPr lang="de-DE" sz="900" dirty="0">
              <a:solidFill>
                <a:srgbClr val="9BBB59"/>
              </a:solidFill>
            </a:endParaRPr>
          </a:p>
        </p:txBody>
      </p:sp>
      <p:sp>
        <p:nvSpPr>
          <p:cNvPr id="5" name="Foliennummernplatzhalter 4">
            <a:extLst>
              <a:ext uri="{FF2B5EF4-FFF2-40B4-BE49-F238E27FC236}">
                <a16:creationId xmlns:a16="http://schemas.microsoft.com/office/drawing/2014/main" id="{D5674647-E98A-4E91-B769-603FBD38FC2E}"/>
              </a:ext>
            </a:extLst>
          </p:cNvPr>
          <p:cNvSpPr>
            <a:spLocks noGrp="1"/>
          </p:cNvSpPr>
          <p:nvPr>
            <p:ph type="sldNum" sz="quarter" idx="12"/>
          </p:nvPr>
        </p:nvSpPr>
        <p:spPr/>
        <p:txBody>
          <a:bodyPr/>
          <a:lstStyle/>
          <a:p>
            <a:fld id="{6C8FC03C-C266-4645-ABC5-645062898383}" type="slidenum">
              <a:rPr lang="de-DE" smtClean="0"/>
              <a:pPr/>
              <a:t>‹Nr.›</a:t>
            </a:fld>
            <a:r>
              <a:rPr lang="de-DE"/>
              <a:t> </a:t>
            </a:r>
            <a:endParaRPr lang="de-DE" dirty="0"/>
          </a:p>
        </p:txBody>
      </p:sp>
    </p:spTree>
    <p:extLst>
      <p:ext uri="{BB962C8B-B14F-4D97-AF65-F5344CB8AC3E}">
        <p14:creationId xmlns:p14="http://schemas.microsoft.com/office/powerpoint/2010/main" val="17836340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5E7FEC2D-DBFC-481D-89EF-55316F02D4F5}"/>
              </a:ext>
            </a:extLst>
          </p:cNvPr>
          <p:cNvSpPr>
            <a:spLocks noGrp="1"/>
          </p:cNvSpPr>
          <p:nvPr>
            <p:ph type="ftr" sz="quarter" idx="11"/>
          </p:nvPr>
        </p:nvSpPr>
        <p:spPr/>
        <p:txBody>
          <a:bodyPr/>
          <a:lstStyle/>
          <a:p>
            <a:pPr>
              <a:defRPr/>
            </a:pPr>
            <a:r>
              <a:rPr lang="de-DE" dirty="0"/>
              <a:t>LEHRSTUHL FÜR ÖFFENTLICHES RECHT, RECHTSPHILOSOPHIE UND RECHTSÖKONOMIK</a:t>
            </a:r>
            <a:endParaRPr lang="de-DE" dirty="0">
              <a:solidFill>
                <a:srgbClr val="9BBB59"/>
              </a:solidFill>
            </a:endParaRPr>
          </a:p>
          <a:p>
            <a:pPr>
              <a:defRPr/>
            </a:pPr>
            <a:r>
              <a:rPr lang="de-DE" dirty="0">
                <a:solidFill>
                  <a:srgbClr val="9BBB59"/>
                </a:solidFill>
              </a:rPr>
              <a:t>Wiss. Mit. Leonie Schulenburg</a:t>
            </a:r>
            <a:endParaRPr lang="de-DE" sz="900" dirty="0">
              <a:solidFill>
                <a:srgbClr val="9BBB59"/>
              </a:solidFill>
            </a:endParaRPr>
          </a:p>
        </p:txBody>
      </p:sp>
      <p:sp>
        <p:nvSpPr>
          <p:cNvPr id="4" name="Foliennummernplatzhalter 3">
            <a:extLst>
              <a:ext uri="{FF2B5EF4-FFF2-40B4-BE49-F238E27FC236}">
                <a16:creationId xmlns:a16="http://schemas.microsoft.com/office/drawing/2014/main" id="{5BC5583F-31A1-412C-900F-41106AD78426}"/>
              </a:ext>
            </a:extLst>
          </p:cNvPr>
          <p:cNvSpPr>
            <a:spLocks noGrp="1"/>
          </p:cNvSpPr>
          <p:nvPr>
            <p:ph type="sldNum" sz="quarter" idx="12"/>
          </p:nvPr>
        </p:nvSpPr>
        <p:spPr/>
        <p:txBody>
          <a:bodyPr/>
          <a:lstStyle/>
          <a:p>
            <a:fld id="{6C8FC03C-C266-4645-ABC5-645062898383}" type="slidenum">
              <a:rPr lang="de-DE" smtClean="0"/>
              <a:pPr/>
              <a:t>‹Nr.›</a:t>
            </a:fld>
            <a:r>
              <a:rPr lang="de-DE"/>
              <a:t> </a:t>
            </a:r>
            <a:endParaRPr lang="de-DE" dirty="0"/>
          </a:p>
        </p:txBody>
      </p:sp>
    </p:spTree>
    <p:extLst>
      <p:ext uri="{BB962C8B-B14F-4D97-AF65-F5344CB8AC3E}">
        <p14:creationId xmlns:p14="http://schemas.microsoft.com/office/powerpoint/2010/main" val="4181779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Titel und Inhalt">
    <p:spTree>
      <p:nvGrpSpPr>
        <p:cNvPr id="1" name=""/>
        <p:cNvGrpSpPr/>
        <p:nvPr/>
      </p:nvGrpSpPr>
      <p:grpSpPr>
        <a:xfrm>
          <a:off x="0" y="0"/>
          <a:ext cx="0" cy="0"/>
          <a:chOff x="0" y="0"/>
          <a:chExt cx="0" cy="0"/>
        </a:xfrm>
      </p:grpSpPr>
      <p:cxnSp>
        <p:nvCxnSpPr>
          <p:cNvPr id="2" name="Gerade Verbindung 6"/>
          <p:cNvCxnSpPr/>
          <p:nvPr userDrawn="1"/>
        </p:nvCxnSpPr>
        <p:spPr>
          <a:xfrm>
            <a:off x="0" y="5937250"/>
            <a:ext cx="9144000" cy="0"/>
          </a:xfrm>
          <a:prstGeom prst="line">
            <a:avLst/>
          </a:prstGeom>
          <a:ln w="19050">
            <a:solidFill>
              <a:srgbClr val="8DAE10"/>
            </a:solidFill>
          </a:ln>
        </p:spPr>
        <p:style>
          <a:lnRef idx="1">
            <a:schemeClr val="accent1"/>
          </a:lnRef>
          <a:fillRef idx="0">
            <a:schemeClr val="accent1"/>
          </a:fillRef>
          <a:effectRef idx="0">
            <a:schemeClr val="accent1"/>
          </a:effectRef>
          <a:fontRef idx="minor">
            <a:schemeClr val="tx1"/>
          </a:fontRef>
        </p:style>
      </p:cxnSp>
      <p:pic>
        <p:nvPicPr>
          <p:cNvPr id="3" name="Bild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315200" y="6202363"/>
            <a:ext cx="150495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Fußzeilenplatzhalter 3"/>
          <p:cNvSpPr>
            <a:spLocks noGrp="1"/>
          </p:cNvSpPr>
          <p:nvPr>
            <p:ph type="ftr" sz="quarter" idx="10"/>
          </p:nvPr>
        </p:nvSpPr>
        <p:spPr>
          <a:xfrm>
            <a:off x="696913" y="6221413"/>
            <a:ext cx="4070350" cy="363537"/>
          </a:xfrm>
        </p:spPr>
        <p:txBody>
          <a:bodyPr lIns="0" tIns="0" rIns="0" bIns="0"/>
          <a:lstStyle>
            <a:lvl1pPr algn="l">
              <a:defRPr b="1">
                <a:solidFill>
                  <a:srgbClr val="004673"/>
                </a:solidFill>
                <a:latin typeface="Arial" charset="0"/>
                <a:ea typeface="Arial" charset="0"/>
                <a:cs typeface="Arial" charset="0"/>
              </a:defRPr>
            </a:lvl1pPr>
          </a:lstStyle>
          <a:p>
            <a:pPr>
              <a:defRPr/>
            </a:pPr>
            <a:r>
              <a:rPr lang="de-DE" dirty="0"/>
              <a:t>LEHRSTUHL FÜR ÖFFENTLICHES RECHT, RECHTSPHILOSOPHIE UND RECHTSÖKONOMIK</a:t>
            </a:r>
            <a:endParaRPr lang="de-DE" dirty="0">
              <a:solidFill>
                <a:srgbClr val="9BBB59"/>
              </a:solidFill>
            </a:endParaRPr>
          </a:p>
          <a:p>
            <a:pPr>
              <a:defRPr/>
            </a:pPr>
            <a:r>
              <a:rPr lang="de-DE" dirty="0">
                <a:solidFill>
                  <a:srgbClr val="9BBB59"/>
                </a:solidFill>
              </a:rPr>
              <a:t>Wiss. Mit. Leonie Schulenburg</a:t>
            </a:r>
            <a:endParaRPr lang="de-DE" sz="900" dirty="0">
              <a:solidFill>
                <a:srgbClr val="9BBB59"/>
              </a:solidFill>
            </a:endParaRPr>
          </a:p>
        </p:txBody>
      </p:sp>
      <p:sp>
        <p:nvSpPr>
          <p:cNvPr id="5" name="Foliennummernplatzhalter 4"/>
          <p:cNvSpPr>
            <a:spLocks noGrp="1"/>
          </p:cNvSpPr>
          <p:nvPr>
            <p:ph type="sldNum" sz="quarter" idx="11"/>
          </p:nvPr>
        </p:nvSpPr>
        <p:spPr>
          <a:xfrm>
            <a:off x="0" y="6211888"/>
            <a:ext cx="512763" cy="366712"/>
          </a:xfrm>
        </p:spPr>
        <p:txBody>
          <a:bodyPr lIns="0" tIns="0" rIns="0" bIns="0"/>
          <a:lstStyle>
            <a:lvl1pPr>
              <a:defRPr>
                <a:solidFill>
                  <a:srgbClr val="004673"/>
                </a:solidFill>
                <a:latin typeface="Arial" panose="020B0604020202020204" pitchFamily="34" charset="0"/>
                <a:cs typeface="Arial" panose="020B0604020202020204" pitchFamily="34" charset="0"/>
              </a:defRPr>
            </a:lvl1pPr>
          </a:lstStyle>
          <a:p>
            <a:pPr>
              <a:defRPr/>
            </a:pPr>
            <a:fld id="{F6ED7615-FB08-4C7D-8A12-38838DE8A41E}" type="slidenum">
              <a:rPr lang="de-DE" altLang="de-DE"/>
              <a:pPr>
                <a:defRPr/>
              </a:pPr>
              <a:t>‹Nr.›</a:t>
            </a:fld>
            <a:endParaRPr lang="de-DE" altLang="de-DE"/>
          </a:p>
        </p:txBody>
      </p:sp>
    </p:spTree>
    <p:extLst>
      <p:ext uri="{BB962C8B-B14F-4D97-AF65-F5344CB8AC3E}">
        <p14:creationId xmlns:p14="http://schemas.microsoft.com/office/powerpoint/2010/main" val="3019291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KAPITEL HERVORHEBUNG MIT VIEL INHALT">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88A6D120-9FDF-4BA4-88F2-0C6E4507EEA9}"/>
              </a:ext>
            </a:extLst>
          </p:cNvPr>
          <p:cNvSpPr/>
          <p:nvPr userDrawn="1"/>
        </p:nvSpPr>
        <p:spPr>
          <a:xfrm>
            <a:off x="0" y="0"/>
            <a:ext cx="9144000" cy="686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1350"/>
          </a:p>
        </p:txBody>
      </p:sp>
      <p:sp>
        <p:nvSpPr>
          <p:cNvPr id="2" name="Titel 1">
            <a:extLst>
              <a:ext uri="{FF2B5EF4-FFF2-40B4-BE49-F238E27FC236}">
                <a16:creationId xmlns:a16="http://schemas.microsoft.com/office/drawing/2014/main" id="{F5F15F71-44DB-4D13-AE55-D28F1D1B73C5}"/>
              </a:ext>
            </a:extLst>
          </p:cNvPr>
          <p:cNvSpPr>
            <a:spLocks noGrp="1"/>
          </p:cNvSpPr>
          <p:nvPr>
            <p:ph type="title" hasCustomPrompt="1"/>
          </p:nvPr>
        </p:nvSpPr>
        <p:spPr>
          <a:xfrm>
            <a:off x="468000" y="1008000"/>
            <a:ext cx="8172000" cy="960000"/>
          </a:xfrm>
        </p:spPr>
        <p:txBody>
          <a:bodyPr/>
          <a:lstStyle>
            <a:lvl1pPr>
              <a:lnSpc>
                <a:spcPts val="5700"/>
              </a:lnSpc>
              <a:defRPr sz="4800" b="0">
                <a:solidFill>
                  <a:schemeClr val="bg1"/>
                </a:solidFill>
              </a:defRPr>
            </a:lvl1pPr>
          </a:lstStyle>
          <a:p>
            <a:r>
              <a:rPr lang="de-DE" dirty="0"/>
              <a:t>Kapitel</a:t>
            </a:r>
          </a:p>
        </p:txBody>
      </p:sp>
      <p:sp>
        <p:nvSpPr>
          <p:cNvPr id="9" name="Textplatzhalter 8">
            <a:extLst>
              <a:ext uri="{FF2B5EF4-FFF2-40B4-BE49-F238E27FC236}">
                <a16:creationId xmlns:a16="http://schemas.microsoft.com/office/drawing/2014/main" id="{F3B6EDCF-E80D-4E83-A8E4-8D2B26F44C76}"/>
              </a:ext>
            </a:extLst>
          </p:cNvPr>
          <p:cNvSpPr>
            <a:spLocks noGrp="1"/>
          </p:cNvSpPr>
          <p:nvPr>
            <p:ph type="body" sz="quarter" idx="10" hasCustomPrompt="1"/>
          </p:nvPr>
        </p:nvSpPr>
        <p:spPr>
          <a:xfrm>
            <a:off x="468000" y="1968589"/>
            <a:ext cx="8172000" cy="1919817"/>
          </a:xfrm>
        </p:spPr>
        <p:txBody>
          <a:bodyPr/>
          <a:lstStyle>
            <a:lvl1pPr>
              <a:lnSpc>
                <a:spcPts val="5700"/>
              </a:lnSpc>
              <a:defRPr sz="4800" b="1">
                <a:solidFill>
                  <a:schemeClr val="bg1"/>
                </a:solidFill>
              </a:defRPr>
            </a:lvl1pPr>
            <a:lvl2pPr>
              <a:lnSpc>
                <a:spcPts val="5700"/>
              </a:lnSpc>
              <a:defRPr sz="4800" b="1">
                <a:solidFill>
                  <a:schemeClr val="bg1"/>
                </a:solidFill>
              </a:defRPr>
            </a:lvl2pPr>
            <a:lvl3pPr>
              <a:lnSpc>
                <a:spcPts val="5700"/>
              </a:lnSpc>
              <a:defRPr sz="4800" b="1">
                <a:solidFill>
                  <a:schemeClr val="bg1"/>
                </a:solidFill>
              </a:defRPr>
            </a:lvl3pPr>
            <a:lvl4pPr>
              <a:lnSpc>
                <a:spcPts val="5700"/>
              </a:lnSpc>
              <a:defRPr sz="4800" b="1">
                <a:solidFill>
                  <a:schemeClr val="bg1"/>
                </a:solidFill>
              </a:defRPr>
            </a:lvl4pPr>
            <a:lvl5pPr>
              <a:lnSpc>
                <a:spcPts val="5700"/>
              </a:lnSpc>
              <a:defRPr sz="4800" b="1">
                <a:solidFill>
                  <a:schemeClr val="bg1"/>
                </a:solidFill>
              </a:defRPr>
            </a:lvl5pPr>
            <a:lvl6pPr>
              <a:lnSpc>
                <a:spcPts val="5700"/>
              </a:lnSpc>
              <a:defRPr sz="4800" b="1">
                <a:solidFill>
                  <a:schemeClr val="bg1"/>
                </a:solidFill>
              </a:defRPr>
            </a:lvl6pPr>
            <a:lvl7pPr>
              <a:lnSpc>
                <a:spcPts val="5700"/>
              </a:lnSpc>
              <a:defRPr sz="4800" b="1">
                <a:solidFill>
                  <a:schemeClr val="bg1"/>
                </a:solidFill>
              </a:defRPr>
            </a:lvl7pPr>
            <a:lvl8pPr>
              <a:lnSpc>
                <a:spcPts val="5700"/>
              </a:lnSpc>
              <a:defRPr sz="4800" b="1">
                <a:solidFill>
                  <a:schemeClr val="bg1"/>
                </a:solidFill>
              </a:defRPr>
            </a:lvl8pPr>
            <a:lvl9pPr>
              <a:lnSpc>
                <a:spcPts val="5700"/>
              </a:lnSpc>
              <a:defRPr sz="4800" b="1">
                <a:solidFill>
                  <a:schemeClr val="bg1"/>
                </a:solidFill>
              </a:defRPr>
            </a:lvl9pPr>
          </a:lstStyle>
          <a:p>
            <a:pPr lvl="0"/>
            <a:r>
              <a:rPr lang="de-DE" dirty="0"/>
              <a:t>Hervorhebung</a:t>
            </a:r>
          </a:p>
        </p:txBody>
      </p:sp>
    </p:spTree>
    <p:extLst>
      <p:ext uri="{BB962C8B-B14F-4D97-AF65-F5344CB8AC3E}">
        <p14:creationId xmlns:p14="http://schemas.microsoft.com/office/powerpoint/2010/main" val="291089493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KAPITEL HERVORHEBUNG MIT VIEL INHALT.">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88A6D120-9FDF-4BA4-88F2-0C6E4507EEA9}"/>
              </a:ext>
            </a:extLst>
          </p:cNvPr>
          <p:cNvSpPr/>
          <p:nvPr userDrawn="1"/>
        </p:nvSpPr>
        <p:spPr>
          <a:xfrm>
            <a:off x="0" y="0"/>
            <a:ext cx="9144000" cy="686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1350"/>
          </a:p>
        </p:txBody>
      </p:sp>
      <p:sp>
        <p:nvSpPr>
          <p:cNvPr id="2" name="Titel 1">
            <a:extLst>
              <a:ext uri="{FF2B5EF4-FFF2-40B4-BE49-F238E27FC236}">
                <a16:creationId xmlns:a16="http://schemas.microsoft.com/office/drawing/2014/main" id="{F5F15F71-44DB-4D13-AE55-D28F1D1B73C5}"/>
              </a:ext>
            </a:extLst>
          </p:cNvPr>
          <p:cNvSpPr>
            <a:spLocks noGrp="1"/>
          </p:cNvSpPr>
          <p:nvPr>
            <p:ph type="title" hasCustomPrompt="1"/>
          </p:nvPr>
        </p:nvSpPr>
        <p:spPr>
          <a:xfrm>
            <a:off x="468000" y="1104000"/>
            <a:ext cx="8172000" cy="720000"/>
          </a:xfrm>
        </p:spPr>
        <p:txBody>
          <a:bodyPr/>
          <a:lstStyle>
            <a:lvl1pPr>
              <a:lnSpc>
                <a:spcPts val="4400"/>
              </a:lnSpc>
              <a:defRPr sz="3600">
                <a:solidFill>
                  <a:schemeClr val="bg1"/>
                </a:solidFill>
              </a:defRPr>
            </a:lvl1pPr>
          </a:lstStyle>
          <a:p>
            <a:r>
              <a:rPr lang="de-DE" dirty="0"/>
              <a:t>Kapitel</a:t>
            </a:r>
          </a:p>
        </p:txBody>
      </p:sp>
      <p:sp>
        <p:nvSpPr>
          <p:cNvPr id="9" name="Textplatzhalter 8">
            <a:extLst>
              <a:ext uri="{FF2B5EF4-FFF2-40B4-BE49-F238E27FC236}">
                <a16:creationId xmlns:a16="http://schemas.microsoft.com/office/drawing/2014/main" id="{F3B6EDCF-E80D-4E83-A8E4-8D2B26F44C76}"/>
              </a:ext>
            </a:extLst>
          </p:cNvPr>
          <p:cNvSpPr>
            <a:spLocks noGrp="1"/>
          </p:cNvSpPr>
          <p:nvPr>
            <p:ph type="body" sz="quarter" idx="10" hasCustomPrompt="1"/>
          </p:nvPr>
        </p:nvSpPr>
        <p:spPr>
          <a:xfrm>
            <a:off x="468000" y="1823999"/>
            <a:ext cx="8172000" cy="3888000"/>
          </a:xfrm>
        </p:spPr>
        <p:txBody>
          <a:bodyPr/>
          <a:lstStyle>
            <a:lvl1pPr>
              <a:lnSpc>
                <a:spcPts val="4400"/>
              </a:lnSpc>
              <a:spcAft>
                <a:spcPts val="0"/>
              </a:spcAft>
              <a:defRPr sz="3600" b="0">
                <a:solidFill>
                  <a:schemeClr val="bg1"/>
                </a:solidFill>
              </a:defRPr>
            </a:lvl1pPr>
            <a:lvl2pPr>
              <a:lnSpc>
                <a:spcPts val="4400"/>
              </a:lnSpc>
              <a:defRPr sz="3600" b="0">
                <a:solidFill>
                  <a:schemeClr val="bg1"/>
                </a:solidFill>
              </a:defRPr>
            </a:lvl2pPr>
            <a:lvl3pPr>
              <a:lnSpc>
                <a:spcPts val="4400"/>
              </a:lnSpc>
              <a:defRPr sz="3600" b="0">
                <a:solidFill>
                  <a:schemeClr val="bg1"/>
                </a:solidFill>
              </a:defRPr>
            </a:lvl3pPr>
            <a:lvl4pPr>
              <a:lnSpc>
                <a:spcPts val="4400"/>
              </a:lnSpc>
              <a:defRPr sz="3600" b="0">
                <a:solidFill>
                  <a:schemeClr val="bg1"/>
                </a:solidFill>
              </a:defRPr>
            </a:lvl4pPr>
            <a:lvl5pPr>
              <a:lnSpc>
                <a:spcPts val="4400"/>
              </a:lnSpc>
              <a:defRPr sz="3600" b="0">
                <a:solidFill>
                  <a:schemeClr val="bg1"/>
                </a:solidFill>
              </a:defRPr>
            </a:lvl5pPr>
            <a:lvl6pPr>
              <a:lnSpc>
                <a:spcPts val="4400"/>
              </a:lnSpc>
              <a:defRPr sz="3600" b="0">
                <a:solidFill>
                  <a:schemeClr val="bg1"/>
                </a:solidFill>
              </a:defRPr>
            </a:lvl6pPr>
            <a:lvl7pPr>
              <a:lnSpc>
                <a:spcPts val="4400"/>
              </a:lnSpc>
              <a:defRPr sz="3600" b="0">
                <a:solidFill>
                  <a:schemeClr val="bg1"/>
                </a:solidFill>
              </a:defRPr>
            </a:lvl7pPr>
            <a:lvl8pPr>
              <a:lnSpc>
                <a:spcPts val="4400"/>
              </a:lnSpc>
              <a:defRPr sz="3600" b="0">
                <a:solidFill>
                  <a:schemeClr val="bg1"/>
                </a:solidFill>
              </a:defRPr>
            </a:lvl8pPr>
            <a:lvl9pPr>
              <a:lnSpc>
                <a:spcPts val="4400"/>
              </a:lnSpc>
              <a:defRPr sz="3600" b="0">
                <a:solidFill>
                  <a:schemeClr val="bg1"/>
                </a:solidFill>
              </a:defRPr>
            </a:lvl9pPr>
          </a:lstStyle>
          <a:p>
            <a:pPr lvl="0"/>
            <a:r>
              <a:rPr lang="de-DE" dirty="0"/>
              <a:t>Hervorhebung</a:t>
            </a:r>
          </a:p>
          <a:p>
            <a:pPr lvl="1"/>
            <a:endParaRPr lang="de-DE" dirty="0"/>
          </a:p>
        </p:txBody>
      </p:sp>
    </p:spTree>
    <p:extLst>
      <p:ext uri="{BB962C8B-B14F-4D97-AF65-F5344CB8AC3E}">
        <p14:creationId xmlns:p14="http://schemas.microsoft.com/office/powerpoint/2010/main" val="1897051093"/>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Headline //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p:txBody>
          <a:bodyPr/>
          <a:lstStyle>
            <a:lvl1pPr>
              <a:defRPr/>
            </a:lvl1pPr>
            <a:lvl2pPr defTabSz="234000">
              <a:tabLst>
                <a:tab pos="234000" algn="l"/>
              </a:tabLst>
              <a:defRPr/>
            </a:lvl2pPr>
            <a:lvl3pPr defTabSz="234000">
              <a:tabLst>
                <a:tab pos="234000" algn="l"/>
              </a:tabLst>
              <a:defRPr/>
            </a:lvl3pPr>
            <a:lvl4pPr defTabSz="234000">
              <a:tabLst>
                <a:tab pos="234000" algn="l"/>
              </a:tabLst>
              <a:defRPr/>
            </a:lvl4pPr>
            <a:lvl5pPr defTabSz="234000">
              <a:tabLst>
                <a:tab pos="234000" algn="l"/>
              </a:tabLst>
              <a:defRPr/>
            </a:lvl5pPr>
            <a:lvl6pPr marL="0" indent="0" defTabSz="234000">
              <a:buFont typeface="+mj-lt"/>
              <a:buNone/>
              <a:tabLst>
                <a:tab pos="234000" algn="l"/>
              </a:tabLst>
              <a:defRPr/>
            </a:lvl6pPr>
            <a:lvl7pPr defTabSz="234000">
              <a:tabLst>
                <a:tab pos="234000" algn="l"/>
              </a:tabLst>
              <a:defRPr/>
            </a:lvl7pPr>
            <a:lvl8pPr defTabSz="234000">
              <a:tabLst>
                <a:tab pos="234000" algn="l"/>
              </a:tabLst>
              <a:defRPr/>
            </a:lvl8pPr>
            <a:lvl9pPr defTabSz="234000">
              <a:tabLst>
                <a:tab pos="234000" algn="l"/>
              </a:tabLst>
              <a:defRPr/>
            </a:lvl9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lvl1pPr>
              <a:defRPr>
                <a:latin typeface="RubFlama" panose="02000000000000000000" pitchFamily="2" charset="0"/>
              </a:defRPr>
            </a:lvl1pPr>
          </a:lstStyle>
          <a:p>
            <a:pPr>
              <a:defRPr/>
            </a:pPr>
            <a:r>
              <a:rPr lang="de-DE" dirty="0"/>
              <a:t>LEHRSTUHL FÜR ÖFFENTLICHES RECHT, RECHTSPHILOSOPHIE UND RECHTSÖKONOMIK</a:t>
            </a:r>
            <a:endParaRPr lang="de-DE" dirty="0">
              <a:solidFill>
                <a:srgbClr val="9BBB59"/>
              </a:solidFill>
            </a:endParaRPr>
          </a:p>
          <a:p>
            <a:pPr>
              <a:defRPr/>
            </a:pPr>
            <a:r>
              <a:rPr lang="de-DE" dirty="0">
                <a:solidFill>
                  <a:srgbClr val="9BBB59"/>
                </a:solidFill>
              </a:rPr>
              <a:t>Wiss. Mit. Leonie Schulenburg</a:t>
            </a:r>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‹Nr.›</a:t>
            </a:fld>
            <a:r>
              <a:rPr lang="de-DE"/>
              <a:t> </a:t>
            </a:r>
            <a:endParaRPr lang="de-DE" dirty="0"/>
          </a:p>
        </p:txBody>
      </p:sp>
    </p:spTree>
    <p:extLst>
      <p:ext uri="{BB962C8B-B14F-4D97-AF65-F5344CB8AC3E}">
        <p14:creationId xmlns:p14="http://schemas.microsoft.com/office/powerpoint/2010/main" val="3370586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Headline // Tabell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pPr>
              <a:defRPr/>
            </a:pPr>
            <a:r>
              <a:rPr lang="de-DE" dirty="0"/>
              <a:t>LEHRSTUHL FÜR ÖFFENTLICHES RECHT, RECHTSPHILOSOPHIE UND RECHTSÖKONOMIK</a:t>
            </a:r>
            <a:endParaRPr lang="de-DE" dirty="0">
              <a:solidFill>
                <a:srgbClr val="9BBB59"/>
              </a:solidFill>
            </a:endParaRPr>
          </a:p>
          <a:p>
            <a:pPr>
              <a:defRPr/>
            </a:pPr>
            <a:r>
              <a:rPr lang="de-DE" dirty="0">
                <a:solidFill>
                  <a:srgbClr val="9BBB59"/>
                </a:solidFill>
              </a:rPr>
              <a:t>Wiss. Mit. Leonie Schulenburg</a:t>
            </a:r>
            <a:endParaRPr lang="de-DE" sz="900" dirty="0">
              <a:solidFill>
                <a:srgbClr val="9BBB59"/>
              </a:solidFill>
            </a:endParaRPr>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‹Nr.›</a:t>
            </a:fld>
            <a:r>
              <a:rPr lang="de-DE"/>
              <a:t> </a:t>
            </a:r>
            <a:endParaRPr lang="de-DE" dirty="0"/>
          </a:p>
        </p:txBody>
      </p:sp>
      <p:sp>
        <p:nvSpPr>
          <p:cNvPr id="5" name="Tabellenplatzhalter 4">
            <a:extLst>
              <a:ext uri="{FF2B5EF4-FFF2-40B4-BE49-F238E27FC236}">
                <a16:creationId xmlns:a16="http://schemas.microsoft.com/office/drawing/2014/main" id="{F5A8BB0B-4BD0-4791-8A9B-89C9D0000E35}"/>
              </a:ext>
            </a:extLst>
          </p:cNvPr>
          <p:cNvSpPr>
            <a:spLocks noGrp="1"/>
          </p:cNvSpPr>
          <p:nvPr>
            <p:ph type="tbl" sz="quarter" idx="13"/>
          </p:nvPr>
        </p:nvSpPr>
        <p:spPr>
          <a:xfrm>
            <a:off x="468000" y="1224000"/>
            <a:ext cx="8172000" cy="4488000"/>
          </a:xfrm>
        </p:spPr>
        <p:txBody>
          <a:bodyPr anchor="ctr"/>
          <a:lstStyle>
            <a:lvl1pPr algn="ctr">
              <a:defRPr/>
            </a:lvl1pPr>
          </a:lstStyle>
          <a:p>
            <a:r>
              <a:rPr lang="de-DE"/>
              <a:t>Tabelle durch Klicken auf Symbol hinzufügen</a:t>
            </a:r>
            <a:endParaRPr lang="de-DE" dirty="0"/>
          </a:p>
        </p:txBody>
      </p:sp>
      <p:grpSp>
        <p:nvGrpSpPr>
          <p:cNvPr id="6" name="Regieanweisungen">
            <a:extLst>
              <a:ext uri="{FF2B5EF4-FFF2-40B4-BE49-F238E27FC236}">
                <a16:creationId xmlns:a16="http://schemas.microsoft.com/office/drawing/2014/main" id="{20CE116F-C667-495A-B654-8B72C3A079E7}"/>
              </a:ext>
            </a:extLst>
          </p:cNvPr>
          <p:cNvGrpSpPr/>
          <p:nvPr userDrawn="1"/>
        </p:nvGrpSpPr>
        <p:grpSpPr>
          <a:xfrm>
            <a:off x="-2628800" y="-624000"/>
            <a:ext cx="14833648" cy="8111999"/>
            <a:chOff x="-2628800" y="-468000"/>
            <a:chExt cx="14833648" cy="6083999"/>
          </a:xfrm>
        </p:grpSpPr>
        <p:sp>
          <p:nvSpPr>
            <p:cNvPr id="16" name="Listenebenen">
              <a:extLst>
                <a:ext uri="{FF2B5EF4-FFF2-40B4-BE49-F238E27FC236}">
                  <a16:creationId xmlns:a16="http://schemas.microsoft.com/office/drawing/2014/main" id="{84A0104B-AA90-4DE7-ADAE-6959FBC15DB1}"/>
                </a:ext>
              </a:extLst>
            </p:cNvPr>
            <p:cNvSpPr txBox="1"/>
            <p:nvPr userDrawn="1"/>
          </p:nvSpPr>
          <p:spPr>
            <a:xfrm rot="10800000" flipH="1" flipV="1">
              <a:off x="-2628800" y="1368000"/>
              <a:ext cx="2520800" cy="1527786"/>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r" defTabSz="905951"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Einfärbung einer Spalte/Zeile: </a:t>
              </a:r>
              <a:br>
                <a:rPr lang="de-DE" sz="1200" b="0" baseline="0" dirty="0">
                  <a:solidFill>
                    <a:schemeClr val="tx1"/>
                  </a:solidFill>
                  <a:latin typeface="+mn-lt"/>
                </a:rPr>
              </a:br>
              <a:r>
                <a:rPr lang="de-DE" sz="1200" b="1" baseline="0" dirty="0">
                  <a:solidFill>
                    <a:schemeClr val="tx1"/>
                  </a:solidFill>
                  <a:latin typeface="+mn-lt"/>
                </a:rPr>
                <a:t>Markieren der Spalte/Zeile:</a:t>
              </a:r>
            </a:p>
            <a:p>
              <a:pPr marL="0" marR="0" lvl="0" indent="0" algn="r" defTabSz="905951" rtl="0" eaLnBrk="1" fontAlgn="auto" latinLnBrk="0" hangingPunct="1">
                <a:lnSpc>
                  <a:spcPct val="100000"/>
                </a:lnSpc>
                <a:spcBef>
                  <a:spcPts val="0"/>
                </a:spcBef>
                <a:spcAft>
                  <a:spcPts val="0"/>
                </a:spcAft>
                <a:buClrTx/>
                <a:buSzTx/>
                <a:buFontTx/>
                <a:buNone/>
                <a:tabLst/>
                <a:defRPr/>
              </a:pPr>
              <a:r>
                <a:rPr lang="de-DE" sz="1200" b="1" baseline="0" dirty="0">
                  <a:solidFill>
                    <a:schemeClr val="tx1"/>
                  </a:solidFill>
                  <a:latin typeface="+mn-lt"/>
                </a:rPr>
                <a:t> Entwurf/Tabellentools &gt; Schattierung &gt;</a:t>
              </a:r>
            </a:p>
            <a:p>
              <a:pPr marL="0" marR="0" lvl="0" indent="0" algn="r" defTabSz="905951" rtl="0" eaLnBrk="1" fontAlgn="auto" latinLnBrk="0" hangingPunct="1">
                <a:lnSpc>
                  <a:spcPct val="100000"/>
                </a:lnSpc>
                <a:spcBef>
                  <a:spcPts val="0"/>
                </a:spcBef>
                <a:spcAft>
                  <a:spcPts val="0"/>
                </a:spcAft>
                <a:buClrTx/>
                <a:buSzTx/>
                <a:buFontTx/>
                <a:buNone/>
                <a:tabLst/>
                <a:defRPr/>
              </a:pPr>
              <a:endParaRPr lang="de-DE" sz="1200" b="1" baseline="0" dirty="0">
                <a:solidFill>
                  <a:schemeClr val="tx1"/>
                </a:solidFill>
                <a:latin typeface="+mn-lt"/>
              </a:endParaRPr>
            </a:p>
            <a:p>
              <a:pPr marL="0" marR="0" lvl="0" indent="0" algn="r" defTabSz="905951" rtl="0" eaLnBrk="1" fontAlgn="auto" latinLnBrk="0" hangingPunct="1">
                <a:lnSpc>
                  <a:spcPct val="100000"/>
                </a:lnSpc>
                <a:spcBef>
                  <a:spcPts val="0"/>
                </a:spcBef>
                <a:spcAft>
                  <a:spcPts val="0"/>
                </a:spcAft>
                <a:buClrTx/>
                <a:buSzTx/>
                <a:buFontTx/>
                <a:buNone/>
                <a:tabLst/>
                <a:defRPr/>
              </a:pPr>
              <a:r>
                <a:rPr lang="de-DE" sz="1200" b="1" baseline="0" dirty="0">
                  <a:solidFill>
                    <a:schemeClr val="tx1"/>
                  </a:solidFill>
                  <a:latin typeface="+mn-lt"/>
                </a:rPr>
                <a:t>Die gewünschte Farbe aus den Designfarben auswählen</a:t>
              </a:r>
            </a:p>
          </p:txBody>
        </p:sp>
        <p:sp>
          <p:nvSpPr>
            <p:cNvPr id="10" name="Zurücksetzen">
              <a:extLst>
                <a:ext uri="{FF2B5EF4-FFF2-40B4-BE49-F238E27FC236}">
                  <a16:creationId xmlns:a16="http://schemas.microsoft.com/office/drawing/2014/main" id="{431D1FFE-03BA-4520-A89B-CDD1BC7E4751}"/>
                </a:ext>
              </a:extLst>
            </p:cNvPr>
            <p:cNvSpPr txBox="1"/>
            <p:nvPr userDrawn="1"/>
          </p:nvSpPr>
          <p:spPr>
            <a:xfrm rot="10800000" flipH="1" flipV="1">
              <a:off x="9252000" y="648000"/>
              <a:ext cx="1944000" cy="612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200" b="0" baseline="0" dirty="0">
                  <a:solidFill>
                    <a:schemeClr val="tx1"/>
                  </a:solidFill>
                  <a:latin typeface="+mn-lt"/>
                </a:rPr>
                <a:t>Folie in Ursprungsform </a:t>
              </a:r>
            </a:p>
            <a:p>
              <a:pPr indent="0" algn="l">
                <a:lnSpc>
                  <a:spcPct val="100000"/>
                </a:lnSpc>
                <a:spcBef>
                  <a:spcPts val="0"/>
                </a:spcBef>
                <a:spcAft>
                  <a:spcPts val="0"/>
                </a:spcAft>
              </a:pPr>
              <a:r>
                <a:rPr lang="de-DE" sz="1200" b="0" baseline="0" dirty="0">
                  <a:solidFill>
                    <a:schemeClr val="tx1"/>
                  </a:solidFill>
                  <a:latin typeface="+mn-lt"/>
                </a:rPr>
                <a:t>bringen über Menü:</a:t>
              </a:r>
            </a:p>
            <a:p>
              <a:pPr indent="0" algn="l">
                <a:lnSpc>
                  <a:spcPct val="100000"/>
                </a:lnSpc>
                <a:spcBef>
                  <a:spcPts val="0"/>
                </a:spcBef>
                <a:spcAft>
                  <a:spcPts val="0"/>
                </a:spcAft>
              </a:pPr>
              <a:r>
                <a:rPr lang="de-DE" sz="1200" b="1" baseline="0" dirty="0">
                  <a:solidFill>
                    <a:schemeClr val="tx1"/>
                  </a:solidFill>
                  <a:latin typeface="+mn-lt"/>
                </a:rPr>
                <a:t>Start &gt; Folien &gt; Zurücksetzen</a:t>
              </a:r>
            </a:p>
          </p:txBody>
        </p:sp>
        <p:sp>
          <p:nvSpPr>
            <p:cNvPr id="11" name="Hilfslinien">
              <a:extLst>
                <a:ext uri="{FF2B5EF4-FFF2-40B4-BE49-F238E27FC236}">
                  <a16:creationId xmlns:a16="http://schemas.microsoft.com/office/drawing/2014/main" id="{38EA8585-E11F-4D10-9DAB-78E6756B2D63}"/>
                </a:ext>
              </a:extLst>
            </p:cNvPr>
            <p:cNvSpPr txBox="1"/>
            <p:nvPr userDrawn="1"/>
          </p:nvSpPr>
          <p:spPr>
            <a:xfrm rot="10800000" flipH="1" flipV="1">
              <a:off x="431801" y="-468000"/>
              <a:ext cx="82804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033419"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chemeClr val="tx1"/>
                  </a:solidFill>
                  <a:effectLst/>
                  <a:uLnTx/>
                  <a:uFillTx/>
                  <a:latin typeface="+mn-lt"/>
                  <a:ea typeface="+mn-ea"/>
                  <a:cs typeface="+mn-cs"/>
                </a:rPr>
                <a:t>Löschen einer Spalte/Zeile: </a:t>
              </a:r>
              <a:r>
                <a:rPr kumimoji="0" lang="de-DE" sz="1200" b="1" i="0" u="none" strike="noStrike" kern="1200" cap="none" spc="0" normalizeH="0" baseline="0" noProof="0" dirty="0">
                  <a:ln>
                    <a:noFill/>
                  </a:ln>
                  <a:solidFill>
                    <a:schemeClr val="tx1"/>
                  </a:solidFill>
                  <a:effectLst/>
                  <a:uLnTx/>
                  <a:uFillTx/>
                  <a:latin typeface="+mn-lt"/>
                  <a:ea typeface="+mn-ea"/>
                  <a:cs typeface="+mn-cs"/>
                </a:rPr>
                <a:t>Markieren der Spalte/Zeile: Layout &gt; Löschen &gt; Spalte bzw. Zeile löschen</a:t>
              </a:r>
            </a:p>
          </p:txBody>
        </p:sp>
        <p:sp>
          <p:nvSpPr>
            <p:cNvPr id="12" name="Fußzeile">
              <a:extLst>
                <a:ext uri="{FF2B5EF4-FFF2-40B4-BE49-F238E27FC236}">
                  <a16:creationId xmlns:a16="http://schemas.microsoft.com/office/drawing/2014/main" id="{4EFB3271-7B15-42ED-A704-B39FAEDC1436}"/>
                </a:ext>
              </a:extLst>
            </p:cNvPr>
            <p:cNvSpPr txBox="1"/>
            <p:nvPr userDrawn="1"/>
          </p:nvSpPr>
          <p:spPr>
            <a:xfrm rot="10800000" flipH="1" flipV="1">
              <a:off x="431800" y="5255998"/>
              <a:ext cx="8280400" cy="360001"/>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033419"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Fußzeile anpassen: </a:t>
              </a:r>
              <a:r>
                <a:rPr lang="de-DE" sz="1200" b="1" baseline="0" dirty="0">
                  <a:solidFill>
                    <a:schemeClr val="tx1"/>
                  </a:solidFill>
                  <a:latin typeface="+mn-lt"/>
                </a:rPr>
                <a:t>Einfügen &gt; Text &gt; Kopf- und Fußzeile</a:t>
              </a:r>
            </a:p>
          </p:txBody>
        </p:sp>
        <p:sp>
          <p:nvSpPr>
            <p:cNvPr id="13" name="Layoutwechsel">
              <a:extLst>
                <a:ext uri="{FF2B5EF4-FFF2-40B4-BE49-F238E27FC236}">
                  <a16:creationId xmlns:a16="http://schemas.microsoft.com/office/drawing/2014/main" id="{6BCDAEA0-53BC-4E57-84CA-5C530F05A90E}"/>
                </a:ext>
              </a:extLst>
            </p:cNvPr>
            <p:cNvSpPr txBox="1"/>
            <p:nvPr userDrawn="1"/>
          </p:nvSpPr>
          <p:spPr>
            <a:xfrm rot="10800000" flipH="1" flipV="1">
              <a:off x="9252000" y="2283786"/>
              <a:ext cx="2952848" cy="1044048"/>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200" b="0" baseline="0" dirty="0">
                  <a:solidFill>
                    <a:schemeClr val="tx1"/>
                  </a:solidFill>
                  <a:latin typeface="+mn-lt"/>
                </a:rPr>
                <a:t>Einfügen einer Spalte/Zeile:</a:t>
              </a:r>
            </a:p>
            <a:p>
              <a:pPr indent="0" algn="l">
                <a:lnSpc>
                  <a:spcPct val="100000"/>
                </a:lnSpc>
                <a:spcBef>
                  <a:spcPts val="0"/>
                </a:spcBef>
                <a:spcAft>
                  <a:spcPts val="0"/>
                </a:spcAft>
              </a:pPr>
              <a:r>
                <a:rPr lang="de-DE" sz="1200" b="1" baseline="0" dirty="0">
                  <a:solidFill>
                    <a:schemeClr val="tx1"/>
                  </a:solidFill>
                  <a:latin typeface="+mn-lt"/>
                </a:rPr>
                <a:t>Markieren der Spalte/Zeile neben der eine weitere eingefügt werden soll:</a:t>
              </a:r>
            </a:p>
            <a:p>
              <a:pPr indent="0" algn="l">
                <a:lnSpc>
                  <a:spcPct val="100000"/>
                </a:lnSpc>
                <a:spcBef>
                  <a:spcPts val="0"/>
                </a:spcBef>
                <a:spcAft>
                  <a:spcPts val="0"/>
                </a:spcAft>
              </a:pPr>
              <a:r>
                <a:rPr lang="de-DE" sz="1200" b="1" baseline="0" dirty="0">
                  <a:solidFill>
                    <a:schemeClr val="tx1"/>
                  </a:solidFill>
                  <a:latin typeface="+mn-lt"/>
                </a:rPr>
                <a:t>Layout &gt; Hier die gewünschte Einfügeoption auswählen</a:t>
              </a:r>
            </a:p>
          </p:txBody>
        </p:sp>
      </p:grpSp>
      <p:cxnSp>
        <p:nvCxnSpPr>
          <p:cNvPr id="19" name="Gerader Verbinder 18">
            <a:extLst>
              <a:ext uri="{FF2B5EF4-FFF2-40B4-BE49-F238E27FC236}">
                <a16:creationId xmlns:a16="http://schemas.microsoft.com/office/drawing/2014/main" id="{4573989D-8FFD-4555-AAB7-592C2CE3AC9F}"/>
              </a:ext>
            </a:extLst>
          </p:cNvPr>
          <p:cNvCxnSpPr/>
          <p:nvPr userDrawn="1"/>
        </p:nvCxnSpPr>
        <p:spPr>
          <a:xfrm>
            <a:off x="0" y="5980800"/>
            <a:ext cx="91440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4" name="Grafik 3">
            <a:extLst>
              <a:ext uri="{FF2B5EF4-FFF2-40B4-BE49-F238E27FC236}">
                <a16:creationId xmlns:a16="http://schemas.microsoft.com/office/drawing/2014/main" id="{F3269418-AEC9-43D6-9A0C-41CA02546BAE}"/>
              </a:ext>
            </a:extLst>
          </p:cNvPr>
          <p:cNvPicPr>
            <a:picLocks noChangeAspect="1"/>
          </p:cNvPicPr>
          <p:nvPr userDrawn="1"/>
        </p:nvPicPr>
        <p:blipFill rotWithShape="1">
          <a:blip r:embed="rId2"/>
          <a:srcRect t="-13658" b="-13658"/>
          <a:stretch/>
        </p:blipFill>
        <p:spPr>
          <a:xfrm>
            <a:off x="9252001" y="4437031"/>
            <a:ext cx="2067213" cy="1152211"/>
          </a:xfrm>
          <a:prstGeom prst="rect">
            <a:avLst/>
          </a:prstGeom>
        </p:spPr>
      </p:pic>
      <p:pic>
        <p:nvPicPr>
          <p:cNvPr id="15" name="Grafik 14">
            <a:extLst>
              <a:ext uri="{FF2B5EF4-FFF2-40B4-BE49-F238E27FC236}">
                <a16:creationId xmlns:a16="http://schemas.microsoft.com/office/drawing/2014/main" id="{F2031218-EEAC-48BA-9E70-5A915F7BB24C}"/>
              </a:ext>
            </a:extLst>
          </p:cNvPr>
          <p:cNvPicPr>
            <a:picLocks noChangeAspect="1"/>
          </p:cNvPicPr>
          <p:nvPr userDrawn="1"/>
        </p:nvPicPr>
        <p:blipFill>
          <a:blip r:embed="rId3"/>
          <a:stretch>
            <a:fillRect/>
          </a:stretch>
        </p:blipFill>
        <p:spPr>
          <a:xfrm>
            <a:off x="7308000" y="6389280"/>
            <a:ext cx="1512000" cy="288720"/>
          </a:xfrm>
          <a:prstGeom prst="rect">
            <a:avLst/>
          </a:prstGeom>
        </p:spPr>
      </p:pic>
    </p:spTree>
    <p:extLst>
      <p:ext uri="{BB962C8B-B14F-4D97-AF65-F5344CB8AC3E}">
        <p14:creationId xmlns:p14="http://schemas.microsoft.com/office/powerpoint/2010/main" val="22525419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Bild vollflächig">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EC3A98A1-0379-4B57-A126-017C70E1949C}"/>
              </a:ext>
            </a:extLst>
          </p:cNvPr>
          <p:cNvSpPr>
            <a:spLocks noGrp="1" noChangeAspect="1"/>
          </p:cNvSpPr>
          <p:nvPr>
            <p:ph type="pic" sz="quarter" idx="10" hasCustomPrompt="1"/>
          </p:nvPr>
        </p:nvSpPr>
        <p:spPr>
          <a:xfrm>
            <a:off x="0" y="0"/>
            <a:ext cx="9144000" cy="6864000"/>
          </a:xfrm>
        </p:spPr>
        <p:txBody>
          <a:bodyPr anchor="ctr"/>
          <a:lstStyle>
            <a:lvl1pPr algn="ctr">
              <a:defRPr/>
            </a:lvl1pPr>
          </a:lstStyle>
          <a:p>
            <a:r>
              <a:rPr lang="de-DE" dirty="0"/>
              <a:t>Vollbild durch klicken einfügen.</a:t>
            </a:r>
          </a:p>
        </p:txBody>
      </p:sp>
    </p:spTree>
    <p:extLst>
      <p:ext uri="{BB962C8B-B14F-4D97-AF65-F5344CB8AC3E}">
        <p14:creationId xmlns:p14="http://schemas.microsoft.com/office/powerpoint/2010/main" val="3911177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ild klein">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EC3A98A1-0379-4B57-A126-017C70E1949C}"/>
              </a:ext>
            </a:extLst>
          </p:cNvPr>
          <p:cNvSpPr>
            <a:spLocks noGrp="1" noChangeAspect="1"/>
          </p:cNvSpPr>
          <p:nvPr>
            <p:ph type="pic" sz="quarter" idx="10"/>
          </p:nvPr>
        </p:nvSpPr>
        <p:spPr>
          <a:xfrm>
            <a:off x="2052000" y="624000"/>
            <a:ext cx="5040000" cy="4488000"/>
          </a:xfrm>
        </p:spPr>
        <p:txBody>
          <a:bodyPr anchor="ctr"/>
          <a:lstStyle>
            <a:lvl1pPr algn="ctr">
              <a:defRPr/>
            </a:lvl1pPr>
          </a:lstStyle>
          <a:p>
            <a:r>
              <a:rPr lang="de-DE"/>
              <a:t>Bild durch Klicken auf Symbol hinzufügen</a:t>
            </a:r>
          </a:p>
        </p:txBody>
      </p:sp>
      <p:sp>
        <p:nvSpPr>
          <p:cNvPr id="3" name="Fußzeilenplatzhalter 2">
            <a:extLst>
              <a:ext uri="{FF2B5EF4-FFF2-40B4-BE49-F238E27FC236}">
                <a16:creationId xmlns:a16="http://schemas.microsoft.com/office/drawing/2014/main" id="{E97D7879-BA70-4DD0-99E9-74C1A1FA34B5}"/>
              </a:ext>
            </a:extLst>
          </p:cNvPr>
          <p:cNvSpPr>
            <a:spLocks noGrp="1"/>
          </p:cNvSpPr>
          <p:nvPr>
            <p:ph type="ftr" sz="quarter" idx="12"/>
          </p:nvPr>
        </p:nvSpPr>
        <p:spPr/>
        <p:txBody>
          <a:bodyPr/>
          <a:lstStyle/>
          <a:p>
            <a:pPr>
              <a:defRPr/>
            </a:pPr>
            <a:r>
              <a:rPr lang="de-DE" dirty="0"/>
              <a:t>LEHRSTUHL FÜR ÖFFENTLICHES RECHT, RECHTSPHILOSOPHIE UND RECHTSÖKONOMIK</a:t>
            </a:r>
            <a:endParaRPr lang="de-DE" dirty="0">
              <a:solidFill>
                <a:srgbClr val="9BBB59"/>
              </a:solidFill>
            </a:endParaRPr>
          </a:p>
          <a:p>
            <a:pPr>
              <a:defRPr/>
            </a:pPr>
            <a:r>
              <a:rPr lang="de-DE" dirty="0">
                <a:solidFill>
                  <a:srgbClr val="9BBB59"/>
                </a:solidFill>
              </a:rPr>
              <a:t>Wiss. Mit. Leonie Schulenburg</a:t>
            </a:r>
            <a:endParaRPr lang="de-DE" sz="900" dirty="0">
              <a:solidFill>
                <a:srgbClr val="9BBB59"/>
              </a:solidFill>
            </a:endParaRPr>
          </a:p>
        </p:txBody>
      </p:sp>
      <p:sp>
        <p:nvSpPr>
          <p:cNvPr id="4" name="Foliennummernplatzhalter 3">
            <a:extLst>
              <a:ext uri="{FF2B5EF4-FFF2-40B4-BE49-F238E27FC236}">
                <a16:creationId xmlns:a16="http://schemas.microsoft.com/office/drawing/2014/main" id="{EB422CC4-3EFE-4A06-B194-FAB2C24ECED1}"/>
              </a:ext>
            </a:extLst>
          </p:cNvPr>
          <p:cNvSpPr>
            <a:spLocks noGrp="1"/>
          </p:cNvSpPr>
          <p:nvPr>
            <p:ph type="sldNum" sz="quarter" idx="13"/>
          </p:nvPr>
        </p:nvSpPr>
        <p:spPr/>
        <p:txBody>
          <a:bodyPr/>
          <a:lstStyle/>
          <a:p>
            <a:fld id="{6C8FC03C-C266-4645-ABC5-645062898383}" type="slidenum">
              <a:rPr lang="de-DE" smtClean="0"/>
              <a:pPr/>
              <a:t>‹Nr.›</a:t>
            </a:fld>
            <a:r>
              <a:rPr lang="de-DE"/>
              <a:t> </a:t>
            </a:r>
            <a:endParaRPr lang="de-DE" dirty="0"/>
          </a:p>
        </p:txBody>
      </p:sp>
      <p:sp>
        <p:nvSpPr>
          <p:cNvPr id="6" name="Textplatzhalter 5">
            <a:extLst>
              <a:ext uri="{FF2B5EF4-FFF2-40B4-BE49-F238E27FC236}">
                <a16:creationId xmlns:a16="http://schemas.microsoft.com/office/drawing/2014/main" id="{6DC3B07E-B021-4B5C-9450-33EDD5844452}"/>
              </a:ext>
            </a:extLst>
          </p:cNvPr>
          <p:cNvSpPr>
            <a:spLocks noGrp="1"/>
          </p:cNvSpPr>
          <p:nvPr>
            <p:ph type="body" sz="quarter" idx="14" hasCustomPrompt="1"/>
          </p:nvPr>
        </p:nvSpPr>
        <p:spPr>
          <a:xfrm>
            <a:off x="2051999" y="5270400"/>
            <a:ext cx="5040000" cy="432000"/>
          </a:xfrm>
        </p:spPr>
        <p:txBody>
          <a:bodyPr/>
          <a:lstStyle>
            <a:lvl1pPr>
              <a:lnSpc>
                <a:spcPts val="1200"/>
              </a:lnSpc>
              <a:spcAft>
                <a:spcPts val="0"/>
              </a:spcAft>
              <a:defRPr sz="900"/>
            </a:lvl1pPr>
            <a:lvl2pPr>
              <a:lnSpc>
                <a:spcPts val="1200"/>
              </a:lnSpc>
              <a:spcAft>
                <a:spcPts val="0"/>
              </a:spcAft>
              <a:defRPr sz="900"/>
            </a:lvl2pPr>
            <a:lvl3pPr>
              <a:lnSpc>
                <a:spcPts val="1200"/>
              </a:lnSpc>
              <a:spcAft>
                <a:spcPts val="0"/>
              </a:spcAft>
              <a:defRPr sz="900"/>
            </a:lvl3pPr>
            <a:lvl4pPr>
              <a:lnSpc>
                <a:spcPts val="1200"/>
              </a:lnSpc>
              <a:spcAft>
                <a:spcPts val="0"/>
              </a:spcAft>
              <a:defRPr sz="900"/>
            </a:lvl4pPr>
            <a:lvl5pPr>
              <a:lnSpc>
                <a:spcPts val="1200"/>
              </a:lnSpc>
              <a:spcAft>
                <a:spcPts val="0"/>
              </a:spcAft>
              <a:defRPr sz="900"/>
            </a:lvl5pPr>
            <a:lvl6pPr>
              <a:lnSpc>
                <a:spcPts val="1200"/>
              </a:lnSpc>
              <a:spcAft>
                <a:spcPts val="0"/>
              </a:spcAft>
              <a:defRPr sz="900"/>
            </a:lvl6pPr>
            <a:lvl7pPr>
              <a:lnSpc>
                <a:spcPts val="1200"/>
              </a:lnSpc>
              <a:spcAft>
                <a:spcPts val="0"/>
              </a:spcAft>
              <a:defRPr sz="900"/>
            </a:lvl7pPr>
            <a:lvl8pPr>
              <a:lnSpc>
                <a:spcPts val="1200"/>
              </a:lnSpc>
              <a:spcAft>
                <a:spcPts val="0"/>
              </a:spcAft>
              <a:defRPr sz="900"/>
            </a:lvl8pPr>
            <a:lvl9pPr>
              <a:lnSpc>
                <a:spcPts val="1200"/>
              </a:lnSpc>
              <a:spcAft>
                <a:spcPts val="0"/>
              </a:spcAft>
              <a:defRPr sz="900"/>
            </a:lvl9pPr>
          </a:lstStyle>
          <a:p>
            <a:pPr lvl="0"/>
            <a:r>
              <a:rPr lang="de-DE" dirty="0"/>
              <a:t>Bildunterzeile // für weitere Ebenen (Text)  &gt;&gt; Menü &gt; Start &gt; Absatz &gt; Listenebene erhöhen </a:t>
            </a:r>
          </a:p>
          <a:p>
            <a:pPr lvl="1"/>
            <a:r>
              <a:rPr lang="de-DE" dirty="0"/>
              <a:t>Zweite Ebene</a:t>
            </a:r>
          </a:p>
        </p:txBody>
      </p:sp>
    </p:spTree>
    <p:extLst>
      <p:ext uri="{BB962C8B-B14F-4D97-AF65-F5344CB8AC3E}">
        <p14:creationId xmlns:p14="http://schemas.microsoft.com/office/powerpoint/2010/main" val="2325704136"/>
      </p:ext>
    </p:extLst>
  </p:cSld>
  <p:clrMapOvr>
    <a:masterClrMapping/>
  </p:clrMapOvr>
  <p:extLst>
    <p:ext uri="{DCECCB84-F9BA-43D5-87BE-67443E8EF086}">
      <p15:sldGuideLst xmlns:p15="http://schemas.microsoft.com/office/powerpoint/2012/main">
        <p15:guide id="1" pos="1292" userDrawn="1">
          <p15:clr>
            <a:srgbClr val="FBAE40"/>
          </p15:clr>
        </p15:guide>
        <p15:guide id="2" pos="4468" userDrawn="1">
          <p15:clr>
            <a:srgbClr val="FBAE40"/>
          </p15:clr>
        </p15:guide>
        <p15:guide id="3" orient="horz" pos="388" userDrawn="1">
          <p15:clr>
            <a:srgbClr val="FBAE40"/>
          </p15:clr>
        </p15:guide>
        <p15:guide id="4" orient="horz" pos="3225"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Bilder">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EC3A98A1-0379-4B57-A126-017C70E1949C}"/>
              </a:ext>
            </a:extLst>
          </p:cNvPr>
          <p:cNvSpPr>
            <a:spLocks noGrp="1"/>
          </p:cNvSpPr>
          <p:nvPr>
            <p:ph type="pic" sz="quarter" idx="10"/>
          </p:nvPr>
        </p:nvSpPr>
        <p:spPr>
          <a:xfrm>
            <a:off x="468000" y="624000"/>
            <a:ext cx="3960000" cy="3528000"/>
          </a:xfrm>
        </p:spPr>
        <p:txBody>
          <a:bodyPr anchor="ctr"/>
          <a:lstStyle>
            <a:lvl1pPr algn="ctr">
              <a:defRPr/>
            </a:lvl1pPr>
          </a:lstStyle>
          <a:p>
            <a:r>
              <a:rPr lang="de-DE"/>
              <a:t>Bild durch Klicken auf Symbol hinzufügen</a:t>
            </a:r>
          </a:p>
        </p:txBody>
      </p:sp>
      <p:sp>
        <p:nvSpPr>
          <p:cNvPr id="3" name="Fußzeilenplatzhalter 2">
            <a:extLst>
              <a:ext uri="{FF2B5EF4-FFF2-40B4-BE49-F238E27FC236}">
                <a16:creationId xmlns:a16="http://schemas.microsoft.com/office/drawing/2014/main" id="{E97D7879-BA70-4DD0-99E9-74C1A1FA34B5}"/>
              </a:ext>
            </a:extLst>
          </p:cNvPr>
          <p:cNvSpPr>
            <a:spLocks noGrp="1"/>
          </p:cNvSpPr>
          <p:nvPr>
            <p:ph type="ftr" sz="quarter" idx="12"/>
          </p:nvPr>
        </p:nvSpPr>
        <p:spPr/>
        <p:txBody>
          <a:bodyPr/>
          <a:lstStyle/>
          <a:p>
            <a:pPr>
              <a:defRPr/>
            </a:pPr>
            <a:r>
              <a:rPr lang="de-DE" dirty="0"/>
              <a:t>LEHRSTUHL FÜR ÖFFENTLICHES RECHT, RECHTSPHILOSOPHIE UND RECHTSÖKONOMIK</a:t>
            </a:r>
            <a:endParaRPr lang="de-DE" dirty="0">
              <a:solidFill>
                <a:srgbClr val="9BBB59"/>
              </a:solidFill>
            </a:endParaRPr>
          </a:p>
          <a:p>
            <a:pPr>
              <a:defRPr/>
            </a:pPr>
            <a:r>
              <a:rPr lang="de-DE" dirty="0">
                <a:solidFill>
                  <a:srgbClr val="9BBB59"/>
                </a:solidFill>
              </a:rPr>
              <a:t>Wiss. Mit. Leonie Schulenburg</a:t>
            </a:r>
            <a:endParaRPr lang="de-DE" sz="900" dirty="0">
              <a:solidFill>
                <a:srgbClr val="9BBB59"/>
              </a:solidFill>
            </a:endParaRPr>
          </a:p>
        </p:txBody>
      </p:sp>
      <p:sp>
        <p:nvSpPr>
          <p:cNvPr id="4" name="Foliennummernplatzhalter 3">
            <a:extLst>
              <a:ext uri="{FF2B5EF4-FFF2-40B4-BE49-F238E27FC236}">
                <a16:creationId xmlns:a16="http://schemas.microsoft.com/office/drawing/2014/main" id="{EB422CC4-3EFE-4A06-B194-FAB2C24ECED1}"/>
              </a:ext>
            </a:extLst>
          </p:cNvPr>
          <p:cNvSpPr>
            <a:spLocks noGrp="1"/>
          </p:cNvSpPr>
          <p:nvPr>
            <p:ph type="sldNum" sz="quarter" idx="13"/>
          </p:nvPr>
        </p:nvSpPr>
        <p:spPr/>
        <p:txBody>
          <a:bodyPr/>
          <a:lstStyle/>
          <a:p>
            <a:fld id="{6C8FC03C-C266-4645-ABC5-645062898383}" type="slidenum">
              <a:rPr lang="de-DE" smtClean="0"/>
              <a:pPr/>
              <a:t>‹Nr.›</a:t>
            </a:fld>
            <a:r>
              <a:rPr lang="de-DE"/>
              <a:t> </a:t>
            </a:r>
            <a:endParaRPr lang="de-DE" dirty="0"/>
          </a:p>
        </p:txBody>
      </p:sp>
      <p:sp>
        <p:nvSpPr>
          <p:cNvPr id="6" name="Textplatzhalter 5">
            <a:extLst>
              <a:ext uri="{FF2B5EF4-FFF2-40B4-BE49-F238E27FC236}">
                <a16:creationId xmlns:a16="http://schemas.microsoft.com/office/drawing/2014/main" id="{6DC3B07E-B021-4B5C-9450-33EDD5844452}"/>
              </a:ext>
            </a:extLst>
          </p:cNvPr>
          <p:cNvSpPr>
            <a:spLocks noGrp="1"/>
          </p:cNvSpPr>
          <p:nvPr>
            <p:ph type="body" sz="quarter" idx="14" hasCustomPrompt="1"/>
          </p:nvPr>
        </p:nvSpPr>
        <p:spPr>
          <a:xfrm>
            <a:off x="468000" y="4320000"/>
            <a:ext cx="3960000" cy="1392000"/>
          </a:xfrm>
        </p:spPr>
        <p:txBody>
          <a:bodyPr/>
          <a:lstStyle>
            <a:lvl1pPr>
              <a:lnSpc>
                <a:spcPts val="1200"/>
              </a:lnSpc>
              <a:spcAft>
                <a:spcPts val="0"/>
              </a:spcAft>
              <a:defRPr sz="900"/>
            </a:lvl1pPr>
            <a:lvl2pPr>
              <a:lnSpc>
                <a:spcPts val="1200"/>
              </a:lnSpc>
              <a:spcAft>
                <a:spcPts val="0"/>
              </a:spcAft>
              <a:defRPr sz="900"/>
            </a:lvl2pPr>
            <a:lvl3pPr>
              <a:lnSpc>
                <a:spcPts val="1200"/>
              </a:lnSpc>
              <a:spcAft>
                <a:spcPts val="0"/>
              </a:spcAft>
              <a:defRPr sz="900"/>
            </a:lvl3pPr>
            <a:lvl4pPr>
              <a:lnSpc>
                <a:spcPts val="1200"/>
              </a:lnSpc>
              <a:spcAft>
                <a:spcPts val="0"/>
              </a:spcAft>
              <a:defRPr sz="900"/>
            </a:lvl4pPr>
            <a:lvl5pPr>
              <a:lnSpc>
                <a:spcPts val="1200"/>
              </a:lnSpc>
              <a:spcAft>
                <a:spcPts val="0"/>
              </a:spcAft>
              <a:defRPr sz="900"/>
            </a:lvl5pPr>
            <a:lvl6pPr>
              <a:lnSpc>
                <a:spcPts val="1200"/>
              </a:lnSpc>
              <a:spcAft>
                <a:spcPts val="0"/>
              </a:spcAft>
              <a:defRPr sz="900"/>
            </a:lvl6pPr>
            <a:lvl7pPr>
              <a:lnSpc>
                <a:spcPts val="1200"/>
              </a:lnSpc>
              <a:spcAft>
                <a:spcPts val="0"/>
              </a:spcAft>
              <a:defRPr sz="900"/>
            </a:lvl7pPr>
            <a:lvl8pPr>
              <a:lnSpc>
                <a:spcPts val="1200"/>
              </a:lnSpc>
              <a:spcAft>
                <a:spcPts val="0"/>
              </a:spcAft>
              <a:defRPr sz="900"/>
            </a:lvl8pPr>
            <a:lvl9pPr>
              <a:lnSpc>
                <a:spcPts val="1200"/>
              </a:lnSpc>
              <a:spcAft>
                <a:spcPts val="0"/>
              </a:spcAft>
              <a:defRPr sz="900"/>
            </a:lvl9pPr>
          </a:lstStyle>
          <a:p>
            <a:pPr lvl="0"/>
            <a:r>
              <a:rPr lang="de-DE" dirty="0"/>
              <a:t>Bildunterzeile </a:t>
            </a:r>
            <a:r>
              <a:rPr lang="de-DE" dirty="0" err="1"/>
              <a:t>Bildunterzeile</a:t>
            </a:r>
            <a:r>
              <a:rPr lang="de-DE" dirty="0"/>
              <a:t> // für weitere Ebenen (Text)  &gt;&gt; Menü &gt; Start &gt; Absatz &gt; Listenebene erhöhen </a:t>
            </a:r>
          </a:p>
          <a:p>
            <a:pPr lvl="1"/>
            <a:r>
              <a:rPr lang="de-DE" dirty="0"/>
              <a:t>Zweite Ebene</a:t>
            </a:r>
          </a:p>
        </p:txBody>
      </p:sp>
      <p:sp>
        <p:nvSpPr>
          <p:cNvPr id="8" name="Bildplatzhalter 6">
            <a:extLst>
              <a:ext uri="{FF2B5EF4-FFF2-40B4-BE49-F238E27FC236}">
                <a16:creationId xmlns:a16="http://schemas.microsoft.com/office/drawing/2014/main" id="{CFABEA7C-7103-4FAC-AAB1-B8FF06848676}"/>
              </a:ext>
            </a:extLst>
          </p:cNvPr>
          <p:cNvSpPr>
            <a:spLocks noGrp="1"/>
          </p:cNvSpPr>
          <p:nvPr>
            <p:ph type="pic" sz="quarter" idx="15"/>
          </p:nvPr>
        </p:nvSpPr>
        <p:spPr>
          <a:xfrm>
            <a:off x="4680000" y="624000"/>
            <a:ext cx="3960000" cy="3528000"/>
          </a:xfrm>
        </p:spPr>
        <p:txBody>
          <a:bodyPr anchor="ctr"/>
          <a:lstStyle>
            <a:lvl1pPr algn="ctr">
              <a:defRPr/>
            </a:lvl1pPr>
          </a:lstStyle>
          <a:p>
            <a:r>
              <a:rPr lang="de-DE"/>
              <a:t>Bild durch Klicken auf Symbol hinzufügen</a:t>
            </a:r>
          </a:p>
        </p:txBody>
      </p:sp>
      <p:sp>
        <p:nvSpPr>
          <p:cNvPr id="9" name="Textplatzhalter 5">
            <a:extLst>
              <a:ext uri="{FF2B5EF4-FFF2-40B4-BE49-F238E27FC236}">
                <a16:creationId xmlns:a16="http://schemas.microsoft.com/office/drawing/2014/main" id="{9CA26BD8-E4CD-4A9F-ACC0-895F1FD2744F}"/>
              </a:ext>
            </a:extLst>
          </p:cNvPr>
          <p:cNvSpPr>
            <a:spLocks noGrp="1"/>
          </p:cNvSpPr>
          <p:nvPr>
            <p:ph type="body" sz="quarter" idx="16" hasCustomPrompt="1"/>
          </p:nvPr>
        </p:nvSpPr>
        <p:spPr>
          <a:xfrm>
            <a:off x="4680000" y="4320000"/>
            <a:ext cx="3960000" cy="1392000"/>
          </a:xfrm>
        </p:spPr>
        <p:txBody>
          <a:bodyPr/>
          <a:lstStyle>
            <a:lvl1pPr>
              <a:lnSpc>
                <a:spcPts val="1200"/>
              </a:lnSpc>
              <a:spcAft>
                <a:spcPts val="0"/>
              </a:spcAft>
              <a:defRPr sz="900"/>
            </a:lvl1pPr>
            <a:lvl2pPr>
              <a:lnSpc>
                <a:spcPts val="1200"/>
              </a:lnSpc>
              <a:spcAft>
                <a:spcPts val="0"/>
              </a:spcAft>
              <a:defRPr sz="900"/>
            </a:lvl2pPr>
            <a:lvl3pPr>
              <a:lnSpc>
                <a:spcPts val="1200"/>
              </a:lnSpc>
              <a:spcAft>
                <a:spcPts val="0"/>
              </a:spcAft>
              <a:defRPr sz="900"/>
            </a:lvl3pPr>
            <a:lvl4pPr>
              <a:lnSpc>
                <a:spcPts val="1200"/>
              </a:lnSpc>
              <a:spcAft>
                <a:spcPts val="0"/>
              </a:spcAft>
              <a:defRPr sz="900"/>
            </a:lvl4pPr>
            <a:lvl5pPr>
              <a:lnSpc>
                <a:spcPts val="1200"/>
              </a:lnSpc>
              <a:spcAft>
                <a:spcPts val="0"/>
              </a:spcAft>
              <a:defRPr sz="900"/>
            </a:lvl5pPr>
            <a:lvl6pPr>
              <a:lnSpc>
                <a:spcPts val="1200"/>
              </a:lnSpc>
              <a:spcAft>
                <a:spcPts val="0"/>
              </a:spcAft>
              <a:defRPr sz="900"/>
            </a:lvl6pPr>
            <a:lvl7pPr>
              <a:lnSpc>
                <a:spcPts val="1200"/>
              </a:lnSpc>
              <a:spcAft>
                <a:spcPts val="0"/>
              </a:spcAft>
              <a:defRPr sz="900"/>
            </a:lvl7pPr>
            <a:lvl8pPr>
              <a:lnSpc>
                <a:spcPts val="1200"/>
              </a:lnSpc>
              <a:spcAft>
                <a:spcPts val="0"/>
              </a:spcAft>
              <a:defRPr sz="900"/>
            </a:lvl8pPr>
            <a:lvl9pPr>
              <a:lnSpc>
                <a:spcPts val="1200"/>
              </a:lnSpc>
              <a:spcAft>
                <a:spcPts val="0"/>
              </a:spcAft>
              <a:defRPr sz="900"/>
            </a:lvl9pPr>
          </a:lstStyle>
          <a:p>
            <a:pPr lvl="0"/>
            <a:r>
              <a:rPr lang="de-DE" dirty="0"/>
              <a:t>Bildunterzeile </a:t>
            </a:r>
            <a:r>
              <a:rPr lang="de-DE" dirty="0" err="1"/>
              <a:t>Bildunterzeile</a:t>
            </a:r>
            <a:r>
              <a:rPr lang="de-DE" dirty="0"/>
              <a:t> // für weitere Ebenen (Text)  &gt;&gt; Menü &gt; Start &gt; Absatz &gt; Listenebene erhöhen</a:t>
            </a:r>
          </a:p>
          <a:p>
            <a:pPr lvl="1"/>
            <a:r>
              <a:rPr lang="de-DE" dirty="0"/>
              <a:t>Zweite Ebene</a:t>
            </a:r>
          </a:p>
        </p:txBody>
      </p:sp>
    </p:spTree>
    <p:extLst>
      <p:ext uri="{BB962C8B-B14F-4D97-AF65-F5344CB8AC3E}">
        <p14:creationId xmlns:p14="http://schemas.microsoft.com/office/powerpoint/2010/main" val="622643563"/>
      </p:ext>
    </p:extLst>
  </p:cSld>
  <p:clrMapOvr>
    <a:masterClrMapping/>
  </p:clrMapOvr>
  <p:extLst>
    <p:ext uri="{DCECCB84-F9BA-43D5-87BE-67443E8EF086}">
      <p15:sldGuideLst xmlns:p15="http://schemas.microsoft.com/office/powerpoint/2012/main">
        <p15:guide id="1" pos="2945" userDrawn="1">
          <p15:clr>
            <a:srgbClr val="FBAE40"/>
          </p15:clr>
        </p15:guide>
        <p15:guide id="2" pos="5443" userDrawn="1">
          <p15:clr>
            <a:srgbClr val="FBAE40"/>
          </p15:clr>
        </p15:guide>
        <p15:guide id="3" orient="horz" pos="388" userDrawn="1">
          <p15:clr>
            <a:srgbClr val="FBAE40"/>
          </p15:clr>
        </p15:guide>
        <p15:guide id="4" orient="horz" pos="2617" userDrawn="1">
          <p15:clr>
            <a:srgbClr val="FBAE40"/>
          </p15:clr>
        </p15:guide>
        <p15:guide id="5" pos="279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Bilder inkl. Headline">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EC3A98A1-0379-4B57-A126-017C70E1949C}"/>
              </a:ext>
            </a:extLst>
          </p:cNvPr>
          <p:cNvSpPr>
            <a:spLocks noGrp="1"/>
          </p:cNvSpPr>
          <p:nvPr>
            <p:ph type="pic" sz="quarter" idx="10"/>
          </p:nvPr>
        </p:nvSpPr>
        <p:spPr>
          <a:xfrm>
            <a:off x="468000" y="1272000"/>
            <a:ext cx="3960000" cy="3528000"/>
          </a:xfrm>
        </p:spPr>
        <p:txBody>
          <a:bodyPr anchor="ctr"/>
          <a:lstStyle>
            <a:lvl1pPr algn="ctr">
              <a:defRPr/>
            </a:lvl1pPr>
          </a:lstStyle>
          <a:p>
            <a:r>
              <a:rPr lang="de-DE"/>
              <a:t>Bild durch Klicken auf Symbol hinzufügen</a:t>
            </a:r>
          </a:p>
        </p:txBody>
      </p:sp>
      <p:sp>
        <p:nvSpPr>
          <p:cNvPr id="3" name="Fußzeilenplatzhalter 2">
            <a:extLst>
              <a:ext uri="{FF2B5EF4-FFF2-40B4-BE49-F238E27FC236}">
                <a16:creationId xmlns:a16="http://schemas.microsoft.com/office/drawing/2014/main" id="{E97D7879-BA70-4DD0-99E9-74C1A1FA34B5}"/>
              </a:ext>
            </a:extLst>
          </p:cNvPr>
          <p:cNvSpPr>
            <a:spLocks noGrp="1"/>
          </p:cNvSpPr>
          <p:nvPr>
            <p:ph type="ftr" sz="quarter" idx="12"/>
          </p:nvPr>
        </p:nvSpPr>
        <p:spPr/>
        <p:txBody>
          <a:bodyPr/>
          <a:lstStyle/>
          <a:p>
            <a:pPr>
              <a:defRPr/>
            </a:pPr>
            <a:r>
              <a:rPr lang="de-DE" dirty="0"/>
              <a:t>LEHRSTUHL FÜR ÖFFENTLICHES RECHT, RECHTSPHILOSOPHIE UND RECHTSÖKONOMIK</a:t>
            </a:r>
          </a:p>
          <a:p>
            <a:pPr>
              <a:defRPr/>
            </a:pPr>
            <a:r>
              <a:rPr lang="de-DE" dirty="0">
                <a:solidFill>
                  <a:srgbClr val="9BBB59"/>
                </a:solidFill>
              </a:rPr>
              <a:t>Wiss. Mit. Leonie Schulenburg</a:t>
            </a:r>
            <a:endParaRPr lang="de-DE" sz="900" dirty="0">
              <a:solidFill>
                <a:srgbClr val="9BBB59"/>
              </a:solidFill>
            </a:endParaRPr>
          </a:p>
        </p:txBody>
      </p:sp>
      <p:sp>
        <p:nvSpPr>
          <p:cNvPr id="4" name="Foliennummernplatzhalter 3">
            <a:extLst>
              <a:ext uri="{FF2B5EF4-FFF2-40B4-BE49-F238E27FC236}">
                <a16:creationId xmlns:a16="http://schemas.microsoft.com/office/drawing/2014/main" id="{EB422CC4-3EFE-4A06-B194-FAB2C24ECED1}"/>
              </a:ext>
            </a:extLst>
          </p:cNvPr>
          <p:cNvSpPr>
            <a:spLocks noGrp="1"/>
          </p:cNvSpPr>
          <p:nvPr>
            <p:ph type="sldNum" sz="quarter" idx="13"/>
          </p:nvPr>
        </p:nvSpPr>
        <p:spPr/>
        <p:txBody>
          <a:bodyPr/>
          <a:lstStyle/>
          <a:p>
            <a:fld id="{6C8FC03C-C266-4645-ABC5-645062898383}" type="slidenum">
              <a:rPr lang="de-DE" smtClean="0"/>
              <a:pPr/>
              <a:t>‹Nr.›</a:t>
            </a:fld>
            <a:r>
              <a:rPr lang="de-DE"/>
              <a:t> </a:t>
            </a:r>
            <a:endParaRPr lang="de-DE" dirty="0"/>
          </a:p>
        </p:txBody>
      </p:sp>
      <p:sp>
        <p:nvSpPr>
          <p:cNvPr id="6" name="Textplatzhalter 5">
            <a:extLst>
              <a:ext uri="{FF2B5EF4-FFF2-40B4-BE49-F238E27FC236}">
                <a16:creationId xmlns:a16="http://schemas.microsoft.com/office/drawing/2014/main" id="{6DC3B07E-B021-4B5C-9450-33EDD5844452}"/>
              </a:ext>
            </a:extLst>
          </p:cNvPr>
          <p:cNvSpPr>
            <a:spLocks noGrp="1"/>
          </p:cNvSpPr>
          <p:nvPr>
            <p:ph type="body" sz="quarter" idx="14" hasCustomPrompt="1"/>
          </p:nvPr>
        </p:nvSpPr>
        <p:spPr>
          <a:xfrm>
            <a:off x="468000" y="4944000"/>
            <a:ext cx="3960000" cy="768000"/>
          </a:xfrm>
        </p:spPr>
        <p:txBody>
          <a:bodyPr/>
          <a:lstStyle>
            <a:lvl1pPr>
              <a:lnSpc>
                <a:spcPts val="1200"/>
              </a:lnSpc>
              <a:spcAft>
                <a:spcPts val="0"/>
              </a:spcAft>
              <a:defRPr sz="900"/>
            </a:lvl1pPr>
            <a:lvl2pPr>
              <a:lnSpc>
                <a:spcPts val="1200"/>
              </a:lnSpc>
              <a:spcAft>
                <a:spcPts val="0"/>
              </a:spcAft>
              <a:defRPr sz="900"/>
            </a:lvl2pPr>
            <a:lvl3pPr>
              <a:lnSpc>
                <a:spcPts val="1200"/>
              </a:lnSpc>
              <a:spcAft>
                <a:spcPts val="0"/>
              </a:spcAft>
              <a:defRPr sz="900"/>
            </a:lvl3pPr>
            <a:lvl4pPr>
              <a:lnSpc>
                <a:spcPts val="1200"/>
              </a:lnSpc>
              <a:spcAft>
                <a:spcPts val="0"/>
              </a:spcAft>
              <a:defRPr sz="900"/>
            </a:lvl4pPr>
            <a:lvl5pPr>
              <a:lnSpc>
                <a:spcPts val="1200"/>
              </a:lnSpc>
              <a:spcAft>
                <a:spcPts val="0"/>
              </a:spcAft>
              <a:defRPr sz="900"/>
            </a:lvl5pPr>
            <a:lvl6pPr>
              <a:lnSpc>
                <a:spcPts val="1200"/>
              </a:lnSpc>
              <a:spcAft>
                <a:spcPts val="0"/>
              </a:spcAft>
              <a:defRPr sz="900"/>
            </a:lvl6pPr>
            <a:lvl7pPr>
              <a:lnSpc>
                <a:spcPts val="1200"/>
              </a:lnSpc>
              <a:spcAft>
                <a:spcPts val="0"/>
              </a:spcAft>
              <a:defRPr sz="900"/>
            </a:lvl7pPr>
            <a:lvl8pPr>
              <a:lnSpc>
                <a:spcPts val="1200"/>
              </a:lnSpc>
              <a:spcAft>
                <a:spcPts val="0"/>
              </a:spcAft>
              <a:defRPr sz="900"/>
            </a:lvl8pPr>
            <a:lvl9pPr>
              <a:lnSpc>
                <a:spcPts val="1200"/>
              </a:lnSpc>
              <a:spcAft>
                <a:spcPts val="0"/>
              </a:spcAft>
              <a:defRPr sz="900"/>
            </a:lvl9pPr>
          </a:lstStyle>
          <a:p>
            <a:pPr lvl="0"/>
            <a:r>
              <a:rPr lang="de-DE" dirty="0"/>
              <a:t>Bildunterzeile // für weitere Ebenen (Text)  &gt;&gt; Menü &gt; Start &gt; Absatz &gt; Listenebene erhöhen </a:t>
            </a:r>
          </a:p>
          <a:p>
            <a:pPr lvl="1"/>
            <a:r>
              <a:rPr lang="de-DE" dirty="0"/>
              <a:t>Zweite Ebene</a:t>
            </a:r>
          </a:p>
        </p:txBody>
      </p:sp>
      <p:sp>
        <p:nvSpPr>
          <p:cNvPr id="8" name="Bildplatzhalter 6">
            <a:extLst>
              <a:ext uri="{FF2B5EF4-FFF2-40B4-BE49-F238E27FC236}">
                <a16:creationId xmlns:a16="http://schemas.microsoft.com/office/drawing/2014/main" id="{CFABEA7C-7103-4FAC-AAB1-B8FF06848676}"/>
              </a:ext>
            </a:extLst>
          </p:cNvPr>
          <p:cNvSpPr>
            <a:spLocks noGrp="1"/>
          </p:cNvSpPr>
          <p:nvPr>
            <p:ph type="pic" sz="quarter" idx="15"/>
          </p:nvPr>
        </p:nvSpPr>
        <p:spPr>
          <a:xfrm>
            <a:off x="4680000" y="1272000"/>
            <a:ext cx="3960000" cy="3528000"/>
          </a:xfrm>
        </p:spPr>
        <p:txBody>
          <a:bodyPr anchor="ctr"/>
          <a:lstStyle>
            <a:lvl1pPr algn="ctr">
              <a:defRPr/>
            </a:lvl1pPr>
          </a:lstStyle>
          <a:p>
            <a:r>
              <a:rPr lang="de-DE"/>
              <a:t>Bild durch Klicken auf Symbol hinzufügen</a:t>
            </a:r>
          </a:p>
        </p:txBody>
      </p:sp>
      <p:sp>
        <p:nvSpPr>
          <p:cNvPr id="9" name="Textplatzhalter 5">
            <a:extLst>
              <a:ext uri="{FF2B5EF4-FFF2-40B4-BE49-F238E27FC236}">
                <a16:creationId xmlns:a16="http://schemas.microsoft.com/office/drawing/2014/main" id="{9CA26BD8-E4CD-4A9F-ACC0-895F1FD2744F}"/>
              </a:ext>
            </a:extLst>
          </p:cNvPr>
          <p:cNvSpPr>
            <a:spLocks noGrp="1"/>
          </p:cNvSpPr>
          <p:nvPr>
            <p:ph type="body" sz="quarter" idx="16" hasCustomPrompt="1"/>
          </p:nvPr>
        </p:nvSpPr>
        <p:spPr>
          <a:xfrm>
            <a:off x="4680000" y="4944000"/>
            <a:ext cx="3960000" cy="768000"/>
          </a:xfrm>
        </p:spPr>
        <p:txBody>
          <a:bodyPr/>
          <a:lstStyle>
            <a:lvl1pPr>
              <a:lnSpc>
                <a:spcPts val="1200"/>
              </a:lnSpc>
              <a:spcAft>
                <a:spcPts val="0"/>
              </a:spcAft>
              <a:defRPr sz="900"/>
            </a:lvl1pPr>
            <a:lvl2pPr>
              <a:lnSpc>
                <a:spcPts val="1200"/>
              </a:lnSpc>
              <a:spcAft>
                <a:spcPts val="0"/>
              </a:spcAft>
              <a:defRPr sz="900"/>
            </a:lvl2pPr>
            <a:lvl3pPr>
              <a:lnSpc>
                <a:spcPts val="1200"/>
              </a:lnSpc>
              <a:spcAft>
                <a:spcPts val="0"/>
              </a:spcAft>
              <a:defRPr sz="900"/>
            </a:lvl3pPr>
            <a:lvl4pPr>
              <a:lnSpc>
                <a:spcPts val="1200"/>
              </a:lnSpc>
              <a:spcAft>
                <a:spcPts val="0"/>
              </a:spcAft>
              <a:defRPr sz="900"/>
            </a:lvl4pPr>
            <a:lvl5pPr>
              <a:lnSpc>
                <a:spcPts val="1200"/>
              </a:lnSpc>
              <a:spcAft>
                <a:spcPts val="0"/>
              </a:spcAft>
              <a:defRPr sz="900"/>
            </a:lvl5pPr>
            <a:lvl6pPr>
              <a:lnSpc>
                <a:spcPts val="1200"/>
              </a:lnSpc>
              <a:spcAft>
                <a:spcPts val="0"/>
              </a:spcAft>
              <a:defRPr sz="900"/>
            </a:lvl6pPr>
            <a:lvl7pPr>
              <a:lnSpc>
                <a:spcPts val="1200"/>
              </a:lnSpc>
              <a:spcAft>
                <a:spcPts val="0"/>
              </a:spcAft>
              <a:defRPr sz="900"/>
            </a:lvl7pPr>
            <a:lvl8pPr>
              <a:lnSpc>
                <a:spcPts val="1200"/>
              </a:lnSpc>
              <a:spcAft>
                <a:spcPts val="0"/>
              </a:spcAft>
              <a:defRPr sz="900"/>
            </a:lvl8pPr>
            <a:lvl9pPr>
              <a:lnSpc>
                <a:spcPts val="1200"/>
              </a:lnSpc>
              <a:spcAft>
                <a:spcPts val="0"/>
              </a:spcAft>
              <a:defRPr sz="900"/>
            </a:lvl9pPr>
          </a:lstStyle>
          <a:p>
            <a:pPr lvl="0"/>
            <a:r>
              <a:rPr lang="de-DE" dirty="0"/>
              <a:t>Bildunterzeile // für weitere Ebenen (Text)  &gt;&gt; Menü &gt; Start &gt; Absatz &gt; Listenebene erhöhen </a:t>
            </a:r>
          </a:p>
          <a:p>
            <a:pPr lvl="1"/>
            <a:r>
              <a:rPr lang="de-DE" dirty="0"/>
              <a:t>Zweite Ebene</a:t>
            </a:r>
          </a:p>
        </p:txBody>
      </p:sp>
      <p:sp>
        <p:nvSpPr>
          <p:cNvPr id="2" name="Titel 1">
            <a:extLst>
              <a:ext uri="{FF2B5EF4-FFF2-40B4-BE49-F238E27FC236}">
                <a16:creationId xmlns:a16="http://schemas.microsoft.com/office/drawing/2014/main" id="{F0B3784F-BC20-4A45-986C-728B00F5961B}"/>
              </a:ext>
            </a:extLst>
          </p:cNvPr>
          <p:cNvSpPr>
            <a:spLocks noGrp="1"/>
          </p:cNvSpPr>
          <p:nvPr>
            <p:ph type="title" hasCustomPrompt="1"/>
          </p:nvPr>
        </p:nvSpPr>
        <p:spPr/>
        <p:txBody>
          <a:bodyPr/>
          <a:lstStyle>
            <a:lvl1pPr>
              <a:defRPr/>
            </a:lvl1pPr>
          </a:lstStyle>
          <a:p>
            <a:r>
              <a:rPr lang="de-DE" dirty="0"/>
              <a:t>KAPITEL | CHART-HEADLINE</a:t>
            </a:r>
          </a:p>
        </p:txBody>
      </p:sp>
    </p:spTree>
    <p:extLst>
      <p:ext uri="{BB962C8B-B14F-4D97-AF65-F5344CB8AC3E}">
        <p14:creationId xmlns:p14="http://schemas.microsoft.com/office/powerpoint/2010/main" val="4262250718"/>
      </p:ext>
    </p:extLst>
  </p:cSld>
  <p:clrMapOvr>
    <a:masterClrMapping/>
  </p:clrMapOvr>
  <p:extLst>
    <p:ext uri="{DCECCB84-F9BA-43D5-87BE-67443E8EF086}">
      <p15:sldGuideLst xmlns:p15="http://schemas.microsoft.com/office/powerpoint/2012/main">
        <p15:guide id="1" pos="2945" userDrawn="1">
          <p15:clr>
            <a:srgbClr val="FBAE40"/>
          </p15:clr>
        </p15:guide>
        <p15:guide id="3" orient="horz" pos="795" userDrawn="1">
          <p15:clr>
            <a:srgbClr val="FBAE40"/>
          </p15:clr>
        </p15:guide>
        <p15:guide id="4" orient="horz" pos="3025" userDrawn="1">
          <p15:clr>
            <a:srgbClr val="FBAE40"/>
          </p15:clr>
        </p15:guide>
        <p15:guide id="5" pos="2790" userDrawn="1">
          <p15:clr>
            <a:srgbClr val="FBAE40"/>
          </p15:clr>
        </p15:guide>
        <p15:guide id="6" pos="5444"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userDrawn="1">
            <p:ph type="title"/>
          </p:nvPr>
        </p:nvSpPr>
        <p:spPr>
          <a:xfrm>
            <a:off x="468000" y="528000"/>
            <a:ext cx="7560000" cy="624000"/>
          </a:xfrm>
          <a:prstGeom prst="rect">
            <a:avLst/>
          </a:prstGeom>
        </p:spPr>
        <p:txBody>
          <a:bodyPr vert="horz" lIns="0" tIns="0" rIns="0" bIns="0" rtlCol="0" anchor="t" anchorCtr="0">
            <a:noAutofit/>
          </a:bodyPr>
          <a:lstStyle/>
          <a:p>
            <a:r>
              <a:rPr lang="de-DE" dirty="0"/>
              <a:t>KAPITEL | CHART-HEADLINE</a:t>
            </a:r>
          </a:p>
        </p:txBody>
      </p:sp>
      <p:sp>
        <p:nvSpPr>
          <p:cNvPr id="3" name="Textplatzhalter 2"/>
          <p:cNvSpPr>
            <a:spLocks noGrp="1"/>
          </p:cNvSpPr>
          <p:nvPr userDrawn="1">
            <p:ph type="body" idx="1"/>
          </p:nvPr>
        </p:nvSpPr>
        <p:spPr>
          <a:xfrm>
            <a:off x="468000" y="1224000"/>
            <a:ext cx="7560000" cy="4488000"/>
          </a:xfrm>
          <a:prstGeom prst="rect">
            <a:avLst/>
          </a:prstGeom>
        </p:spPr>
        <p:txBody>
          <a:bodyPr vert="horz" lIns="0" tIns="0" rIns="0" bIns="0" rtlCol="0" anchor="t" anchorCtr="0">
            <a:noAutofit/>
          </a:bodyPr>
          <a:lstStyle/>
          <a:p>
            <a:pPr lvl="0"/>
            <a:r>
              <a:rPr lang="de-DE" dirty="0" err="1"/>
              <a:t>Subline</a:t>
            </a:r>
            <a:r>
              <a:rPr lang="de-DE" dirty="0"/>
              <a:t> auf erster Ebene // für weitere Ebenen (Text und Aufzählungen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4" name="Datumsplatzhalter 3"/>
          <p:cNvSpPr>
            <a:spLocks noGrp="1"/>
          </p:cNvSpPr>
          <p:nvPr userDrawn="1">
            <p:ph type="dt" sz="half" idx="2"/>
          </p:nvPr>
        </p:nvSpPr>
        <p:spPr>
          <a:xfrm>
            <a:off x="360000" y="7365485"/>
            <a:ext cx="4284008" cy="239979"/>
          </a:xfrm>
          <a:prstGeom prst="rect">
            <a:avLst/>
          </a:prstGeom>
        </p:spPr>
        <p:txBody>
          <a:bodyPr vert="horz" lIns="0" tIns="0" rIns="0" bIns="0" rtlCol="0" anchor="ctr" anchorCtr="0">
            <a:noAutofit/>
          </a:bodyPr>
          <a:lstStyle>
            <a:lvl1pPr marL="0" indent="0" algn="l">
              <a:lnSpc>
                <a:spcPct val="100000"/>
              </a:lnSpc>
              <a:spcBef>
                <a:spcPts val="0"/>
              </a:spcBef>
              <a:buFont typeface="Arial" panose="020B0604020202020204" pitchFamily="34" charset="0"/>
              <a:buNone/>
              <a:defRPr sz="900" baseline="0">
                <a:solidFill>
                  <a:schemeClr val="tx2"/>
                </a:solidFill>
                <a:latin typeface="+mn-lt"/>
              </a:defRPr>
            </a:lvl1pPr>
            <a:lvl2pPr marL="0" indent="0" algn="l">
              <a:lnSpc>
                <a:spcPct val="100000"/>
              </a:lnSpc>
              <a:spcBef>
                <a:spcPts val="0"/>
              </a:spcBef>
              <a:defRPr sz="1200" baseline="0">
                <a:latin typeface="+mn-lt"/>
              </a:defRPr>
            </a:lvl2pPr>
            <a:lvl3pPr marL="0" indent="0" algn="l">
              <a:lnSpc>
                <a:spcPct val="100000"/>
              </a:lnSpc>
              <a:spcBef>
                <a:spcPts val="0"/>
              </a:spcBef>
              <a:defRPr sz="1200" baseline="0">
                <a:latin typeface="+mn-lt"/>
              </a:defRPr>
            </a:lvl3pPr>
            <a:lvl4pPr marL="0" indent="0" algn="l">
              <a:lnSpc>
                <a:spcPct val="100000"/>
              </a:lnSpc>
              <a:spcBef>
                <a:spcPts val="0"/>
              </a:spcBef>
              <a:defRPr sz="1200" baseline="0">
                <a:latin typeface="+mn-lt"/>
              </a:defRPr>
            </a:lvl4pPr>
            <a:lvl5pPr marL="0" indent="0" algn="l">
              <a:lnSpc>
                <a:spcPct val="100000"/>
              </a:lnSpc>
              <a:spcBef>
                <a:spcPts val="0"/>
              </a:spcBef>
              <a:defRPr sz="1200" baseline="0">
                <a:latin typeface="+mn-lt"/>
              </a:defRPr>
            </a:lvl5pPr>
            <a:lvl6pPr marL="0" indent="0" algn="l">
              <a:lnSpc>
                <a:spcPct val="100000"/>
              </a:lnSpc>
              <a:spcBef>
                <a:spcPts val="0"/>
              </a:spcBef>
              <a:defRPr sz="1200" baseline="0">
                <a:latin typeface="+mn-lt"/>
              </a:defRPr>
            </a:lvl6pPr>
            <a:lvl7pPr marL="0" indent="0" algn="l">
              <a:lnSpc>
                <a:spcPct val="100000"/>
              </a:lnSpc>
              <a:spcBef>
                <a:spcPts val="0"/>
              </a:spcBef>
              <a:defRPr sz="1200" baseline="0">
                <a:latin typeface="+mn-lt"/>
              </a:defRPr>
            </a:lvl7pPr>
            <a:lvl8pPr marL="0" indent="0" algn="l">
              <a:lnSpc>
                <a:spcPct val="100000"/>
              </a:lnSpc>
              <a:spcBef>
                <a:spcPts val="0"/>
              </a:spcBef>
              <a:defRPr sz="1200" baseline="0">
                <a:latin typeface="+mn-lt"/>
              </a:defRPr>
            </a:lvl8pPr>
            <a:lvl9pPr marL="0" indent="0" algn="l">
              <a:lnSpc>
                <a:spcPct val="100000"/>
              </a:lnSpc>
              <a:spcBef>
                <a:spcPts val="0"/>
              </a:spcBef>
              <a:defRPr sz="1200" baseline="0">
                <a:latin typeface="+mn-lt"/>
              </a:defRPr>
            </a:lvl9pPr>
          </a:lstStyle>
          <a:p>
            <a:endParaRPr lang="de-DE" dirty="0"/>
          </a:p>
        </p:txBody>
      </p:sp>
      <p:sp>
        <p:nvSpPr>
          <p:cNvPr id="5" name="Fußzeilenplatzhalter 4"/>
          <p:cNvSpPr>
            <a:spLocks noGrp="1"/>
          </p:cNvSpPr>
          <p:nvPr userDrawn="1">
            <p:ph type="ftr" sz="quarter" idx="3"/>
          </p:nvPr>
        </p:nvSpPr>
        <p:spPr>
          <a:xfrm>
            <a:off x="720000" y="6425640"/>
            <a:ext cx="6300000" cy="144000"/>
          </a:xfrm>
          <a:prstGeom prst="rect">
            <a:avLst/>
          </a:prstGeom>
        </p:spPr>
        <p:txBody>
          <a:bodyPr vert="horz" lIns="0" tIns="0" rIns="0" bIns="0" rtlCol="0" anchor="ctr" anchorCtr="0">
            <a:noAutofit/>
          </a:bodyPr>
          <a:lstStyle>
            <a:lvl1pPr marL="0" indent="0" algn="l">
              <a:lnSpc>
                <a:spcPct val="100000"/>
              </a:lnSpc>
              <a:spcBef>
                <a:spcPts val="0"/>
              </a:spcBef>
              <a:buFont typeface="Arial" panose="020B0604020202020204" pitchFamily="34" charset="0"/>
              <a:buNone/>
              <a:defRPr sz="900" baseline="0">
                <a:solidFill>
                  <a:schemeClr val="tx2"/>
                </a:solidFill>
                <a:latin typeface="+mn-lt"/>
              </a:defRPr>
            </a:lvl1pPr>
            <a:lvl2pPr marL="0" indent="0" algn="l">
              <a:lnSpc>
                <a:spcPct val="100000"/>
              </a:lnSpc>
              <a:spcBef>
                <a:spcPts val="0"/>
              </a:spcBef>
              <a:defRPr sz="1200" baseline="0">
                <a:latin typeface="+mn-lt"/>
              </a:defRPr>
            </a:lvl2pPr>
            <a:lvl3pPr marL="0" indent="0" algn="l">
              <a:lnSpc>
                <a:spcPct val="100000"/>
              </a:lnSpc>
              <a:spcBef>
                <a:spcPts val="0"/>
              </a:spcBef>
              <a:defRPr sz="1200" baseline="0">
                <a:latin typeface="+mn-lt"/>
              </a:defRPr>
            </a:lvl3pPr>
            <a:lvl4pPr marL="0" indent="0" algn="l">
              <a:lnSpc>
                <a:spcPct val="100000"/>
              </a:lnSpc>
              <a:spcBef>
                <a:spcPts val="0"/>
              </a:spcBef>
              <a:defRPr sz="1200" baseline="0">
                <a:latin typeface="+mn-lt"/>
              </a:defRPr>
            </a:lvl4pPr>
            <a:lvl5pPr marL="0" indent="0" algn="l">
              <a:lnSpc>
                <a:spcPct val="100000"/>
              </a:lnSpc>
              <a:spcBef>
                <a:spcPts val="0"/>
              </a:spcBef>
              <a:defRPr sz="1200" baseline="0">
                <a:latin typeface="+mn-lt"/>
              </a:defRPr>
            </a:lvl5pPr>
            <a:lvl6pPr marL="0" indent="0" algn="l">
              <a:lnSpc>
                <a:spcPct val="100000"/>
              </a:lnSpc>
              <a:spcBef>
                <a:spcPts val="0"/>
              </a:spcBef>
              <a:defRPr sz="1200" baseline="0">
                <a:latin typeface="+mn-lt"/>
              </a:defRPr>
            </a:lvl6pPr>
            <a:lvl7pPr marL="0" indent="0" algn="l">
              <a:lnSpc>
                <a:spcPct val="100000"/>
              </a:lnSpc>
              <a:spcBef>
                <a:spcPts val="0"/>
              </a:spcBef>
              <a:defRPr sz="1200" baseline="0">
                <a:latin typeface="+mn-lt"/>
              </a:defRPr>
            </a:lvl7pPr>
            <a:lvl8pPr marL="0" indent="0" algn="l">
              <a:lnSpc>
                <a:spcPct val="100000"/>
              </a:lnSpc>
              <a:spcBef>
                <a:spcPts val="0"/>
              </a:spcBef>
              <a:defRPr sz="1200" baseline="0">
                <a:latin typeface="+mn-lt"/>
              </a:defRPr>
            </a:lvl8pPr>
            <a:lvl9pPr marL="0" indent="0" algn="l">
              <a:lnSpc>
                <a:spcPct val="100000"/>
              </a:lnSpc>
              <a:spcBef>
                <a:spcPts val="0"/>
              </a:spcBef>
              <a:defRPr sz="1200" baseline="0">
                <a:latin typeface="+mn-lt"/>
              </a:defRPr>
            </a:lvl9pPr>
          </a:lstStyle>
          <a:p>
            <a:pPr>
              <a:defRPr/>
            </a:pPr>
            <a:r>
              <a:rPr lang="de-DE" dirty="0"/>
              <a:t>LEHRSTUHL FÜR ÖFFENTLICHES RECHT, RECHTSPHILOSOPHIE UND RECHTSÖKONOMIK</a:t>
            </a:r>
            <a:endParaRPr lang="de-DE" dirty="0">
              <a:solidFill>
                <a:srgbClr val="9BBB59"/>
              </a:solidFill>
            </a:endParaRPr>
          </a:p>
          <a:p>
            <a:pPr>
              <a:defRPr/>
            </a:pPr>
            <a:r>
              <a:rPr lang="de-DE" dirty="0">
                <a:solidFill>
                  <a:srgbClr val="9BBB59"/>
                </a:solidFill>
              </a:rPr>
              <a:t>Wiss. Mit. Leonie Schulenburg</a:t>
            </a:r>
            <a:endParaRPr lang="de-DE" sz="900" dirty="0">
              <a:solidFill>
                <a:srgbClr val="9BBB59"/>
              </a:solidFill>
            </a:endParaRPr>
          </a:p>
        </p:txBody>
      </p:sp>
      <p:sp>
        <p:nvSpPr>
          <p:cNvPr id="6" name="Foliennummernplatzhalter 5"/>
          <p:cNvSpPr>
            <a:spLocks noGrp="1"/>
          </p:cNvSpPr>
          <p:nvPr userDrawn="1">
            <p:ph type="sldNum" sz="quarter" idx="4"/>
          </p:nvPr>
        </p:nvSpPr>
        <p:spPr>
          <a:xfrm>
            <a:off x="324000" y="6425640"/>
            <a:ext cx="252000" cy="144000"/>
          </a:xfrm>
          <a:prstGeom prst="rect">
            <a:avLst/>
          </a:prstGeom>
        </p:spPr>
        <p:txBody>
          <a:bodyPr vert="horz" lIns="0" tIns="0" rIns="0" bIns="0" rtlCol="0" anchor="ctr" anchorCtr="0">
            <a:noAutofit/>
          </a:bodyPr>
          <a:lstStyle>
            <a:lvl1pPr marL="0" indent="0" algn="l">
              <a:lnSpc>
                <a:spcPct val="100000"/>
              </a:lnSpc>
              <a:spcBef>
                <a:spcPts val="0"/>
              </a:spcBef>
              <a:buFont typeface="Arial" panose="020B0604020202020204" pitchFamily="34" charset="0"/>
              <a:buNone/>
              <a:defRPr sz="900" baseline="0">
                <a:solidFill>
                  <a:schemeClr val="tx2"/>
                </a:solidFill>
                <a:latin typeface="+mn-lt"/>
              </a:defRPr>
            </a:lvl1pPr>
            <a:lvl2pPr marL="0" indent="0" algn="l">
              <a:lnSpc>
                <a:spcPct val="100000"/>
              </a:lnSpc>
              <a:spcBef>
                <a:spcPts val="0"/>
              </a:spcBef>
              <a:defRPr sz="1200" baseline="0">
                <a:latin typeface="+mn-lt"/>
              </a:defRPr>
            </a:lvl2pPr>
            <a:lvl3pPr marL="0" indent="0" algn="l">
              <a:lnSpc>
                <a:spcPct val="100000"/>
              </a:lnSpc>
              <a:spcBef>
                <a:spcPts val="0"/>
              </a:spcBef>
              <a:defRPr sz="1200" baseline="0">
                <a:latin typeface="+mn-lt"/>
              </a:defRPr>
            </a:lvl3pPr>
            <a:lvl4pPr marL="0" indent="0" algn="l">
              <a:lnSpc>
                <a:spcPct val="100000"/>
              </a:lnSpc>
              <a:spcBef>
                <a:spcPts val="0"/>
              </a:spcBef>
              <a:defRPr sz="1200" baseline="0">
                <a:latin typeface="+mn-lt"/>
              </a:defRPr>
            </a:lvl4pPr>
            <a:lvl5pPr marL="0" indent="0" algn="l">
              <a:lnSpc>
                <a:spcPct val="100000"/>
              </a:lnSpc>
              <a:spcBef>
                <a:spcPts val="0"/>
              </a:spcBef>
              <a:defRPr sz="1200" baseline="0">
                <a:latin typeface="+mn-lt"/>
              </a:defRPr>
            </a:lvl5pPr>
            <a:lvl6pPr marL="0" indent="0" algn="l">
              <a:lnSpc>
                <a:spcPct val="100000"/>
              </a:lnSpc>
              <a:spcBef>
                <a:spcPts val="0"/>
              </a:spcBef>
              <a:defRPr sz="1200" baseline="0">
                <a:latin typeface="+mn-lt"/>
              </a:defRPr>
            </a:lvl6pPr>
            <a:lvl7pPr marL="0" indent="0" algn="l">
              <a:lnSpc>
                <a:spcPct val="100000"/>
              </a:lnSpc>
              <a:spcBef>
                <a:spcPts val="0"/>
              </a:spcBef>
              <a:defRPr sz="1200" baseline="0">
                <a:latin typeface="+mn-lt"/>
              </a:defRPr>
            </a:lvl7pPr>
            <a:lvl8pPr marL="0" indent="0" algn="l">
              <a:lnSpc>
                <a:spcPct val="100000"/>
              </a:lnSpc>
              <a:spcBef>
                <a:spcPts val="0"/>
              </a:spcBef>
              <a:defRPr sz="1200" baseline="0">
                <a:latin typeface="+mn-lt"/>
              </a:defRPr>
            </a:lvl8pPr>
            <a:lvl9pPr marL="0" indent="0" algn="l">
              <a:lnSpc>
                <a:spcPct val="100000"/>
              </a:lnSpc>
              <a:spcBef>
                <a:spcPts val="0"/>
              </a:spcBef>
              <a:defRPr sz="1200" baseline="0">
                <a:latin typeface="+mn-lt"/>
              </a:defRPr>
            </a:lvl9pPr>
          </a:lstStyle>
          <a:p>
            <a:fld id="{6C8FC03C-C266-4645-ABC5-645062898383}" type="slidenum">
              <a:rPr lang="de-DE" smtClean="0"/>
              <a:pPr/>
              <a:t>‹Nr.›</a:t>
            </a:fld>
            <a:r>
              <a:rPr lang="de-DE" dirty="0"/>
              <a:t> </a:t>
            </a:r>
          </a:p>
        </p:txBody>
      </p:sp>
      <p:grpSp>
        <p:nvGrpSpPr>
          <p:cNvPr id="31" name="Regieanweisungen"/>
          <p:cNvGrpSpPr/>
          <p:nvPr userDrawn="1"/>
        </p:nvGrpSpPr>
        <p:grpSpPr>
          <a:xfrm>
            <a:off x="-2088000" y="-624000"/>
            <a:ext cx="13284000" cy="8111999"/>
            <a:chOff x="-2088000" y="-468000"/>
            <a:chExt cx="13284000" cy="6083999"/>
          </a:xfrm>
        </p:grpSpPr>
        <p:grpSp>
          <p:nvGrpSpPr>
            <p:cNvPr id="29" name="Listenebenen"/>
            <p:cNvGrpSpPr/>
            <p:nvPr userDrawn="1"/>
          </p:nvGrpSpPr>
          <p:grpSpPr>
            <a:xfrm>
              <a:off x="-2088000" y="1368000"/>
              <a:ext cx="1980000" cy="2319874"/>
              <a:chOff x="-2088000" y="1368000"/>
              <a:chExt cx="1980000" cy="2319874"/>
            </a:xfrm>
          </p:grpSpPr>
          <p:sp>
            <p:nvSpPr>
              <p:cNvPr id="12" name="Text // Listenebene erhöhen"/>
              <p:cNvSpPr txBox="1"/>
              <p:nvPr userDrawn="1"/>
            </p:nvSpPr>
            <p:spPr>
              <a:xfrm>
                <a:off x="-2016000" y="2787874"/>
                <a:ext cx="936000" cy="396000"/>
              </a:xfrm>
              <a:prstGeom prst="rect">
                <a:avLst/>
              </a:prstGeom>
              <a:noFill/>
            </p:spPr>
            <p:txBody>
              <a:bodyPr wrap="square" lIns="0" tIns="0" rIns="0" bIns="0" rtlCol="0" anchor="ctr" anchorCtr="0">
                <a:noAutofit/>
              </a:bodyPr>
              <a:lstStyle/>
              <a:p>
                <a:pPr marL="0" marR="0" lvl="0" indent="0" algn="r" defTabSz="905951" rtl="0" eaLnBrk="1" fontAlgn="auto" latinLnBrk="0" hangingPunct="1">
                  <a:lnSpc>
                    <a:spcPct val="100000"/>
                  </a:lnSpc>
                  <a:spcBef>
                    <a:spcPts val="0"/>
                  </a:spcBef>
                  <a:spcAft>
                    <a:spcPts val="0"/>
                  </a:spcAft>
                  <a:buClrTx/>
                  <a:buSzTx/>
                  <a:buFontTx/>
                  <a:buNone/>
                  <a:tabLst/>
                  <a:defRPr/>
                </a:pPr>
                <a:r>
                  <a:rPr lang="de-DE" sz="1200" b="1" baseline="0" dirty="0">
                    <a:solidFill>
                      <a:schemeClr val="tx1"/>
                    </a:solidFill>
                    <a:latin typeface="+mn-lt"/>
                  </a:rPr>
                  <a:t>Listenebene</a:t>
                </a:r>
              </a:p>
              <a:p>
                <a:pPr marL="0" marR="0" lvl="0" indent="0" algn="r" defTabSz="905951" rtl="0" eaLnBrk="1" fontAlgn="auto" latinLnBrk="0" hangingPunct="1">
                  <a:lnSpc>
                    <a:spcPct val="100000"/>
                  </a:lnSpc>
                  <a:spcBef>
                    <a:spcPts val="0"/>
                  </a:spcBef>
                  <a:spcAft>
                    <a:spcPts val="0"/>
                  </a:spcAft>
                  <a:buClrTx/>
                  <a:buSzTx/>
                  <a:buFontTx/>
                  <a:buNone/>
                  <a:tabLst/>
                  <a:defRPr/>
                </a:pPr>
                <a:r>
                  <a:rPr lang="de-DE" sz="1200" b="1" baseline="0" dirty="0">
                    <a:solidFill>
                      <a:schemeClr val="tx1"/>
                    </a:solidFill>
                    <a:latin typeface="+mn-lt"/>
                  </a:rPr>
                  <a:t>erhöhen</a:t>
                </a:r>
              </a:p>
            </p:txBody>
          </p:sp>
          <p:sp>
            <p:nvSpPr>
              <p:cNvPr id="13" name="Text // Listenebene verringern"/>
              <p:cNvSpPr txBox="1"/>
              <p:nvPr userDrawn="1"/>
            </p:nvSpPr>
            <p:spPr>
              <a:xfrm>
                <a:off x="-2016000" y="3291874"/>
                <a:ext cx="936000" cy="396000"/>
              </a:xfrm>
              <a:prstGeom prst="rect">
                <a:avLst/>
              </a:prstGeom>
              <a:noFill/>
            </p:spPr>
            <p:txBody>
              <a:bodyPr wrap="square" lIns="0" tIns="0" rIns="0" bIns="0" rtlCol="0" anchor="ctr" anchorCtr="0">
                <a:noAutofit/>
              </a:bodyPr>
              <a:lstStyle/>
              <a:p>
                <a:pPr marL="0" marR="0" lvl="0" indent="0" algn="r" defTabSz="905951" rtl="0" eaLnBrk="1" fontAlgn="auto" latinLnBrk="0" hangingPunct="1">
                  <a:lnSpc>
                    <a:spcPct val="100000"/>
                  </a:lnSpc>
                  <a:spcBef>
                    <a:spcPts val="0"/>
                  </a:spcBef>
                  <a:spcAft>
                    <a:spcPts val="0"/>
                  </a:spcAft>
                  <a:buClrTx/>
                  <a:buSzTx/>
                  <a:buFontTx/>
                  <a:buNone/>
                  <a:tabLst/>
                  <a:defRPr/>
                </a:pPr>
                <a:r>
                  <a:rPr lang="de-DE" sz="1200" b="1" baseline="0" dirty="0">
                    <a:solidFill>
                      <a:schemeClr val="tx1"/>
                    </a:solidFill>
                    <a:latin typeface="+mn-lt"/>
                  </a:rPr>
                  <a:t>Listenebene</a:t>
                </a:r>
              </a:p>
              <a:p>
                <a:pPr marL="0" marR="0" lvl="0" indent="0" algn="r" defTabSz="905951" rtl="0" eaLnBrk="1" fontAlgn="auto" latinLnBrk="0" hangingPunct="1">
                  <a:lnSpc>
                    <a:spcPct val="100000"/>
                  </a:lnSpc>
                  <a:spcBef>
                    <a:spcPts val="0"/>
                  </a:spcBef>
                  <a:spcAft>
                    <a:spcPts val="0"/>
                  </a:spcAft>
                  <a:buClrTx/>
                  <a:buSzTx/>
                  <a:buFontTx/>
                  <a:buNone/>
                  <a:tabLst/>
                  <a:defRPr/>
                </a:pPr>
                <a:r>
                  <a:rPr lang="de-DE" sz="1200" b="1" baseline="0" dirty="0">
                    <a:solidFill>
                      <a:schemeClr val="tx1"/>
                    </a:solidFill>
                    <a:latin typeface="+mn-lt"/>
                  </a:rPr>
                  <a:t>verringern</a:t>
                </a:r>
              </a:p>
            </p:txBody>
          </p:sp>
          <p:sp>
            <p:nvSpPr>
              <p:cNvPr id="25" name="Listenebenen"/>
              <p:cNvSpPr txBox="1"/>
              <p:nvPr userDrawn="1"/>
            </p:nvSpPr>
            <p:spPr>
              <a:xfrm rot="10800000" flipH="1" flipV="1">
                <a:off x="-2088000" y="1368000"/>
                <a:ext cx="1980000" cy="828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r" defTabSz="905951"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Listen erstellen</a:t>
                </a:r>
              </a:p>
              <a:p>
                <a:pPr marL="0" marR="0" lvl="0" indent="0" algn="r" defTabSz="905951"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Wechseln Sie die Textebene</a:t>
                </a:r>
              </a:p>
              <a:p>
                <a:pPr marL="0" marR="0" lvl="0" indent="0" algn="r" defTabSz="905951"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im Menü über: </a:t>
                </a:r>
                <a:br>
                  <a:rPr lang="de-DE" sz="1200" b="0" baseline="0" dirty="0">
                    <a:solidFill>
                      <a:schemeClr val="tx1"/>
                    </a:solidFill>
                    <a:latin typeface="+mn-lt"/>
                  </a:rPr>
                </a:br>
                <a:r>
                  <a:rPr lang="de-DE" sz="1200" b="1" baseline="0" dirty="0">
                    <a:solidFill>
                      <a:schemeClr val="tx1"/>
                    </a:solidFill>
                    <a:latin typeface="+mn-lt"/>
                  </a:rPr>
                  <a:t>Start &gt; Absatz &gt; Listenebene erhöhen/verringern</a:t>
                </a:r>
              </a:p>
            </p:txBody>
          </p:sp>
          <p:pic>
            <p:nvPicPr>
              <p:cNvPr id="27" name="Bild // Listenebene verringern"/>
              <p:cNvPicPr>
                <a:picLocks noChangeAspect="1"/>
              </p:cNvPicPr>
              <p:nvPr userDrawn="1"/>
            </p:nvPicPr>
            <p:blipFill rotWithShape="1">
              <a:blip r:embed="rId19"/>
              <a:srcRect t="-16667" b="-16667"/>
              <a:stretch/>
            </p:blipFill>
            <p:spPr>
              <a:xfrm>
                <a:off x="-963360" y="3291874"/>
                <a:ext cx="855360" cy="396000"/>
              </a:xfrm>
              <a:prstGeom prst="rect">
                <a:avLst/>
              </a:prstGeom>
            </p:spPr>
          </p:pic>
          <p:pic>
            <p:nvPicPr>
              <p:cNvPr id="28" name="Bild // Listenebene erhöhen"/>
              <p:cNvPicPr>
                <a:picLocks noChangeAspect="1"/>
              </p:cNvPicPr>
              <p:nvPr userDrawn="1"/>
            </p:nvPicPr>
            <p:blipFill rotWithShape="1">
              <a:blip r:embed="rId20"/>
              <a:srcRect t="-16667" b="-16667"/>
              <a:stretch/>
            </p:blipFill>
            <p:spPr>
              <a:xfrm>
                <a:off x="-963360" y="2787874"/>
                <a:ext cx="855360" cy="396000"/>
              </a:xfrm>
              <a:prstGeom prst="rect">
                <a:avLst/>
              </a:prstGeom>
            </p:spPr>
          </p:pic>
        </p:grpSp>
        <p:sp>
          <p:nvSpPr>
            <p:cNvPr id="14" name="Zurücksetzen"/>
            <p:cNvSpPr txBox="1"/>
            <p:nvPr userDrawn="1"/>
          </p:nvSpPr>
          <p:spPr>
            <a:xfrm rot="10800000" flipH="1" flipV="1">
              <a:off x="9252000" y="648000"/>
              <a:ext cx="1944000" cy="612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200" b="0" baseline="0" dirty="0">
                  <a:solidFill>
                    <a:schemeClr val="tx1"/>
                  </a:solidFill>
                  <a:latin typeface="+mn-lt"/>
                </a:rPr>
                <a:t>Folie in Ursprungsform </a:t>
              </a:r>
            </a:p>
            <a:p>
              <a:pPr indent="0" algn="l">
                <a:lnSpc>
                  <a:spcPct val="100000"/>
                </a:lnSpc>
                <a:spcBef>
                  <a:spcPts val="0"/>
                </a:spcBef>
                <a:spcAft>
                  <a:spcPts val="0"/>
                </a:spcAft>
              </a:pPr>
              <a:r>
                <a:rPr lang="de-DE" sz="1200" b="0" baseline="0" dirty="0">
                  <a:solidFill>
                    <a:schemeClr val="tx1"/>
                  </a:solidFill>
                  <a:latin typeface="+mn-lt"/>
                </a:rPr>
                <a:t>bringen über Menü:</a:t>
              </a:r>
            </a:p>
            <a:p>
              <a:pPr indent="0" algn="l">
                <a:lnSpc>
                  <a:spcPct val="100000"/>
                </a:lnSpc>
                <a:spcBef>
                  <a:spcPts val="0"/>
                </a:spcBef>
                <a:spcAft>
                  <a:spcPts val="0"/>
                </a:spcAft>
              </a:pPr>
              <a:r>
                <a:rPr lang="de-DE" sz="1200" b="1" baseline="0" dirty="0">
                  <a:solidFill>
                    <a:schemeClr val="tx1"/>
                  </a:solidFill>
                  <a:latin typeface="+mn-lt"/>
                </a:rPr>
                <a:t>Start &gt; Folien &gt; Zurücksetzen</a:t>
              </a:r>
            </a:p>
          </p:txBody>
        </p:sp>
        <p:sp>
          <p:nvSpPr>
            <p:cNvPr id="15" name="Hilfslinien"/>
            <p:cNvSpPr txBox="1"/>
            <p:nvPr userDrawn="1"/>
          </p:nvSpPr>
          <p:spPr>
            <a:xfrm rot="10800000" flipH="1" flipV="1">
              <a:off x="431801" y="-468000"/>
              <a:ext cx="82804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033419"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chemeClr val="tx1"/>
                  </a:solidFill>
                  <a:effectLst/>
                  <a:uLnTx/>
                  <a:uFillTx/>
                  <a:latin typeface="+mn-lt"/>
                  <a:ea typeface="+mn-ea"/>
                  <a:cs typeface="+mn-cs"/>
                </a:rPr>
                <a:t>Hilfslinien anzeigen über Menü: </a:t>
              </a:r>
              <a:r>
                <a:rPr kumimoji="0" lang="de-DE" sz="1200" b="1" i="0" u="none" strike="noStrike" kern="1200" cap="none" spc="0" normalizeH="0" baseline="0" noProof="0" dirty="0">
                  <a:ln>
                    <a:noFill/>
                  </a:ln>
                  <a:solidFill>
                    <a:schemeClr val="tx1"/>
                  </a:solidFill>
                  <a:effectLst/>
                  <a:uLnTx/>
                  <a:uFillTx/>
                  <a:latin typeface="+mn-lt"/>
                  <a:ea typeface="+mn-ea"/>
                  <a:cs typeface="+mn-cs"/>
                </a:rPr>
                <a:t>Ansicht &gt; Anzeigen &gt; Haken bei Führungslinien setzen</a:t>
              </a:r>
            </a:p>
          </p:txBody>
        </p:sp>
        <p:sp>
          <p:nvSpPr>
            <p:cNvPr id="16" name="Fußzeile"/>
            <p:cNvSpPr txBox="1"/>
            <p:nvPr userDrawn="1"/>
          </p:nvSpPr>
          <p:spPr>
            <a:xfrm rot="10800000" flipH="1" flipV="1">
              <a:off x="431800" y="5255998"/>
              <a:ext cx="8280400" cy="360001"/>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033419"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Fußzeile anpassen: </a:t>
              </a:r>
              <a:r>
                <a:rPr lang="de-DE" sz="1200" b="1" baseline="0" dirty="0">
                  <a:solidFill>
                    <a:schemeClr val="tx1"/>
                  </a:solidFill>
                  <a:latin typeface="+mn-lt"/>
                </a:rPr>
                <a:t>Einfügen &gt; Text &gt; Kopf- und Fußzeile</a:t>
              </a:r>
            </a:p>
          </p:txBody>
        </p:sp>
        <p:sp>
          <p:nvSpPr>
            <p:cNvPr id="30" name="Layoutwechsel"/>
            <p:cNvSpPr txBox="1"/>
            <p:nvPr userDrawn="1"/>
          </p:nvSpPr>
          <p:spPr>
            <a:xfrm rot="10800000" flipH="1" flipV="1">
              <a:off x="9252000" y="2283786"/>
              <a:ext cx="1944000" cy="612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200" b="0" baseline="0" dirty="0">
                  <a:solidFill>
                    <a:schemeClr val="tx1"/>
                  </a:solidFill>
                  <a:latin typeface="+mn-lt"/>
                </a:rPr>
                <a:t>Wechsel des Folienlayouts </a:t>
              </a:r>
              <a:br>
                <a:rPr lang="de-DE" sz="1200" b="0" baseline="0" dirty="0">
                  <a:solidFill>
                    <a:schemeClr val="tx1"/>
                  </a:solidFill>
                  <a:latin typeface="+mn-lt"/>
                </a:rPr>
              </a:br>
              <a:r>
                <a:rPr lang="de-DE" sz="1200" b="0" baseline="0" dirty="0">
                  <a:solidFill>
                    <a:schemeClr val="tx1"/>
                  </a:solidFill>
                  <a:latin typeface="+mn-lt"/>
                </a:rPr>
                <a:t>im Menü über:</a:t>
              </a:r>
            </a:p>
            <a:p>
              <a:pPr marL="0" marR="0" lvl="0" indent="0" algn="l" defTabSz="905951" rtl="0" eaLnBrk="1" fontAlgn="auto" latinLnBrk="0" hangingPunct="1">
                <a:lnSpc>
                  <a:spcPct val="100000"/>
                </a:lnSpc>
                <a:spcBef>
                  <a:spcPts val="0"/>
                </a:spcBef>
                <a:spcAft>
                  <a:spcPts val="0"/>
                </a:spcAft>
                <a:buClrTx/>
                <a:buSzTx/>
                <a:buFontTx/>
                <a:buNone/>
                <a:tabLst/>
                <a:defRPr/>
              </a:pPr>
              <a:r>
                <a:rPr lang="de-DE" sz="1200" b="1" baseline="0" dirty="0">
                  <a:solidFill>
                    <a:schemeClr val="tx1"/>
                  </a:solidFill>
                  <a:latin typeface="+mn-lt"/>
                </a:rPr>
                <a:t>Start &gt; Folien &gt; Layout</a:t>
              </a:r>
            </a:p>
          </p:txBody>
        </p:sp>
      </p:grpSp>
      <p:cxnSp>
        <p:nvCxnSpPr>
          <p:cNvPr id="17" name="Gerader Verbinder 16">
            <a:extLst>
              <a:ext uri="{FF2B5EF4-FFF2-40B4-BE49-F238E27FC236}">
                <a16:creationId xmlns:a16="http://schemas.microsoft.com/office/drawing/2014/main" id="{F61B1FA0-8233-4248-B899-BF9702E3E986}"/>
              </a:ext>
            </a:extLst>
          </p:cNvPr>
          <p:cNvCxnSpPr/>
          <p:nvPr userDrawn="1"/>
        </p:nvCxnSpPr>
        <p:spPr>
          <a:xfrm>
            <a:off x="0" y="5980800"/>
            <a:ext cx="91440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20" name="Grafik 19">
            <a:extLst>
              <a:ext uri="{FF2B5EF4-FFF2-40B4-BE49-F238E27FC236}">
                <a16:creationId xmlns:a16="http://schemas.microsoft.com/office/drawing/2014/main" id="{68984D9D-2F10-4AA5-A9C1-72F3ADD0FB94}"/>
              </a:ext>
            </a:extLst>
          </p:cNvPr>
          <p:cNvPicPr>
            <a:picLocks noChangeAspect="1"/>
          </p:cNvPicPr>
          <p:nvPr userDrawn="1"/>
        </p:nvPicPr>
        <p:blipFill>
          <a:blip r:embed="rId21"/>
          <a:stretch>
            <a:fillRect/>
          </a:stretch>
        </p:blipFill>
        <p:spPr>
          <a:xfrm>
            <a:off x="7308000" y="6389280"/>
            <a:ext cx="1512000" cy="288720"/>
          </a:xfrm>
          <a:prstGeom prst="rect">
            <a:avLst/>
          </a:prstGeom>
        </p:spPr>
      </p:pic>
    </p:spTree>
    <p:extLst>
      <p:ext uri="{BB962C8B-B14F-4D97-AF65-F5344CB8AC3E}">
        <p14:creationId xmlns:p14="http://schemas.microsoft.com/office/powerpoint/2010/main" val="750419210"/>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7" r:id="rId3"/>
    <p:sldLayoutId id="2147483650" r:id="rId4"/>
    <p:sldLayoutId id="2147483667" r:id="rId5"/>
    <p:sldLayoutId id="2147483658" r:id="rId6"/>
    <p:sldLayoutId id="2147483659" r:id="rId7"/>
    <p:sldLayoutId id="2147483660" r:id="rId8"/>
    <p:sldLayoutId id="2147483661" r:id="rId9"/>
    <p:sldLayoutId id="2147483663" r:id="rId10"/>
    <p:sldLayoutId id="2147483662" r:id="rId11"/>
    <p:sldLayoutId id="2147483664" r:id="rId12"/>
    <p:sldLayoutId id="2147483665" r:id="rId13"/>
    <p:sldLayoutId id="2147483666" r:id="rId14"/>
    <p:sldLayoutId id="2147483654" r:id="rId15"/>
    <p:sldLayoutId id="2147483655" r:id="rId16"/>
    <p:sldLayoutId id="2147483668" r:id="rId17"/>
  </p:sldLayoutIdLst>
  <p:hf hdr="0" dt="0"/>
  <p:txStyles>
    <p:titleStyle>
      <a:lvl1pPr marL="0" indent="0" algn="l" defTabSz="685800" rtl="0" eaLnBrk="1" latinLnBrk="0" hangingPunct="1">
        <a:lnSpc>
          <a:spcPct val="100000"/>
        </a:lnSpc>
        <a:spcBef>
          <a:spcPts val="0"/>
        </a:spcBef>
        <a:buFont typeface="Arial" panose="020B0604020202020204" pitchFamily="34" charset="0"/>
        <a:buNone/>
        <a:defRPr sz="2700" b="0" kern="1200" baseline="0">
          <a:solidFill>
            <a:schemeClr val="tx2"/>
          </a:solidFill>
          <a:latin typeface="+mn-lt"/>
          <a:ea typeface="+mj-ea"/>
          <a:cs typeface="+mj-cs"/>
        </a:defRPr>
      </a:lvl1pPr>
    </p:titleStyle>
    <p:bodyStyle>
      <a:lvl1pPr marL="0" indent="0" algn="l" defTabSz="685800" rtl="0" eaLnBrk="1" latinLnBrk="0" hangingPunct="1">
        <a:lnSpc>
          <a:spcPts val="1800"/>
        </a:lnSpc>
        <a:spcBef>
          <a:spcPts val="0"/>
        </a:spcBef>
        <a:spcAft>
          <a:spcPts val="1200"/>
        </a:spcAft>
        <a:buSzPct val="75000"/>
        <a:buFont typeface="Arial" panose="020B0604020202020204" pitchFamily="34" charset="0"/>
        <a:buNone/>
        <a:defRPr sz="1500" b="1" kern="1200" baseline="0">
          <a:solidFill>
            <a:schemeClr val="tx2"/>
          </a:solidFill>
          <a:latin typeface="+mn-lt"/>
          <a:ea typeface="+mn-ea"/>
          <a:cs typeface="+mn-cs"/>
        </a:defRPr>
      </a:lvl1pPr>
      <a:lvl2pPr marL="0" indent="0" algn="l" defTabSz="685800" rtl="0" eaLnBrk="1" latinLnBrk="0" hangingPunct="1">
        <a:lnSpc>
          <a:spcPts val="1800"/>
        </a:lnSpc>
        <a:spcBef>
          <a:spcPts val="0"/>
        </a:spcBef>
        <a:spcAft>
          <a:spcPts val="600"/>
        </a:spcAft>
        <a:buSzPct val="75000"/>
        <a:buFont typeface="Arial" panose="020B0604020202020204" pitchFamily="34" charset="0"/>
        <a:buNone/>
        <a:defRPr sz="1500" kern="1200" baseline="0">
          <a:solidFill>
            <a:schemeClr val="tx2"/>
          </a:solidFill>
          <a:latin typeface="+mn-lt"/>
          <a:ea typeface="+mn-ea"/>
          <a:cs typeface="+mn-cs"/>
        </a:defRPr>
      </a:lvl2pPr>
      <a:lvl3pPr marL="234000" indent="-234000" algn="l" defTabSz="685800" rtl="0" eaLnBrk="1" latinLnBrk="0" hangingPunct="1">
        <a:lnSpc>
          <a:spcPts val="1800"/>
        </a:lnSpc>
        <a:spcBef>
          <a:spcPts val="0"/>
        </a:spcBef>
        <a:spcAft>
          <a:spcPts val="600"/>
        </a:spcAft>
        <a:buClr>
          <a:schemeClr val="bg2"/>
        </a:buClr>
        <a:buSzPct val="100000"/>
        <a:buFont typeface="Wingdings" panose="05000000000000000000" pitchFamily="2" charset="2"/>
        <a:buChar char="§"/>
        <a:defRPr sz="1500" kern="1200" baseline="0">
          <a:solidFill>
            <a:schemeClr val="tx2"/>
          </a:solidFill>
          <a:latin typeface="+mn-lt"/>
          <a:ea typeface="+mn-ea"/>
          <a:cs typeface="+mn-cs"/>
        </a:defRPr>
      </a:lvl3pPr>
      <a:lvl4pPr marL="468000" indent="-234000" algn="l" defTabSz="685800" rtl="0" eaLnBrk="1" latinLnBrk="0" hangingPunct="1">
        <a:lnSpc>
          <a:spcPts val="1800"/>
        </a:lnSpc>
        <a:spcBef>
          <a:spcPts val="0"/>
        </a:spcBef>
        <a:spcAft>
          <a:spcPts val="600"/>
        </a:spcAft>
        <a:buClr>
          <a:schemeClr val="tx2"/>
        </a:buClr>
        <a:buSzPct val="100000"/>
        <a:buFont typeface="Wingdings" panose="05000000000000000000" pitchFamily="2" charset="2"/>
        <a:buChar char="§"/>
        <a:defRPr sz="1500" kern="1200" baseline="0">
          <a:solidFill>
            <a:schemeClr val="tx2"/>
          </a:solidFill>
          <a:latin typeface="+mn-lt"/>
          <a:ea typeface="+mn-ea"/>
          <a:cs typeface="+mn-cs"/>
        </a:defRPr>
      </a:lvl4pPr>
      <a:lvl5pPr marL="702000" indent="-234000" algn="l" defTabSz="685800" rtl="0" eaLnBrk="1" latinLnBrk="0" hangingPunct="1">
        <a:lnSpc>
          <a:spcPts val="1800"/>
        </a:lnSpc>
        <a:spcBef>
          <a:spcPts val="0"/>
        </a:spcBef>
        <a:spcAft>
          <a:spcPts val="600"/>
        </a:spcAft>
        <a:buClr>
          <a:schemeClr val="tx2"/>
        </a:buClr>
        <a:buSzPct val="100000"/>
        <a:buFont typeface="Wingdings" panose="05000000000000000000" pitchFamily="2" charset="2"/>
        <a:buChar char="§"/>
        <a:defRPr sz="1500" kern="1200" baseline="0">
          <a:solidFill>
            <a:schemeClr val="tx2"/>
          </a:solidFill>
          <a:latin typeface="+mn-lt"/>
          <a:ea typeface="+mn-ea"/>
          <a:cs typeface="+mn-cs"/>
        </a:defRPr>
      </a:lvl5pPr>
      <a:lvl6pPr marL="0" indent="0" algn="l" defTabSz="685800" rtl="0" eaLnBrk="1" latinLnBrk="0" hangingPunct="1">
        <a:lnSpc>
          <a:spcPts val="1800"/>
        </a:lnSpc>
        <a:spcBef>
          <a:spcPts val="0"/>
        </a:spcBef>
        <a:spcAft>
          <a:spcPts val="600"/>
        </a:spcAft>
        <a:buSzPct val="75000"/>
        <a:buFont typeface="Arial" panose="020B0604020202020204" pitchFamily="34" charset="0"/>
        <a:buNone/>
        <a:defRPr sz="1500" kern="1200" baseline="0">
          <a:solidFill>
            <a:schemeClr val="tx2"/>
          </a:solidFill>
          <a:latin typeface="+mn-lt"/>
          <a:ea typeface="+mn-ea"/>
          <a:cs typeface="+mn-cs"/>
        </a:defRPr>
      </a:lvl6pPr>
      <a:lvl7pPr marL="0" indent="0" algn="l" defTabSz="685800" rtl="0" eaLnBrk="1" latinLnBrk="0" hangingPunct="1">
        <a:lnSpc>
          <a:spcPts val="1800"/>
        </a:lnSpc>
        <a:spcBef>
          <a:spcPts val="0"/>
        </a:spcBef>
        <a:spcAft>
          <a:spcPts val="600"/>
        </a:spcAft>
        <a:buSzPct val="75000"/>
        <a:buFont typeface="Arial" panose="020B0604020202020204" pitchFamily="34" charset="0"/>
        <a:buNone/>
        <a:defRPr sz="1500" kern="1200" baseline="0">
          <a:solidFill>
            <a:schemeClr val="tx2"/>
          </a:solidFill>
          <a:latin typeface="+mn-lt"/>
          <a:ea typeface="+mn-ea"/>
          <a:cs typeface="+mn-cs"/>
        </a:defRPr>
      </a:lvl7pPr>
      <a:lvl8pPr marL="0" indent="0" algn="l" defTabSz="685800" rtl="0" eaLnBrk="1" latinLnBrk="0" hangingPunct="1">
        <a:lnSpc>
          <a:spcPts val="1800"/>
        </a:lnSpc>
        <a:spcBef>
          <a:spcPts val="0"/>
        </a:spcBef>
        <a:spcAft>
          <a:spcPts val="600"/>
        </a:spcAft>
        <a:buSzPct val="75000"/>
        <a:buFont typeface="Arial" panose="020B0604020202020204" pitchFamily="34" charset="0"/>
        <a:buNone/>
        <a:defRPr sz="1500" kern="1200" baseline="0">
          <a:solidFill>
            <a:schemeClr val="tx2"/>
          </a:solidFill>
          <a:latin typeface="+mn-lt"/>
          <a:ea typeface="+mn-ea"/>
          <a:cs typeface="+mn-cs"/>
        </a:defRPr>
      </a:lvl8pPr>
      <a:lvl9pPr marL="0" indent="0" algn="l" defTabSz="685800" rtl="0" eaLnBrk="1" latinLnBrk="0" hangingPunct="1">
        <a:lnSpc>
          <a:spcPts val="1800"/>
        </a:lnSpc>
        <a:spcBef>
          <a:spcPts val="0"/>
        </a:spcBef>
        <a:spcAft>
          <a:spcPts val="600"/>
        </a:spcAft>
        <a:buSzPct val="75000"/>
        <a:buFont typeface="Arial" panose="020B0604020202020204" pitchFamily="34" charset="0"/>
        <a:buNone/>
        <a:defRPr sz="1500" kern="1200" baseline="0">
          <a:solidFill>
            <a:schemeClr val="tx2"/>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92" userDrawn="1">
          <p15:clr>
            <a:srgbClr val="5ACBF0"/>
          </p15:clr>
        </p15:guide>
        <p15:guide id="2" pos="5059" userDrawn="1">
          <p15:clr>
            <a:srgbClr val="5ACBF0"/>
          </p15:clr>
        </p15:guide>
        <p15:guide id="3" orient="horz" pos="327" userDrawn="1">
          <p15:clr>
            <a:srgbClr val="5ACBF0"/>
          </p15:clr>
        </p15:guide>
        <p15:guide id="4" orient="horz" pos="3600" userDrawn="1">
          <p15:clr>
            <a:srgbClr val="5ACBF0"/>
          </p15:clr>
        </p15:guide>
        <p15:guide id="5" pos="5443" userDrawn="1">
          <p15:clr>
            <a:srgbClr val="5ACBF0"/>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hyperlink" Target="https://www.ub.ruhr-uni-bochum.de/"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tertitel 1">
            <a:extLst>
              <a:ext uri="{FF2B5EF4-FFF2-40B4-BE49-F238E27FC236}">
                <a16:creationId xmlns:a16="http://schemas.microsoft.com/office/drawing/2014/main" id="{A81B7FC5-0D79-4393-BB03-F26EA95B9B60}"/>
              </a:ext>
            </a:extLst>
          </p:cNvPr>
          <p:cNvSpPr>
            <a:spLocks noGrp="1"/>
          </p:cNvSpPr>
          <p:nvPr>
            <p:ph type="subTitle" idx="1"/>
          </p:nvPr>
        </p:nvSpPr>
        <p:spPr>
          <a:xfrm>
            <a:off x="468000" y="6309320"/>
            <a:ext cx="7560000" cy="278420"/>
          </a:xfrm>
        </p:spPr>
        <p:txBody>
          <a:bodyPr/>
          <a:lstStyle/>
          <a:p>
            <a:r>
              <a:rPr lang="de-DE" dirty="0">
                <a:latin typeface="RubFlama" panose="02000000000000000000" pitchFamily="2" charset="0"/>
              </a:rPr>
              <a:t>Wiss. Mit. Jim Engelbrecht</a:t>
            </a:r>
          </a:p>
        </p:txBody>
      </p:sp>
      <p:sp>
        <p:nvSpPr>
          <p:cNvPr id="4" name="Titel 3">
            <a:extLst>
              <a:ext uri="{FF2B5EF4-FFF2-40B4-BE49-F238E27FC236}">
                <a16:creationId xmlns:a16="http://schemas.microsoft.com/office/drawing/2014/main" id="{C3C0C61F-010B-4D0E-A004-E5EE18BAE60D}"/>
              </a:ext>
            </a:extLst>
          </p:cNvPr>
          <p:cNvSpPr>
            <a:spLocks noGrp="1"/>
          </p:cNvSpPr>
          <p:nvPr>
            <p:ph type="title"/>
          </p:nvPr>
        </p:nvSpPr>
        <p:spPr>
          <a:xfrm>
            <a:off x="479880" y="5610980"/>
            <a:ext cx="7704358" cy="432000"/>
          </a:xfrm>
        </p:spPr>
        <p:txBody>
          <a:bodyPr/>
          <a:lstStyle/>
          <a:p>
            <a:r>
              <a:rPr lang="de-DE" dirty="0">
                <a:latin typeface="RubFlama" panose="02000000000000000000" pitchFamily="2" charset="0"/>
              </a:rPr>
              <a:t>AG zur Vorlesung Staatsrecht I (Grundrechte): </a:t>
            </a:r>
            <a:r>
              <a:rPr lang="de-DE" dirty="0">
                <a:solidFill>
                  <a:srgbClr val="9BBB59"/>
                </a:solidFill>
                <a:latin typeface="RubFlama" panose="02000000000000000000" pitchFamily="2" charset="0"/>
              </a:rPr>
              <a:t>Einführung</a:t>
            </a:r>
          </a:p>
        </p:txBody>
      </p:sp>
      <p:pic>
        <p:nvPicPr>
          <p:cNvPr id="10" name="Bildplatzhalter 9" descr="Ein Bild, das Natur, Straße, Hügel enthält.&#10;&#10;Automatisch generierte Beschreibung">
            <a:extLst>
              <a:ext uri="{FF2B5EF4-FFF2-40B4-BE49-F238E27FC236}">
                <a16:creationId xmlns:a16="http://schemas.microsoft.com/office/drawing/2014/main" id="{C85A695B-F632-4CC3-8BBB-62BBE4162D00}"/>
              </a:ext>
            </a:extLst>
          </p:cNvPr>
          <p:cNvPicPr>
            <a:picLocks noGrp="1" noChangeAspect="1"/>
          </p:cNvPicPr>
          <p:nvPr>
            <p:ph type="pic" sz="quarter" idx="13"/>
          </p:nvPr>
        </p:nvPicPr>
        <p:blipFill>
          <a:blip r:embed="rId2"/>
          <a:srcRect l="4481" r="4481"/>
          <a:stretch>
            <a:fillRect/>
          </a:stretch>
        </p:blipFill>
        <p:spPr>
          <a:xfrm>
            <a:off x="-2" y="-29498"/>
            <a:ext cx="8184240" cy="4896000"/>
          </a:xfrm>
        </p:spPr>
      </p:pic>
    </p:spTree>
    <p:extLst>
      <p:ext uri="{BB962C8B-B14F-4D97-AF65-F5344CB8AC3E}">
        <p14:creationId xmlns:p14="http://schemas.microsoft.com/office/powerpoint/2010/main" val="32657450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C3F855-F02F-4B37-BF9F-EEBAC5A42DEE}"/>
              </a:ext>
            </a:extLst>
          </p:cNvPr>
          <p:cNvSpPr>
            <a:spLocks noGrp="1"/>
          </p:cNvSpPr>
          <p:nvPr>
            <p:ph type="title"/>
          </p:nvPr>
        </p:nvSpPr>
        <p:spPr/>
        <p:txBody>
          <a:bodyPr/>
          <a:lstStyle/>
          <a:p>
            <a:r>
              <a:rPr lang="de-DE" dirty="0">
                <a:latin typeface="RubFlama" panose="02000000000000000000" pitchFamily="2" charset="0"/>
              </a:rPr>
              <a:t>Der Gutachtenstil</a:t>
            </a:r>
          </a:p>
        </p:txBody>
      </p:sp>
      <p:graphicFrame>
        <p:nvGraphicFramePr>
          <p:cNvPr id="14" name="Inhaltsplatzhalter 13">
            <a:extLst>
              <a:ext uri="{FF2B5EF4-FFF2-40B4-BE49-F238E27FC236}">
                <a16:creationId xmlns:a16="http://schemas.microsoft.com/office/drawing/2014/main" id="{7379FD73-599B-4D8F-8855-297CF8DD51AA}"/>
              </a:ext>
            </a:extLst>
          </p:cNvPr>
          <p:cNvGraphicFramePr>
            <a:graphicFrameLocks noGrp="1"/>
          </p:cNvGraphicFramePr>
          <p:nvPr>
            <p:ph idx="1"/>
            <p:extLst>
              <p:ext uri="{D42A27DB-BD31-4B8C-83A1-F6EECF244321}">
                <p14:modId xmlns:p14="http://schemas.microsoft.com/office/powerpoint/2010/main" val="4028200726"/>
              </p:ext>
            </p:extLst>
          </p:nvPr>
        </p:nvGraphicFramePr>
        <p:xfrm>
          <a:off x="468313" y="1223962"/>
          <a:ext cx="8207375" cy="47253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ußzeilenplatzhalter 3">
            <a:extLst>
              <a:ext uri="{FF2B5EF4-FFF2-40B4-BE49-F238E27FC236}">
                <a16:creationId xmlns:a16="http://schemas.microsoft.com/office/drawing/2014/main" id="{C53731E3-D381-4671-803D-9E312A7EC7C2}"/>
              </a:ext>
            </a:extLst>
          </p:cNvPr>
          <p:cNvSpPr>
            <a:spLocks noGrp="1"/>
          </p:cNvSpPr>
          <p:nvPr>
            <p:ph type="ftr" sz="quarter" idx="11"/>
          </p:nvPr>
        </p:nvSpPr>
        <p:spPr/>
        <p:txBody>
          <a:bodyPr/>
          <a:lstStyle/>
          <a:p>
            <a:pPr>
              <a:defRPr/>
            </a:pPr>
            <a:r>
              <a:rPr lang="de-DE" sz="900" dirty="0"/>
              <a:t>LEHRSTUHL FÜR ÖFFENTLICHES RECHT, RECHTSPHILOSOPHIE UND RECHTSÖKONOMIK</a:t>
            </a:r>
            <a:endParaRPr lang="de-DE" sz="900" dirty="0">
              <a:solidFill>
                <a:srgbClr val="9BBB59"/>
              </a:solidFill>
            </a:endParaRPr>
          </a:p>
          <a:p>
            <a:pPr>
              <a:defRPr/>
            </a:pPr>
            <a:r>
              <a:rPr lang="de-DE" sz="900" dirty="0">
                <a:solidFill>
                  <a:srgbClr val="9BBB59"/>
                </a:solidFill>
              </a:rPr>
              <a:t>Wiss. Mit. </a:t>
            </a:r>
            <a:r>
              <a:rPr lang="de-DE" dirty="0">
                <a:solidFill>
                  <a:srgbClr val="9BBB59"/>
                </a:solidFill>
              </a:rPr>
              <a:t>Jim Engelbrecht</a:t>
            </a:r>
            <a:endParaRPr lang="de-DE" sz="900" dirty="0">
              <a:solidFill>
                <a:srgbClr val="9BBB59"/>
              </a:solidFill>
            </a:endParaRPr>
          </a:p>
        </p:txBody>
      </p:sp>
      <p:sp>
        <p:nvSpPr>
          <p:cNvPr id="5" name="Foliennummernplatzhalter 4">
            <a:extLst>
              <a:ext uri="{FF2B5EF4-FFF2-40B4-BE49-F238E27FC236}">
                <a16:creationId xmlns:a16="http://schemas.microsoft.com/office/drawing/2014/main" id="{FE4FD719-C1AC-4452-927E-864E2EA08B21}"/>
              </a:ext>
            </a:extLst>
          </p:cNvPr>
          <p:cNvSpPr>
            <a:spLocks noGrp="1"/>
          </p:cNvSpPr>
          <p:nvPr>
            <p:ph type="sldNum" sz="quarter" idx="12"/>
          </p:nvPr>
        </p:nvSpPr>
        <p:spPr/>
        <p:txBody>
          <a:bodyPr/>
          <a:lstStyle/>
          <a:p>
            <a:fld id="{6C8FC03C-C266-4645-ABC5-645062898383}" type="slidenum">
              <a:rPr lang="de-DE" smtClean="0"/>
              <a:pPr/>
              <a:t>10</a:t>
            </a:fld>
            <a:r>
              <a:rPr lang="de-DE"/>
              <a:t> </a:t>
            </a:r>
            <a:endParaRPr lang="de-DE" dirty="0"/>
          </a:p>
        </p:txBody>
      </p:sp>
      <p:sp>
        <p:nvSpPr>
          <p:cNvPr id="15" name="Textfeld 14">
            <a:extLst>
              <a:ext uri="{FF2B5EF4-FFF2-40B4-BE49-F238E27FC236}">
                <a16:creationId xmlns:a16="http://schemas.microsoft.com/office/drawing/2014/main" id="{7EEA1C97-2768-48CD-90B0-D97B72A77282}"/>
              </a:ext>
            </a:extLst>
          </p:cNvPr>
          <p:cNvSpPr txBox="1"/>
          <p:nvPr/>
        </p:nvSpPr>
        <p:spPr>
          <a:xfrm>
            <a:off x="468312" y="2956882"/>
            <a:ext cx="8207375" cy="400110"/>
          </a:xfrm>
          <a:prstGeom prst="rect">
            <a:avLst/>
          </a:prstGeom>
          <a:solidFill>
            <a:schemeClr val="bg2">
              <a:lumMod val="20000"/>
              <a:lumOff val="80000"/>
            </a:schemeClr>
          </a:solidFill>
          <a:ln>
            <a:solidFill>
              <a:schemeClr val="accent1">
                <a:lumMod val="20000"/>
                <a:lumOff val="80000"/>
              </a:schemeClr>
            </a:solidFill>
          </a:ln>
        </p:spPr>
        <p:txBody>
          <a:bodyPr wrap="square" rtlCol="0">
            <a:spAutoFit/>
          </a:bodyPr>
          <a:lstStyle/>
          <a:p>
            <a:pPr algn="ctr"/>
            <a:r>
              <a:rPr lang="de-DE" sz="2000" dirty="0">
                <a:latin typeface="RubFlama" panose="02000000000000000000" pitchFamily="2" charset="0"/>
              </a:rPr>
              <a:t>Darstellen der abstrakten rechtlichen Voraussetzungen</a:t>
            </a:r>
          </a:p>
        </p:txBody>
      </p:sp>
    </p:spTree>
    <p:extLst>
      <p:ext uri="{BB962C8B-B14F-4D97-AF65-F5344CB8AC3E}">
        <p14:creationId xmlns:p14="http://schemas.microsoft.com/office/powerpoint/2010/main" val="1530937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graphicEl>
                                              <a:dgm id="{49018B22-D023-4D9D-A5F2-786BD52F8091}"/>
                                            </p:graphicEl>
                                          </p:spTgt>
                                        </p:tgtEl>
                                        <p:attrNameLst>
                                          <p:attrName>style.visibility</p:attrName>
                                        </p:attrNameLst>
                                      </p:cBhvr>
                                      <p:to>
                                        <p:strVal val="visible"/>
                                      </p:to>
                                    </p:set>
                                    <p:anim calcmode="lin" valueType="num">
                                      <p:cBhvr additive="base">
                                        <p:cTn id="7" dur="500" fill="hold"/>
                                        <p:tgtEl>
                                          <p:spTgt spid="14">
                                            <p:graphicEl>
                                              <a:dgm id="{49018B22-D023-4D9D-A5F2-786BD52F8091}"/>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14">
                                            <p:graphicEl>
                                              <a:dgm id="{49018B22-D023-4D9D-A5F2-786BD52F8091}"/>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graphicEl>
                                              <a:dgm id="{1B6748BC-A2F1-4291-9016-6D349F9EE24F}"/>
                                            </p:graphicEl>
                                          </p:spTgt>
                                        </p:tgtEl>
                                        <p:attrNameLst>
                                          <p:attrName>style.visibility</p:attrName>
                                        </p:attrNameLst>
                                      </p:cBhvr>
                                      <p:to>
                                        <p:strVal val="visible"/>
                                      </p:to>
                                    </p:set>
                                    <p:anim calcmode="lin" valueType="num">
                                      <p:cBhvr additive="base">
                                        <p:cTn id="13" dur="500" fill="hold"/>
                                        <p:tgtEl>
                                          <p:spTgt spid="14">
                                            <p:graphicEl>
                                              <a:dgm id="{1B6748BC-A2F1-4291-9016-6D349F9EE24F}"/>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14">
                                            <p:graphicEl>
                                              <a:dgm id="{1B6748BC-A2F1-4291-9016-6D349F9EE24F}"/>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graphicEl>
                                              <a:dgm id="{8933DD75-E23E-403A-A3EA-66C3CE70B166}"/>
                                            </p:graphicEl>
                                          </p:spTgt>
                                        </p:tgtEl>
                                        <p:attrNameLst>
                                          <p:attrName>style.visibility</p:attrName>
                                        </p:attrNameLst>
                                      </p:cBhvr>
                                      <p:to>
                                        <p:strVal val="visible"/>
                                      </p:to>
                                    </p:set>
                                    <p:anim calcmode="lin" valueType="num">
                                      <p:cBhvr additive="base">
                                        <p:cTn id="19" dur="500" fill="hold"/>
                                        <p:tgtEl>
                                          <p:spTgt spid="14">
                                            <p:graphicEl>
                                              <a:dgm id="{8933DD75-E23E-403A-A3EA-66C3CE70B166}"/>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14">
                                            <p:graphicEl>
                                              <a:dgm id="{8933DD75-E23E-403A-A3EA-66C3CE70B166}"/>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4">
                                            <p:graphicEl>
                                              <a:dgm id="{8FAEC744-B34C-4C7F-AAE5-3773F1F07E64}"/>
                                            </p:graphicEl>
                                          </p:spTgt>
                                        </p:tgtEl>
                                        <p:attrNameLst>
                                          <p:attrName>style.visibility</p:attrName>
                                        </p:attrNameLst>
                                      </p:cBhvr>
                                      <p:to>
                                        <p:strVal val="visible"/>
                                      </p:to>
                                    </p:set>
                                    <p:anim calcmode="lin" valueType="num">
                                      <p:cBhvr additive="base">
                                        <p:cTn id="31" dur="500" fill="hold"/>
                                        <p:tgtEl>
                                          <p:spTgt spid="14">
                                            <p:graphicEl>
                                              <a:dgm id="{8FAEC744-B34C-4C7F-AAE5-3773F1F07E64}"/>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14">
                                            <p:graphicEl>
                                              <a:dgm id="{8FAEC744-B34C-4C7F-AAE5-3773F1F07E64}"/>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4">
                                            <p:graphicEl>
                                              <a:dgm id="{560C4936-34CA-4CFE-B466-07A72247F372}"/>
                                            </p:graphicEl>
                                          </p:spTgt>
                                        </p:tgtEl>
                                        <p:attrNameLst>
                                          <p:attrName>style.visibility</p:attrName>
                                        </p:attrNameLst>
                                      </p:cBhvr>
                                      <p:to>
                                        <p:strVal val="visible"/>
                                      </p:to>
                                    </p:set>
                                    <p:anim calcmode="lin" valueType="num">
                                      <p:cBhvr additive="base">
                                        <p:cTn id="37" dur="500" fill="hold"/>
                                        <p:tgtEl>
                                          <p:spTgt spid="14">
                                            <p:graphicEl>
                                              <a:dgm id="{560C4936-34CA-4CFE-B466-07A72247F372}"/>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14">
                                            <p:graphicEl>
                                              <a:dgm id="{560C4936-34CA-4CFE-B466-07A72247F372}"/>
                                            </p:graphic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4">
                                            <p:graphicEl>
                                              <a:dgm id="{E84803B5-468F-438C-A189-18E409107186}"/>
                                            </p:graphicEl>
                                          </p:spTgt>
                                        </p:tgtEl>
                                        <p:attrNameLst>
                                          <p:attrName>style.visibility</p:attrName>
                                        </p:attrNameLst>
                                      </p:cBhvr>
                                      <p:to>
                                        <p:strVal val="visible"/>
                                      </p:to>
                                    </p:set>
                                    <p:anim calcmode="lin" valueType="num">
                                      <p:cBhvr additive="base">
                                        <p:cTn id="43" dur="500" fill="hold"/>
                                        <p:tgtEl>
                                          <p:spTgt spid="14">
                                            <p:graphicEl>
                                              <a:dgm id="{E84803B5-468F-438C-A189-18E409107186}"/>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14">
                                            <p:graphicEl>
                                              <a:dgm id="{E84803B5-468F-438C-A189-18E409107186}"/>
                                            </p:graphic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4">
                                            <p:graphicEl>
                                              <a:dgm id="{E08A0302-5C2C-4CC1-9E4E-0E31FDB26E19}"/>
                                            </p:graphicEl>
                                          </p:spTgt>
                                        </p:tgtEl>
                                        <p:attrNameLst>
                                          <p:attrName>style.visibility</p:attrName>
                                        </p:attrNameLst>
                                      </p:cBhvr>
                                      <p:to>
                                        <p:strVal val="visible"/>
                                      </p:to>
                                    </p:set>
                                    <p:anim calcmode="lin" valueType="num">
                                      <p:cBhvr additive="base">
                                        <p:cTn id="49" dur="500" fill="hold"/>
                                        <p:tgtEl>
                                          <p:spTgt spid="14">
                                            <p:graphicEl>
                                              <a:dgm id="{E08A0302-5C2C-4CC1-9E4E-0E31FDB26E19}"/>
                                            </p:graphicEl>
                                          </p:spTgt>
                                        </p:tgtEl>
                                        <p:attrNameLst>
                                          <p:attrName>ppt_x</p:attrName>
                                        </p:attrNameLst>
                                      </p:cBhvr>
                                      <p:tavLst>
                                        <p:tav tm="0">
                                          <p:val>
                                            <p:strVal val="#ppt_x"/>
                                          </p:val>
                                        </p:tav>
                                        <p:tav tm="100000">
                                          <p:val>
                                            <p:strVal val="#ppt_x"/>
                                          </p:val>
                                        </p:tav>
                                      </p:tavLst>
                                    </p:anim>
                                    <p:anim calcmode="lin" valueType="num">
                                      <p:cBhvr additive="base">
                                        <p:cTn id="50" dur="500" fill="hold"/>
                                        <p:tgtEl>
                                          <p:spTgt spid="14">
                                            <p:graphicEl>
                                              <a:dgm id="{E08A0302-5C2C-4CC1-9E4E-0E31FDB26E19}"/>
                                            </p:graphic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4">
                                            <p:graphicEl>
                                              <a:dgm id="{8878404C-ECD5-4C0A-BAC2-6487521780B9}"/>
                                            </p:graphicEl>
                                          </p:spTgt>
                                        </p:tgtEl>
                                        <p:attrNameLst>
                                          <p:attrName>style.visibility</p:attrName>
                                        </p:attrNameLst>
                                      </p:cBhvr>
                                      <p:to>
                                        <p:strVal val="visible"/>
                                      </p:to>
                                    </p:set>
                                    <p:anim calcmode="lin" valueType="num">
                                      <p:cBhvr additive="base">
                                        <p:cTn id="55" dur="500" fill="hold"/>
                                        <p:tgtEl>
                                          <p:spTgt spid="14">
                                            <p:graphicEl>
                                              <a:dgm id="{8878404C-ECD5-4C0A-BAC2-6487521780B9}"/>
                                            </p:graphicEl>
                                          </p:spTgt>
                                        </p:tgtEl>
                                        <p:attrNameLst>
                                          <p:attrName>ppt_x</p:attrName>
                                        </p:attrNameLst>
                                      </p:cBhvr>
                                      <p:tavLst>
                                        <p:tav tm="0">
                                          <p:val>
                                            <p:strVal val="#ppt_x"/>
                                          </p:val>
                                        </p:tav>
                                        <p:tav tm="100000">
                                          <p:val>
                                            <p:strVal val="#ppt_x"/>
                                          </p:val>
                                        </p:tav>
                                      </p:tavLst>
                                    </p:anim>
                                    <p:anim calcmode="lin" valueType="num">
                                      <p:cBhvr additive="base">
                                        <p:cTn id="56" dur="500" fill="hold"/>
                                        <p:tgtEl>
                                          <p:spTgt spid="14">
                                            <p:graphicEl>
                                              <a:dgm id="{8878404C-ECD5-4C0A-BAC2-6487521780B9}"/>
                                            </p:graphic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4">
                                            <p:graphicEl>
                                              <a:dgm id="{337F6BA0-C61C-46E2-AE93-D0F68FFB2694}"/>
                                            </p:graphicEl>
                                          </p:spTgt>
                                        </p:tgtEl>
                                        <p:attrNameLst>
                                          <p:attrName>style.visibility</p:attrName>
                                        </p:attrNameLst>
                                      </p:cBhvr>
                                      <p:to>
                                        <p:strVal val="visible"/>
                                      </p:to>
                                    </p:set>
                                    <p:anim calcmode="lin" valueType="num">
                                      <p:cBhvr additive="base">
                                        <p:cTn id="61" dur="500" fill="hold"/>
                                        <p:tgtEl>
                                          <p:spTgt spid="14">
                                            <p:graphicEl>
                                              <a:dgm id="{337F6BA0-C61C-46E2-AE93-D0F68FFB2694}"/>
                                            </p:graphicEl>
                                          </p:spTgt>
                                        </p:tgtEl>
                                        <p:attrNameLst>
                                          <p:attrName>ppt_x</p:attrName>
                                        </p:attrNameLst>
                                      </p:cBhvr>
                                      <p:tavLst>
                                        <p:tav tm="0">
                                          <p:val>
                                            <p:strVal val="#ppt_x"/>
                                          </p:val>
                                        </p:tav>
                                        <p:tav tm="100000">
                                          <p:val>
                                            <p:strVal val="#ppt_x"/>
                                          </p:val>
                                        </p:tav>
                                      </p:tavLst>
                                    </p:anim>
                                    <p:anim calcmode="lin" valueType="num">
                                      <p:cBhvr additive="base">
                                        <p:cTn id="62" dur="500" fill="hold"/>
                                        <p:tgtEl>
                                          <p:spTgt spid="14">
                                            <p:graphicEl>
                                              <a:dgm id="{337F6BA0-C61C-46E2-AE93-D0F68FFB2694}"/>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uiExpand="1">
        <p:bldSub>
          <a:bldDgm bld="one"/>
        </p:bldSub>
      </p:bldGraphic>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C3F855-F02F-4B37-BF9F-EEBAC5A42DEE}"/>
              </a:ext>
            </a:extLst>
          </p:cNvPr>
          <p:cNvSpPr>
            <a:spLocks noGrp="1"/>
          </p:cNvSpPr>
          <p:nvPr>
            <p:ph type="title"/>
          </p:nvPr>
        </p:nvSpPr>
        <p:spPr/>
        <p:txBody>
          <a:bodyPr/>
          <a:lstStyle/>
          <a:p>
            <a:r>
              <a:rPr lang="de-DE" dirty="0">
                <a:latin typeface="RubFlama" panose="02000000000000000000" pitchFamily="2" charset="0"/>
              </a:rPr>
              <a:t>Der Gutachtenstil</a:t>
            </a:r>
          </a:p>
        </p:txBody>
      </p:sp>
      <p:graphicFrame>
        <p:nvGraphicFramePr>
          <p:cNvPr id="14" name="Inhaltsplatzhalter 13">
            <a:extLst>
              <a:ext uri="{FF2B5EF4-FFF2-40B4-BE49-F238E27FC236}">
                <a16:creationId xmlns:a16="http://schemas.microsoft.com/office/drawing/2014/main" id="{7379FD73-599B-4D8F-8855-297CF8DD51AA}"/>
              </a:ext>
            </a:extLst>
          </p:cNvPr>
          <p:cNvGraphicFramePr>
            <a:graphicFrameLocks noGrp="1"/>
          </p:cNvGraphicFramePr>
          <p:nvPr>
            <p:ph idx="1"/>
            <p:extLst>
              <p:ext uri="{D42A27DB-BD31-4B8C-83A1-F6EECF244321}">
                <p14:modId xmlns:p14="http://schemas.microsoft.com/office/powerpoint/2010/main" val="4050417125"/>
              </p:ext>
            </p:extLst>
          </p:nvPr>
        </p:nvGraphicFramePr>
        <p:xfrm>
          <a:off x="468313" y="1223962"/>
          <a:ext cx="6047903" cy="47253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ußzeilenplatzhalter 3">
            <a:extLst>
              <a:ext uri="{FF2B5EF4-FFF2-40B4-BE49-F238E27FC236}">
                <a16:creationId xmlns:a16="http://schemas.microsoft.com/office/drawing/2014/main" id="{C53731E3-D381-4671-803D-9E312A7EC7C2}"/>
              </a:ext>
            </a:extLst>
          </p:cNvPr>
          <p:cNvSpPr>
            <a:spLocks noGrp="1"/>
          </p:cNvSpPr>
          <p:nvPr>
            <p:ph type="ftr" sz="quarter" idx="11"/>
          </p:nvPr>
        </p:nvSpPr>
        <p:spPr/>
        <p:txBody>
          <a:bodyPr/>
          <a:lstStyle/>
          <a:p>
            <a:pPr>
              <a:defRPr/>
            </a:pPr>
            <a:r>
              <a:rPr lang="de-DE" sz="900" dirty="0"/>
              <a:t>LEHRSTUHL FÜR ÖFFENTLICHES RECHT, RECHTSPHILOSOPHIE UND RECHTSÖKONOMIK</a:t>
            </a:r>
            <a:endParaRPr lang="de-DE" sz="900" dirty="0">
              <a:solidFill>
                <a:srgbClr val="9BBB59"/>
              </a:solidFill>
            </a:endParaRPr>
          </a:p>
          <a:p>
            <a:pPr>
              <a:defRPr/>
            </a:pPr>
            <a:r>
              <a:rPr lang="de-DE" sz="900" dirty="0">
                <a:solidFill>
                  <a:srgbClr val="9BBB59"/>
                </a:solidFill>
              </a:rPr>
              <a:t>Wiss. Mit. </a:t>
            </a:r>
            <a:r>
              <a:rPr lang="de-DE" dirty="0">
                <a:solidFill>
                  <a:srgbClr val="9BBB59"/>
                </a:solidFill>
              </a:rPr>
              <a:t>Jim Engelbrecht</a:t>
            </a:r>
            <a:endParaRPr lang="de-DE" sz="900" dirty="0">
              <a:solidFill>
                <a:srgbClr val="9BBB59"/>
              </a:solidFill>
            </a:endParaRPr>
          </a:p>
        </p:txBody>
      </p:sp>
      <p:sp>
        <p:nvSpPr>
          <p:cNvPr id="5" name="Foliennummernplatzhalter 4">
            <a:extLst>
              <a:ext uri="{FF2B5EF4-FFF2-40B4-BE49-F238E27FC236}">
                <a16:creationId xmlns:a16="http://schemas.microsoft.com/office/drawing/2014/main" id="{FE4FD719-C1AC-4452-927E-864E2EA08B21}"/>
              </a:ext>
            </a:extLst>
          </p:cNvPr>
          <p:cNvSpPr>
            <a:spLocks noGrp="1"/>
          </p:cNvSpPr>
          <p:nvPr>
            <p:ph type="sldNum" sz="quarter" idx="12"/>
          </p:nvPr>
        </p:nvSpPr>
        <p:spPr/>
        <p:txBody>
          <a:bodyPr/>
          <a:lstStyle/>
          <a:p>
            <a:fld id="{6C8FC03C-C266-4645-ABC5-645062898383}" type="slidenum">
              <a:rPr lang="de-DE" smtClean="0"/>
              <a:pPr/>
              <a:t>11</a:t>
            </a:fld>
            <a:r>
              <a:rPr lang="de-DE"/>
              <a:t> </a:t>
            </a:r>
            <a:endParaRPr lang="de-DE" dirty="0"/>
          </a:p>
        </p:txBody>
      </p:sp>
      <p:sp>
        <p:nvSpPr>
          <p:cNvPr id="15" name="Textfeld 14">
            <a:extLst>
              <a:ext uri="{FF2B5EF4-FFF2-40B4-BE49-F238E27FC236}">
                <a16:creationId xmlns:a16="http://schemas.microsoft.com/office/drawing/2014/main" id="{7EEA1C97-2768-48CD-90B0-D97B72A77282}"/>
              </a:ext>
            </a:extLst>
          </p:cNvPr>
          <p:cNvSpPr txBox="1"/>
          <p:nvPr/>
        </p:nvSpPr>
        <p:spPr>
          <a:xfrm>
            <a:off x="468313" y="2924944"/>
            <a:ext cx="6047903" cy="504000"/>
          </a:xfrm>
          <a:prstGeom prst="rect">
            <a:avLst/>
          </a:prstGeom>
          <a:solidFill>
            <a:schemeClr val="bg2">
              <a:lumMod val="20000"/>
              <a:lumOff val="80000"/>
            </a:schemeClr>
          </a:solidFill>
          <a:ln>
            <a:solidFill>
              <a:schemeClr val="accent1">
                <a:lumMod val="20000"/>
                <a:lumOff val="80000"/>
              </a:schemeClr>
            </a:solidFill>
          </a:ln>
        </p:spPr>
        <p:txBody>
          <a:bodyPr wrap="square" rtlCol="0">
            <a:spAutoFit/>
          </a:bodyPr>
          <a:lstStyle/>
          <a:p>
            <a:pPr algn="ctr"/>
            <a:r>
              <a:rPr lang="de-DE" sz="1600" dirty="0">
                <a:latin typeface="RubFlama" panose="02000000000000000000" pitchFamily="2" charset="0"/>
              </a:rPr>
              <a:t>Deutscher ist, wer nach Art. 116 I GG die deutsche Staatsangehörigkeit besitzt.</a:t>
            </a:r>
          </a:p>
        </p:txBody>
      </p:sp>
      <p:sp>
        <p:nvSpPr>
          <p:cNvPr id="3" name="Ellipse 2">
            <a:extLst>
              <a:ext uri="{FF2B5EF4-FFF2-40B4-BE49-F238E27FC236}">
                <a16:creationId xmlns:a16="http://schemas.microsoft.com/office/drawing/2014/main" id="{9F16C2D3-AA04-4E13-BEB5-AB3A215C8C3B}"/>
              </a:ext>
            </a:extLst>
          </p:cNvPr>
          <p:cNvSpPr/>
          <p:nvPr/>
        </p:nvSpPr>
        <p:spPr>
          <a:xfrm>
            <a:off x="6084937" y="1364840"/>
            <a:ext cx="1799431" cy="624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2">
                    <a:lumMod val="10000"/>
                    <a:lumOff val="90000"/>
                  </a:schemeClr>
                </a:solidFill>
                <a:latin typeface="RubFlama" panose="02000000000000000000" pitchFamily="2" charset="0"/>
              </a:rPr>
              <a:t>Hypothese/</a:t>
            </a:r>
            <a:br>
              <a:rPr lang="de-DE" dirty="0">
                <a:solidFill>
                  <a:schemeClr val="tx2">
                    <a:lumMod val="10000"/>
                    <a:lumOff val="90000"/>
                  </a:schemeClr>
                </a:solidFill>
                <a:latin typeface="RubFlama" panose="02000000000000000000" pitchFamily="2" charset="0"/>
              </a:rPr>
            </a:br>
            <a:r>
              <a:rPr lang="de-DE" dirty="0">
                <a:solidFill>
                  <a:schemeClr val="tx2">
                    <a:lumMod val="10000"/>
                    <a:lumOff val="90000"/>
                  </a:schemeClr>
                </a:solidFill>
                <a:latin typeface="RubFlama" panose="02000000000000000000" pitchFamily="2" charset="0"/>
              </a:rPr>
              <a:t>Frage</a:t>
            </a:r>
          </a:p>
        </p:txBody>
      </p:sp>
      <p:sp>
        <p:nvSpPr>
          <p:cNvPr id="6" name="Ellipse 5">
            <a:extLst>
              <a:ext uri="{FF2B5EF4-FFF2-40B4-BE49-F238E27FC236}">
                <a16:creationId xmlns:a16="http://schemas.microsoft.com/office/drawing/2014/main" id="{78C15326-71EA-4241-8B05-54C439F5D55F}"/>
              </a:ext>
            </a:extLst>
          </p:cNvPr>
          <p:cNvSpPr/>
          <p:nvPr/>
        </p:nvSpPr>
        <p:spPr>
          <a:xfrm>
            <a:off x="6084168" y="2588976"/>
            <a:ext cx="1800200" cy="624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2">
                    <a:lumMod val="10000"/>
                    <a:lumOff val="90000"/>
                  </a:schemeClr>
                </a:solidFill>
                <a:latin typeface="RubFlama" panose="02000000000000000000" pitchFamily="2" charset="0"/>
              </a:rPr>
              <a:t>abstrakt</a:t>
            </a:r>
          </a:p>
        </p:txBody>
      </p:sp>
      <p:sp>
        <p:nvSpPr>
          <p:cNvPr id="7" name="Ellipse 6">
            <a:extLst>
              <a:ext uri="{FF2B5EF4-FFF2-40B4-BE49-F238E27FC236}">
                <a16:creationId xmlns:a16="http://schemas.microsoft.com/office/drawing/2014/main" id="{BC82C4FE-3CB9-46CC-9D06-3A0852603E86}"/>
              </a:ext>
            </a:extLst>
          </p:cNvPr>
          <p:cNvSpPr/>
          <p:nvPr/>
        </p:nvSpPr>
        <p:spPr>
          <a:xfrm>
            <a:off x="6084168" y="3933056"/>
            <a:ext cx="1800200" cy="62399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2">
                    <a:lumMod val="10000"/>
                    <a:lumOff val="90000"/>
                  </a:schemeClr>
                </a:solidFill>
                <a:latin typeface="RubFlama" panose="02000000000000000000" pitchFamily="2" charset="0"/>
              </a:rPr>
              <a:t>konkret</a:t>
            </a:r>
          </a:p>
          <a:p>
            <a:pPr algn="ctr"/>
            <a:r>
              <a:rPr lang="de-DE" dirty="0">
                <a:solidFill>
                  <a:schemeClr val="tx2">
                    <a:lumMod val="10000"/>
                    <a:lumOff val="90000"/>
                  </a:schemeClr>
                </a:solidFill>
                <a:latin typeface="RubFlama" panose="02000000000000000000" pitchFamily="2" charset="0"/>
              </a:rPr>
              <a:t>fallbezogen</a:t>
            </a:r>
          </a:p>
        </p:txBody>
      </p:sp>
      <p:sp>
        <p:nvSpPr>
          <p:cNvPr id="8" name="Ellipse 7">
            <a:extLst>
              <a:ext uri="{FF2B5EF4-FFF2-40B4-BE49-F238E27FC236}">
                <a16:creationId xmlns:a16="http://schemas.microsoft.com/office/drawing/2014/main" id="{DA5AD10D-3C48-4808-A953-AC6B800BF374}"/>
              </a:ext>
            </a:extLst>
          </p:cNvPr>
          <p:cNvSpPr/>
          <p:nvPr/>
        </p:nvSpPr>
        <p:spPr>
          <a:xfrm>
            <a:off x="6084168" y="5229200"/>
            <a:ext cx="1800200" cy="62399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2">
                    <a:lumMod val="10000"/>
                    <a:lumOff val="90000"/>
                  </a:schemeClr>
                </a:solidFill>
                <a:latin typeface="RubFlama" panose="02000000000000000000" pitchFamily="2" charset="0"/>
              </a:rPr>
              <a:t>Beantwortung der Frage</a:t>
            </a:r>
          </a:p>
        </p:txBody>
      </p:sp>
      <p:sp>
        <p:nvSpPr>
          <p:cNvPr id="16" name="Pfeil: nach oben gekrümmt 15">
            <a:extLst>
              <a:ext uri="{FF2B5EF4-FFF2-40B4-BE49-F238E27FC236}">
                <a16:creationId xmlns:a16="http://schemas.microsoft.com/office/drawing/2014/main" id="{9C5CA872-2277-4C8A-92E5-FCB426C48938}"/>
              </a:ext>
            </a:extLst>
          </p:cNvPr>
          <p:cNvSpPr/>
          <p:nvPr/>
        </p:nvSpPr>
        <p:spPr>
          <a:xfrm rot="16200000">
            <a:off x="6312132" y="2936884"/>
            <a:ext cx="4296408" cy="1152320"/>
          </a:xfrm>
          <a:prstGeom prst="curvedUpArrow">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17" name="Textfeld 16">
            <a:extLst>
              <a:ext uri="{FF2B5EF4-FFF2-40B4-BE49-F238E27FC236}">
                <a16:creationId xmlns:a16="http://schemas.microsoft.com/office/drawing/2014/main" id="{9473918B-F0FA-4ADC-B80D-5687B2799643}"/>
              </a:ext>
            </a:extLst>
          </p:cNvPr>
          <p:cNvSpPr txBox="1"/>
          <p:nvPr/>
        </p:nvSpPr>
        <p:spPr>
          <a:xfrm>
            <a:off x="8172400" y="3356992"/>
            <a:ext cx="864096" cy="507831"/>
          </a:xfrm>
          <a:prstGeom prst="rect">
            <a:avLst/>
          </a:prstGeom>
          <a:solidFill>
            <a:schemeClr val="tx2">
              <a:lumMod val="10000"/>
              <a:lumOff val="90000"/>
            </a:schemeClr>
          </a:solidFill>
        </p:spPr>
        <p:txBody>
          <a:bodyPr wrap="square" rtlCol="0">
            <a:spAutoFit/>
          </a:bodyPr>
          <a:lstStyle/>
          <a:p>
            <a:pPr algn="r"/>
            <a:r>
              <a:rPr lang="de-DE" dirty="0">
                <a:latin typeface="RubFlama" panose="02000000000000000000" pitchFamily="2" charset="0"/>
              </a:rPr>
              <a:t>bezogen</a:t>
            </a:r>
          </a:p>
          <a:p>
            <a:pPr algn="r"/>
            <a:r>
              <a:rPr lang="de-DE" dirty="0">
                <a:latin typeface="RubFlama" panose="02000000000000000000" pitchFamily="2" charset="0"/>
              </a:rPr>
              <a:t>auf</a:t>
            </a:r>
          </a:p>
        </p:txBody>
      </p:sp>
    </p:spTree>
    <p:extLst>
      <p:ext uri="{BB962C8B-B14F-4D97-AF65-F5344CB8AC3E}">
        <p14:creationId xmlns:p14="http://schemas.microsoft.com/office/powerpoint/2010/main" val="2632014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graphicEl>
                                              <a:dgm id="{49018B22-D023-4D9D-A5F2-786BD52F8091}"/>
                                            </p:graphicEl>
                                          </p:spTgt>
                                        </p:tgtEl>
                                        <p:attrNameLst>
                                          <p:attrName>style.visibility</p:attrName>
                                        </p:attrNameLst>
                                      </p:cBhvr>
                                      <p:to>
                                        <p:strVal val="visible"/>
                                      </p:to>
                                    </p:set>
                                    <p:anim calcmode="lin" valueType="num">
                                      <p:cBhvr additive="base">
                                        <p:cTn id="7" dur="500" fill="hold"/>
                                        <p:tgtEl>
                                          <p:spTgt spid="14">
                                            <p:graphicEl>
                                              <a:dgm id="{49018B22-D023-4D9D-A5F2-786BD52F8091}"/>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14">
                                            <p:graphicEl>
                                              <a:dgm id="{49018B22-D023-4D9D-A5F2-786BD52F8091}"/>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1+#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graphicEl>
                                              <a:dgm id="{1B6748BC-A2F1-4291-9016-6D349F9EE24F}"/>
                                            </p:graphicEl>
                                          </p:spTgt>
                                        </p:tgtEl>
                                        <p:attrNameLst>
                                          <p:attrName>style.visibility</p:attrName>
                                        </p:attrNameLst>
                                      </p:cBhvr>
                                      <p:to>
                                        <p:strVal val="visible"/>
                                      </p:to>
                                    </p:set>
                                    <p:anim calcmode="lin" valueType="num">
                                      <p:cBhvr additive="base">
                                        <p:cTn id="19" dur="500" fill="hold"/>
                                        <p:tgtEl>
                                          <p:spTgt spid="14">
                                            <p:graphicEl>
                                              <a:dgm id="{1B6748BC-A2F1-4291-9016-6D349F9EE24F}"/>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14">
                                            <p:graphicEl>
                                              <a:dgm id="{1B6748BC-A2F1-4291-9016-6D349F9EE24F}"/>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graphicEl>
                                              <a:dgm id="{8933DD75-E23E-403A-A3EA-66C3CE70B166}"/>
                                            </p:graphicEl>
                                          </p:spTgt>
                                        </p:tgtEl>
                                        <p:attrNameLst>
                                          <p:attrName>style.visibility</p:attrName>
                                        </p:attrNameLst>
                                      </p:cBhvr>
                                      <p:to>
                                        <p:strVal val="visible"/>
                                      </p:to>
                                    </p:set>
                                    <p:anim calcmode="lin" valueType="num">
                                      <p:cBhvr additive="base">
                                        <p:cTn id="25" dur="500" fill="hold"/>
                                        <p:tgtEl>
                                          <p:spTgt spid="14">
                                            <p:graphicEl>
                                              <a:dgm id="{8933DD75-E23E-403A-A3EA-66C3CE70B166}"/>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14">
                                            <p:graphicEl>
                                              <a:dgm id="{8933DD75-E23E-403A-A3EA-66C3CE70B166}"/>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1+#ppt_w/2"/>
                                          </p:val>
                                        </p:tav>
                                        <p:tav tm="100000">
                                          <p:val>
                                            <p:strVal val="#ppt_x"/>
                                          </p:val>
                                        </p:tav>
                                      </p:tavLst>
                                    </p:anim>
                                    <p:anim calcmode="lin" valueType="num">
                                      <p:cBhvr additive="base">
                                        <p:cTn id="32"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4">
                                            <p:graphicEl>
                                              <a:dgm id="{8FAEC744-B34C-4C7F-AAE5-3773F1F07E64}"/>
                                            </p:graphicEl>
                                          </p:spTgt>
                                        </p:tgtEl>
                                        <p:attrNameLst>
                                          <p:attrName>style.visibility</p:attrName>
                                        </p:attrNameLst>
                                      </p:cBhvr>
                                      <p:to>
                                        <p:strVal val="visible"/>
                                      </p:to>
                                    </p:set>
                                    <p:anim calcmode="lin" valueType="num">
                                      <p:cBhvr additive="base">
                                        <p:cTn id="43" dur="500" fill="hold"/>
                                        <p:tgtEl>
                                          <p:spTgt spid="14">
                                            <p:graphicEl>
                                              <a:dgm id="{8FAEC744-B34C-4C7F-AAE5-3773F1F07E64}"/>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14">
                                            <p:graphicEl>
                                              <a:dgm id="{8FAEC744-B34C-4C7F-AAE5-3773F1F07E64}"/>
                                            </p:graphic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additive="base">
                                        <p:cTn id="49" dur="500" fill="hold"/>
                                        <p:tgtEl>
                                          <p:spTgt spid="7"/>
                                        </p:tgtEl>
                                        <p:attrNameLst>
                                          <p:attrName>ppt_x</p:attrName>
                                        </p:attrNameLst>
                                      </p:cBhvr>
                                      <p:tavLst>
                                        <p:tav tm="0">
                                          <p:val>
                                            <p:strVal val="1+#ppt_w/2"/>
                                          </p:val>
                                        </p:tav>
                                        <p:tav tm="100000">
                                          <p:val>
                                            <p:strVal val="#ppt_x"/>
                                          </p:val>
                                        </p:tav>
                                      </p:tavLst>
                                    </p:anim>
                                    <p:anim calcmode="lin" valueType="num">
                                      <p:cBhvr additive="base">
                                        <p:cTn id="50"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4">
                                            <p:graphicEl>
                                              <a:dgm id="{560C4936-34CA-4CFE-B466-07A72247F372}"/>
                                            </p:graphicEl>
                                          </p:spTgt>
                                        </p:tgtEl>
                                        <p:attrNameLst>
                                          <p:attrName>style.visibility</p:attrName>
                                        </p:attrNameLst>
                                      </p:cBhvr>
                                      <p:to>
                                        <p:strVal val="visible"/>
                                      </p:to>
                                    </p:set>
                                    <p:anim calcmode="lin" valueType="num">
                                      <p:cBhvr additive="base">
                                        <p:cTn id="55" dur="500" fill="hold"/>
                                        <p:tgtEl>
                                          <p:spTgt spid="14">
                                            <p:graphicEl>
                                              <a:dgm id="{560C4936-34CA-4CFE-B466-07A72247F372}"/>
                                            </p:graphicEl>
                                          </p:spTgt>
                                        </p:tgtEl>
                                        <p:attrNameLst>
                                          <p:attrName>ppt_x</p:attrName>
                                        </p:attrNameLst>
                                      </p:cBhvr>
                                      <p:tavLst>
                                        <p:tav tm="0">
                                          <p:val>
                                            <p:strVal val="#ppt_x"/>
                                          </p:val>
                                        </p:tav>
                                        <p:tav tm="100000">
                                          <p:val>
                                            <p:strVal val="#ppt_x"/>
                                          </p:val>
                                        </p:tav>
                                      </p:tavLst>
                                    </p:anim>
                                    <p:anim calcmode="lin" valueType="num">
                                      <p:cBhvr additive="base">
                                        <p:cTn id="56" dur="500" fill="hold"/>
                                        <p:tgtEl>
                                          <p:spTgt spid="14">
                                            <p:graphicEl>
                                              <a:dgm id="{560C4936-34CA-4CFE-B466-07A72247F372}"/>
                                            </p:graphic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4">
                                            <p:graphicEl>
                                              <a:dgm id="{E08A0302-5C2C-4CC1-9E4E-0E31FDB26E19}"/>
                                            </p:graphicEl>
                                          </p:spTgt>
                                        </p:tgtEl>
                                        <p:attrNameLst>
                                          <p:attrName>style.visibility</p:attrName>
                                        </p:attrNameLst>
                                      </p:cBhvr>
                                      <p:to>
                                        <p:strVal val="visible"/>
                                      </p:to>
                                    </p:set>
                                    <p:anim calcmode="lin" valueType="num">
                                      <p:cBhvr additive="base">
                                        <p:cTn id="61" dur="500" fill="hold"/>
                                        <p:tgtEl>
                                          <p:spTgt spid="14">
                                            <p:graphicEl>
                                              <a:dgm id="{E08A0302-5C2C-4CC1-9E4E-0E31FDB26E19}"/>
                                            </p:graphicEl>
                                          </p:spTgt>
                                        </p:tgtEl>
                                        <p:attrNameLst>
                                          <p:attrName>ppt_x</p:attrName>
                                        </p:attrNameLst>
                                      </p:cBhvr>
                                      <p:tavLst>
                                        <p:tav tm="0">
                                          <p:val>
                                            <p:strVal val="#ppt_x"/>
                                          </p:val>
                                        </p:tav>
                                        <p:tav tm="100000">
                                          <p:val>
                                            <p:strVal val="#ppt_x"/>
                                          </p:val>
                                        </p:tav>
                                      </p:tavLst>
                                    </p:anim>
                                    <p:anim calcmode="lin" valueType="num">
                                      <p:cBhvr additive="base">
                                        <p:cTn id="62" dur="500" fill="hold"/>
                                        <p:tgtEl>
                                          <p:spTgt spid="14">
                                            <p:graphicEl>
                                              <a:dgm id="{E08A0302-5C2C-4CC1-9E4E-0E31FDB26E19}"/>
                                            </p:graphic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2" fill="hold" grpId="0" nodeType="clickEffect">
                                  <p:stCondLst>
                                    <p:cond delay="0"/>
                                  </p:stCondLst>
                                  <p:childTnLst>
                                    <p:set>
                                      <p:cBhvr>
                                        <p:cTn id="66" dur="1" fill="hold">
                                          <p:stCondLst>
                                            <p:cond delay="0"/>
                                          </p:stCondLst>
                                        </p:cTn>
                                        <p:tgtEl>
                                          <p:spTgt spid="8"/>
                                        </p:tgtEl>
                                        <p:attrNameLst>
                                          <p:attrName>style.visibility</p:attrName>
                                        </p:attrNameLst>
                                      </p:cBhvr>
                                      <p:to>
                                        <p:strVal val="visible"/>
                                      </p:to>
                                    </p:set>
                                    <p:anim calcmode="lin" valueType="num">
                                      <p:cBhvr additive="base">
                                        <p:cTn id="67" dur="500" fill="hold"/>
                                        <p:tgtEl>
                                          <p:spTgt spid="8"/>
                                        </p:tgtEl>
                                        <p:attrNameLst>
                                          <p:attrName>ppt_x</p:attrName>
                                        </p:attrNameLst>
                                      </p:cBhvr>
                                      <p:tavLst>
                                        <p:tav tm="0">
                                          <p:val>
                                            <p:strVal val="1+#ppt_w/2"/>
                                          </p:val>
                                        </p:tav>
                                        <p:tav tm="100000">
                                          <p:val>
                                            <p:strVal val="#ppt_x"/>
                                          </p:val>
                                        </p:tav>
                                      </p:tavLst>
                                    </p:anim>
                                    <p:anim calcmode="lin" valueType="num">
                                      <p:cBhvr additive="base">
                                        <p:cTn id="6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4">
                                            <p:graphicEl>
                                              <a:dgm id="{8878404C-ECD5-4C0A-BAC2-6487521780B9}"/>
                                            </p:graphicEl>
                                          </p:spTgt>
                                        </p:tgtEl>
                                        <p:attrNameLst>
                                          <p:attrName>style.visibility</p:attrName>
                                        </p:attrNameLst>
                                      </p:cBhvr>
                                      <p:to>
                                        <p:strVal val="visible"/>
                                      </p:to>
                                    </p:set>
                                    <p:anim calcmode="lin" valueType="num">
                                      <p:cBhvr additive="base">
                                        <p:cTn id="73" dur="500" fill="hold"/>
                                        <p:tgtEl>
                                          <p:spTgt spid="14">
                                            <p:graphicEl>
                                              <a:dgm id="{8878404C-ECD5-4C0A-BAC2-6487521780B9}"/>
                                            </p:graphicEl>
                                          </p:spTgt>
                                        </p:tgtEl>
                                        <p:attrNameLst>
                                          <p:attrName>ppt_x</p:attrName>
                                        </p:attrNameLst>
                                      </p:cBhvr>
                                      <p:tavLst>
                                        <p:tav tm="0">
                                          <p:val>
                                            <p:strVal val="#ppt_x"/>
                                          </p:val>
                                        </p:tav>
                                        <p:tav tm="100000">
                                          <p:val>
                                            <p:strVal val="#ppt_x"/>
                                          </p:val>
                                        </p:tav>
                                      </p:tavLst>
                                    </p:anim>
                                    <p:anim calcmode="lin" valueType="num">
                                      <p:cBhvr additive="base">
                                        <p:cTn id="74" dur="500" fill="hold"/>
                                        <p:tgtEl>
                                          <p:spTgt spid="14">
                                            <p:graphicEl>
                                              <a:dgm id="{8878404C-ECD5-4C0A-BAC2-6487521780B9}"/>
                                            </p:graphic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31" presetClass="entr" presetSubtype="0" fill="hold" grpId="0" nodeType="clickEffect">
                                  <p:stCondLst>
                                    <p:cond delay="0"/>
                                  </p:stCondLst>
                                  <p:childTnLst>
                                    <p:set>
                                      <p:cBhvr>
                                        <p:cTn id="78" dur="1" fill="hold">
                                          <p:stCondLst>
                                            <p:cond delay="0"/>
                                          </p:stCondLst>
                                        </p:cTn>
                                        <p:tgtEl>
                                          <p:spTgt spid="16"/>
                                        </p:tgtEl>
                                        <p:attrNameLst>
                                          <p:attrName>style.visibility</p:attrName>
                                        </p:attrNameLst>
                                      </p:cBhvr>
                                      <p:to>
                                        <p:strVal val="visible"/>
                                      </p:to>
                                    </p:set>
                                    <p:anim calcmode="lin" valueType="num">
                                      <p:cBhvr>
                                        <p:cTn id="79" dur="1000" fill="hold"/>
                                        <p:tgtEl>
                                          <p:spTgt spid="16"/>
                                        </p:tgtEl>
                                        <p:attrNameLst>
                                          <p:attrName>ppt_w</p:attrName>
                                        </p:attrNameLst>
                                      </p:cBhvr>
                                      <p:tavLst>
                                        <p:tav tm="0">
                                          <p:val>
                                            <p:fltVal val="0"/>
                                          </p:val>
                                        </p:tav>
                                        <p:tav tm="100000">
                                          <p:val>
                                            <p:strVal val="#ppt_w"/>
                                          </p:val>
                                        </p:tav>
                                      </p:tavLst>
                                    </p:anim>
                                    <p:anim calcmode="lin" valueType="num">
                                      <p:cBhvr>
                                        <p:cTn id="80" dur="1000" fill="hold"/>
                                        <p:tgtEl>
                                          <p:spTgt spid="16"/>
                                        </p:tgtEl>
                                        <p:attrNameLst>
                                          <p:attrName>ppt_h</p:attrName>
                                        </p:attrNameLst>
                                      </p:cBhvr>
                                      <p:tavLst>
                                        <p:tav tm="0">
                                          <p:val>
                                            <p:fltVal val="0"/>
                                          </p:val>
                                        </p:tav>
                                        <p:tav tm="100000">
                                          <p:val>
                                            <p:strVal val="#ppt_h"/>
                                          </p:val>
                                        </p:tav>
                                      </p:tavLst>
                                    </p:anim>
                                    <p:anim calcmode="lin" valueType="num">
                                      <p:cBhvr>
                                        <p:cTn id="81" dur="1000" fill="hold"/>
                                        <p:tgtEl>
                                          <p:spTgt spid="16"/>
                                        </p:tgtEl>
                                        <p:attrNameLst>
                                          <p:attrName>style.rotation</p:attrName>
                                        </p:attrNameLst>
                                      </p:cBhvr>
                                      <p:tavLst>
                                        <p:tav tm="0">
                                          <p:val>
                                            <p:fltVal val="90"/>
                                          </p:val>
                                        </p:tav>
                                        <p:tav tm="100000">
                                          <p:val>
                                            <p:fltVal val="0"/>
                                          </p:val>
                                        </p:tav>
                                      </p:tavLst>
                                    </p:anim>
                                    <p:animEffect transition="in" filter="fade">
                                      <p:cBhvr>
                                        <p:cTn id="82" dur="1000"/>
                                        <p:tgtEl>
                                          <p:spTgt spid="16"/>
                                        </p:tgtEl>
                                      </p:cBhvr>
                                    </p:animEffect>
                                  </p:childTnLst>
                                </p:cTn>
                              </p:par>
                              <p:par>
                                <p:cTn id="83" presetID="21" presetClass="entr" presetSubtype="1" fill="hold" grpId="0" nodeType="withEffect">
                                  <p:stCondLst>
                                    <p:cond delay="0"/>
                                  </p:stCondLst>
                                  <p:childTnLst>
                                    <p:set>
                                      <p:cBhvr>
                                        <p:cTn id="84" dur="1" fill="hold">
                                          <p:stCondLst>
                                            <p:cond delay="0"/>
                                          </p:stCondLst>
                                        </p:cTn>
                                        <p:tgtEl>
                                          <p:spTgt spid="17"/>
                                        </p:tgtEl>
                                        <p:attrNameLst>
                                          <p:attrName>style.visibility</p:attrName>
                                        </p:attrNameLst>
                                      </p:cBhvr>
                                      <p:to>
                                        <p:strVal val="visible"/>
                                      </p:to>
                                    </p:set>
                                    <p:animEffect transition="in" filter="wheel(1)">
                                      <p:cBhvr>
                                        <p:cTn id="85"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uiExpand="1">
        <p:bldSub>
          <a:bldDgm bld="one"/>
        </p:bldSub>
      </p:bldGraphic>
      <p:bldP spid="15" grpId="0" animBg="1"/>
      <p:bldP spid="3" grpId="0" animBg="1"/>
      <p:bldP spid="6" grpId="0" animBg="1"/>
      <p:bldP spid="7" grpId="0" animBg="1"/>
      <p:bldP spid="8" grpId="0" animBg="1"/>
      <p:bldP spid="16" grpId="0" animBg="1"/>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AD0311-B315-414D-BC79-ACF4A01E2CE3}"/>
              </a:ext>
            </a:extLst>
          </p:cNvPr>
          <p:cNvSpPr>
            <a:spLocks noGrp="1"/>
          </p:cNvSpPr>
          <p:nvPr>
            <p:ph type="title"/>
          </p:nvPr>
        </p:nvSpPr>
        <p:spPr/>
        <p:txBody>
          <a:bodyPr/>
          <a:lstStyle/>
          <a:p>
            <a:r>
              <a:rPr lang="de-DE" dirty="0">
                <a:latin typeface="RubFlama" panose="02000000000000000000" pitchFamily="2" charset="0"/>
              </a:rPr>
              <a:t>Die juristische Auslegung</a:t>
            </a:r>
          </a:p>
        </p:txBody>
      </p:sp>
      <p:graphicFrame>
        <p:nvGraphicFramePr>
          <p:cNvPr id="6" name="Inhaltsplatzhalter 5">
            <a:extLst>
              <a:ext uri="{FF2B5EF4-FFF2-40B4-BE49-F238E27FC236}">
                <a16:creationId xmlns:a16="http://schemas.microsoft.com/office/drawing/2014/main" id="{97DF673C-FD99-4303-AF66-F76EDAE12F16}"/>
              </a:ext>
            </a:extLst>
          </p:cNvPr>
          <p:cNvGraphicFramePr>
            <a:graphicFrameLocks noGrp="1"/>
          </p:cNvGraphicFramePr>
          <p:nvPr>
            <p:ph idx="1"/>
            <p:extLst>
              <p:ext uri="{D42A27DB-BD31-4B8C-83A1-F6EECF244321}">
                <p14:modId xmlns:p14="http://schemas.microsoft.com/office/powerpoint/2010/main" val="1094680591"/>
              </p:ext>
            </p:extLst>
          </p:nvPr>
        </p:nvGraphicFramePr>
        <p:xfrm>
          <a:off x="468313" y="1223963"/>
          <a:ext cx="8280151" cy="47253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ußzeilenplatzhalter 3">
            <a:extLst>
              <a:ext uri="{FF2B5EF4-FFF2-40B4-BE49-F238E27FC236}">
                <a16:creationId xmlns:a16="http://schemas.microsoft.com/office/drawing/2014/main" id="{299B3E99-1067-4C9D-B0F5-EA0B46F133E4}"/>
              </a:ext>
            </a:extLst>
          </p:cNvPr>
          <p:cNvSpPr>
            <a:spLocks noGrp="1"/>
          </p:cNvSpPr>
          <p:nvPr>
            <p:ph type="ftr" sz="quarter" idx="11"/>
          </p:nvPr>
        </p:nvSpPr>
        <p:spPr/>
        <p:txBody>
          <a:bodyPr/>
          <a:lstStyle/>
          <a:p>
            <a:pPr>
              <a:defRPr/>
            </a:pPr>
            <a:r>
              <a:rPr lang="de-DE" sz="900" dirty="0"/>
              <a:t>LEHRSTUHL FÜR ÖFFENTLICHES RECHT, RECHTSPHILOSOPHIE UND RECHTSÖKONOMIK</a:t>
            </a:r>
            <a:endParaRPr lang="de-DE" sz="900" dirty="0">
              <a:solidFill>
                <a:srgbClr val="9BBB59"/>
              </a:solidFill>
            </a:endParaRPr>
          </a:p>
          <a:p>
            <a:pPr>
              <a:defRPr/>
            </a:pPr>
            <a:r>
              <a:rPr lang="de-DE" sz="900" dirty="0">
                <a:solidFill>
                  <a:srgbClr val="9BBB59"/>
                </a:solidFill>
              </a:rPr>
              <a:t>Wiss. Mit. </a:t>
            </a:r>
            <a:r>
              <a:rPr lang="de-DE" dirty="0">
                <a:solidFill>
                  <a:srgbClr val="9BBB59"/>
                </a:solidFill>
              </a:rPr>
              <a:t>Jim Engelbrecht</a:t>
            </a:r>
            <a:endParaRPr lang="de-DE" sz="900" dirty="0">
              <a:solidFill>
                <a:srgbClr val="9BBB59"/>
              </a:solidFill>
            </a:endParaRPr>
          </a:p>
        </p:txBody>
      </p:sp>
      <p:sp>
        <p:nvSpPr>
          <p:cNvPr id="5" name="Foliennummernplatzhalter 4">
            <a:extLst>
              <a:ext uri="{FF2B5EF4-FFF2-40B4-BE49-F238E27FC236}">
                <a16:creationId xmlns:a16="http://schemas.microsoft.com/office/drawing/2014/main" id="{104E0D52-B97A-4519-AB68-90E697275C8D}"/>
              </a:ext>
            </a:extLst>
          </p:cNvPr>
          <p:cNvSpPr>
            <a:spLocks noGrp="1"/>
          </p:cNvSpPr>
          <p:nvPr>
            <p:ph type="sldNum" sz="quarter" idx="12"/>
          </p:nvPr>
        </p:nvSpPr>
        <p:spPr/>
        <p:txBody>
          <a:bodyPr/>
          <a:lstStyle/>
          <a:p>
            <a:fld id="{6C8FC03C-C266-4645-ABC5-645062898383}" type="slidenum">
              <a:rPr lang="de-DE" smtClean="0"/>
              <a:pPr/>
              <a:t>12</a:t>
            </a:fld>
            <a:r>
              <a:rPr lang="de-DE"/>
              <a:t> </a:t>
            </a:r>
            <a:endParaRPr lang="de-DE" dirty="0"/>
          </a:p>
        </p:txBody>
      </p:sp>
      <p:sp>
        <p:nvSpPr>
          <p:cNvPr id="8" name="Textfeld 7">
            <a:extLst>
              <a:ext uri="{FF2B5EF4-FFF2-40B4-BE49-F238E27FC236}">
                <a16:creationId xmlns:a16="http://schemas.microsoft.com/office/drawing/2014/main" id="{90C4B4FD-F154-4710-8873-179B36BA9CD3}"/>
              </a:ext>
            </a:extLst>
          </p:cNvPr>
          <p:cNvSpPr txBox="1"/>
          <p:nvPr/>
        </p:nvSpPr>
        <p:spPr>
          <a:xfrm>
            <a:off x="925881" y="2060848"/>
            <a:ext cx="1197847" cy="400110"/>
          </a:xfrm>
          <a:prstGeom prst="rect">
            <a:avLst/>
          </a:prstGeom>
          <a:noFill/>
        </p:spPr>
        <p:txBody>
          <a:bodyPr wrap="square" rtlCol="0">
            <a:spAutoFit/>
          </a:bodyPr>
          <a:lstStyle/>
          <a:p>
            <a:r>
              <a:rPr lang="de-DE" sz="2000" dirty="0">
                <a:solidFill>
                  <a:schemeClr val="tx2"/>
                </a:solidFill>
                <a:latin typeface="RubFlama" panose="02000000000000000000" pitchFamily="2" charset="0"/>
              </a:rPr>
              <a:t>Wortlaut</a:t>
            </a:r>
          </a:p>
        </p:txBody>
      </p:sp>
      <p:sp>
        <p:nvSpPr>
          <p:cNvPr id="9" name="Textfeld 8">
            <a:extLst>
              <a:ext uri="{FF2B5EF4-FFF2-40B4-BE49-F238E27FC236}">
                <a16:creationId xmlns:a16="http://schemas.microsoft.com/office/drawing/2014/main" id="{F40E58D7-D15A-4AE7-A2DE-F3C306C3D83A}"/>
              </a:ext>
            </a:extLst>
          </p:cNvPr>
          <p:cNvSpPr txBox="1"/>
          <p:nvPr/>
        </p:nvSpPr>
        <p:spPr>
          <a:xfrm>
            <a:off x="2915816" y="2060848"/>
            <a:ext cx="1440160" cy="400110"/>
          </a:xfrm>
          <a:prstGeom prst="rect">
            <a:avLst/>
          </a:prstGeom>
          <a:noFill/>
        </p:spPr>
        <p:txBody>
          <a:bodyPr wrap="square" rtlCol="0">
            <a:spAutoFit/>
          </a:bodyPr>
          <a:lstStyle/>
          <a:p>
            <a:r>
              <a:rPr lang="de-DE" sz="2000" dirty="0">
                <a:solidFill>
                  <a:schemeClr val="tx2"/>
                </a:solidFill>
                <a:latin typeface="RubFlama" panose="02000000000000000000" pitchFamily="2" charset="0"/>
              </a:rPr>
              <a:t>Systematik</a:t>
            </a:r>
          </a:p>
        </p:txBody>
      </p:sp>
      <p:sp>
        <p:nvSpPr>
          <p:cNvPr id="10" name="Textfeld 9">
            <a:extLst>
              <a:ext uri="{FF2B5EF4-FFF2-40B4-BE49-F238E27FC236}">
                <a16:creationId xmlns:a16="http://schemas.microsoft.com/office/drawing/2014/main" id="{10EC1789-4CD8-4D92-8A1E-C1F624A24688}"/>
              </a:ext>
            </a:extLst>
          </p:cNvPr>
          <p:cNvSpPr txBox="1"/>
          <p:nvPr/>
        </p:nvSpPr>
        <p:spPr>
          <a:xfrm>
            <a:off x="4958329" y="2060848"/>
            <a:ext cx="1368152" cy="400110"/>
          </a:xfrm>
          <a:prstGeom prst="rect">
            <a:avLst/>
          </a:prstGeom>
          <a:noFill/>
        </p:spPr>
        <p:txBody>
          <a:bodyPr wrap="square" rtlCol="0">
            <a:spAutoFit/>
          </a:bodyPr>
          <a:lstStyle/>
          <a:p>
            <a:pPr algn="ctr"/>
            <a:r>
              <a:rPr lang="de-DE" sz="2000" dirty="0">
                <a:solidFill>
                  <a:schemeClr val="tx2"/>
                </a:solidFill>
                <a:latin typeface="RubFlama" panose="02000000000000000000" pitchFamily="2" charset="0"/>
              </a:rPr>
              <a:t>Historie</a:t>
            </a:r>
          </a:p>
        </p:txBody>
      </p:sp>
      <p:sp>
        <p:nvSpPr>
          <p:cNvPr id="11" name="Textfeld 10">
            <a:extLst>
              <a:ext uri="{FF2B5EF4-FFF2-40B4-BE49-F238E27FC236}">
                <a16:creationId xmlns:a16="http://schemas.microsoft.com/office/drawing/2014/main" id="{E016AB96-73CA-4B16-993B-B8CDCD57FFBF}"/>
              </a:ext>
            </a:extLst>
          </p:cNvPr>
          <p:cNvSpPr txBox="1"/>
          <p:nvPr/>
        </p:nvSpPr>
        <p:spPr>
          <a:xfrm>
            <a:off x="7020000" y="1916832"/>
            <a:ext cx="1512440" cy="707886"/>
          </a:xfrm>
          <a:prstGeom prst="rect">
            <a:avLst/>
          </a:prstGeom>
          <a:noFill/>
        </p:spPr>
        <p:txBody>
          <a:bodyPr wrap="square" rtlCol="0">
            <a:spAutoFit/>
          </a:bodyPr>
          <a:lstStyle/>
          <a:p>
            <a:pPr algn="ctr"/>
            <a:r>
              <a:rPr lang="de-DE" sz="2000" dirty="0">
                <a:solidFill>
                  <a:schemeClr val="tx2"/>
                </a:solidFill>
                <a:latin typeface="RubFlama" panose="02000000000000000000" pitchFamily="2" charset="0"/>
              </a:rPr>
              <a:t>Sinn und Zweck</a:t>
            </a:r>
          </a:p>
        </p:txBody>
      </p:sp>
    </p:spTree>
    <p:extLst>
      <p:ext uri="{BB962C8B-B14F-4D97-AF65-F5344CB8AC3E}">
        <p14:creationId xmlns:p14="http://schemas.microsoft.com/office/powerpoint/2010/main" val="2281086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graphicEl>
                                              <a:dgm id="{F9217FC6-6110-4720-8AE1-55053F246071}"/>
                                            </p:graphicEl>
                                          </p:spTgt>
                                        </p:tgtEl>
                                        <p:attrNameLst>
                                          <p:attrName>style.visibility</p:attrName>
                                        </p:attrNameLst>
                                      </p:cBhvr>
                                      <p:to>
                                        <p:strVal val="visible"/>
                                      </p:to>
                                    </p:set>
                                    <p:anim calcmode="lin" valueType="num">
                                      <p:cBhvr additive="base">
                                        <p:cTn id="31" dur="500" fill="hold"/>
                                        <p:tgtEl>
                                          <p:spTgt spid="6">
                                            <p:graphicEl>
                                              <a:dgm id="{F9217FC6-6110-4720-8AE1-55053F246071}"/>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graphicEl>
                                              <a:dgm id="{F9217FC6-6110-4720-8AE1-55053F246071}"/>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graphicEl>
                                              <a:dgm id="{42A97B53-EBAD-4E8A-AC4C-6EF4C04F075D}"/>
                                            </p:graphicEl>
                                          </p:spTgt>
                                        </p:tgtEl>
                                        <p:attrNameLst>
                                          <p:attrName>style.visibility</p:attrName>
                                        </p:attrNameLst>
                                      </p:cBhvr>
                                      <p:to>
                                        <p:strVal val="visible"/>
                                      </p:to>
                                    </p:set>
                                    <p:anim calcmode="lin" valueType="num">
                                      <p:cBhvr additive="base">
                                        <p:cTn id="37" dur="500" fill="hold"/>
                                        <p:tgtEl>
                                          <p:spTgt spid="6">
                                            <p:graphicEl>
                                              <a:dgm id="{42A97B53-EBAD-4E8A-AC4C-6EF4C04F075D}"/>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graphicEl>
                                              <a:dgm id="{42A97B53-EBAD-4E8A-AC4C-6EF4C04F075D}"/>
                                            </p:graphic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6">
                                            <p:graphicEl>
                                              <a:dgm id="{962FD7DF-6E59-45F9-8688-0AC95DFB74FD}"/>
                                            </p:graphicEl>
                                          </p:spTgt>
                                        </p:tgtEl>
                                        <p:attrNameLst>
                                          <p:attrName>style.visibility</p:attrName>
                                        </p:attrNameLst>
                                      </p:cBhvr>
                                      <p:to>
                                        <p:strVal val="visible"/>
                                      </p:to>
                                    </p:set>
                                    <p:anim calcmode="lin" valueType="num">
                                      <p:cBhvr additive="base">
                                        <p:cTn id="41" dur="500" fill="hold"/>
                                        <p:tgtEl>
                                          <p:spTgt spid="6">
                                            <p:graphicEl>
                                              <a:dgm id="{962FD7DF-6E59-45F9-8688-0AC95DFB74FD}"/>
                                            </p:graphicEl>
                                          </p:spTgt>
                                        </p:tgtEl>
                                        <p:attrNameLst>
                                          <p:attrName>ppt_x</p:attrName>
                                        </p:attrNameLst>
                                      </p:cBhvr>
                                      <p:tavLst>
                                        <p:tav tm="0">
                                          <p:val>
                                            <p:strVal val="#ppt_x"/>
                                          </p:val>
                                        </p:tav>
                                        <p:tav tm="100000">
                                          <p:val>
                                            <p:strVal val="#ppt_x"/>
                                          </p:val>
                                        </p:tav>
                                      </p:tavLst>
                                    </p:anim>
                                    <p:anim calcmode="lin" valueType="num">
                                      <p:cBhvr additive="base">
                                        <p:cTn id="42" dur="500" fill="hold"/>
                                        <p:tgtEl>
                                          <p:spTgt spid="6">
                                            <p:graphicEl>
                                              <a:dgm id="{962FD7DF-6E59-45F9-8688-0AC95DFB74FD}"/>
                                            </p:graphic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6">
                                            <p:graphicEl>
                                              <a:dgm id="{4DB81C78-8158-49DC-BC3B-6426C0CA4455}"/>
                                            </p:graphicEl>
                                          </p:spTgt>
                                        </p:tgtEl>
                                        <p:attrNameLst>
                                          <p:attrName>style.visibility</p:attrName>
                                        </p:attrNameLst>
                                      </p:cBhvr>
                                      <p:to>
                                        <p:strVal val="visible"/>
                                      </p:to>
                                    </p:set>
                                    <p:anim calcmode="lin" valueType="num">
                                      <p:cBhvr additive="base">
                                        <p:cTn id="47" dur="500" fill="hold"/>
                                        <p:tgtEl>
                                          <p:spTgt spid="6">
                                            <p:graphicEl>
                                              <a:dgm id="{4DB81C78-8158-49DC-BC3B-6426C0CA4455}"/>
                                            </p:graphicEl>
                                          </p:spTgt>
                                        </p:tgtEl>
                                        <p:attrNameLst>
                                          <p:attrName>ppt_x</p:attrName>
                                        </p:attrNameLst>
                                      </p:cBhvr>
                                      <p:tavLst>
                                        <p:tav tm="0">
                                          <p:val>
                                            <p:strVal val="#ppt_x"/>
                                          </p:val>
                                        </p:tav>
                                        <p:tav tm="100000">
                                          <p:val>
                                            <p:strVal val="#ppt_x"/>
                                          </p:val>
                                        </p:tav>
                                      </p:tavLst>
                                    </p:anim>
                                    <p:anim calcmode="lin" valueType="num">
                                      <p:cBhvr additive="base">
                                        <p:cTn id="48" dur="500" fill="hold"/>
                                        <p:tgtEl>
                                          <p:spTgt spid="6">
                                            <p:graphicEl>
                                              <a:dgm id="{4DB81C78-8158-49DC-BC3B-6426C0CA4455}"/>
                                            </p:graphic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6">
                                            <p:graphicEl>
                                              <a:dgm id="{7D631095-36B2-4582-B195-5F6AED93BDBD}"/>
                                            </p:graphicEl>
                                          </p:spTgt>
                                        </p:tgtEl>
                                        <p:attrNameLst>
                                          <p:attrName>style.visibility</p:attrName>
                                        </p:attrNameLst>
                                      </p:cBhvr>
                                      <p:to>
                                        <p:strVal val="visible"/>
                                      </p:to>
                                    </p:set>
                                    <p:anim calcmode="lin" valueType="num">
                                      <p:cBhvr additive="base">
                                        <p:cTn id="51" dur="500" fill="hold"/>
                                        <p:tgtEl>
                                          <p:spTgt spid="6">
                                            <p:graphicEl>
                                              <a:dgm id="{7D631095-36B2-4582-B195-5F6AED93BDBD}"/>
                                            </p:graphicEl>
                                          </p:spTgt>
                                        </p:tgtEl>
                                        <p:attrNameLst>
                                          <p:attrName>ppt_x</p:attrName>
                                        </p:attrNameLst>
                                      </p:cBhvr>
                                      <p:tavLst>
                                        <p:tav tm="0">
                                          <p:val>
                                            <p:strVal val="#ppt_x"/>
                                          </p:val>
                                        </p:tav>
                                        <p:tav tm="100000">
                                          <p:val>
                                            <p:strVal val="#ppt_x"/>
                                          </p:val>
                                        </p:tav>
                                      </p:tavLst>
                                    </p:anim>
                                    <p:anim calcmode="lin" valueType="num">
                                      <p:cBhvr additive="base">
                                        <p:cTn id="52" dur="500" fill="hold"/>
                                        <p:tgtEl>
                                          <p:spTgt spid="6">
                                            <p:graphicEl>
                                              <a:dgm id="{7D631095-36B2-4582-B195-5F6AED93BDBD}"/>
                                            </p:graphic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6">
                                            <p:graphicEl>
                                              <a:dgm id="{27BBBD46-C54F-4DE1-B069-88A2DDD13A0B}"/>
                                            </p:graphicEl>
                                          </p:spTgt>
                                        </p:tgtEl>
                                        <p:attrNameLst>
                                          <p:attrName>style.visibility</p:attrName>
                                        </p:attrNameLst>
                                      </p:cBhvr>
                                      <p:to>
                                        <p:strVal val="visible"/>
                                      </p:to>
                                    </p:set>
                                    <p:anim calcmode="lin" valueType="num">
                                      <p:cBhvr additive="base">
                                        <p:cTn id="57" dur="500" fill="hold"/>
                                        <p:tgtEl>
                                          <p:spTgt spid="6">
                                            <p:graphicEl>
                                              <a:dgm id="{27BBBD46-C54F-4DE1-B069-88A2DDD13A0B}"/>
                                            </p:graphicEl>
                                          </p:spTgt>
                                        </p:tgtEl>
                                        <p:attrNameLst>
                                          <p:attrName>ppt_x</p:attrName>
                                        </p:attrNameLst>
                                      </p:cBhvr>
                                      <p:tavLst>
                                        <p:tav tm="0">
                                          <p:val>
                                            <p:strVal val="#ppt_x"/>
                                          </p:val>
                                        </p:tav>
                                        <p:tav tm="100000">
                                          <p:val>
                                            <p:strVal val="#ppt_x"/>
                                          </p:val>
                                        </p:tav>
                                      </p:tavLst>
                                    </p:anim>
                                    <p:anim calcmode="lin" valueType="num">
                                      <p:cBhvr additive="base">
                                        <p:cTn id="58" dur="500" fill="hold"/>
                                        <p:tgtEl>
                                          <p:spTgt spid="6">
                                            <p:graphicEl>
                                              <a:dgm id="{27BBBD46-C54F-4DE1-B069-88A2DDD13A0B}"/>
                                            </p:graphicEl>
                                          </p:spTgt>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6">
                                            <p:graphicEl>
                                              <a:dgm id="{7A400CCD-333A-48D5-A4BF-A61A70A94AFB}"/>
                                            </p:graphicEl>
                                          </p:spTgt>
                                        </p:tgtEl>
                                        <p:attrNameLst>
                                          <p:attrName>style.visibility</p:attrName>
                                        </p:attrNameLst>
                                      </p:cBhvr>
                                      <p:to>
                                        <p:strVal val="visible"/>
                                      </p:to>
                                    </p:set>
                                    <p:anim calcmode="lin" valueType="num">
                                      <p:cBhvr additive="base">
                                        <p:cTn id="61" dur="500" fill="hold"/>
                                        <p:tgtEl>
                                          <p:spTgt spid="6">
                                            <p:graphicEl>
                                              <a:dgm id="{7A400CCD-333A-48D5-A4BF-A61A70A94AFB}"/>
                                            </p:graphicEl>
                                          </p:spTgt>
                                        </p:tgtEl>
                                        <p:attrNameLst>
                                          <p:attrName>ppt_x</p:attrName>
                                        </p:attrNameLst>
                                      </p:cBhvr>
                                      <p:tavLst>
                                        <p:tav tm="0">
                                          <p:val>
                                            <p:strVal val="#ppt_x"/>
                                          </p:val>
                                        </p:tav>
                                        <p:tav tm="100000">
                                          <p:val>
                                            <p:strVal val="#ppt_x"/>
                                          </p:val>
                                        </p:tav>
                                      </p:tavLst>
                                    </p:anim>
                                    <p:anim calcmode="lin" valueType="num">
                                      <p:cBhvr additive="base">
                                        <p:cTn id="62" dur="500" fill="hold"/>
                                        <p:tgtEl>
                                          <p:spTgt spid="6">
                                            <p:graphicEl>
                                              <a:dgm id="{7A400CCD-333A-48D5-A4BF-A61A70A94AFB}"/>
                                            </p:graphic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6">
                                            <p:graphicEl>
                                              <a:dgm id="{6363F38E-A29D-44B4-BF55-68FC50FA2F9C}"/>
                                            </p:graphicEl>
                                          </p:spTgt>
                                        </p:tgtEl>
                                        <p:attrNameLst>
                                          <p:attrName>style.visibility</p:attrName>
                                        </p:attrNameLst>
                                      </p:cBhvr>
                                      <p:to>
                                        <p:strVal val="visible"/>
                                      </p:to>
                                    </p:set>
                                    <p:anim calcmode="lin" valueType="num">
                                      <p:cBhvr additive="base">
                                        <p:cTn id="67" dur="500" fill="hold"/>
                                        <p:tgtEl>
                                          <p:spTgt spid="6">
                                            <p:graphicEl>
                                              <a:dgm id="{6363F38E-A29D-44B4-BF55-68FC50FA2F9C}"/>
                                            </p:graphicEl>
                                          </p:spTgt>
                                        </p:tgtEl>
                                        <p:attrNameLst>
                                          <p:attrName>ppt_x</p:attrName>
                                        </p:attrNameLst>
                                      </p:cBhvr>
                                      <p:tavLst>
                                        <p:tav tm="0">
                                          <p:val>
                                            <p:strVal val="#ppt_x"/>
                                          </p:val>
                                        </p:tav>
                                        <p:tav tm="100000">
                                          <p:val>
                                            <p:strVal val="#ppt_x"/>
                                          </p:val>
                                        </p:tav>
                                      </p:tavLst>
                                    </p:anim>
                                    <p:anim calcmode="lin" valueType="num">
                                      <p:cBhvr additive="base">
                                        <p:cTn id="68" dur="500" fill="hold"/>
                                        <p:tgtEl>
                                          <p:spTgt spid="6">
                                            <p:graphicEl>
                                              <a:dgm id="{6363F38E-A29D-44B4-BF55-68FC50FA2F9C}"/>
                                            </p:graphicEl>
                                          </p:spTgt>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6">
                                            <p:graphicEl>
                                              <a:dgm id="{09D3FC83-7E70-4560-9663-0E4AF6D49B24}"/>
                                            </p:graphicEl>
                                          </p:spTgt>
                                        </p:tgtEl>
                                        <p:attrNameLst>
                                          <p:attrName>style.visibility</p:attrName>
                                        </p:attrNameLst>
                                      </p:cBhvr>
                                      <p:to>
                                        <p:strVal val="visible"/>
                                      </p:to>
                                    </p:set>
                                    <p:anim calcmode="lin" valueType="num">
                                      <p:cBhvr additive="base">
                                        <p:cTn id="71" dur="500" fill="hold"/>
                                        <p:tgtEl>
                                          <p:spTgt spid="6">
                                            <p:graphicEl>
                                              <a:dgm id="{09D3FC83-7E70-4560-9663-0E4AF6D49B24}"/>
                                            </p:graphicEl>
                                          </p:spTgt>
                                        </p:tgtEl>
                                        <p:attrNameLst>
                                          <p:attrName>ppt_x</p:attrName>
                                        </p:attrNameLst>
                                      </p:cBhvr>
                                      <p:tavLst>
                                        <p:tav tm="0">
                                          <p:val>
                                            <p:strVal val="#ppt_x"/>
                                          </p:val>
                                        </p:tav>
                                        <p:tav tm="100000">
                                          <p:val>
                                            <p:strVal val="#ppt_x"/>
                                          </p:val>
                                        </p:tav>
                                      </p:tavLst>
                                    </p:anim>
                                    <p:anim calcmode="lin" valueType="num">
                                      <p:cBhvr additive="base">
                                        <p:cTn id="72" dur="500" fill="hold"/>
                                        <p:tgtEl>
                                          <p:spTgt spid="6">
                                            <p:graphicEl>
                                              <a:dgm id="{09D3FC83-7E70-4560-9663-0E4AF6D49B24}"/>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P spid="8" grpId="0"/>
      <p:bldP spid="9" grpId="0"/>
      <p:bldP spid="10"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EB199F-3B37-A7D8-4B80-FEE994B1E102}"/>
              </a:ext>
            </a:extLst>
          </p:cNvPr>
          <p:cNvSpPr>
            <a:spLocks noGrp="1"/>
          </p:cNvSpPr>
          <p:nvPr>
            <p:ph type="title"/>
          </p:nvPr>
        </p:nvSpPr>
        <p:spPr/>
        <p:txBody>
          <a:bodyPr/>
          <a:lstStyle/>
          <a:p>
            <a:r>
              <a:rPr lang="de-DE" dirty="0">
                <a:latin typeface="RubFlama" panose="02000000000000000000" pitchFamily="2" charset="0"/>
              </a:rPr>
              <a:t>Einführungsfall</a:t>
            </a:r>
            <a:endParaRPr lang="de-DE" dirty="0"/>
          </a:p>
        </p:txBody>
      </p:sp>
      <p:sp>
        <p:nvSpPr>
          <p:cNvPr id="3" name="Inhaltsplatzhalter 2">
            <a:extLst>
              <a:ext uri="{FF2B5EF4-FFF2-40B4-BE49-F238E27FC236}">
                <a16:creationId xmlns:a16="http://schemas.microsoft.com/office/drawing/2014/main" id="{59965C35-5401-7BE4-BE1D-A66C53B79737}"/>
              </a:ext>
            </a:extLst>
          </p:cNvPr>
          <p:cNvSpPr>
            <a:spLocks noGrp="1"/>
          </p:cNvSpPr>
          <p:nvPr>
            <p:ph idx="1"/>
          </p:nvPr>
        </p:nvSpPr>
        <p:spPr/>
        <p:txBody>
          <a:bodyPr/>
          <a:lstStyle/>
          <a:p>
            <a:pPr>
              <a:lnSpc>
                <a:spcPct val="100000"/>
              </a:lnSpc>
            </a:pPr>
            <a:r>
              <a:rPr lang="de-DE" sz="1600" dirty="0">
                <a:latin typeface="RubFlama" panose="02000000000000000000" pitchFamily="2" charset="0"/>
                <a:sym typeface="Wingdings" panose="05000000000000000000" pitchFamily="2" charset="2"/>
              </a:rPr>
              <a:t></a:t>
            </a:r>
            <a:r>
              <a:rPr lang="de-DE" sz="1600" dirty="0">
                <a:latin typeface="RubFlama" panose="02000000000000000000" pitchFamily="2" charset="0"/>
              </a:rPr>
              <a:t>Anwendung des Gutachtenstils stößt auf Probleme welche </a:t>
            </a:r>
            <a:r>
              <a:rPr lang="de-DE" sz="1600" dirty="0" err="1">
                <a:latin typeface="RubFlama" panose="02000000000000000000" pitchFamily="2" charset="0"/>
              </a:rPr>
              <a:t>idR</a:t>
            </a:r>
            <a:r>
              <a:rPr lang="de-DE" sz="1600" dirty="0">
                <a:latin typeface="RubFlama" panose="02000000000000000000" pitchFamily="2" charset="0"/>
              </a:rPr>
              <a:t> durch Auslegung zu bewältigen sind!</a:t>
            </a:r>
          </a:p>
          <a:p>
            <a:pPr marL="285750" indent="-285750" algn="just">
              <a:lnSpc>
                <a:spcPct val="100000"/>
              </a:lnSpc>
              <a:buFont typeface="Wingdings" panose="05000000000000000000" pitchFamily="2" charset="2"/>
              <a:buChar char="Ø"/>
            </a:pPr>
            <a:r>
              <a:rPr lang="de-DE" sz="1600" dirty="0">
                <a:latin typeface="RubFlama" panose="02000000000000000000" pitchFamily="2" charset="0"/>
              </a:rPr>
              <a:t>Sachverhalt</a:t>
            </a:r>
            <a:r>
              <a:rPr lang="de-DE" sz="1600" b="0" dirty="0">
                <a:latin typeface="RubFlama" panose="02000000000000000000" pitchFamily="2" charset="0"/>
              </a:rPr>
              <a:t>: A, B &amp; C tauschen sich in einem Internetforum zum politischen Tagesgeschehen aus. Sie beschließen, den Livestream der Streamerin S, welche sie als politische Gegnerin ansehen, „aufzumischen“. Hierzu legen Sie sich bei der Streamingplattform Accounts mit den Namen </a:t>
            </a:r>
            <a:r>
              <a:rPr lang="de-DE" sz="1600" b="0" dirty="0" err="1">
                <a:latin typeface="RubFlama" panose="02000000000000000000" pitchFamily="2" charset="0"/>
              </a:rPr>
              <a:t>Troll_A</a:t>
            </a:r>
            <a:r>
              <a:rPr lang="de-DE" sz="1600" b="0" dirty="0">
                <a:latin typeface="RubFlama" panose="02000000000000000000" pitchFamily="2" charset="0"/>
              </a:rPr>
              <a:t>, </a:t>
            </a:r>
            <a:r>
              <a:rPr lang="de-DE" sz="1600" b="0" dirty="0" err="1">
                <a:latin typeface="RubFlama" panose="02000000000000000000" pitchFamily="2" charset="0"/>
              </a:rPr>
              <a:t>Troll_B</a:t>
            </a:r>
            <a:r>
              <a:rPr lang="de-DE" sz="1600" b="0" dirty="0">
                <a:latin typeface="RubFlama" panose="02000000000000000000" pitchFamily="2" charset="0"/>
              </a:rPr>
              <a:t> sowie </a:t>
            </a:r>
            <a:r>
              <a:rPr lang="de-DE" sz="1600" b="0" dirty="0" err="1">
                <a:latin typeface="RubFlama" panose="02000000000000000000" pitchFamily="2" charset="0"/>
              </a:rPr>
              <a:t>Troll_C</a:t>
            </a:r>
            <a:r>
              <a:rPr lang="de-DE" sz="1600" b="0" dirty="0">
                <a:latin typeface="RubFlama" panose="02000000000000000000" pitchFamily="2" charset="0"/>
              </a:rPr>
              <a:t> an und posten im Sekundentakt einen vorgefertigten, die S kritisierenden Text. Infolgedessen kann S nicht auf Beiträge anderer Nutzer eingehen.  Der Administrator des Plattformbetreibers schließt A, B &amp; C unter Berufung auf die Nutzungsvereinbarung wegen der Verbreitung angeblich beleidigender Inhalte temporär von der Nutzung aus. Diese sehen sich durch die später  auch gerichtlich bestätigte Sperrung in ihrer Versammlungsfreiheit betroffen. Trifft dies zu?</a:t>
            </a:r>
          </a:p>
          <a:p>
            <a:pPr marL="285750" indent="-285750">
              <a:lnSpc>
                <a:spcPct val="100000"/>
              </a:lnSpc>
              <a:buFont typeface="Wingdings" panose="05000000000000000000" pitchFamily="2" charset="2"/>
              <a:buChar char="Ø"/>
            </a:pPr>
            <a:r>
              <a:rPr lang="de-DE" sz="1600" dirty="0">
                <a:latin typeface="RubFlama" panose="02000000000000000000" pitchFamily="2" charset="0"/>
              </a:rPr>
              <a:t>Obersatz</a:t>
            </a:r>
            <a:r>
              <a:rPr lang="de-DE" sz="1600" b="0" dirty="0">
                <a:latin typeface="RubFlama" panose="02000000000000000000" pitchFamily="2" charset="0"/>
              </a:rPr>
              <a:t>: </a:t>
            </a:r>
            <a:r>
              <a:rPr lang="de-DE" b="0" dirty="0">
                <a:latin typeface="RubFlama" panose="02000000000000000000"/>
              </a:rPr>
              <a:t>Die  „Troll“-Aktion von A, B und C könnte als Versammlung </a:t>
            </a:r>
            <a:r>
              <a:rPr lang="de-DE" b="0" dirty="0" err="1">
                <a:latin typeface="RubFlama" panose="02000000000000000000"/>
              </a:rPr>
              <a:t>iSd</a:t>
            </a:r>
            <a:r>
              <a:rPr lang="de-DE" b="0" dirty="0">
                <a:latin typeface="RubFlama" panose="02000000000000000000"/>
              </a:rPr>
              <a:t> Art. 8 I GG geschützt sein</a:t>
            </a:r>
            <a:r>
              <a:rPr lang="de-DE" b="0" dirty="0"/>
              <a:t>.</a:t>
            </a:r>
          </a:p>
          <a:p>
            <a:pPr marL="285750" indent="-285750">
              <a:lnSpc>
                <a:spcPct val="100000"/>
              </a:lnSpc>
              <a:buFont typeface="Wingdings" panose="05000000000000000000" pitchFamily="2" charset="2"/>
              <a:buChar char="Ø"/>
            </a:pPr>
            <a:r>
              <a:rPr lang="de-DE" dirty="0"/>
              <a:t>Definition</a:t>
            </a:r>
            <a:r>
              <a:rPr lang="de-DE" b="0" dirty="0"/>
              <a:t>: </a:t>
            </a:r>
            <a:r>
              <a:rPr lang="de-DE" b="0" dirty="0">
                <a:latin typeface="RubFlama" panose="02000000000000000000" pitchFamily="2" charset="0"/>
              </a:rPr>
              <a:t>Eine Versammlung ist die Zusammenkunft von mindestens zwei Personen zur Verfolgung eines gemeinsamen Zwecks, welcher sie innerlich verbindet.</a:t>
            </a:r>
          </a:p>
          <a:p>
            <a:pPr>
              <a:lnSpc>
                <a:spcPct val="100000"/>
              </a:lnSpc>
            </a:pPr>
            <a:endParaRPr lang="de-DE" b="0" dirty="0">
              <a:latin typeface="RubFlama" panose="02000000000000000000"/>
            </a:endParaRPr>
          </a:p>
        </p:txBody>
      </p:sp>
      <p:sp>
        <p:nvSpPr>
          <p:cNvPr id="4" name="Fußzeilenplatzhalter 3">
            <a:extLst>
              <a:ext uri="{FF2B5EF4-FFF2-40B4-BE49-F238E27FC236}">
                <a16:creationId xmlns:a16="http://schemas.microsoft.com/office/drawing/2014/main" id="{6C6D719F-38B9-AF23-907B-E7A72D499F1C}"/>
              </a:ext>
            </a:extLst>
          </p:cNvPr>
          <p:cNvSpPr>
            <a:spLocks noGrp="1"/>
          </p:cNvSpPr>
          <p:nvPr>
            <p:ph type="ftr" sz="quarter" idx="11"/>
          </p:nvPr>
        </p:nvSpPr>
        <p:spPr/>
        <p:txBody>
          <a:bodyPr/>
          <a:lstStyle/>
          <a:p>
            <a:pPr>
              <a:defRPr/>
            </a:pPr>
            <a:r>
              <a:rPr lang="de-DE" dirty="0"/>
              <a:t>LEHRSTUHL FÜR ÖFFENTLICHES RECHT, RECHTSPHILOSOPHIE UND RECHTSÖKONOMIK</a:t>
            </a:r>
            <a:endParaRPr lang="de-DE" dirty="0">
              <a:solidFill>
                <a:srgbClr val="9BBB59"/>
              </a:solidFill>
            </a:endParaRPr>
          </a:p>
          <a:p>
            <a:pPr>
              <a:defRPr/>
            </a:pPr>
            <a:r>
              <a:rPr lang="de-DE" dirty="0">
                <a:solidFill>
                  <a:srgbClr val="9BBB59"/>
                </a:solidFill>
              </a:rPr>
              <a:t>Wiss. Mit. Jim Engelbrecht</a:t>
            </a:r>
          </a:p>
        </p:txBody>
      </p:sp>
      <p:sp>
        <p:nvSpPr>
          <p:cNvPr id="5" name="Foliennummernplatzhalter 4">
            <a:extLst>
              <a:ext uri="{FF2B5EF4-FFF2-40B4-BE49-F238E27FC236}">
                <a16:creationId xmlns:a16="http://schemas.microsoft.com/office/drawing/2014/main" id="{4514CB69-3DBB-1D10-C5D1-CFA188A14A66}"/>
              </a:ext>
            </a:extLst>
          </p:cNvPr>
          <p:cNvSpPr>
            <a:spLocks noGrp="1"/>
          </p:cNvSpPr>
          <p:nvPr>
            <p:ph type="sldNum" sz="quarter" idx="12"/>
          </p:nvPr>
        </p:nvSpPr>
        <p:spPr/>
        <p:txBody>
          <a:bodyPr/>
          <a:lstStyle/>
          <a:p>
            <a:fld id="{6C8FC03C-C266-4645-ABC5-645062898383}" type="slidenum">
              <a:rPr lang="de-DE" smtClean="0"/>
              <a:pPr/>
              <a:t>13</a:t>
            </a:fld>
            <a:r>
              <a:rPr lang="de-DE"/>
              <a:t> </a:t>
            </a:r>
            <a:endParaRPr lang="de-DE" dirty="0"/>
          </a:p>
        </p:txBody>
      </p:sp>
    </p:spTree>
    <p:extLst>
      <p:ext uri="{BB962C8B-B14F-4D97-AF65-F5344CB8AC3E}">
        <p14:creationId xmlns:p14="http://schemas.microsoft.com/office/powerpoint/2010/main" val="451639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618127-FBA5-20AD-16F6-8D0CF1C0F59E}"/>
              </a:ext>
            </a:extLst>
          </p:cNvPr>
          <p:cNvSpPr>
            <a:spLocks noGrp="1"/>
          </p:cNvSpPr>
          <p:nvPr>
            <p:ph type="title"/>
          </p:nvPr>
        </p:nvSpPr>
        <p:spPr/>
        <p:txBody>
          <a:bodyPr/>
          <a:lstStyle/>
          <a:p>
            <a:r>
              <a:rPr lang="de-DE" dirty="0"/>
              <a:t>Einführungsfall (2)</a:t>
            </a:r>
          </a:p>
        </p:txBody>
      </p:sp>
      <p:sp>
        <p:nvSpPr>
          <p:cNvPr id="3" name="Inhaltsplatzhalter 2">
            <a:extLst>
              <a:ext uri="{FF2B5EF4-FFF2-40B4-BE49-F238E27FC236}">
                <a16:creationId xmlns:a16="http://schemas.microsoft.com/office/drawing/2014/main" id="{B9417DE0-411B-D3DF-7331-128C3681C781}"/>
              </a:ext>
            </a:extLst>
          </p:cNvPr>
          <p:cNvSpPr>
            <a:spLocks noGrp="1"/>
          </p:cNvSpPr>
          <p:nvPr>
            <p:ph idx="1"/>
          </p:nvPr>
        </p:nvSpPr>
        <p:spPr/>
        <p:txBody>
          <a:bodyPr/>
          <a:lstStyle/>
          <a:p>
            <a:pPr marL="285750" indent="-285750">
              <a:buFont typeface="Wingdings" panose="05000000000000000000" pitchFamily="2" charset="2"/>
              <a:buChar char="Ø"/>
            </a:pPr>
            <a:r>
              <a:rPr lang="de-DE" dirty="0">
                <a:latin typeface="RubFlama" panose="02000000000000000000"/>
              </a:rPr>
              <a:t>Subsumtion: </a:t>
            </a:r>
            <a:r>
              <a:rPr lang="de-DE" b="0" dirty="0">
                <a:latin typeface="RubFlama" panose="02000000000000000000"/>
              </a:rPr>
              <a:t>Verabredung zu abgestimmten Chat Beiträgen</a:t>
            </a:r>
          </a:p>
          <a:p>
            <a:pPr marL="285750" indent="-285750" algn="just">
              <a:buFont typeface="Arial" panose="020B0604020202020204" pitchFamily="34" charset="0"/>
              <a:buChar char="•"/>
            </a:pPr>
            <a:r>
              <a:rPr lang="de-DE" b="0" dirty="0">
                <a:latin typeface="RubFlama" panose="02000000000000000000"/>
              </a:rPr>
              <a:t>Bei dem Vergleich des Sachverhalts (virtuelle Zusammenkunft) mit der obigen Definition tritt wegen des vom Idealtyp einer Straßendemonstration abweichenden Erscheinungsbildes ein Störgefühl auf. </a:t>
            </a:r>
          </a:p>
          <a:p>
            <a:pPr marL="285750" indent="-285750" algn="just">
              <a:buFont typeface="Arial" panose="020B0604020202020204" pitchFamily="34" charset="0"/>
              <a:buChar char="•"/>
            </a:pPr>
            <a:r>
              <a:rPr lang="de-DE" b="0" dirty="0">
                <a:latin typeface="RubFlama" panose="02000000000000000000"/>
              </a:rPr>
              <a:t>Ein solches kann einerseits auf einen falschen Lösungsweg hindeuten, weitaus häufiger ist es aber durchaus vom Klausurersteller gewollt, um die Fähigkeit zur Lösung juristischer Problemstellungen abzuprüfen. Letzteres erfolgt regelmäßig durch die Heranziehung der </a:t>
            </a:r>
            <a:r>
              <a:rPr lang="de-DE" dirty="0">
                <a:latin typeface="RubFlama" panose="02000000000000000000"/>
              </a:rPr>
              <a:t>Auslegungsmethoden</a:t>
            </a:r>
            <a:r>
              <a:rPr lang="de-DE" b="0" dirty="0">
                <a:latin typeface="RubFlama" panose="02000000000000000000"/>
              </a:rPr>
              <a:t>:</a:t>
            </a:r>
          </a:p>
          <a:p>
            <a:pPr marL="285750" indent="-285750">
              <a:buFont typeface="Arial" panose="020B0604020202020204" pitchFamily="34" charset="0"/>
              <a:buChar char="•"/>
            </a:pPr>
            <a:r>
              <a:rPr lang="de-DE" dirty="0">
                <a:latin typeface="RubFlama" panose="02000000000000000000"/>
              </a:rPr>
              <a:t>Wortlaut: </a:t>
            </a:r>
            <a:r>
              <a:rPr lang="de-DE" b="0" dirty="0">
                <a:latin typeface="RubFlama" panose="02000000000000000000"/>
              </a:rPr>
              <a:t>„Zusammenkunft“ impliziert kein zwingendes Erfordernis physischer Präsenz</a:t>
            </a:r>
          </a:p>
          <a:p>
            <a:pPr marL="285750" indent="-285750">
              <a:buFont typeface="Arial" panose="020B0604020202020204" pitchFamily="34" charset="0"/>
              <a:buChar char="•"/>
            </a:pPr>
            <a:r>
              <a:rPr lang="de-DE" dirty="0">
                <a:latin typeface="RubFlama" panose="02000000000000000000"/>
              </a:rPr>
              <a:t>Systematik: </a:t>
            </a:r>
            <a:r>
              <a:rPr lang="de-DE" b="0" dirty="0">
                <a:latin typeface="RubFlama" panose="02000000000000000000"/>
              </a:rPr>
              <a:t>Schrankenregelung („unter freiem Himmel“) Schutzbereichsgrenzen „friedlich und ohne Waffen“ bei virtuellen Zusammenkünften eher unpassend</a:t>
            </a:r>
          </a:p>
          <a:p>
            <a:pPr marL="285750" indent="-285750">
              <a:buFont typeface="Arial" panose="020B0604020202020204" pitchFamily="34" charset="0"/>
              <a:buChar char="•"/>
            </a:pPr>
            <a:r>
              <a:rPr lang="de-DE" dirty="0">
                <a:latin typeface="RubFlama" panose="02000000000000000000"/>
              </a:rPr>
              <a:t>Telos: </a:t>
            </a:r>
            <a:r>
              <a:rPr lang="de-DE" b="0" dirty="0">
                <a:latin typeface="RubFlama" panose="02000000000000000000"/>
              </a:rPr>
              <a:t>Gerade körperliche Anwesenheit begründet Schutzbedürftigkeit wegen erhöhter Verwundbarkeit (= Contra) Andererseits verlagern sich politische Auseinandersetzungen zunehmend in virtuelle Räume sodass ein vergleichbares Schutzbedürfnis besteht (=pro)</a:t>
            </a:r>
          </a:p>
          <a:p>
            <a:pPr marL="285750" indent="-285750">
              <a:buFont typeface="Wingdings" panose="05000000000000000000" pitchFamily="2" charset="2"/>
              <a:buChar char="Ø"/>
            </a:pPr>
            <a:r>
              <a:rPr lang="de-DE" dirty="0">
                <a:latin typeface="RubFlama" panose="02000000000000000000"/>
              </a:rPr>
              <a:t>Ergebnis: </a:t>
            </a:r>
            <a:r>
              <a:rPr lang="de-DE" b="0" dirty="0">
                <a:latin typeface="RubFlama" panose="02000000000000000000"/>
              </a:rPr>
              <a:t>beides vertretbar! </a:t>
            </a:r>
          </a:p>
        </p:txBody>
      </p:sp>
      <p:sp>
        <p:nvSpPr>
          <p:cNvPr id="4" name="Fußzeilenplatzhalter 3">
            <a:extLst>
              <a:ext uri="{FF2B5EF4-FFF2-40B4-BE49-F238E27FC236}">
                <a16:creationId xmlns:a16="http://schemas.microsoft.com/office/drawing/2014/main" id="{740E4D90-3E42-DD28-0F22-A91AD96C8433}"/>
              </a:ext>
            </a:extLst>
          </p:cNvPr>
          <p:cNvSpPr>
            <a:spLocks noGrp="1"/>
          </p:cNvSpPr>
          <p:nvPr>
            <p:ph type="ftr" sz="quarter" idx="11"/>
          </p:nvPr>
        </p:nvSpPr>
        <p:spPr/>
        <p:txBody>
          <a:bodyPr/>
          <a:lstStyle/>
          <a:p>
            <a:pPr>
              <a:defRPr/>
            </a:pPr>
            <a:r>
              <a:rPr lang="de-DE" dirty="0"/>
              <a:t>LEHRSTUHL FÜR ÖFFENTLICHES RECHT, RECHTSPHILOSOPHIE UND RECHTSÖKONOMIK</a:t>
            </a:r>
            <a:endParaRPr lang="de-DE" dirty="0">
              <a:solidFill>
                <a:srgbClr val="9BBB59"/>
              </a:solidFill>
            </a:endParaRPr>
          </a:p>
          <a:p>
            <a:pPr>
              <a:defRPr/>
            </a:pPr>
            <a:r>
              <a:rPr lang="de-DE" dirty="0">
                <a:solidFill>
                  <a:srgbClr val="9BBB59"/>
                </a:solidFill>
              </a:rPr>
              <a:t>Wiss. Mit. Jim Engelbrecht</a:t>
            </a:r>
          </a:p>
        </p:txBody>
      </p:sp>
      <p:sp>
        <p:nvSpPr>
          <p:cNvPr id="5" name="Foliennummernplatzhalter 4">
            <a:extLst>
              <a:ext uri="{FF2B5EF4-FFF2-40B4-BE49-F238E27FC236}">
                <a16:creationId xmlns:a16="http://schemas.microsoft.com/office/drawing/2014/main" id="{1B68AE8C-08FA-AD89-6B25-BA72AA54C96A}"/>
              </a:ext>
            </a:extLst>
          </p:cNvPr>
          <p:cNvSpPr>
            <a:spLocks noGrp="1"/>
          </p:cNvSpPr>
          <p:nvPr>
            <p:ph type="sldNum" sz="quarter" idx="12"/>
          </p:nvPr>
        </p:nvSpPr>
        <p:spPr/>
        <p:txBody>
          <a:bodyPr/>
          <a:lstStyle/>
          <a:p>
            <a:fld id="{6C8FC03C-C266-4645-ABC5-645062898383}" type="slidenum">
              <a:rPr lang="de-DE" smtClean="0"/>
              <a:pPr/>
              <a:t>14</a:t>
            </a:fld>
            <a:r>
              <a:rPr lang="de-DE"/>
              <a:t> </a:t>
            </a:r>
            <a:endParaRPr lang="de-DE" dirty="0"/>
          </a:p>
        </p:txBody>
      </p:sp>
    </p:spTree>
    <p:extLst>
      <p:ext uri="{BB962C8B-B14F-4D97-AF65-F5344CB8AC3E}">
        <p14:creationId xmlns:p14="http://schemas.microsoft.com/office/powerpoint/2010/main" val="476438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472FE4-8613-4934-A7DA-352C81494B0A}"/>
              </a:ext>
            </a:extLst>
          </p:cNvPr>
          <p:cNvSpPr>
            <a:spLocks noGrp="1"/>
          </p:cNvSpPr>
          <p:nvPr>
            <p:ph type="title"/>
          </p:nvPr>
        </p:nvSpPr>
        <p:spPr/>
        <p:txBody>
          <a:bodyPr/>
          <a:lstStyle/>
          <a:p>
            <a:r>
              <a:rPr lang="de-DE" dirty="0">
                <a:latin typeface="RubFlama" panose="02000000000000000000" pitchFamily="2" charset="0"/>
              </a:rPr>
              <a:t>Lösung eines Grundrechtefalls</a:t>
            </a:r>
          </a:p>
        </p:txBody>
      </p:sp>
      <p:sp>
        <p:nvSpPr>
          <p:cNvPr id="3" name="Inhaltsplatzhalter 2">
            <a:extLst>
              <a:ext uri="{FF2B5EF4-FFF2-40B4-BE49-F238E27FC236}">
                <a16:creationId xmlns:a16="http://schemas.microsoft.com/office/drawing/2014/main" id="{21BF52A5-2056-46A1-9D6E-75F4396587C1}"/>
              </a:ext>
            </a:extLst>
          </p:cNvPr>
          <p:cNvSpPr>
            <a:spLocks noGrp="1"/>
          </p:cNvSpPr>
          <p:nvPr>
            <p:ph idx="1"/>
          </p:nvPr>
        </p:nvSpPr>
        <p:spPr>
          <a:xfrm>
            <a:off x="468000" y="1224000"/>
            <a:ext cx="8352472" cy="4488000"/>
          </a:xfrm>
        </p:spPr>
        <p:txBody>
          <a:bodyPr/>
          <a:lstStyle/>
          <a:p>
            <a:pPr marL="457200" indent="-457200">
              <a:lnSpc>
                <a:spcPct val="100000"/>
              </a:lnSpc>
              <a:buFont typeface="+mj-lt"/>
              <a:buAutoNum type="arabicPeriod"/>
            </a:pPr>
            <a:r>
              <a:rPr lang="de-DE" sz="2000" b="0" dirty="0">
                <a:latin typeface="RubFlama" panose="02000000000000000000" pitchFamily="2" charset="0"/>
              </a:rPr>
              <a:t>Fallfrage und Bearbeitervermerk lesen und verstehen</a:t>
            </a:r>
            <a:br>
              <a:rPr lang="de-DE" sz="2000" b="0" dirty="0">
                <a:latin typeface="RubFlama" panose="02000000000000000000" pitchFamily="2" charset="0"/>
              </a:rPr>
            </a:br>
            <a:r>
              <a:rPr lang="de-DE" sz="2000" b="0" dirty="0">
                <a:latin typeface="RubFlama" panose="02000000000000000000" pitchFamily="2" charset="0"/>
                <a:sym typeface="Wingdings" panose="05000000000000000000" pitchFamily="2" charset="2"/>
              </a:rPr>
              <a:t> Was muss geprüft werden, was nicht?</a:t>
            </a:r>
            <a:endParaRPr lang="de-DE" sz="2000" b="0" dirty="0">
              <a:latin typeface="RubFlama" panose="02000000000000000000" pitchFamily="2" charset="0"/>
            </a:endParaRPr>
          </a:p>
          <a:p>
            <a:pPr marL="457200" indent="-457200">
              <a:lnSpc>
                <a:spcPct val="100000"/>
              </a:lnSpc>
              <a:buFont typeface="+mj-lt"/>
              <a:buAutoNum type="arabicPeriod"/>
            </a:pPr>
            <a:r>
              <a:rPr lang="de-DE" sz="2000" b="0" dirty="0">
                <a:latin typeface="RubFlama" panose="02000000000000000000" pitchFamily="2" charset="0"/>
              </a:rPr>
              <a:t>Sachverhalt lesen und verstehen</a:t>
            </a:r>
          </a:p>
          <a:p>
            <a:pPr marL="457200" indent="-457200">
              <a:lnSpc>
                <a:spcPct val="100000"/>
              </a:lnSpc>
              <a:buFont typeface="+mj-lt"/>
              <a:buAutoNum type="arabicPeriod"/>
            </a:pPr>
            <a:r>
              <a:rPr lang="de-DE" sz="2000" b="0" dirty="0">
                <a:latin typeface="RubFlama" panose="02000000000000000000" pitchFamily="2" charset="0"/>
              </a:rPr>
              <a:t>Sachverhalt ausschöpfen</a:t>
            </a:r>
            <a:br>
              <a:rPr lang="de-DE" sz="2000" b="0" dirty="0">
                <a:latin typeface="RubFlama" panose="02000000000000000000" pitchFamily="2" charset="0"/>
              </a:rPr>
            </a:br>
            <a:r>
              <a:rPr lang="de-DE" sz="2000" b="0" dirty="0">
                <a:latin typeface="RubFlama" panose="02000000000000000000" pitchFamily="2" charset="0"/>
                <a:sym typeface="Wingdings" panose="05000000000000000000" pitchFamily="2" charset="2"/>
              </a:rPr>
              <a:t> Welche Informationen erhalte ich?</a:t>
            </a:r>
          </a:p>
          <a:p>
            <a:pPr marL="457200" indent="-457200">
              <a:lnSpc>
                <a:spcPct val="100000"/>
              </a:lnSpc>
              <a:buFont typeface="+mj-lt"/>
              <a:buAutoNum type="arabicPeriod"/>
            </a:pPr>
            <a:r>
              <a:rPr lang="de-DE" sz="2000" b="0" dirty="0">
                <a:latin typeface="RubFlama" panose="02000000000000000000" pitchFamily="2" charset="0"/>
                <a:sym typeface="Wingdings" panose="05000000000000000000" pitchFamily="2" charset="2"/>
              </a:rPr>
              <a:t>Welche Grundrechte könnten durch welchen Akt der öffentlichen Gewalt betroffen sein?</a:t>
            </a:r>
          </a:p>
          <a:p>
            <a:pPr marL="457200" indent="-457200">
              <a:lnSpc>
                <a:spcPct val="100000"/>
              </a:lnSpc>
              <a:buFont typeface="+mj-lt"/>
              <a:buAutoNum type="arabicPeriod"/>
            </a:pPr>
            <a:r>
              <a:rPr lang="de-DE" sz="2000" b="0" dirty="0">
                <a:latin typeface="RubFlama" panose="02000000000000000000" pitchFamily="2" charset="0"/>
                <a:sym typeface="Wingdings" panose="05000000000000000000" pitchFamily="2" charset="2"/>
              </a:rPr>
              <a:t>Lösungsskizze/ Gliederung erstellen</a:t>
            </a:r>
            <a:br>
              <a:rPr lang="de-DE" sz="2000" b="0" dirty="0">
                <a:latin typeface="RubFlama" panose="02000000000000000000" pitchFamily="2" charset="0"/>
                <a:sym typeface="Wingdings" panose="05000000000000000000" pitchFamily="2" charset="2"/>
              </a:rPr>
            </a:br>
            <a:r>
              <a:rPr lang="de-DE" sz="2000" b="0" dirty="0">
                <a:latin typeface="RubFlama" panose="02000000000000000000" pitchFamily="2" charset="0"/>
                <a:sym typeface="Wingdings" panose="05000000000000000000" pitchFamily="2" charset="2"/>
              </a:rPr>
              <a:t> Schwerpunkte/ Probleme</a:t>
            </a:r>
          </a:p>
          <a:p>
            <a:pPr marL="457200" indent="-457200">
              <a:lnSpc>
                <a:spcPct val="100000"/>
              </a:lnSpc>
              <a:buFont typeface="+mj-lt"/>
              <a:buAutoNum type="arabicPeriod"/>
            </a:pPr>
            <a:r>
              <a:rPr lang="de-DE" sz="2000" b="0" dirty="0">
                <a:latin typeface="RubFlama" panose="02000000000000000000" pitchFamily="2" charset="0"/>
                <a:sym typeface="Wingdings" panose="05000000000000000000" pitchFamily="2" charset="2"/>
              </a:rPr>
              <a:t>Gutachten schreiben</a:t>
            </a:r>
          </a:p>
        </p:txBody>
      </p:sp>
      <p:sp>
        <p:nvSpPr>
          <p:cNvPr id="4" name="Fußzeilenplatzhalter 3">
            <a:extLst>
              <a:ext uri="{FF2B5EF4-FFF2-40B4-BE49-F238E27FC236}">
                <a16:creationId xmlns:a16="http://schemas.microsoft.com/office/drawing/2014/main" id="{908ADC35-E241-4D52-9B80-2300840048E9}"/>
              </a:ext>
            </a:extLst>
          </p:cNvPr>
          <p:cNvSpPr>
            <a:spLocks noGrp="1"/>
          </p:cNvSpPr>
          <p:nvPr>
            <p:ph type="ftr" sz="quarter" idx="11"/>
          </p:nvPr>
        </p:nvSpPr>
        <p:spPr/>
        <p:txBody>
          <a:bodyPr/>
          <a:lstStyle/>
          <a:p>
            <a:pPr>
              <a:defRPr/>
            </a:pPr>
            <a:r>
              <a:rPr lang="de-DE" sz="900" dirty="0"/>
              <a:t>LEHRSTUHL FÜR ÖFFENTLICHES RECHT, RECHTSPHILOSOPHIE UND RECHTSÖKONOMIK</a:t>
            </a:r>
            <a:endParaRPr lang="de-DE" sz="900" dirty="0">
              <a:solidFill>
                <a:srgbClr val="9BBB59"/>
              </a:solidFill>
            </a:endParaRPr>
          </a:p>
          <a:p>
            <a:pPr>
              <a:defRPr/>
            </a:pPr>
            <a:r>
              <a:rPr lang="de-DE" sz="900" dirty="0">
                <a:solidFill>
                  <a:srgbClr val="9BBB59"/>
                </a:solidFill>
              </a:rPr>
              <a:t>Wiss. Mit. </a:t>
            </a:r>
            <a:r>
              <a:rPr lang="de-DE" dirty="0">
                <a:solidFill>
                  <a:srgbClr val="9BBB59"/>
                </a:solidFill>
              </a:rPr>
              <a:t>Jim Engelbrecht</a:t>
            </a:r>
            <a:endParaRPr lang="de-DE" sz="900" dirty="0">
              <a:solidFill>
                <a:srgbClr val="9BBB59"/>
              </a:solidFill>
            </a:endParaRPr>
          </a:p>
        </p:txBody>
      </p:sp>
      <p:sp>
        <p:nvSpPr>
          <p:cNvPr id="5" name="Foliennummernplatzhalter 4">
            <a:extLst>
              <a:ext uri="{FF2B5EF4-FFF2-40B4-BE49-F238E27FC236}">
                <a16:creationId xmlns:a16="http://schemas.microsoft.com/office/drawing/2014/main" id="{3F57F487-B3F0-45F7-AC61-2A0E9DB2D89C}"/>
              </a:ext>
            </a:extLst>
          </p:cNvPr>
          <p:cNvSpPr>
            <a:spLocks noGrp="1"/>
          </p:cNvSpPr>
          <p:nvPr>
            <p:ph type="sldNum" sz="quarter" idx="12"/>
          </p:nvPr>
        </p:nvSpPr>
        <p:spPr/>
        <p:txBody>
          <a:bodyPr/>
          <a:lstStyle/>
          <a:p>
            <a:fld id="{6C8FC03C-C266-4645-ABC5-645062898383}" type="slidenum">
              <a:rPr lang="de-DE" smtClean="0"/>
              <a:pPr/>
              <a:t>15</a:t>
            </a:fld>
            <a:r>
              <a:rPr lang="de-DE"/>
              <a:t> </a:t>
            </a:r>
            <a:endParaRPr lang="de-DE" dirty="0"/>
          </a:p>
        </p:txBody>
      </p:sp>
    </p:spTree>
    <p:extLst>
      <p:ext uri="{BB962C8B-B14F-4D97-AF65-F5344CB8AC3E}">
        <p14:creationId xmlns:p14="http://schemas.microsoft.com/office/powerpoint/2010/main" val="3323384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6C3B2B-69D1-4164-B293-D493E2315637}"/>
              </a:ext>
            </a:extLst>
          </p:cNvPr>
          <p:cNvSpPr>
            <a:spLocks noGrp="1"/>
          </p:cNvSpPr>
          <p:nvPr>
            <p:ph type="title"/>
          </p:nvPr>
        </p:nvSpPr>
        <p:spPr/>
        <p:txBody>
          <a:bodyPr/>
          <a:lstStyle/>
          <a:p>
            <a:r>
              <a:rPr lang="de-DE" dirty="0">
                <a:latin typeface="RubFlama" panose="02000000000000000000" pitchFamily="2" charset="0"/>
              </a:rPr>
              <a:t>Grundrechtsverletzung eines Freiheitsrechts</a:t>
            </a:r>
          </a:p>
        </p:txBody>
      </p:sp>
      <p:sp>
        <p:nvSpPr>
          <p:cNvPr id="3" name="Inhaltsplatzhalter 2">
            <a:extLst>
              <a:ext uri="{FF2B5EF4-FFF2-40B4-BE49-F238E27FC236}">
                <a16:creationId xmlns:a16="http://schemas.microsoft.com/office/drawing/2014/main" id="{E484744E-3EC8-4222-A7F8-343D5BF7AFDB}"/>
              </a:ext>
            </a:extLst>
          </p:cNvPr>
          <p:cNvSpPr>
            <a:spLocks noGrp="1"/>
          </p:cNvSpPr>
          <p:nvPr>
            <p:ph idx="1"/>
          </p:nvPr>
        </p:nvSpPr>
        <p:spPr>
          <a:xfrm>
            <a:off x="468000" y="1224000"/>
            <a:ext cx="8496488" cy="4488000"/>
          </a:xfrm>
        </p:spPr>
        <p:txBody>
          <a:bodyPr/>
          <a:lstStyle/>
          <a:p>
            <a:pPr marL="457200" indent="-457200">
              <a:lnSpc>
                <a:spcPct val="150000"/>
              </a:lnSpc>
              <a:buAutoNum type="alphaUcPeriod"/>
            </a:pPr>
            <a:r>
              <a:rPr lang="de-DE" sz="2000" dirty="0">
                <a:latin typeface="RubFlama" panose="02000000000000000000" pitchFamily="2" charset="0"/>
              </a:rPr>
              <a:t>Schutzbereich</a:t>
            </a:r>
          </a:p>
          <a:p>
            <a:pPr marL="748350" lvl="2" indent="-514350">
              <a:lnSpc>
                <a:spcPct val="150000"/>
              </a:lnSpc>
              <a:buFont typeface="+mj-lt"/>
              <a:buAutoNum type="romanUcPeriod"/>
            </a:pPr>
            <a:r>
              <a:rPr lang="de-DE" sz="2000" dirty="0">
                <a:latin typeface="RubFlama" panose="02000000000000000000" pitchFamily="2" charset="0"/>
              </a:rPr>
              <a:t>Persönlicher Schutzbereich</a:t>
            </a:r>
          </a:p>
          <a:p>
            <a:pPr marL="691200" lvl="2" indent="-457200">
              <a:lnSpc>
                <a:spcPct val="150000"/>
              </a:lnSpc>
              <a:buFont typeface="+mj-lt"/>
              <a:buAutoNum type="romanUcPeriod"/>
            </a:pPr>
            <a:r>
              <a:rPr lang="de-DE" sz="2000" dirty="0">
                <a:latin typeface="RubFlama" panose="02000000000000000000" pitchFamily="2" charset="0"/>
              </a:rPr>
              <a:t>Sachlicher Schutzbereich</a:t>
            </a:r>
          </a:p>
          <a:p>
            <a:pPr marL="457200" indent="-457200">
              <a:lnSpc>
                <a:spcPct val="150000"/>
              </a:lnSpc>
              <a:buAutoNum type="alphaUcPeriod"/>
            </a:pPr>
            <a:r>
              <a:rPr lang="de-DE" sz="2000" dirty="0">
                <a:latin typeface="RubFlama" panose="02000000000000000000" pitchFamily="2" charset="0"/>
              </a:rPr>
              <a:t>Eingriff</a:t>
            </a:r>
          </a:p>
          <a:p>
            <a:pPr marL="457200" indent="-457200">
              <a:lnSpc>
                <a:spcPct val="150000"/>
              </a:lnSpc>
              <a:buAutoNum type="alphaUcPeriod"/>
            </a:pPr>
            <a:r>
              <a:rPr lang="de-DE" sz="2000" dirty="0">
                <a:latin typeface="RubFlama" panose="02000000000000000000" pitchFamily="2" charset="0"/>
              </a:rPr>
              <a:t>Verfassungsrechtliche Rechtfertigung</a:t>
            </a:r>
          </a:p>
          <a:p>
            <a:pPr marL="748350" lvl="2" indent="-514350">
              <a:lnSpc>
                <a:spcPct val="150000"/>
              </a:lnSpc>
              <a:buFont typeface="+mj-lt"/>
              <a:buAutoNum type="romanUcPeriod"/>
            </a:pPr>
            <a:r>
              <a:rPr lang="de-DE" sz="2000" dirty="0">
                <a:latin typeface="RubFlama" panose="02000000000000000000" pitchFamily="2" charset="0"/>
              </a:rPr>
              <a:t>Schrankenvorbehalt</a:t>
            </a:r>
          </a:p>
          <a:p>
            <a:pPr marL="691200" lvl="2" indent="-457200">
              <a:lnSpc>
                <a:spcPct val="150000"/>
              </a:lnSpc>
              <a:buFont typeface="+mj-lt"/>
              <a:buAutoNum type="romanUcPeriod"/>
            </a:pPr>
            <a:r>
              <a:rPr lang="de-DE" sz="2000" dirty="0">
                <a:latin typeface="RubFlama" panose="02000000000000000000" pitchFamily="2" charset="0"/>
              </a:rPr>
              <a:t>Verfassungsmäßigkeit der Eingriffsgrundlage</a:t>
            </a:r>
          </a:p>
          <a:p>
            <a:pPr marL="691200" lvl="2" indent="-457200">
              <a:lnSpc>
                <a:spcPct val="150000"/>
              </a:lnSpc>
              <a:buFont typeface="+mj-lt"/>
              <a:buAutoNum type="romanUcPeriod"/>
            </a:pPr>
            <a:r>
              <a:rPr lang="de-DE" sz="2000" dirty="0">
                <a:latin typeface="RubFlama" panose="02000000000000000000" pitchFamily="2" charset="0"/>
              </a:rPr>
              <a:t>Ggf. Verfassungsmäßigkeit der Anwendung</a:t>
            </a:r>
          </a:p>
        </p:txBody>
      </p:sp>
      <p:sp>
        <p:nvSpPr>
          <p:cNvPr id="4" name="Fußzeilenplatzhalter 3">
            <a:extLst>
              <a:ext uri="{FF2B5EF4-FFF2-40B4-BE49-F238E27FC236}">
                <a16:creationId xmlns:a16="http://schemas.microsoft.com/office/drawing/2014/main" id="{EFB4EF64-47EF-4845-9D8F-BE3F65AEFB3B}"/>
              </a:ext>
            </a:extLst>
          </p:cNvPr>
          <p:cNvSpPr>
            <a:spLocks noGrp="1"/>
          </p:cNvSpPr>
          <p:nvPr>
            <p:ph type="ftr" sz="quarter" idx="11"/>
          </p:nvPr>
        </p:nvSpPr>
        <p:spPr/>
        <p:txBody>
          <a:bodyPr/>
          <a:lstStyle/>
          <a:p>
            <a:pPr>
              <a:defRPr/>
            </a:pPr>
            <a:r>
              <a:rPr lang="de-DE" sz="900" dirty="0"/>
              <a:t>LEHRSTUHL FÜR ÖFFENTLICHES RECHT, RECHTSPHILOSOPHIE UND RECHTSÖKONOMIK</a:t>
            </a:r>
            <a:endParaRPr lang="de-DE" sz="900" dirty="0">
              <a:solidFill>
                <a:srgbClr val="9BBB59"/>
              </a:solidFill>
            </a:endParaRPr>
          </a:p>
          <a:p>
            <a:pPr>
              <a:defRPr/>
            </a:pPr>
            <a:r>
              <a:rPr lang="de-DE" sz="900" dirty="0">
                <a:solidFill>
                  <a:srgbClr val="9BBB59"/>
                </a:solidFill>
              </a:rPr>
              <a:t>Wiss. Mit. </a:t>
            </a:r>
            <a:r>
              <a:rPr lang="de-DE" dirty="0">
                <a:solidFill>
                  <a:srgbClr val="9BBB59"/>
                </a:solidFill>
              </a:rPr>
              <a:t>Jim Engelbrecht</a:t>
            </a:r>
            <a:endParaRPr lang="de-DE" sz="900" dirty="0">
              <a:solidFill>
                <a:srgbClr val="9BBB59"/>
              </a:solidFill>
            </a:endParaRPr>
          </a:p>
        </p:txBody>
      </p:sp>
      <p:sp>
        <p:nvSpPr>
          <p:cNvPr id="5" name="Foliennummernplatzhalter 4">
            <a:extLst>
              <a:ext uri="{FF2B5EF4-FFF2-40B4-BE49-F238E27FC236}">
                <a16:creationId xmlns:a16="http://schemas.microsoft.com/office/drawing/2014/main" id="{E8ED6EBA-D193-4FC9-B640-54B2BCA5D94D}"/>
              </a:ext>
            </a:extLst>
          </p:cNvPr>
          <p:cNvSpPr>
            <a:spLocks noGrp="1"/>
          </p:cNvSpPr>
          <p:nvPr>
            <p:ph type="sldNum" sz="quarter" idx="12"/>
          </p:nvPr>
        </p:nvSpPr>
        <p:spPr/>
        <p:txBody>
          <a:bodyPr/>
          <a:lstStyle/>
          <a:p>
            <a:fld id="{6C8FC03C-C266-4645-ABC5-645062898383}" type="slidenum">
              <a:rPr lang="de-DE" smtClean="0"/>
              <a:pPr/>
              <a:t>16</a:t>
            </a:fld>
            <a:r>
              <a:rPr lang="de-DE" dirty="0"/>
              <a:t> </a:t>
            </a:r>
          </a:p>
        </p:txBody>
      </p:sp>
    </p:spTree>
    <p:extLst>
      <p:ext uri="{BB962C8B-B14F-4D97-AF65-F5344CB8AC3E}">
        <p14:creationId xmlns:p14="http://schemas.microsoft.com/office/powerpoint/2010/main" val="703240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6C3B2B-69D1-4164-B293-D493E2315637}"/>
              </a:ext>
            </a:extLst>
          </p:cNvPr>
          <p:cNvSpPr>
            <a:spLocks noGrp="1"/>
          </p:cNvSpPr>
          <p:nvPr>
            <p:ph type="title"/>
          </p:nvPr>
        </p:nvSpPr>
        <p:spPr/>
        <p:txBody>
          <a:bodyPr/>
          <a:lstStyle/>
          <a:p>
            <a:r>
              <a:rPr lang="de-DE" dirty="0">
                <a:latin typeface="RubFlama" panose="02000000000000000000" pitchFamily="2" charset="0"/>
              </a:rPr>
              <a:t>A. Schutzbereich</a:t>
            </a:r>
          </a:p>
        </p:txBody>
      </p:sp>
      <p:sp>
        <p:nvSpPr>
          <p:cNvPr id="3" name="Inhaltsplatzhalter 2">
            <a:extLst>
              <a:ext uri="{FF2B5EF4-FFF2-40B4-BE49-F238E27FC236}">
                <a16:creationId xmlns:a16="http://schemas.microsoft.com/office/drawing/2014/main" id="{E484744E-3EC8-4222-A7F8-343D5BF7AFDB}"/>
              </a:ext>
            </a:extLst>
          </p:cNvPr>
          <p:cNvSpPr>
            <a:spLocks noGrp="1"/>
          </p:cNvSpPr>
          <p:nvPr>
            <p:ph idx="1"/>
          </p:nvPr>
        </p:nvSpPr>
        <p:spPr>
          <a:xfrm>
            <a:off x="468000" y="1224000"/>
            <a:ext cx="8496488" cy="4488000"/>
          </a:xfrm>
        </p:spPr>
        <p:txBody>
          <a:bodyPr/>
          <a:lstStyle/>
          <a:p>
            <a:pPr marL="748350" lvl="2" indent="-514350">
              <a:lnSpc>
                <a:spcPct val="150000"/>
              </a:lnSpc>
              <a:buFont typeface="+mj-lt"/>
              <a:buAutoNum type="romanUcPeriod"/>
            </a:pPr>
            <a:r>
              <a:rPr lang="de-DE" sz="2000" dirty="0">
                <a:latin typeface="RubFlama" panose="02000000000000000000" pitchFamily="2" charset="0"/>
              </a:rPr>
              <a:t>Persönlicher Schutzbereich</a:t>
            </a:r>
          </a:p>
          <a:p>
            <a:pPr marL="1044900" lvl="4" indent="-342900">
              <a:lnSpc>
                <a:spcPct val="150000"/>
              </a:lnSpc>
              <a:buFont typeface="Wingdings" panose="05000000000000000000" pitchFamily="2" charset="2"/>
              <a:buChar char="Ø"/>
            </a:pPr>
            <a:r>
              <a:rPr lang="de-DE" sz="2000" dirty="0">
                <a:latin typeface="RubFlama" panose="02000000000000000000" pitchFamily="2" charset="0"/>
              </a:rPr>
              <a:t>Gehört der Betroffene zum Kreis der geschützten Personen?</a:t>
            </a:r>
          </a:p>
          <a:p>
            <a:pPr marL="1044900" lvl="4" indent="-342900">
              <a:lnSpc>
                <a:spcPct val="150000"/>
              </a:lnSpc>
              <a:buFont typeface="Wingdings" panose="05000000000000000000" pitchFamily="2" charset="2"/>
              <a:buChar char="Ø"/>
            </a:pPr>
            <a:r>
              <a:rPr lang="de-DE" sz="2000" dirty="0">
                <a:latin typeface="RubFlama" panose="02000000000000000000" pitchFamily="2" charset="0"/>
              </a:rPr>
              <a:t>Grundrechtsfähigkeit</a:t>
            </a:r>
          </a:p>
          <a:p>
            <a:pPr marL="691200" lvl="2" indent="-457200">
              <a:lnSpc>
                <a:spcPct val="150000"/>
              </a:lnSpc>
              <a:buFont typeface="+mj-lt"/>
              <a:buAutoNum type="romanUcPeriod"/>
            </a:pPr>
            <a:r>
              <a:rPr lang="de-DE" sz="2000" dirty="0">
                <a:latin typeface="RubFlama" panose="02000000000000000000" pitchFamily="2" charset="0"/>
              </a:rPr>
              <a:t>Sachlicher Schutzbereich</a:t>
            </a:r>
          </a:p>
          <a:p>
            <a:pPr marL="1159200" lvl="4" indent="-457200">
              <a:lnSpc>
                <a:spcPct val="150000"/>
              </a:lnSpc>
              <a:buFont typeface="Wingdings" panose="05000000000000000000" pitchFamily="2" charset="2"/>
              <a:buChar char="Ø"/>
            </a:pPr>
            <a:r>
              <a:rPr lang="de-DE" sz="2000" dirty="0">
                <a:latin typeface="RubFlama" panose="02000000000000000000" pitchFamily="2" charset="0"/>
              </a:rPr>
              <a:t>Was genau wird von dem Grundrecht geschützt?</a:t>
            </a:r>
          </a:p>
          <a:p>
            <a:pPr marL="1159200" lvl="4" indent="-457200">
              <a:lnSpc>
                <a:spcPct val="150000"/>
              </a:lnSpc>
              <a:buFont typeface="Wingdings" panose="05000000000000000000" pitchFamily="2" charset="2"/>
              <a:buChar char="Ø"/>
            </a:pPr>
            <a:r>
              <a:rPr lang="de-DE" sz="2000" dirty="0">
                <a:latin typeface="RubFlama" panose="02000000000000000000" pitchFamily="2" charset="0"/>
              </a:rPr>
              <a:t>Fällt das Verhalten des Betroffenen in den geschützten Bereich?</a:t>
            </a:r>
          </a:p>
          <a:p>
            <a:pPr marL="1159200" lvl="4" indent="-457200">
              <a:lnSpc>
                <a:spcPct val="150000"/>
              </a:lnSpc>
              <a:buFont typeface="Wingdings" panose="05000000000000000000" pitchFamily="2" charset="2"/>
              <a:buChar char="Ø"/>
            </a:pPr>
            <a:r>
              <a:rPr lang="de-DE" sz="2000" dirty="0">
                <a:latin typeface="RubFlama" panose="02000000000000000000" pitchFamily="2" charset="0"/>
              </a:rPr>
              <a:t>Ggf. Auslegung/Streitdarstellung notw.</a:t>
            </a:r>
          </a:p>
          <a:p>
            <a:pPr marL="1159200" lvl="4" indent="-457200">
              <a:lnSpc>
                <a:spcPct val="150000"/>
              </a:lnSpc>
              <a:buFont typeface="Wingdings" panose="05000000000000000000" pitchFamily="2" charset="2"/>
              <a:buChar char="Ø"/>
            </a:pPr>
            <a:r>
              <a:rPr lang="de-DE" sz="2000" dirty="0">
                <a:latin typeface="RubFlama" panose="02000000000000000000" pitchFamily="2" charset="0"/>
              </a:rPr>
              <a:t>Richtlinie: weite Auslegung aller </a:t>
            </a:r>
            <a:r>
              <a:rPr lang="de-DE" sz="2000" dirty="0" err="1">
                <a:latin typeface="RubFlama" panose="02000000000000000000" pitchFamily="2" charset="0"/>
              </a:rPr>
              <a:t>sachl</a:t>
            </a:r>
            <a:r>
              <a:rPr lang="de-DE" sz="2000" dirty="0">
                <a:latin typeface="RubFlama" panose="02000000000000000000" pitchFamily="2" charset="0"/>
              </a:rPr>
              <a:t>. Schutzbereiche</a:t>
            </a:r>
          </a:p>
        </p:txBody>
      </p:sp>
      <p:sp>
        <p:nvSpPr>
          <p:cNvPr id="4" name="Fußzeilenplatzhalter 3">
            <a:extLst>
              <a:ext uri="{FF2B5EF4-FFF2-40B4-BE49-F238E27FC236}">
                <a16:creationId xmlns:a16="http://schemas.microsoft.com/office/drawing/2014/main" id="{EFB4EF64-47EF-4845-9D8F-BE3F65AEFB3B}"/>
              </a:ext>
            </a:extLst>
          </p:cNvPr>
          <p:cNvSpPr>
            <a:spLocks noGrp="1"/>
          </p:cNvSpPr>
          <p:nvPr>
            <p:ph type="ftr" sz="quarter" idx="11"/>
          </p:nvPr>
        </p:nvSpPr>
        <p:spPr/>
        <p:txBody>
          <a:bodyPr/>
          <a:lstStyle/>
          <a:p>
            <a:pPr>
              <a:defRPr/>
            </a:pPr>
            <a:r>
              <a:rPr lang="de-DE" sz="900" dirty="0"/>
              <a:t>LEHRSTUHL FÜR ÖFFENTLICHES RECHT, RECHTSPHILOSOPHIE UND RECHTSÖKONOMIK</a:t>
            </a:r>
            <a:endParaRPr lang="de-DE" sz="900" dirty="0">
              <a:solidFill>
                <a:srgbClr val="9BBB59"/>
              </a:solidFill>
            </a:endParaRPr>
          </a:p>
          <a:p>
            <a:pPr>
              <a:defRPr/>
            </a:pPr>
            <a:r>
              <a:rPr lang="de-DE" sz="900" dirty="0">
                <a:solidFill>
                  <a:srgbClr val="9BBB59"/>
                </a:solidFill>
              </a:rPr>
              <a:t>Wiss. Mit. </a:t>
            </a:r>
            <a:r>
              <a:rPr lang="de-DE" dirty="0">
                <a:solidFill>
                  <a:srgbClr val="9BBB59"/>
                </a:solidFill>
              </a:rPr>
              <a:t>Jim Engelbrecht</a:t>
            </a:r>
            <a:endParaRPr lang="de-DE" sz="900" dirty="0">
              <a:solidFill>
                <a:srgbClr val="9BBB59"/>
              </a:solidFill>
            </a:endParaRPr>
          </a:p>
        </p:txBody>
      </p:sp>
      <p:sp>
        <p:nvSpPr>
          <p:cNvPr id="5" name="Foliennummernplatzhalter 4">
            <a:extLst>
              <a:ext uri="{FF2B5EF4-FFF2-40B4-BE49-F238E27FC236}">
                <a16:creationId xmlns:a16="http://schemas.microsoft.com/office/drawing/2014/main" id="{E8ED6EBA-D193-4FC9-B640-54B2BCA5D94D}"/>
              </a:ext>
            </a:extLst>
          </p:cNvPr>
          <p:cNvSpPr>
            <a:spLocks noGrp="1"/>
          </p:cNvSpPr>
          <p:nvPr>
            <p:ph type="sldNum" sz="quarter" idx="12"/>
          </p:nvPr>
        </p:nvSpPr>
        <p:spPr/>
        <p:txBody>
          <a:bodyPr/>
          <a:lstStyle/>
          <a:p>
            <a:fld id="{6C8FC03C-C266-4645-ABC5-645062898383}" type="slidenum">
              <a:rPr lang="de-DE" smtClean="0"/>
              <a:pPr/>
              <a:t>17</a:t>
            </a:fld>
            <a:r>
              <a:rPr lang="de-DE" dirty="0"/>
              <a:t> </a:t>
            </a:r>
          </a:p>
        </p:txBody>
      </p:sp>
    </p:spTree>
    <p:extLst>
      <p:ext uri="{BB962C8B-B14F-4D97-AF65-F5344CB8AC3E}">
        <p14:creationId xmlns:p14="http://schemas.microsoft.com/office/powerpoint/2010/main" val="3385025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6C3B2B-69D1-4164-B293-D493E2315637}"/>
              </a:ext>
            </a:extLst>
          </p:cNvPr>
          <p:cNvSpPr>
            <a:spLocks noGrp="1"/>
          </p:cNvSpPr>
          <p:nvPr>
            <p:ph type="title"/>
          </p:nvPr>
        </p:nvSpPr>
        <p:spPr/>
        <p:txBody>
          <a:bodyPr/>
          <a:lstStyle/>
          <a:p>
            <a:r>
              <a:rPr lang="de-DE" dirty="0">
                <a:latin typeface="RubFlama" panose="02000000000000000000" pitchFamily="2" charset="0"/>
              </a:rPr>
              <a:t>B. Eingriff</a:t>
            </a:r>
          </a:p>
        </p:txBody>
      </p:sp>
      <p:sp>
        <p:nvSpPr>
          <p:cNvPr id="3" name="Inhaltsplatzhalter 2">
            <a:extLst>
              <a:ext uri="{FF2B5EF4-FFF2-40B4-BE49-F238E27FC236}">
                <a16:creationId xmlns:a16="http://schemas.microsoft.com/office/drawing/2014/main" id="{E484744E-3EC8-4222-A7F8-343D5BF7AFDB}"/>
              </a:ext>
            </a:extLst>
          </p:cNvPr>
          <p:cNvSpPr>
            <a:spLocks noGrp="1"/>
          </p:cNvSpPr>
          <p:nvPr>
            <p:ph idx="1"/>
          </p:nvPr>
        </p:nvSpPr>
        <p:spPr>
          <a:xfrm>
            <a:off x="468000" y="1224000"/>
            <a:ext cx="8496488" cy="4488000"/>
          </a:xfrm>
        </p:spPr>
        <p:txBody>
          <a:bodyPr/>
          <a:lstStyle/>
          <a:p>
            <a:pPr lvl="2" indent="0">
              <a:lnSpc>
                <a:spcPct val="150000"/>
              </a:lnSpc>
              <a:buNone/>
            </a:pPr>
            <a:r>
              <a:rPr lang="de-DE" sz="2000" dirty="0">
                <a:latin typeface="RubFlama" panose="02000000000000000000" pitchFamily="2" charset="0"/>
                <a:sym typeface="Wingdings" panose="05000000000000000000" pitchFamily="2" charset="2"/>
              </a:rPr>
              <a:t> Zurechnung der Beeinträchtigung an </a:t>
            </a:r>
            <a:r>
              <a:rPr lang="de-DE" sz="2000">
                <a:latin typeface="RubFlama" panose="02000000000000000000" pitchFamily="2" charset="0"/>
                <a:sym typeface="Wingdings" panose="05000000000000000000" pitchFamily="2" charset="2"/>
              </a:rPr>
              <a:t>den Staat</a:t>
            </a:r>
            <a:endParaRPr lang="de-DE" sz="2000">
              <a:latin typeface="RubFlama" panose="02000000000000000000" pitchFamily="2" charset="0"/>
            </a:endParaRPr>
          </a:p>
          <a:p>
            <a:pPr marL="576900" lvl="2" indent="-342900">
              <a:lnSpc>
                <a:spcPct val="150000"/>
              </a:lnSpc>
              <a:buFont typeface="Wingdings" panose="05000000000000000000" pitchFamily="2" charset="2"/>
              <a:buChar char="v"/>
            </a:pPr>
            <a:r>
              <a:rPr lang="de-DE" sz="2000" dirty="0">
                <a:latin typeface="RubFlama" panose="02000000000000000000" pitchFamily="2" charset="0"/>
              </a:rPr>
              <a:t>Klassischer Eingriffsbegriff:</a:t>
            </a:r>
          </a:p>
          <a:p>
            <a:pPr lvl="2" indent="0">
              <a:lnSpc>
                <a:spcPct val="150000"/>
              </a:lnSpc>
              <a:buNone/>
            </a:pPr>
            <a:r>
              <a:rPr lang="de-DE" sz="2000" dirty="0">
                <a:latin typeface="RubFlama" panose="02000000000000000000" pitchFamily="2" charset="0"/>
              </a:rPr>
              <a:t>		</a:t>
            </a:r>
            <a:r>
              <a:rPr lang="de-DE" sz="2000" dirty="0">
                <a:solidFill>
                  <a:srgbClr val="9BBB59"/>
                </a:solidFill>
                <a:latin typeface="RubFlama" panose="02000000000000000000" pitchFamily="2" charset="0"/>
              </a:rPr>
              <a:t>Ein Eingriff im klassischen Sinne ist jede </a:t>
            </a:r>
            <a:r>
              <a:rPr lang="de-DE" sz="2000" b="1" dirty="0">
                <a:solidFill>
                  <a:srgbClr val="9BBB59"/>
                </a:solidFill>
                <a:latin typeface="RubFlama" panose="02000000000000000000" pitchFamily="2" charset="0"/>
              </a:rPr>
              <a:t>finale, unmittelbare und					imperative </a:t>
            </a:r>
            <a:r>
              <a:rPr lang="de-DE" sz="2000" dirty="0">
                <a:solidFill>
                  <a:srgbClr val="9BBB59"/>
                </a:solidFill>
                <a:latin typeface="RubFlama" panose="02000000000000000000" pitchFamily="2" charset="0"/>
              </a:rPr>
              <a:t>Beeinträchtigung des Schutzbereichs</a:t>
            </a:r>
            <a:r>
              <a:rPr lang="de-DE" sz="2000" b="1" dirty="0">
                <a:solidFill>
                  <a:srgbClr val="9BBB59"/>
                </a:solidFill>
                <a:latin typeface="RubFlama" panose="02000000000000000000" pitchFamily="2" charset="0"/>
              </a:rPr>
              <a:t> durch einen 						staatlichen Rechtsakt</a:t>
            </a:r>
            <a:r>
              <a:rPr lang="de-DE" sz="2000" dirty="0">
                <a:solidFill>
                  <a:srgbClr val="9BBB59"/>
                </a:solidFill>
                <a:latin typeface="RubFlama" panose="02000000000000000000" pitchFamily="2" charset="0"/>
              </a:rPr>
              <a:t>.</a:t>
            </a:r>
            <a:endParaRPr lang="de-DE" sz="2000" dirty="0">
              <a:latin typeface="RubFlama" panose="02000000000000000000" pitchFamily="2" charset="0"/>
            </a:endParaRPr>
          </a:p>
          <a:p>
            <a:pPr marL="1044900" lvl="4" indent="-342900">
              <a:lnSpc>
                <a:spcPct val="150000"/>
              </a:lnSpc>
              <a:buFont typeface="Wingdings" panose="05000000000000000000" pitchFamily="2" charset="2"/>
              <a:buChar char="Ø"/>
            </a:pPr>
            <a:r>
              <a:rPr lang="de-DE" sz="2000" dirty="0">
                <a:latin typeface="RubFlama" panose="02000000000000000000" pitchFamily="2" charset="0"/>
              </a:rPr>
              <a:t>Finalität</a:t>
            </a:r>
          </a:p>
          <a:p>
            <a:pPr marL="1044900" lvl="4" indent="-342900">
              <a:lnSpc>
                <a:spcPct val="150000"/>
              </a:lnSpc>
              <a:buFont typeface="Wingdings" panose="05000000000000000000" pitchFamily="2" charset="2"/>
              <a:buChar char="Ø"/>
            </a:pPr>
            <a:r>
              <a:rPr lang="de-DE" sz="2000" dirty="0">
                <a:latin typeface="RubFlama" panose="02000000000000000000" pitchFamily="2" charset="0"/>
              </a:rPr>
              <a:t>Unmittelbarkeit</a:t>
            </a:r>
          </a:p>
          <a:p>
            <a:pPr marL="1044900" lvl="4" indent="-342900">
              <a:lnSpc>
                <a:spcPct val="150000"/>
              </a:lnSpc>
              <a:buFont typeface="Wingdings" panose="05000000000000000000" pitchFamily="2" charset="2"/>
              <a:buChar char="Ø"/>
            </a:pPr>
            <a:r>
              <a:rPr lang="de-DE" sz="2000" dirty="0">
                <a:latin typeface="RubFlama" panose="02000000000000000000" pitchFamily="2" charset="0"/>
              </a:rPr>
              <a:t>Rechtsförmigkeit</a:t>
            </a:r>
          </a:p>
          <a:p>
            <a:pPr marL="1044900" lvl="4" indent="-342900">
              <a:lnSpc>
                <a:spcPct val="150000"/>
              </a:lnSpc>
              <a:buFont typeface="Wingdings" panose="05000000000000000000" pitchFamily="2" charset="2"/>
              <a:buChar char="Ø"/>
            </a:pPr>
            <a:r>
              <a:rPr lang="de-DE" sz="2000" dirty="0">
                <a:latin typeface="RubFlama" panose="02000000000000000000" pitchFamily="2" charset="0"/>
              </a:rPr>
              <a:t>Imperativität</a:t>
            </a:r>
          </a:p>
          <a:p>
            <a:pPr lvl="2" indent="0">
              <a:lnSpc>
                <a:spcPct val="150000"/>
              </a:lnSpc>
              <a:buNone/>
            </a:pPr>
            <a:endParaRPr lang="de-DE" sz="2000" dirty="0"/>
          </a:p>
        </p:txBody>
      </p:sp>
      <p:sp>
        <p:nvSpPr>
          <p:cNvPr id="4" name="Fußzeilenplatzhalter 3">
            <a:extLst>
              <a:ext uri="{FF2B5EF4-FFF2-40B4-BE49-F238E27FC236}">
                <a16:creationId xmlns:a16="http://schemas.microsoft.com/office/drawing/2014/main" id="{EFB4EF64-47EF-4845-9D8F-BE3F65AEFB3B}"/>
              </a:ext>
            </a:extLst>
          </p:cNvPr>
          <p:cNvSpPr>
            <a:spLocks noGrp="1"/>
          </p:cNvSpPr>
          <p:nvPr>
            <p:ph type="ftr" sz="quarter" idx="11"/>
          </p:nvPr>
        </p:nvSpPr>
        <p:spPr/>
        <p:txBody>
          <a:bodyPr/>
          <a:lstStyle/>
          <a:p>
            <a:pPr>
              <a:defRPr/>
            </a:pPr>
            <a:r>
              <a:rPr lang="de-DE" sz="900" dirty="0"/>
              <a:t>LEHRSTUHL FÜR ÖFFENTLICHES RECHT, RECHTSPHILOSOPHIE UND RECHTSÖKONOMIK</a:t>
            </a:r>
            <a:endParaRPr lang="de-DE" sz="900" dirty="0">
              <a:solidFill>
                <a:srgbClr val="9BBB59"/>
              </a:solidFill>
            </a:endParaRPr>
          </a:p>
          <a:p>
            <a:pPr>
              <a:defRPr/>
            </a:pPr>
            <a:r>
              <a:rPr lang="de-DE" sz="900" dirty="0">
                <a:solidFill>
                  <a:srgbClr val="9BBB59"/>
                </a:solidFill>
              </a:rPr>
              <a:t>Wiss. Mit. </a:t>
            </a:r>
            <a:r>
              <a:rPr lang="de-DE" dirty="0">
                <a:solidFill>
                  <a:srgbClr val="9BBB59"/>
                </a:solidFill>
              </a:rPr>
              <a:t>Jim Engelbrecht</a:t>
            </a:r>
            <a:endParaRPr lang="de-DE" sz="900" dirty="0">
              <a:solidFill>
                <a:srgbClr val="9BBB59"/>
              </a:solidFill>
            </a:endParaRPr>
          </a:p>
        </p:txBody>
      </p:sp>
      <p:sp>
        <p:nvSpPr>
          <p:cNvPr id="5" name="Foliennummernplatzhalter 4">
            <a:extLst>
              <a:ext uri="{FF2B5EF4-FFF2-40B4-BE49-F238E27FC236}">
                <a16:creationId xmlns:a16="http://schemas.microsoft.com/office/drawing/2014/main" id="{E8ED6EBA-D193-4FC9-B640-54B2BCA5D94D}"/>
              </a:ext>
            </a:extLst>
          </p:cNvPr>
          <p:cNvSpPr>
            <a:spLocks noGrp="1"/>
          </p:cNvSpPr>
          <p:nvPr>
            <p:ph type="sldNum" sz="quarter" idx="12"/>
          </p:nvPr>
        </p:nvSpPr>
        <p:spPr/>
        <p:txBody>
          <a:bodyPr/>
          <a:lstStyle/>
          <a:p>
            <a:fld id="{6C8FC03C-C266-4645-ABC5-645062898383}" type="slidenum">
              <a:rPr lang="de-DE" smtClean="0"/>
              <a:pPr/>
              <a:t>18</a:t>
            </a:fld>
            <a:r>
              <a:rPr lang="de-DE" dirty="0"/>
              <a:t> </a:t>
            </a:r>
          </a:p>
        </p:txBody>
      </p:sp>
    </p:spTree>
    <p:extLst>
      <p:ext uri="{BB962C8B-B14F-4D97-AF65-F5344CB8AC3E}">
        <p14:creationId xmlns:p14="http://schemas.microsoft.com/office/powerpoint/2010/main" val="3533508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6C3B2B-69D1-4164-B293-D493E2315637}"/>
              </a:ext>
            </a:extLst>
          </p:cNvPr>
          <p:cNvSpPr>
            <a:spLocks noGrp="1"/>
          </p:cNvSpPr>
          <p:nvPr>
            <p:ph type="title"/>
          </p:nvPr>
        </p:nvSpPr>
        <p:spPr/>
        <p:txBody>
          <a:bodyPr/>
          <a:lstStyle/>
          <a:p>
            <a:r>
              <a:rPr lang="de-DE" dirty="0">
                <a:latin typeface="RubFlama" panose="02000000000000000000" pitchFamily="2" charset="0"/>
              </a:rPr>
              <a:t>B. Eingriff</a:t>
            </a:r>
          </a:p>
        </p:txBody>
      </p:sp>
      <p:sp>
        <p:nvSpPr>
          <p:cNvPr id="3" name="Inhaltsplatzhalter 2">
            <a:extLst>
              <a:ext uri="{FF2B5EF4-FFF2-40B4-BE49-F238E27FC236}">
                <a16:creationId xmlns:a16="http://schemas.microsoft.com/office/drawing/2014/main" id="{E484744E-3EC8-4222-A7F8-343D5BF7AFDB}"/>
              </a:ext>
            </a:extLst>
          </p:cNvPr>
          <p:cNvSpPr>
            <a:spLocks noGrp="1"/>
          </p:cNvSpPr>
          <p:nvPr>
            <p:ph idx="1"/>
          </p:nvPr>
        </p:nvSpPr>
        <p:spPr>
          <a:xfrm>
            <a:off x="468000" y="1224000"/>
            <a:ext cx="8496488" cy="4488000"/>
          </a:xfrm>
        </p:spPr>
        <p:txBody>
          <a:bodyPr/>
          <a:lstStyle/>
          <a:p>
            <a:pPr marL="576900" lvl="2" indent="-342900">
              <a:lnSpc>
                <a:spcPct val="150000"/>
              </a:lnSpc>
              <a:buFont typeface="Wingdings" panose="05000000000000000000" pitchFamily="2" charset="2"/>
              <a:buChar char="v"/>
            </a:pPr>
            <a:r>
              <a:rPr lang="de-DE" sz="2000" dirty="0">
                <a:latin typeface="RubFlama" panose="02000000000000000000" pitchFamily="2" charset="0"/>
              </a:rPr>
              <a:t>Moderner Eingriffsbegriff:</a:t>
            </a:r>
          </a:p>
          <a:p>
            <a:pPr lvl="2" indent="0">
              <a:lnSpc>
                <a:spcPct val="150000"/>
              </a:lnSpc>
              <a:buNone/>
            </a:pPr>
            <a:r>
              <a:rPr lang="de-DE" sz="2000" dirty="0">
                <a:latin typeface="RubFlama" panose="02000000000000000000" pitchFamily="2" charset="0"/>
              </a:rPr>
              <a:t>		</a:t>
            </a:r>
            <a:r>
              <a:rPr lang="de-DE" sz="2000" dirty="0">
                <a:solidFill>
                  <a:srgbClr val="9BBB59"/>
                </a:solidFill>
                <a:latin typeface="RubFlama" panose="02000000000000000000" pitchFamily="2" charset="0"/>
              </a:rPr>
              <a:t>Ein Eingriff in den Schutzbereich liegt bei jeder </a:t>
            </a:r>
            <a:r>
              <a:rPr lang="de-DE" sz="2000" b="1" dirty="0">
                <a:solidFill>
                  <a:srgbClr val="9BBB59"/>
                </a:solidFill>
                <a:latin typeface="RubFlama" panose="02000000000000000000" pitchFamily="2" charset="0"/>
              </a:rPr>
              <a:t>dem Staat 								zurechenbarer </a:t>
            </a:r>
            <a:r>
              <a:rPr lang="de-DE" sz="2000" dirty="0">
                <a:solidFill>
                  <a:srgbClr val="9BBB59"/>
                </a:solidFill>
                <a:latin typeface="RubFlama" panose="02000000000000000000" pitchFamily="2" charset="0"/>
              </a:rPr>
              <a:t>Maßnahme vor, die ein grundrechtlich geschütztes 				Verhalten </a:t>
            </a:r>
            <a:r>
              <a:rPr lang="de-DE" sz="2000" b="1" dirty="0">
                <a:solidFill>
                  <a:srgbClr val="9BBB59"/>
                </a:solidFill>
                <a:latin typeface="RubFlama" panose="02000000000000000000" pitchFamily="2" charset="0"/>
              </a:rPr>
              <a:t>ganz oder teilweise unmöglich </a:t>
            </a:r>
            <a:r>
              <a:rPr lang="de-DE" sz="2000" dirty="0">
                <a:solidFill>
                  <a:srgbClr val="9BBB59"/>
                </a:solidFill>
                <a:latin typeface="RubFlama" panose="02000000000000000000" pitchFamily="2" charset="0"/>
              </a:rPr>
              <a:t>macht, </a:t>
            </a:r>
            <a:r>
              <a:rPr lang="de-DE" sz="2000" b="1" dirty="0">
                <a:solidFill>
                  <a:srgbClr val="9BBB59"/>
                </a:solidFill>
                <a:latin typeface="RubFlama" panose="02000000000000000000" pitchFamily="2" charset="0"/>
              </a:rPr>
              <a:t>wesentlich 						erschwert</a:t>
            </a:r>
            <a:r>
              <a:rPr lang="de-DE" sz="2000" dirty="0">
                <a:solidFill>
                  <a:srgbClr val="9BBB59"/>
                </a:solidFill>
                <a:latin typeface="RubFlama" panose="02000000000000000000" pitchFamily="2" charset="0"/>
              </a:rPr>
              <a:t> oder </a:t>
            </a:r>
            <a:r>
              <a:rPr lang="de-DE" sz="2000" b="1" dirty="0">
                <a:solidFill>
                  <a:srgbClr val="9BBB59"/>
                </a:solidFill>
                <a:latin typeface="RubFlama" panose="02000000000000000000" pitchFamily="2" charset="0"/>
              </a:rPr>
              <a:t>eine Sanktion daran knüpft</a:t>
            </a:r>
            <a:r>
              <a:rPr lang="de-DE" sz="2000" dirty="0">
                <a:solidFill>
                  <a:srgbClr val="9BBB59"/>
                </a:solidFill>
                <a:latin typeface="RubFlama" panose="02000000000000000000" pitchFamily="2" charset="0"/>
              </a:rPr>
              <a:t>. </a:t>
            </a:r>
          </a:p>
          <a:p>
            <a:pPr lvl="2" indent="0">
              <a:lnSpc>
                <a:spcPct val="150000"/>
              </a:lnSpc>
              <a:buNone/>
            </a:pPr>
            <a:endParaRPr lang="de-DE" sz="2000" dirty="0">
              <a:solidFill>
                <a:srgbClr val="9BBB59"/>
              </a:solidFill>
              <a:latin typeface="RubFlama" panose="02000000000000000000" pitchFamily="2" charset="0"/>
            </a:endParaRPr>
          </a:p>
        </p:txBody>
      </p:sp>
      <p:sp>
        <p:nvSpPr>
          <p:cNvPr id="4" name="Fußzeilenplatzhalter 3">
            <a:extLst>
              <a:ext uri="{FF2B5EF4-FFF2-40B4-BE49-F238E27FC236}">
                <a16:creationId xmlns:a16="http://schemas.microsoft.com/office/drawing/2014/main" id="{EFB4EF64-47EF-4845-9D8F-BE3F65AEFB3B}"/>
              </a:ext>
            </a:extLst>
          </p:cNvPr>
          <p:cNvSpPr>
            <a:spLocks noGrp="1"/>
          </p:cNvSpPr>
          <p:nvPr>
            <p:ph type="ftr" sz="quarter" idx="11"/>
          </p:nvPr>
        </p:nvSpPr>
        <p:spPr/>
        <p:txBody>
          <a:bodyPr/>
          <a:lstStyle/>
          <a:p>
            <a:pPr>
              <a:defRPr/>
            </a:pPr>
            <a:r>
              <a:rPr lang="de-DE" sz="900" dirty="0"/>
              <a:t>LEHRSTUHL FÜR ÖFFENTLICHES RECHT, RECHTSPHILOSOPHIE UND RECHTSÖKONOMIK</a:t>
            </a:r>
            <a:endParaRPr lang="de-DE" sz="900" dirty="0">
              <a:solidFill>
                <a:srgbClr val="9BBB59"/>
              </a:solidFill>
            </a:endParaRPr>
          </a:p>
          <a:p>
            <a:pPr>
              <a:defRPr/>
            </a:pPr>
            <a:r>
              <a:rPr lang="de-DE" sz="900" dirty="0">
                <a:solidFill>
                  <a:srgbClr val="9BBB59"/>
                </a:solidFill>
              </a:rPr>
              <a:t>Wiss. Mit. </a:t>
            </a:r>
            <a:r>
              <a:rPr lang="de-DE" dirty="0">
                <a:solidFill>
                  <a:srgbClr val="9BBB59"/>
                </a:solidFill>
              </a:rPr>
              <a:t>Jim Engelbrecht</a:t>
            </a:r>
            <a:endParaRPr lang="de-DE" sz="900" dirty="0">
              <a:solidFill>
                <a:srgbClr val="9BBB59"/>
              </a:solidFill>
            </a:endParaRPr>
          </a:p>
        </p:txBody>
      </p:sp>
      <p:sp>
        <p:nvSpPr>
          <p:cNvPr id="5" name="Foliennummernplatzhalter 4">
            <a:extLst>
              <a:ext uri="{FF2B5EF4-FFF2-40B4-BE49-F238E27FC236}">
                <a16:creationId xmlns:a16="http://schemas.microsoft.com/office/drawing/2014/main" id="{E8ED6EBA-D193-4FC9-B640-54B2BCA5D94D}"/>
              </a:ext>
            </a:extLst>
          </p:cNvPr>
          <p:cNvSpPr>
            <a:spLocks noGrp="1"/>
          </p:cNvSpPr>
          <p:nvPr>
            <p:ph type="sldNum" sz="quarter" idx="12"/>
          </p:nvPr>
        </p:nvSpPr>
        <p:spPr/>
        <p:txBody>
          <a:bodyPr/>
          <a:lstStyle/>
          <a:p>
            <a:fld id="{6C8FC03C-C266-4645-ABC5-645062898383}" type="slidenum">
              <a:rPr lang="de-DE" smtClean="0"/>
              <a:pPr/>
              <a:t>19</a:t>
            </a:fld>
            <a:r>
              <a:rPr lang="de-DE" dirty="0"/>
              <a:t> </a:t>
            </a:r>
          </a:p>
        </p:txBody>
      </p:sp>
      <p:graphicFrame>
        <p:nvGraphicFramePr>
          <p:cNvPr id="6" name="Diagramm 5">
            <a:extLst>
              <a:ext uri="{FF2B5EF4-FFF2-40B4-BE49-F238E27FC236}">
                <a16:creationId xmlns:a16="http://schemas.microsoft.com/office/drawing/2014/main" id="{5EDA1B82-01A2-4DD6-A1CE-0C9A5A77F6D1}"/>
              </a:ext>
            </a:extLst>
          </p:cNvPr>
          <p:cNvGraphicFramePr/>
          <p:nvPr/>
        </p:nvGraphicFramePr>
        <p:xfrm>
          <a:off x="143508" y="3506768"/>
          <a:ext cx="8856984" cy="21272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76384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graphicEl>
                                              <a:dgm id="{FC64F774-4904-416B-8E07-4CCDB86C7052}"/>
                                            </p:graphic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graphicEl>
                                              <a:dgm id="{344DE741-6F09-4F91-ABAC-65F1DA8DB26F}"/>
                                            </p:graphic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graphicEl>
                                              <a:dgm id="{8A419F75-000B-4B61-8242-4D9199E89FE7}"/>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graphicEl>
                                              <a:dgm id="{6AFDDBBC-27AB-4F1E-A447-DFD48A094A18}"/>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graphicEl>
                                              <a:dgm id="{495F5032-B7DE-4E74-899B-146C550CD327}"/>
                                            </p:graphic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
                                            <p:graphicEl>
                                              <a:dgm id="{F813F638-10E9-4A49-8ED4-5B62A7070DA9}"/>
                                            </p:graphic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
                                            <p:graphicEl>
                                              <a:dgm id="{E1A415ED-5FCB-4C76-9C66-A20A26EAD74D}"/>
                                            </p:graphic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6">
                                            <p:graphicEl>
                                              <a:dgm id="{0D7D4930-0459-4CA2-BE62-09CBBAD7E51E}"/>
                                            </p:graphic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6">
                                            <p:graphicEl>
                                              <a:dgm id="{6A3D9389-025C-442A-91D4-FAB1E9748FC8}"/>
                                            </p:graphic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graphicEl>
                                              <a:dgm id="{7ADAE51D-5A17-44B6-A4CE-FAEBDE614A2F}"/>
                                            </p:graphic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
                                            <p:graphicEl>
                                              <a:dgm id="{9F9394B0-9080-4EC2-9C9D-280D284C6E88}"/>
                                            </p:graphic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6">
                                            <p:graphicEl>
                                              <a:dgm id="{1F2C62DC-AD16-4B07-A784-53D25B820E2A}"/>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Graphic spid="6" grpId="0">
        <p:bldSub>
          <a:bldDgm bld="one"/>
        </p:bldSub>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E02215E-FD79-4DCD-B0FD-6FE6F883D8B1}"/>
              </a:ext>
            </a:extLst>
          </p:cNvPr>
          <p:cNvSpPr>
            <a:spLocks noGrp="1"/>
          </p:cNvSpPr>
          <p:nvPr>
            <p:ph type="title"/>
          </p:nvPr>
        </p:nvSpPr>
        <p:spPr/>
        <p:txBody>
          <a:bodyPr/>
          <a:lstStyle/>
          <a:p>
            <a:r>
              <a:rPr lang="de-DE" dirty="0">
                <a:latin typeface="RubFlama" panose="02000000000000000000" pitchFamily="2" charset="0"/>
              </a:rPr>
              <a:t>Organisatorisches</a:t>
            </a:r>
          </a:p>
        </p:txBody>
      </p:sp>
      <p:sp>
        <p:nvSpPr>
          <p:cNvPr id="4" name="Fußzeilenplatzhalter 3">
            <a:extLst>
              <a:ext uri="{FF2B5EF4-FFF2-40B4-BE49-F238E27FC236}">
                <a16:creationId xmlns:a16="http://schemas.microsoft.com/office/drawing/2014/main" id="{4C5E56F6-092D-4D12-86C4-36C4F683125C}"/>
              </a:ext>
            </a:extLst>
          </p:cNvPr>
          <p:cNvSpPr>
            <a:spLocks noGrp="1"/>
          </p:cNvSpPr>
          <p:nvPr>
            <p:ph type="ftr" sz="quarter" idx="11"/>
          </p:nvPr>
        </p:nvSpPr>
        <p:spPr/>
        <p:txBody>
          <a:bodyPr/>
          <a:lstStyle/>
          <a:p>
            <a:pPr>
              <a:defRPr/>
            </a:pPr>
            <a:r>
              <a:rPr lang="de-DE" sz="900" dirty="0"/>
              <a:t>LEHRSTUHL FÜR ÖFFENTLICHES RECHT, RECHTSPHILOSOPHIE UND RECHTSÖKONOMIK</a:t>
            </a:r>
            <a:endParaRPr lang="de-DE" sz="900" dirty="0">
              <a:solidFill>
                <a:srgbClr val="9BBB59"/>
              </a:solidFill>
            </a:endParaRPr>
          </a:p>
          <a:p>
            <a:pPr>
              <a:defRPr/>
            </a:pPr>
            <a:r>
              <a:rPr lang="de-DE" sz="900" dirty="0">
                <a:solidFill>
                  <a:srgbClr val="9BBB59"/>
                </a:solidFill>
              </a:rPr>
              <a:t>Wiss. Mit. </a:t>
            </a:r>
            <a:r>
              <a:rPr lang="de-DE" dirty="0">
                <a:solidFill>
                  <a:srgbClr val="9BBB59"/>
                </a:solidFill>
              </a:rPr>
              <a:t>Jim Engelbrecht</a:t>
            </a:r>
            <a:endParaRPr lang="de-DE" sz="900" dirty="0">
              <a:solidFill>
                <a:srgbClr val="9BBB59"/>
              </a:solidFill>
            </a:endParaRPr>
          </a:p>
        </p:txBody>
      </p:sp>
      <p:sp>
        <p:nvSpPr>
          <p:cNvPr id="5" name="Foliennummernplatzhalter 4">
            <a:extLst>
              <a:ext uri="{FF2B5EF4-FFF2-40B4-BE49-F238E27FC236}">
                <a16:creationId xmlns:a16="http://schemas.microsoft.com/office/drawing/2014/main" id="{2426EC8E-D9CE-4360-9056-FA17B311B4BA}"/>
              </a:ext>
            </a:extLst>
          </p:cNvPr>
          <p:cNvSpPr>
            <a:spLocks noGrp="1"/>
          </p:cNvSpPr>
          <p:nvPr>
            <p:ph type="sldNum" sz="quarter" idx="12"/>
          </p:nvPr>
        </p:nvSpPr>
        <p:spPr/>
        <p:txBody>
          <a:bodyPr/>
          <a:lstStyle/>
          <a:p>
            <a:fld id="{6C8FC03C-C266-4645-ABC5-645062898383}" type="slidenum">
              <a:rPr lang="de-DE" smtClean="0"/>
              <a:pPr/>
              <a:t>2</a:t>
            </a:fld>
            <a:r>
              <a:rPr lang="de-DE"/>
              <a:t> </a:t>
            </a:r>
            <a:endParaRPr lang="de-DE" dirty="0"/>
          </a:p>
        </p:txBody>
      </p:sp>
      <p:sp>
        <p:nvSpPr>
          <p:cNvPr id="6" name="Inhaltsplatzhalter 2">
            <a:extLst>
              <a:ext uri="{FF2B5EF4-FFF2-40B4-BE49-F238E27FC236}">
                <a16:creationId xmlns:a16="http://schemas.microsoft.com/office/drawing/2014/main" id="{6F2F9F46-2F4F-4857-BCBF-392C7E457B34}"/>
              </a:ext>
            </a:extLst>
          </p:cNvPr>
          <p:cNvSpPr>
            <a:spLocks noGrp="1"/>
          </p:cNvSpPr>
          <p:nvPr>
            <p:ph idx="1"/>
          </p:nvPr>
        </p:nvSpPr>
        <p:spPr>
          <a:xfrm>
            <a:off x="468313" y="1223963"/>
            <a:ext cx="8352159" cy="4487862"/>
          </a:xfrm>
        </p:spPr>
        <p:txBody>
          <a:bodyPr/>
          <a:lstStyle/>
          <a:p>
            <a:pPr marL="342900" indent="-342900">
              <a:lnSpc>
                <a:spcPct val="150000"/>
              </a:lnSpc>
              <a:buFont typeface="Wingdings" panose="05000000000000000000" pitchFamily="2" charset="2"/>
              <a:buChar char="Ø"/>
            </a:pPr>
            <a:r>
              <a:rPr lang="de-DE" sz="2000" dirty="0">
                <a:latin typeface="RubFlama" panose="02000000000000000000" pitchFamily="2" charset="0"/>
              </a:rPr>
              <a:t>Termin: </a:t>
            </a:r>
            <a:r>
              <a:rPr lang="de-DE" sz="2000" b="0" dirty="0">
                <a:latin typeface="RubFlama" panose="02000000000000000000" pitchFamily="2" charset="0"/>
              </a:rPr>
              <a:t>donnerstags, 14:15 Uhr bis 15:45 Uhr im Raum GD 1/478</a:t>
            </a:r>
          </a:p>
          <a:p>
            <a:pPr marL="342900" indent="-342900">
              <a:lnSpc>
                <a:spcPct val="150000"/>
              </a:lnSpc>
              <a:buFont typeface="Wingdings" panose="05000000000000000000" pitchFamily="2" charset="2"/>
              <a:buChar char="Ø"/>
            </a:pPr>
            <a:r>
              <a:rPr lang="de-DE" sz="2000" dirty="0" err="1">
                <a:latin typeface="RubFlama" panose="02000000000000000000" pitchFamily="2" charset="0"/>
              </a:rPr>
              <a:t>Moodle</a:t>
            </a:r>
            <a:r>
              <a:rPr lang="de-DE" sz="2000" dirty="0">
                <a:latin typeface="RubFlama" panose="02000000000000000000" pitchFamily="2" charset="0"/>
              </a:rPr>
              <a:t>-Kurs:</a:t>
            </a:r>
            <a:r>
              <a:rPr lang="de-DE" sz="2000" b="0" dirty="0">
                <a:latin typeface="RubFlama" panose="02000000000000000000" pitchFamily="2" charset="0"/>
              </a:rPr>
              <a:t> AG zur </a:t>
            </a:r>
            <a:r>
              <a:rPr lang="de-DE" sz="2000" b="0" dirty="0" err="1">
                <a:latin typeface="RubFlama" panose="02000000000000000000" pitchFamily="2" charset="0"/>
              </a:rPr>
              <a:t>Vorles</a:t>
            </a:r>
            <a:r>
              <a:rPr lang="de-DE" sz="2000" b="0" dirty="0">
                <a:latin typeface="RubFlama" panose="02000000000000000000" pitchFamily="2" charset="0"/>
              </a:rPr>
              <a:t>. "</a:t>
            </a:r>
            <a:r>
              <a:rPr lang="de-DE" sz="2000" b="0" dirty="0" err="1">
                <a:latin typeface="RubFlama" panose="02000000000000000000" pitchFamily="2" charset="0"/>
              </a:rPr>
              <a:t>StaatsR</a:t>
            </a:r>
            <a:r>
              <a:rPr lang="de-DE" sz="2000" b="0" dirty="0">
                <a:latin typeface="RubFlama" panose="02000000000000000000" pitchFamily="2" charset="0"/>
              </a:rPr>
              <a:t> I: Grundrechte", Gr. 07, Do., 14:15-15:45, GD E1/478 (060726-SS 2026)</a:t>
            </a:r>
          </a:p>
          <a:p>
            <a:pPr marL="576900" lvl="2" indent="-342900">
              <a:lnSpc>
                <a:spcPct val="150000"/>
              </a:lnSpc>
              <a:buFont typeface="Wingdings" panose="05000000000000000000" pitchFamily="2" charset="2"/>
              <a:buChar char="Ø"/>
            </a:pPr>
            <a:r>
              <a:rPr lang="de-DE" sz="2000" b="0" dirty="0">
                <a:latin typeface="RubFlama" panose="02000000000000000000" pitchFamily="2" charset="0"/>
              </a:rPr>
              <a:t>Passwort nach der 1. Einheit: Lüth2026</a:t>
            </a:r>
          </a:p>
          <a:p>
            <a:pPr marL="342900" indent="-342900">
              <a:lnSpc>
                <a:spcPct val="150000"/>
              </a:lnSpc>
              <a:buFont typeface="Wingdings" panose="05000000000000000000" pitchFamily="2" charset="2"/>
              <a:buChar char="Ø"/>
            </a:pPr>
            <a:r>
              <a:rPr lang="de-DE" sz="2000" dirty="0">
                <a:latin typeface="RubFlama" panose="02000000000000000000" pitchFamily="2" charset="0"/>
              </a:rPr>
              <a:t>Sachverhalt </a:t>
            </a:r>
            <a:r>
              <a:rPr lang="de-DE" sz="2000" b="0" dirty="0">
                <a:latin typeface="RubFlama" panose="02000000000000000000" pitchFamily="2" charset="0"/>
              </a:rPr>
              <a:t>vorbereiten!</a:t>
            </a:r>
            <a:endParaRPr lang="de-DE" sz="2000" dirty="0">
              <a:latin typeface="RubFlama" panose="02000000000000000000" pitchFamily="2" charset="0"/>
            </a:endParaRPr>
          </a:p>
          <a:p>
            <a:pPr marL="576900" lvl="2" indent="-342900">
              <a:lnSpc>
                <a:spcPct val="150000"/>
              </a:lnSpc>
              <a:buFont typeface="Wingdings" panose="05000000000000000000" pitchFamily="2" charset="2"/>
              <a:buChar char="Ø"/>
            </a:pPr>
            <a:r>
              <a:rPr lang="de-DE" sz="2000" dirty="0">
                <a:latin typeface="RubFlama" panose="02000000000000000000" pitchFamily="2" charset="0"/>
              </a:rPr>
              <a:t>Mindestens Lösungsskizze, besser: ausformuliertes Gutachten</a:t>
            </a:r>
            <a:endParaRPr lang="de-DE" sz="2000" b="0" dirty="0">
              <a:latin typeface="RubFlama" panose="02000000000000000000" pitchFamily="2" charset="0"/>
            </a:endParaRPr>
          </a:p>
          <a:p>
            <a:pPr marL="342900" indent="-342900">
              <a:lnSpc>
                <a:spcPct val="150000"/>
              </a:lnSpc>
              <a:buFont typeface="Wingdings" panose="05000000000000000000" pitchFamily="2" charset="2"/>
              <a:buChar char="Ø"/>
            </a:pPr>
            <a:r>
              <a:rPr lang="de-DE" sz="2000" b="0" dirty="0">
                <a:latin typeface="RubFlama" panose="02000000000000000000" pitchFamily="2" charset="0"/>
              </a:rPr>
              <a:t>Vorliegen einer </a:t>
            </a:r>
            <a:r>
              <a:rPr lang="de-DE" sz="2000" dirty="0">
                <a:latin typeface="RubFlama" panose="02000000000000000000" pitchFamily="2" charset="0"/>
              </a:rPr>
              <a:t>Textsammlung GG </a:t>
            </a:r>
            <a:r>
              <a:rPr lang="de-DE" sz="2000" b="0" dirty="0">
                <a:latin typeface="RubFlama" panose="02000000000000000000" pitchFamily="2" charset="0"/>
              </a:rPr>
              <a:t>und </a:t>
            </a:r>
            <a:r>
              <a:rPr lang="de-DE" sz="2000" dirty="0">
                <a:latin typeface="RubFlama" panose="02000000000000000000" pitchFamily="2" charset="0"/>
              </a:rPr>
              <a:t>BVerfGG</a:t>
            </a:r>
          </a:p>
          <a:p>
            <a:pPr>
              <a:lnSpc>
                <a:spcPct val="150000"/>
              </a:lnSpc>
            </a:pPr>
            <a:endParaRPr lang="de-DE" sz="2000" dirty="0">
              <a:latin typeface="RubFlama" panose="02000000000000000000" pitchFamily="2" charset="0"/>
            </a:endParaRPr>
          </a:p>
        </p:txBody>
      </p:sp>
    </p:spTree>
    <p:extLst>
      <p:ext uri="{BB962C8B-B14F-4D97-AF65-F5344CB8AC3E}">
        <p14:creationId xmlns:p14="http://schemas.microsoft.com/office/powerpoint/2010/main" val="17869506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6C3B2B-69D1-4164-B293-D493E2315637}"/>
              </a:ext>
            </a:extLst>
          </p:cNvPr>
          <p:cNvSpPr>
            <a:spLocks noGrp="1"/>
          </p:cNvSpPr>
          <p:nvPr>
            <p:ph type="title"/>
          </p:nvPr>
        </p:nvSpPr>
        <p:spPr/>
        <p:txBody>
          <a:bodyPr/>
          <a:lstStyle/>
          <a:p>
            <a:r>
              <a:rPr lang="de-DE" dirty="0">
                <a:latin typeface="RubFlama" panose="02000000000000000000" pitchFamily="2" charset="0"/>
              </a:rPr>
              <a:t>C. Verfassungsrechtliche Rechtfertigung</a:t>
            </a:r>
          </a:p>
        </p:txBody>
      </p:sp>
      <p:sp>
        <p:nvSpPr>
          <p:cNvPr id="3" name="Inhaltsplatzhalter 2">
            <a:extLst>
              <a:ext uri="{FF2B5EF4-FFF2-40B4-BE49-F238E27FC236}">
                <a16:creationId xmlns:a16="http://schemas.microsoft.com/office/drawing/2014/main" id="{E484744E-3EC8-4222-A7F8-343D5BF7AFDB}"/>
              </a:ext>
            </a:extLst>
          </p:cNvPr>
          <p:cNvSpPr>
            <a:spLocks noGrp="1"/>
          </p:cNvSpPr>
          <p:nvPr>
            <p:ph idx="1"/>
          </p:nvPr>
        </p:nvSpPr>
        <p:spPr>
          <a:xfrm>
            <a:off x="468000" y="1224000"/>
            <a:ext cx="8496488" cy="4488000"/>
          </a:xfrm>
        </p:spPr>
        <p:txBody>
          <a:bodyPr/>
          <a:lstStyle/>
          <a:p>
            <a:pPr marL="748350" lvl="2" indent="-514350">
              <a:lnSpc>
                <a:spcPct val="150000"/>
              </a:lnSpc>
              <a:buFont typeface="+mj-lt"/>
              <a:buAutoNum type="romanUcPeriod"/>
            </a:pPr>
            <a:r>
              <a:rPr lang="de-DE" sz="2000" dirty="0">
                <a:latin typeface="RubFlama" panose="02000000000000000000" pitchFamily="2" charset="0"/>
              </a:rPr>
              <a:t>Schrankenvorbehalt</a:t>
            </a:r>
          </a:p>
          <a:p>
            <a:pPr marL="1044900" lvl="4" indent="-342900">
              <a:lnSpc>
                <a:spcPct val="150000"/>
              </a:lnSpc>
              <a:buFont typeface="Wingdings" panose="05000000000000000000" pitchFamily="2" charset="2"/>
              <a:buChar char="Ø"/>
            </a:pPr>
            <a:r>
              <a:rPr lang="de-DE" sz="2000" dirty="0">
                <a:latin typeface="RubFlama" panose="02000000000000000000" pitchFamily="2" charset="0"/>
              </a:rPr>
              <a:t>Einfacher Gesetzesvorbehalt</a:t>
            </a:r>
          </a:p>
          <a:p>
            <a:pPr marL="1044900" lvl="4" indent="-342900">
              <a:lnSpc>
                <a:spcPct val="150000"/>
              </a:lnSpc>
              <a:buFont typeface="Wingdings" panose="05000000000000000000" pitchFamily="2" charset="2"/>
              <a:buChar char="Ø"/>
            </a:pPr>
            <a:r>
              <a:rPr lang="de-DE" sz="2000" dirty="0">
                <a:latin typeface="RubFlama" panose="02000000000000000000" pitchFamily="2" charset="0"/>
              </a:rPr>
              <a:t>Qualifizierter Gesetzesvorbehalt</a:t>
            </a:r>
          </a:p>
          <a:p>
            <a:pPr marL="1044900" lvl="4" indent="-342900">
              <a:lnSpc>
                <a:spcPct val="150000"/>
              </a:lnSpc>
              <a:buFont typeface="Wingdings" panose="05000000000000000000" pitchFamily="2" charset="2"/>
              <a:buChar char="Ø"/>
            </a:pPr>
            <a:r>
              <a:rPr lang="de-DE" sz="2000" dirty="0">
                <a:latin typeface="RubFlama" panose="02000000000000000000" pitchFamily="2" charset="0"/>
              </a:rPr>
              <a:t>Verfassungsimmanente Schranken</a:t>
            </a:r>
          </a:p>
          <a:p>
            <a:pPr marL="1044900" lvl="4" indent="-342900">
              <a:lnSpc>
                <a:spcPct val="150000"/>
              </a:lnSpc>
              <a:buFont typeface="Wingdings" panose="05000000000000000000" pitchFamily="2" charset="2"/>
              <a:buChar char="Ø"/>
            </a:pPr>
            <a:r>
              <a:rPr lang="de-DE" sz="2000" dirty="0">
                <a:latin typeface="RubFlama" panose="02000000000000000000" pitchFamily="2" charset="0"/>
              </a:rPr>
              <a:t>Verfassungsunmittelbare Schranken</a:t>
            </a:r>
          </a:p>
          <a:p>
            <a:pPr marL="1044900" lvl="4" indent="-342900">
              <a:lnSpc>
                <a:spcPct val="150000"/>
              </a:lnSpc>
              <a:buFont typeface="Wingdings" panose="05000000000000000000" pitchFamily="2" charset="2"/>
              <a:buChar char="à"/>
            </a:pPr>
            <a:r>
              <a:rPr lang="de-DE" sz="2000" dirty="0">
                <a:latin typeface="RubFlama" panose="02000000000000000000" pitchFamily="2" charset="0"/>
                <a:sym typeface="Wingdings" panose="05000000000000000000" pitchFamily="2" charset="2"/>
              </a:rPr>
              <a:t>Eingriffsgrundlage vom Schrankenvorbehalt gedeckt</a:t>
            </a:r>
          </a:p>
        </p:txBody>
      </p:sp>
      <p:sp>
        <p:nvSpPr>
          <p:cNvPr id="4" name="Fußzeilenplatzhalter 3">
            <a:extLst>
              <a:ext uri="{FF2B5EF4-FFF2-40B4-BE49-F238E27FC236}">
                <a16:creationId xmlns:a16="http://schemas.microsoft.com/office/drawing/2014/main" id="{EFB4EF64-47EF-4845-9D8F-BE3F65AEFB3B}"/>
              </a:ext>
            </a:extLst>
          </p:cNvPr>
          <p:cNvSpPr>
            <a:spLocks noGrp="1"/>
          </p:cNvSpPr>
          <p:nvPr>
            <p:ph type="ftr" sz="quarter" idx="11"/>
          </p:nvPr>
        </p:nvSpPr>
        <p:spPr/>
        <p:txBody>
          <a:bodyPr/>
          <a:lstStyle/>
          <a:p>
            <a:pPr>
              <a:defRPr/>
            </a:pPr>
            <a:r>
              <a:rPr lang="de-DE" sz="900" dirty="0"/>
              <a:t>LEHRSTUHL FÜR ÖFFENTLICHES RECHT, RECHTSPHILOSOPHIE UND RECHTSÖKONOMIK</a:t>
            </a:r>
            <a:endParaRPr lang="de-DE" sz="900" dirty="0">
              <a:solidFill>
                <a:srgbClr val="9BBB59"/>
              </a:solidFill>
            </a:endParaRPr>
          </a:p>
          <a:p>
            <a:pPr>
              <a:defRPr/>
            </a:pPr>
            <a:r>
              <a:rPr lang="de-DE" sz="900" dirty="0">
                <a:solidFill>
                  <a:srgbClr val="9BBB59"/>
                </a:solidFill>
              </a:rPr>
              <a:t>Wiss. Mit. </a:t>
            </a:r>
            <a:r>
              <a:rPr lang="de-DE" dirty="0">
                <a:solidFill>
                  <a:srgbClr val="9BBB59"/>
                </a:solidFill>
              </a:rPr>
              <a:t>Jim Engelbrecht</a:t>
            </a:r>
            <a:endParaRPr lang="de-DE" sz="900" dirty="0">
              <a:solidFill>
                <a:srgbClr val="9BBB59"/>
              </a:solidFill>
            </a:endParaRPr>
          </a:p>
        </p:txBody>
      </p:sp>
      <p:sp>
        <p:nvSpPr>
          <p:cNvPr id="5" name="Foliennummernplatzhalter 4">
            <a:extLst>
              <a:ext uri="{FF2B5EF4-FFF2-40B4-BE49-F238E27FC236}">
                <a16:creationId xmlns:a16="http://schemas.microsoft.com/office/drawing/2014/main" id="{E8ED6EBA-D193-4FC9-B640-54B2BCA5D94D}"/>
              </a:ext>
            </a:extLst>
          </p:cNvPr>
          <p:cNvSpPr>
            <a:spLocks noGrp="1"/>
          </p:cNvSpPr>
          <p:nvPr>
            <p:ph type="sldNum" sz="quarter" idx="12"/>
          </p:nvPr>
        </p:nvSpPr>
        <p:spPr/>
        <p:txBody>
          <a:bodyPr/>
          <a:lstStyle/>
          <a:p>
            <a:fld id="{6C8FC03C-C266-4645-ABC5-645062898383}" type="slidenum">
              <a:rPr lang="de-DE" smtClean="0"/>
              <a:pPr/>
              <a:t>20</a:t>
            </a:fld>
            <a:r>
              <a:rPr lang="de-DE" dirty="0"/>
              <a:t> </a:t>
            </a:r>
          </a:p>
        </p:txBody>
      </p:sp>
    </p:spTree>
    <p:extLst>
      <p:ext uri="{BB962C8B-B14F-4D97-AF65-F5344CB8AC3E}">
        <p14:creationId xmlns:p14="http://schemas.microsoft.com/office/powerpoint/2010/main" val="2554364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6C3B2B-69D1-4164-B293-D493E2315637}"/>
              </a:ext>
            </a:extLst>
          </p:cNvPr>
          <p:cNvSpPr>
            <a:spLocks noGrp="1"/>
          </p:cNvSpPr>
          <p:nvPr>
            <p:ph type="title"/>
          </p:nvPr>
        </p:nvSpPr>
        <p:spPr/>
        <p:txBody>
          <a:bodyPr/>
          <a:lstStyle/>
          <a:p>
            <a:r>
              <a:rPr lang="de-DE" dirty="0">
                <a:latin typeface="RubFlama" panose="02000000000000000000" pitchFamily="2" charset="0"/>
              </a:rPr>
              <a:t>C. Verfassungsrechtliche Rechtfertigung</a:t>
            </a:r>
          </a:p>
        </p:txBody>
      </p:sp>
      <p:sp>
        <p:nvSpPr>
          <p:cNvPr id="3" name="Inhaltsplatzhalter 2">
            <a:extLst>
              <a:ext uri="{FF2B5EF4-FFF2-40B4-BE49-F238E27FC236}">
                <a16:creationId xmlns:a16="http://schemas.microsoft.com/office/drawing/2014/main" id="{E484744E-3EC8-4222-A7F8-343D5BF7AFDB}"/>
              </a:ext>
            </a:extLst>
          </p:cNvPr>
          <p:cNvSpPr>
            <a:spLocks noGrp="1"/>
          </p:cNvSpPr>
          <p:nvPr>
            <p:ph idx="1"/>
          </p:nvPr>
        </p:nvSpPr>
        <p:spPr>
          <a:xfrm>
            <a:off x="468000" y="1224000"/>
            <a:ext cx="8496488" cy="4488000"/>
          </a:xfrm>
        </p:spPr>
        <p:txBody>
          <a:bodyPr/>
          <a:lstStyle/>
          <a:p>
            <a:pPr marL="748350" lvl="2" indent="-514350">
              <a:lnSpc>
                <a:spcPct val="150000"/>
              </a:lnSpc>
              <a:buFont typeface="+mj-lt"/>
              <a:buAutoNum type="romanUcPeriod" startAt="2"/>
            </a:pPr>
            <a:r>
              <a:rPr lang="de-DE" sz="2000" dirty="0">
                <a:latin typeface="RubFlama" panose="02000000000000000000" pitchFamily="2" charset="0"/>
              </a:rPr>
              <a:t>Existenz verfassungsgemäßer Eingriffsgrundlage</a:t>
            </a:r>
          </a:p>
          <a:p>
            <a:pPr marL="1159200" lvl="4" indent="-457200">
              <a:lnSpc>
                <a:spcPct val="150000"/>
              </a:lnSpc>
              <a:buFont typeface="+mj-lt"/>
              <a:buAutoNum type="arabicPeriod"/>
            </a:pPr>
            <a:r>
              <a:rPr lang="de-DE" sz="2000" dirty="0">
                <a:latin typeface="RubFlama" panose="02000000000000000000" pitchFamily="2" charset="0"/>
              </a:rPr>
              <a:t>Formelle Verfassungsmäßigkeit</a:t>
            </a:r>
          </a:p>
          <a:p>
            <a:pPr marL="1159200" lvl="4" indent="-457200">
              <a:lnSpc>
                <a:spcPct val="150000"/>
              </a:lnSpc>
              <a:buFont typeface="+mj-lt"/>
              <a:buAutoNum type="arabicPeriod"/>
            </a:pPr>
            <a:r>
              <a:rPr lang="de-DE" sz="2000" dirty="0">
                <a:latin typeface="RubFlama" panose="02000000000000000000" pitchFamily="2" charset="0"/>
              </a:rPr>
              <a:t>Materielle Verfassungsmäßigkeit (Schranken-Schranken)</a:t>
            </a:r>
          </a:p>
          <a:p>
            <a:pPr lvl="4" indent="0">
              <a:lnSpc>
                <a:spcPct val="150000"/>
              </a:lnSpc>
              <a:buNone/>
            </a:pPr>
            <a:r>
              <a:rPr lang="de-DE" sz="2000" dirty="0">
                <a:latin typeface="RubFlama" panose="02000000000000000000" pitchFamily="2" charset="0"/>
              </a:rPr>
              <a:t>			a) Verhältnismäßigkeitsprinzip, Art. 1 III, 20 III GG</a:t>
            </a:r>
          </a:p>
          <a:p>
            <a:pPr lvl="4" indent="0">
              <a:lnSpc>
                <a:spcPct val="150000"/>
              </a:lnSpc>
              <a:buNone/>
            </a:pPr>
            <a:r>
              <a:rPr lang="de-DE" sz="2000" dirty="0">
                <a:latin typeface="RubFlama" panose="02000000000000000000" pitchFamily="2" charset="0"/>
              </a:rPr>
              <a:t>			b) Art. 19 I 1 GG: Einzelfallgesetzverbot</a:t>
            </a:r>
          </a:p>
          <a:p>
            <a:pPr lvl="4" indent="0">
              <a:lnSpc>
                <a:spcPct val="150000"/>
              </a:lnSpc>
              <a:buNone/>
            </a:pPr>
            <a:r>
              <a:rPr lang="de-DE" sz="2000" dirty="0">
                <a:latin typeface="RubFlama" panose="02000000000000000000" pitchFamily="2" charset="0"/>
              </a:rPr>
              <a:t>			c) Art. 19 I 2 GG: Zitiergebot</a:t>
            </a:r>
          </a:p>
          <a:p>
            <a:pPr lvl="4" indent="0">
              <a:lnSpc>
                <a:spcPct val="150000"/>
              </a:lnSpc>
              <a:buNone/>
            </a:pPr>
            <a:r>
              <a:rPr lang="de-DE" sz="2000" dirty="0">
                <a:latin typeface="RubFlama" panose="02000000000000000000" pitchFamily="2" charset="0"/>
              </a:rPr>
              <a:t>			d) Art. 19 II GG: Wesensgehaltsgarantie</a:t>
            </a:r>
          </a:p>
          <a:p>
            <a:pPr lvl="4" indent="0">
              <a:lnSpc>
                <a:spcPct val="150000"/>
              </a:lnSpc>
              <a:buNone/>
            </a:pPr>
            <a:r>
              <a:rPr lang="de-DE" sz="2000" dirty="0">
                <a:latin typeface="RubFlama" panose="02000000000000000000" pitchFamily="2" charset="0"/>
              </a:rPr>
              <a:t>			e) Bestimmtheitsgebot, Art. 20 III GG</a:t>
            </a:r>
          </a:p>
          <a:p>
            <a:pPr lvl="4" indent="0">
              <a:lnSpc>
                <a:spcPct val="150000"/>
              </a:lnSpc>
              <a:buNone/>
            </a:pPr>
            <a:r>
              <a:rPr lang="de-DE" sz="2000" dirty="0">
                <a:latin typeface="RubFlama" panose="02000000000000000000" pitchFamily="2" charset="0"/>
              </a:rPr>
              <a:t>			f) Rückwirkungsverbot, Art. 20 III GG</a:t>
            </a:r>
          </a:p>
        </p:txBody>
      </p:sp>
      <p:sp>
        <p:nvSpPr>
          <p:cNvPr id="4" name="Fußzeilenplatzhalter 3">
            <a:extLst>
              <a:ext uri="{FF2B5EF4-FFF2-40B4-BE49-F238E27FC236}">
                <a16:creationId xmlns:a16="http://schemas.microsoft.com/office/drawing/2014/main" id="{EFB4EF64-47EF-4845-9D8F-BE3F65AEFB3B}"/>
              </a:ext>
            </a:extLst>
          </p:cNvPr>
          <p:cNvSpPr>
            <a:spLocks noGrp="1"/>
          </p:cNvSpPr>
          <p:nvPr>
            <p:ph type="ftr" sz="quarter" idx="11"/>
          </p:nvPr>
        </p:nvSpPr>
        <p:spPr/>
        <p:txBody>
          <a:bodyPr/>
          <a:lstStyle/>
          <a:p>
            <a:pPr>
              <a:defRPr/>
            </a:pPr>
            <a:r>
              <a:rPr lang="de-DE" sz="900" dirty="0"/>
              <a:t>LEHRSTUHL FÜR ÖFFENTLICHES RECHT, RECHTSPHILOSOPHIE UND RECHTSÖKONOMIK</a:t>
            </a:r>
            <a:endParaRPr lang="de-DE" sz="900" dirty="0">
              <a:solidFill>
                <a:srgbClr val="9BBB59"/>
              </a:solidFill>
            </a:endParaRPr>
          </a:p>
          <a:p>
            <a:pPr>
              <a:defRPr/>
            </a:pPr>
            <a:r>
              <a:rPr lang="de-DE" sz="900" dirty="0">
                <a:solidFill>
                  <a:srgbClr val="9BBB59"/>
                </a:solidFill>
              </a:rPr>
              <a:t>Wiss. Mit. </a:t>
            </a:r>
            <a:r>
              <a:rPr lang="de-DE" dirty="0">
                <a:solidFill>
                  <a:srgbClr val="9BBB59"/>
                </a:solidFill>
              </a:rPr>
              <a:t>Jim Engelbrecht</a:t>
            </a:r>
            <a:endParaRPr lang="de-DE" sz="900" dirty="0">
              <a:solidFill>
                <a:srgbClr val="9BBB59"/>
              </a:solidFill>
            </a:endParaRPr>
          </a:p>
        </p:txBody>
      </p:sp>
      <p:sp>
        <p:nvSpPr>
          <p:cNvPr id="5" name="Foliennummernplatzhalter 4">
            <a:extLst>
              <a:ext uri="{FF2B5EF4-FFF2-40B4-BE49-F238E27FC236}">
                <a16:creationId xmlns:a16="http://schemas.microsoft.com/office/drawing/2014/main" id="{E8ED6EBA-D193-4FC9-B640-54B2BCA5D94D}"/>
              </a:ext>
            </a:extLst>
          </p:cNvPr>
          <p:cNvSpPr>
            <a:spLocks noGrp="1"/>
          </p:cNvSpPr>
          <p:nvPr>
            <p:ph type="sldNum" sz="quarter" idx="12"/>
          </p:nvPr>
        </p:nvSpPr>
        <p:spPr/>
        <p:txBody>
          <a:bodyPr/>
          <a:lstStyle/>
          <a:p>
            <a:fld id="{6C8FC03C-C266-4645-ABC5-645062898383}" type="slidenum">
              <a:rPr lang="de-DE" smtClean="0"/>
              <a:pPr/>
              <a:t>21</a:t>
            </a:fld>
            <a:r>
              <a:rPr lang="de-DE"/>
              <a:t> </a:t>
            </a:r>
            <a:endParaRPr lang="de-DE" dirty="0"/>
          </a:p>
        </p:txBody>
      </p:sp>
    </p:spTree>
    <p:extLst>
      <p:ext uri="{BB962C8B-B14F-4D97-AF65-F5344CB8AC3E}">
        <p14:creationId xmlns:p14="http://schemas.microsoft.com/office/powerpoint/2010/main" val="2629730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7D4557-6A90-4E80-9730-FBF8E3F1D61E}"/>
              </a:ext>
            </a:extLst>
          </p:cNvPr>
          <p:cNvSpPr>
            <a:spLocks noGrp="1"/>
          </p:cNvSpPr>
          <p:nvPr>
            <p:ph type="title"/>
          </p:nvPr>
        </p:nvSpPr>
        <p:spPr/>
        <p:txBody>
          <a:bodyPr/>
          <a:lstStyle/>
          <a:p>
            <a:r>
              <a:rPr lang="de-DE" dirty="0">
                <a:latin typeface="RubFlama" panose="02000000000000000000" pitchFamily="2" charset="0"/>
              </a:rPr>
              <a:t>a) Verhältnismäßigkeit</a:t>
            </a:r>
          </a:p>
        </p:txBody>
      </p:sp>
      <p:sp>
        <p:nvSpPr>
          <p:cNvPr id="4" name="Fußzeilenplatzhalter 3">
            <a:extLst>
              <a:ext uri="{FF2B5EF4-FFF2-40B4-BE49-F238E27FC236}">
                <a16:creationId xmlns:a16="http://schemas.microsoft.com/office/drawing/2014/main" id="{9C311D39-79FC-4947-BA85-178C52187EC4}"/>
              </a:ext>
            </a:extLst>
          </p:cNvPr>
          <p:cNvSpPr>
            <a:spLocks noGrp="1"/>
          </p:cNvSpPr>
          <p:nvPr>
            <p:ph type="ftr" sz="quarter" idx="11"/>
          </p:nvPr>
        </p:nvSpPr>
        <p:spPr/>
        <p:txBody>
          <a:bodyPr/>
          <a:lstStyle/>
          <a:p>
            <a:pPr>
              <a:defRPr/>
            </a:pPr>
            <a:r>
              <a:rPr lang="de-DE" sz="900" dirty="0">
                <a:latin typeface="RubFlama" panose="02000000000000000000" pitchFamily="2" charset="0"/>
              </a:rPr>
              <a:t>LEHRSTUHL FÜR ÖFFENTLICHES RECHT, RECHTSPHILOSOPHIE UND RECHTSÖKONOMIK</a:t>
            </a:r>
            <a:endParaRPr lang="de-DE" sz="900" dirty="0">
              <a:solidFill>
                <a:srgbClr val="9BBB59"/>
              </a:solidFill>
              <a:latin typeface="RubFlama" panose="02000000000000000000" pitchFamily="2" charset="0"/>
            </a:endParaRPr>
          </a:p>
          <a:p>
            <a:pPr>
              <a:defRPr/>
            </a:pPr>
            <a:r>
              <a:rPr lang="de-DE" sz="900" dirty="0">
                <a:solidFill>
                  <a:srgbClr val="9BBB59"/>
                </a:solidFill>
                <a:latin typeface="RubFlama" panose="02000000000000000000" pitchFamily="2" charset="0"/>
              </a:rPr>
              <a:t>Wiss. Mit. </a:t>
            </a:r>
            <a:r>
              <a:rPr lang="de-DE" dirty="0">
                <a:solidFill>
                  <a:srgbClr val="9BBB59"/>
                </a:solidFill>
              </a:rPr>
              <a:t>Jim Engelbrecht</a:t>
            </a:r>
            <a:endParaRPr lang="de-DE" sz="900" dirty="0">
              <a:solidFill>
                <a:srgbClr val="9BBB59"/>
              </a:solidFill>
              <a:latin typeface="RubFlama" panose="02000000000000000000" pitchFamily="2" charset="0"/>
            </a:endParaRPr>
          </a:p>
        </p:txBody>
      </p:sp>
      <p:sp>
        <p:nvSpPr>
          <p:cNvPr id="5" name="Foliennummernplatzhalter 4">
            <a:extLst>
              <a:ext uri="{FF2B5EF4-FFF2-40B4-BE49-F238E27FC236}">
                <a16:creationId xmlns:a16="http://schemas.microsoft.com/office/drawing/2014/main" id="{708FADD2-3D55-4272-AA21-DB6EAD924C46}"/>
              </a:ext>
            </a:extLst>
          </p:cNvPr>
          <p:cNvSpPr>
            <a:spLocks noGrp="1"/>
          </p:cNvSpPr>
          <p:nvPr>
            <p:ph type="sldNum" sz="quarter" idx="12"/>
          </p:nvPr>
        </p:nvSpPr>
        <p:spPr/>
        <p:txBody>
          <a:bodyPr/>
          <a:lstStyle/>
          <a:p>
            <a:fld id="{6C8FC03C-C266-4645-ABC5-645062898383}" type="slidenum">
              <a:rPr lang="de-DE" smtClean="0"/>
              <a:pPr/>
              <a:t>22</a:t>
            </a:fld>
            <a:r>
              <a:rPr lang="de-DE"/>
              <a:t> </a:t>
            </a:r>
            <a:endParaRPr lang="de-DE" dirty="0"/>
          </a:p>
        </p:txBody>
      </p:sp>
      <p:sp>
        <p:nvSpPr>
          <p:cNvPr id="7" name="Rechteck 6">
            <a:extLst>
              <a:ext uri="{FF2B5EF4-FFF2-40B4-BE49-F238E27FC236}">
                <a16:creationId xmlns:a16="http://schemas.microsoft.com/office/drawing/2014/main" id="{83F0B019-76F8-49A3-9064-0CEEE3C8FCCF}"/>
              </a:ext>
            </a:extLst>
          </p:cNvPr>
          <p:cNvSpPr/>
          <p:nvPr/>
        </p:nvSpPr>
        <p:spPr>
          <a:xfrm>
            <a:off x="576000" y="1340768"/>
            <a:ext cx="2339816" cy="7920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latin typeface="RubFlama" panose="02000000000000000000" pitchFamily="2" charset="0"/>
              </a:rPr>
              <a:t>Hoheitliche </a:t>
            </a:r>
          </a:p>
          <a:p>
            <a:pPr algn="ctr"/>
            <a:r>
              <a:rPr lang="de-DE" sz="2000" dirty="0">
                <a:latin typeface="RubFlama" panose="02000000000000000000" pitchFamily="2" charset="0"/>
              </a:rPr>
              <a:t>Maßnahme</a:t>
            </a:r>
          </a:p>
        </p:txBody>
      </p:sp>
      <p:sp>
        <p:nvSpPr>
          <p:cNvPr id="9" name="Rechteck 8">
            <a:extLst>
              <a:ext uri="{FF2B5EF4-FFF2-40B4-BE49-F238E27FC236}">
                <a16:creationId xmlns:a16="http://schemas.microsoft.com/office/drawing/2014/main" id="{9E89B998-936A-443F-B613-218BB02FBE9F}"/>
              </a:ext>
            </a:extLst>
          </p:cNvPr>
          <p:cNvSpPr/>
          <p:nvPr/>
        </p:nvSpPr>
        <p:spPr>
          <a:xfrm>
            <a:off x="6264632" y="1340768"/>
            <a:ext cx="2339816" cy="7920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latin typeface="RubFlama" panose="02000000000000000000" pitchFamily="2" charset="0"/>
              </a:rPr>
              <a:t>Ziel</a:t>
            </a:r>
          </a:p>
        </p:txBody>
      </p:sp>
      <p:sp>
        <p:nvSpPr>
          <p:cNvPr id="10" name="Rechteck 9">
            <a:extLst>
              <a:ext uri="{FF2B5EF4-FFF2-40B4-BE49-F238E27FC236}">
                <a16:creationId xmlns:a16="http://schemas.microsoft.com/office/drawing/2014/main" id="{FD7B66EF-DEF1-4127-BFFE-C2AFEA4C7086}"/>
              </a:ext>
            </a:extLst>
          </p:cNvPr>
          <p:cNvSpPr/>
          <p:nvPr/>
        </p:nvSpPr>
        <p:spPr>
          <a:xfrm>
            <a:off x="576000" y="5085184"/>
            <a:ext cx="2339816" cy="7920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latin typeface="RubFlama" panose="02000000000000000000" pitchFamily="2" charset="0"/>
              </a:rPr>
              <a:t>Beeinträchtigung</a:t>
            </a:r>
          </a:p>
        </p:txBody>
      </p:sp>
      <p:sp>
        <p:nvSpPr>
          <p:cNvPr id="11" name="Pfeil: nach rechts 10">
            <a:extLst>
              <a:ext uri="{FF2B5EF4-FFF2-40B4-BE49-F238E27FC236}">
                <a16:creationId xmlns:a16="http://schemas.microsoft.com/office/drawing/2014/main" id="{B72BA242-827D-436F-9AD3-D11921BA668C}"/>
              </a:ext>
            </a:extLst>
          </p:cNvPr>
          <p:cNvSpPr/>
          <p:nvPr/>
        </p:nvSpPr>
        <p:spPr>
          <a:xfrm>
            <a:off x="3131840" y="1340767"/>
            <a:ext cx="2880320" cy="792088"/>
          </a:xfrm>
          <a:prstGeom prst="rightArrow">
            <a:avLst/>
          </a:prstGeom>
          <a:solidFill>
            <a:srgbClr val="9BBB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latin typeface="RubFlama" panose="02000000000000000000" pitchFamily="2" charset="0"/>
              </a:rPr>
              <a:t>bezweckt</a:t>
            </a:r>
          </a:p>
        </p:txBody>
      </p:sp>
      <p:sp>
        <p:nvSpPr>
          <p:cNvPr id="13" name="Ellipse 12">
            <a:extLst>
              <a:ext uri="{FF2B5EF4-FFF2-40B4-BE49-F238E27FC236}">
                <a16:creationId xmlns:a16="http://schemas.microsoft.com/office/drawing/2014/main" id="{3CBF9F91-38B9-4B6C-98F5-D00D06C522B0}"/>
              </a:ext>
            </a:extLst>
          </p:cNvPr>
          <p:cNvSpPr/>
          <p:nvPr/>
        </p:nvSpPr>
        <p:spPr>
          <a:xfrm>
            <a:off x="2195736" y="3789040"/>
            <a:ext cx="2088000" cy="1080120"/>
          </a:xfrm>
          <a:prstGeom prst="ellipse">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tx2"/>
                </a:solidFill>
                <a:latin typeface="RubFlama" panose="02000000000000000000" pitchFamily="2" charset="0"/>
              </a:rPr>
              <a:t>geeignet</a:t>
            </a:r>
          </a:p>
        </p:txBody>
      </p:sp>
      <p:sp>
        <p:nvSpPr>
          <p:cNvPr id="15" name="Pfeil: nach unten 14">
            <a:extLst>
              <a:ext uri="{FF2B5EF4-FFF2-40B4-BE49-F238E27FC236}">
                <a16:creationId xmlns:a16="http://schemas.microsoft.com/office/drawing/2014/main" id="{288F2C2E-2038-48AE-B7D3-B331F2255AF4}"/>
              </a:ext>
            </a:extLst>
          </p:cNvPr>
          <p:cNvSpPr/>
          <p:nvPr/>
        </p:nvSpPr>
        <p:spPr>
          <a:xfrm>
            <a:off x="1261828" y="2276872"/>
            <a:ext cx="968160" cy="2664295"/>
          </a:xfrm>
          <a:prstGeom prst="downArrow">
            <a:avLst/>
          </a:prstGeom>
          <a:solidFill>
            <a:srgbClr val="9BBB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latin typeface="RubFlama" panose="02000000000000000000" pitchFamily="2" charset="0"/>
              </a:rPr>
              <a:t>b</a:t>
            </a:r>
          </a:p>
          <a:p>
            <a:pPr algn="ctr"/>
            <a:r>
              <a:rPr lang="de-DE" sz="2000" dirty="0" err="1">
                <a:latin typeface="RubFlama" panose="02000000000000000000" pitchFamily="2" charset="0"/>
              </a:rPr>
              <a:t>ew</a:t>
            </a:r>
            <a:endParaRPr lang="de-DE" sz="2000" dirty="0">
              <a:latin typeface="RubFlama" panose="02000000000000000000" pitchFamily="2" charset="0"/>
            </a:endParaRPr>
          </a:p>
          <a:p>
            <a:pPr algn="ctr"/>
            <a:r>
              <a:rPr lang="de-DE" sz="2000" dirty="0">
                <a:latin typeface="RubFlama" panose="02000000000000000000" pitchFamily="2" charset="0"/>
              </a:rPr>
              <a:t>i</a:t>
            </a:r>
          </a:p>
          <a:p>
            <a:pPr algn="ctr"/>
            <a:r>
              <a:rPr lang="de-DE" sz="2000" dirty="0">
                <a:latin typeface="RubFlama" panose="02000000000000000000" pitchFamily="2" charset="0"/>
              </a:rPr>
              <a:t>r</a:t>
            </a:r>
          </a:p>
          <a:p>
            <a:pPr algn="ctr"/>
            <a:r>
              <a:rPr lang="de-DE" sz="2000" dirty="0">
                <a:latin typeface="RubFlama" panose="02000000000000000000" pitchFamily="2" charset="0"/>
              </a:rPr>
              <a:t>k</a:t>
            </a:r>
          </a:p>
          <a:p>
            <a:pPr algn="ctr"/>
            <a:r>
              <a:rPr lang="de-DE" sz="2000" dirty="0">
                <a:latin typeface="RubFlama" panose="02000000000000000000" pitchFamily="2" charset="0"/>
              </a:rPr>
              <a:t>t</a:t>
            </a:r>
          </a:p>
        </p:txBody>
      </p:sp>
      <p:sp>
        <p:nvSpPr>
          <p:cNvPr id="16" name="Pfeil: nach unten 15">
            <a:extLst>
              <a:ext uri="{FF2B5EF4-FFF2-40B4-BE49-F238E27FC236}">
                <a16:creationId xmlns:a16="http://schemas.microsoft.com/office/drawing/2014/main" id="{2DC7B892-B893-4F2F-A506-855DACFA8495}"/>
              </a:ext>
            </a:extLst>
          </p:cNvPr>
          <p:cNvSpPr/>
          <p:nvPr/>
        </p:nvSpPr>
        <p:spPr>
          <a:xfrm rot="1741929">
            <a:off x="3427850" y="1953150"/>
            <a:ext cx="388634" cy="1899543"/>
          </a:xfrm>
          <a:prstGeom prst="downArrow">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Pfeil: nach unten 16">
            <a:extLst>
              <a:ext uri="{FF2B5EF4-FFF2-40B4-BE49-F238E27FC236}">
                <a16:creationId xmlns:a16="http://schemas.microsoft.com/office/drawing/2014/main" id="{0E3FE30A-47B2-4113-9620-EFD797C8E3B4}"/>
              </a:ext>
            </a:extLst>
          </p:cNvPr>
          <p:cNvSpPr/>
          <p:nvPr/>
        </p:nvSpPr>
        <p:spPr>
          <a:xfrm rot="19860000">
            <a:off x="4941621" y="1953085"/>
            <a:ext cx="388800" cy="1904103"/>
          </a:xfrm>
          <a:prstGeom prst="downArrow">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Ellipse 19">
            <a:extLst>
              <a:ext uri="{FF2B5EF4-FFF2-40B4-BE49-F238E27FC236}">
                <a16:creationId xmlns:a16="http://schemas.microsoft.com/office/drawing/2014/main" id="{DD997618-1531-42B8-9C41-6F796605759E}"/>
              </a:ext>
            </a:extLst>
          </p:cNvPr>
          <p:cNvSpPr/>
          <p:nvPr/>
        </p:nvSpPr>
        <p:spPr>
          <a:xfrm>
            <a:off x="4572000" y="3790800"/>
            <a:ext cx="2088232" cy="1080120"/>
          </a:xfrm>
          <a:prstGeom prst="ellipse">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tx2"/>
                </a:solidFill>
                <a:latin typeface="RubFlama" panose="02000000000000000000" pitchFamily="2" charset="0"/>
              </a:rPr>
              <a:t>erforderlich</a:t>
            </a:r>
          </a:p>
        </p:txBody>
      </p:sp>
      <p:sp>
        <p:nvSpPr>
          <p:cNvPr id="18" name="Ellipse 17">
            <a:extLst>
              <a:ext uri="{FF2B5EF4-FFF2-40B4-BE49-F238E27FC236}">
                <a16:creationId xmlns:a16="http://schemas.microsoft.com/office/drawing/2014/main" id="{E31CFC5F-4FA8-436E-BE3A-0D7CFF4312E6}"/>
              </a:ext>
            </a:extLst>
          </p:cNvPr>
          <p:cNvSpPr/>
          <p:nvPr/>
        </p:nvSpPr>
        <p:spPr>
          <a:xfrm>
            <a:off x="5508104" y="2564904"/>
            <a:ext cx="2088232" cy="1080120"/>
          </a:xfrm>
          <a:prstGeom prst="ellipse">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tx2"/>
                </a:solidFill>
                <a:latin typeface="RubFlama" panose="02000000000000000000" pitchFamily="2" charset="0"/>
              </a:rPr>
              <a:t>legitim</a:t>
            </a:r>
          </a:p>
        </p:txBody>
      </p:sp>
      <p:sp>
        <p:nvSpPr>
          <p:cNvPr id="19" name="Pfeil: nach links und oben 18">
            <a:extLst>
              <a:ext uri="{FF2B5EF4-FFF2-40B4-BE49-F238E27FC236}">
                <a16:creationId xmlns:a16="http://schemas.microsoft.com/office/drawing/2014/main" id="{F89F573A-A604-475E-80EE-94039A32E60C}"/>
              </a:ext>
            </a:extLst>
          </p:cNvPr>
          <p:cNvSpPr/>
          <p:nvPr/>
        </p:nvSpPr>
        <p:spPr>
          <a:xfrm>
            <a:off x="3283974" y="2321622"/>
            <a:ext cx="5320474" cy="3699666"/>
          </a:xfrm>
          <a:prstGeom prst="leftUpArrow">
            <a:avLst>
              <a:gd name="adj1" fmla="val 17996"/>
              <a:gd name="adj2" fmla="val 16440"/>
              <a:gd name="adj3" fmla="val 20331"/>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latin typeface="RubFlama" panose="02000000000000000000" pitchFamily="2" charset="0"/>
              </a:rPr>
              <a:t>angemessenes Verhältnis</a:t>
            </a:r>
          </a:p>
        </p:txBody>
      </p:sp>
      <p:sp>
        <p:nvSpPr>
          <p:cNvPr id="22" name="Pfeil: nach unten 21">
            <a:extLst>
              <a:ext uri="{FF2B5EF4-FFF2-40B4-BE49-F238E27FC236}">
                <a16:creationId xmlns:a16="http://schemas.microsoft.com/office/drawing/2014/main" id="{35D66E2F-20DD-45E0-B677-FB84A1D816E9}"/>
              </a:ext>
            </a:extLst>
          </p:cNvPr>
          <p:cNvSpPr/>
          <p:nvPr/>
        </p:nvSpPr>
        <p:spPr>
          <a:xfrm rot="2354338">
            <a:off x="6991713" y="2206893"/>
            <a:ext cx="388634" cy="422197"/>
          </a:xfrm>
          <a:prstGeom prst="downArrow">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3621401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anim calcmode="lin" valueType="num">
                                      <p:cBhvr additive="base">
                                        <p:cTn id="23" dur="500" fill="hold"/>
                                        <p:tgtEl>
                                          <p:spTgt spid="22"/>
                                        </p:tgtEl>
                                        <p:attrNameLst>
                                          <p:attrName>ppt_x</p:attrName>
                                        </p:attrNameLst>
                                      </p:cBhvr>
                                      <p:tavLst>
                                        <p:tav tm="0">
                                          <p:val>
                                            <p:strVal val="#ppt_x"/>
                                          </p:val>
                                        </p:tav>
                                        <p:tav tm="100000">
                                          <p:val>
                                            <p:strVal val="#ppt_x"/>
                                          </p:val>
                                        </p:tav>
                                      </p:tavLst>
                                    </p:anim>
                                    <p:anim calcmode="lin" valueType="num">
                                      <p:cBhvr additive="base">
                                        <p:cTn id="24" dur="500" fill="hold"/>
                                        <p:tgtEl>
                                          <p:spTgt spid="22"/>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500" fill="hold"/>
                                        <p:tgtEl>
                                          <p:spTgt spid="18"/>
                                        </p:tgtEl>
                                        <p:attrNameLst>
                                          <p:attrName>ppt_x</p:attrName>
                                        </p:attrNameLst>
                                      </p:cBhvr>
                                      <p:tavLst>
                                        <p:tav tm="0">
                                          <p:val>
                                            <p:strVal val="#ppt_x"/>
                                          </p:val>
                                        </p:tav>
                                        <p:tav tm="100000">
                                          <p:val>
                                            <p:strVal val="#ppt_x"/>
                                          </p:val>
                                        </p:tav>
                                      </p:tavLst>
                                    </p:anim>
                                    <p:anim calcmode="lin" valueType="num">
                                      <p:cBhvr additive="base">
                                        <p:cTn id="2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ppt_x"/>
                                          </p:val>
                                        </p:tav>
                                        <p:tav tm="100000">
                                          <p:val>
                                            <p:strVal val="#ppt_x"/>
                                          </p:val>
                                        </p:tav>
                                      </p:tavLst>
                                    </p:anim>
                                    <p:anim calcmode="lin" valueType="num">
                                      <p:cBhvr additive="base">
                                        <p:cTn id="34" dur="500" fill="hold"/>
                                        <p:tgtEl>
                                          <p:spTgt spid="16"/>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ppt_x"/>
                                          </p:val>
                                        </p:tav>
                                        <p:tav tm="100000">
                                          <p:val>
                                            <p:strVal val="#ppt_x"/>
                                          </p:val>
                                        </p:tav>
                                      </p:tavLst>
                                    </p:anim>
                                    <p:anim calcmode="lin" valueType="num">
                                      <p:cBhvr additive="base">
                                        <p:cTn id="3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additive="base">
                                        <p:cTn id="43" dur="500" fill="hold"/>
                                        <p:tgtEl>
                                          <p:spTgt spid="17"/>
                                        </p:tgtEl>
                                        <p:attrNameLst>
                                          <p:attrName>ppt_x</p:attrName>
                                        </p:attrNameLst>
                                      </p:cBhvr>
                                      <p:tavLst>
                                        <p:tav tm="0">
                                          <p:val>
                                            <p:strVal val="#ppt_x"/>
                                          </p:val>
                                        </p:tav>
                                        <p:tav tm="100000">
                                          <p:val>
                                            <p:strVal val="#ppt_x"/>
                                          </p:val>
                                        </p:tav>
                                      </p:tavLst>
                                    </p:anim>
                                    <p:anim calcmode="lin" valueType="num">
                                      <p:cBhvr additive="base">
                                        <p:cTn id="44" dur="500" fill="hold"/>
                                        <p:tgtEl>
                                          <p:spTgt spid="17"/>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additive="base">
                                        <p:cTn id="47" dur="500" fill="hold"/>
                                        <p:tgtEl>
                                          <p:spTgt spid="20"/>
                                        </p:tgtEl>
                                        <p:attrNameLst>
                                          <p:attrName>ppt_x</p:attrName>
                                        </p:attrNameLst>
                                      </p:cBhvr>
                                      <p:tavLst>
                                        <p:tav tm="0">
                                          <p:val>
                                            <p:strVal val="#ppt_x"/>
                                          </p:val>
                                        </p:tav>
                                        <p:tav tm="100000">
                                          <p:val>
                                            <p:strVal val="#ppt_x"/>
                                          </p:val>
                                        </p:tav>
                                      </p:tavLst>
                                    </p:anim>
                                    <p:anim calcmode="lin" valueType="num">
                                      <p:cBhvr additive="base">
                                        <p:cTn id="4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 calcmode="lin" valueType="num">
                                      <p:cBhvr additive="base">
                                        <p:cTn id="53" dur="500" fill="hold"/>
                                        <p:tgtEl>
                                          <p:spTgt spid="15"/>
                                        </p:tgtEl>
                                        <p:attrNameLst>
                                          <p:attrName>ppt_x</p:attrName>
                                        </p:attrNameLst>
                                      </p:cBhvr>
                                      <p:tavLst>
                                        <p:tav tm="0">
                                          <p:val>
                                            <p:strVal val="#ppt_x"/>
                                          </p:val>
                                        </p:tav>
                                        <p:tav tm="100000">
                                          <p:val>
                                            <p:strVal val="#ppt_x"/>
                                          </p:val>
                                        </p:tav>
                                      </p:tavLst>
                                    </p:anim>
                                    <p:anim calcmode="lin" valueType="num">
                                      <p:cBhvr additive="base">
                                        <p:cTn id="54" dur="500" fill="hold"/>
                                        <p:tgtEl>
                                          <p:spTgt spid="15"/>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10"/>
                                        </p:tgtEl>
                                        <p:attrNameLst>
                                          <p:attrName>style.visibility</p:attrName>
                                        </p:attrNameLst>
                                      </p:cBhvr>
                                      <p:to>
                                        <p:strVal val="visible"/>
                                      </p:to>
                                    </p:set>
                                    <p:anim calcmode="lin" valueType="num">
                                      <p:cBhvr additive="base">
                                        <p:cTn id="57" dur="500" fill="hold"/>
                                        <p:tgtEl>
                                          <p:spTgt spid="10"/>
                                        </p:tgtEl>
                                        <p:attrNameLst>
                                          <p:attrName>ppt_x</p:attrName>
                                        </p:attrNameLst>
                                      </p:cBhvr>
                                      <p:tavLst>
                                        <p:tav tm="0">
                                          <p:val>
                                            <p:strVal val="#ppt_x"/>
                                          </p:val>
                                        </p:tav>
                                        <p:tav tm="100000">
                                          <p:val>
                                            <p:strVal val="#ppt_x"/>
                                          </p:val>
                                        </p:tav>
                                      </p:tavLst>
                                    </p:anim>
                                    <p:anim calcmode="lin" valueType="num">
                                      <p:cBhvr additive="base">
                                        <p:cTn id="5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9"/>
                                        </p:tgtEl>
                                        <p:attrNameLst>
                                          <p:attrName>style.visibility</p:attrName>
                                        </p:attrNameLst>
                                      </p:cBhvr>
                                      <p:to>
                                        <p:strVal val="visible"/>
                                      </p:to>
                                    </p:set>
                                    <p:anim calcmode="lin" valueType="num">
                                      <p:cBhvr additive="base">
                                        <p:cTn id="63" dur="500" fill="hold"/>
                                        <p:tgtEl>
                                          <p:spTgt spid="19"/>
                                        </p:tgtEl>
                                        <p:attrNameLst>
                                          <p:attrName>ppt_x</p:attrName>
                                        </p:attrNameLst>
                                      </p:cBhvr>
                                      <p:tavLst>
                                        <p:tav tm="0">
                                          <p:val>
                                            <p:strVal val="#ppt_x"/>
                                          </p:val>
                                        </p:tav>
                                        <p:tav tm="100000">
                                          <p:val>
                                            <p:strVal val="#ppt_x"/>
                                          </p:val>
                                        </p:tav>
                                      </p:tavLst>
                                    </p:anim>
                                    <p:anim calcmode="lin" valueType="num">
                                      <p:cBhvr additive="base">
                                        <p:cTn id="6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1" grpId="0" animBg="1"/>
      <p:bldP spid="13" grpId="0" animBg="1"/>
      <p:bldP spid="15" grpId="0" animBg="1"/>
      <p:bldP spid="16" grpId="0" animBg="1"/>
      <p:bldP spid="17" grpId="0" animBg="1"/>
      <p:bldP spid="20" grpId="0" animBg="1"/>
      <p:bldP spid="18" grpId="0" animBg="1"/>
      <p:bldP spid="19" grpId="0" animBg="1"/>
      <p:bldP spid="2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6C3B2B-69D1-4164-B293-D493E2315637}"/>
              </a:ext>
            </a:extLst>
          </p:cNvPr>
          <p:cNvSpPr>
            <a:spLocks noGrp="1"/>
          </p:cNvSpPr>
          <p:nvPr>
            <p:ph type="title"/>
          </p:nvPr>
        </p:nvSpPr>
        <p:spPr/>
        <p:txBody>
          <a:bodyPr/>
          <a:lstStyle/>
          <a:p>
            <a:r>
              <a:rPr lang="de-DE" dirty="0">
                <a:latin typeface="RubFlama" panose="02000000000000000000" pitchFamily="2" charset="0"/>
              </a:rPr>
              <a:t>C. Verfassungsrechtliche Rechtfertigung</a:t>
            </a:r>
          </a:p>
        </p:txBody>
      </p:sp>
      <p:sp>
        <p:nvSpPr>
          <p:cNvPr id="3" name="Inhaltsplatzhalter 2">
            <a:extLst>
              <a:ext uri="{FF2B5EF4-FFF2-40B4-BE49-F238E27FC236}">
                <a16:creationId xmlns:a16="http://schemas.microsoft.com/office/drawing/2014/main" id="{E484744E-3EC8-4222-A7F8-343D5BF7AFDB}"/>
              </a:ext>
            </a:extLst>
          </p:cNvPr>
          <p:cNvSpPr>
            <a:spLocks noGrp="1"/>
          </p:cNvSpPr>
          <p:nvPr>
            <p:ph idx="1"/>
          </p:nvPr>
        </p:nvSpPr>
        <p:spPr>
          <a:xfrm>
            <a:off x="468000" y="1224000"/>
            <a:ext cx="8496488" cy="4488000"/>
          </a:xfrm>
        </p:spPr>
        <p:txBody>
          <a:bodyPr/>
          <a:lstStyle/>
          <a:p>
            <a:pPr marL="748350" lvl="2" indent="-514350">
              <a:lnSpc>
                <a:spcPct val="150000"/>
              </a:lnSpc>
              <a:buFont typeface="+mj-lt"/>
              <a:buAutoNum type="romanUcPeriod" startAt="3"/>
            </a:pPr>
            <a:r>
              <a:rPr lang="de-DE" sz="2000" dirty="0">
                <a:latin typeface="RubFlama" panose="02000000000000000000" pitchFamily="2" charset="0"/>
              </a:rPr>
              <a:t>Ggf. Verfassungsmäßigkeit der Anwendung der gesetzlichen Grundlage im Einzelfall</a:t>
            </a:r>
          </a:p>
          <a:p>
            <a:pPr lvl="2" indent="0">
              <a:lnSpc>
                <a:spcPct val="150000"/>
              </a:lnSpc>
              <a:buNone/>
            </a:pPr>
            <a:r>
              <a:rPr lang="de-DE" sz="2000" dirty="0">
                <a:latin typeface="RubFlama" panose="02000000000000000000" pitchFamily="2" charset="0"/>
              </a:rPr>
              <a:t>		</a:t>
            </a:r>
            <a:r>
              <a:rPr lang="de-DE" sz="2000" b="1" dirty="0">
                <a:latin typeface="RubFlama" panose="02000000000000000000" pitchFamily="2" charset="0"/>
                <a:sym typeface="Wingdings" panose="05000000000000000000" pitchFamily="2" charset="2"/>
              </a:rPr>
              <a:t> </a:t>
            </a:r>
            <a:r>
              <a:rPr lang="de-DE" sz="2000" dirty="0">
                <a:latin typeface="RubFlama" panose="02000000000000000000" pitchFamily="2" charset="0"/>
              </a:rPr>
              <a:t>Verhältnismäßigkeit</a:t>
            </a:r>
          </a:p>
          <a:p>
            <a:pPr marL="1159200" lvl="4" indent="-457200">
              <a:lnSpc>
                <a:spcPct val="150000"/>
              </a:lnSpc>
              <a:buFont typeface="+mj-lt"/>
              <a:buAutoNum type="arabicPeriod"/>
            </a:pPr>
            <a:r>
              <a:rPr lang="de-DE" sz="2000" dirty="0">
                <a:latin typeface="RubFlama" panose="02000000000000000000" pitchFamily="2" charset="0"/>
              </a:rPr>
              <a:t>Legitimer Zweck</a:t>
            </a:r>
          </a:p>
          <a:p>
            <a:pPr marL="1159200" lvl="4" indent="-457200">
              <a:lnSpc>
                <a:spcPct val="150000"/>
              </a:lnSpc>
              <a:buFont typeface="+mj-lt"/>
              <a:buAutoNum type="arabicPeriod"/>
            </a:pPr>
            <a:r>
              <a:rPr lang="de-DE" sz="2000" dirty="0">
                <a:latin typeface="RubFlama" panose="02000000000000000000" pitchFamily="2" charset="0"/>
              </a:rPr>
              <a:t>Geeignetheit</a:t>
            </a:r>
          </a:p>
          <a:p>
            <a:pPr marL="1159200" lvl="4" indent="-457200">
              <a:lnSpc>
                <a:spcPct val="150000"/>
              </a:lnSpc>
              <a:buFont typeface="+mj-lt"/>
              <a:buAutoNum type="arabicPeriod"/>
            </a:pPr>
            <a:r>
              <a:rPr lang="de-DE" sz="2000" dirty="0">
                <a:latin typeface="RubFlama" panose="02000000000000000000" pitchFamily="2" charset="0"/>
              </a:rPr>
              <a:t>Erforderlichkeit</a:t>
            </a:r>
          </a:p>
          <a:p>
            <a:pPr marL="1159200" lvl="4" indent="-457200">
              <a:lnSpc>
                <a:spcPct val="150000"/>
              </a:lnSpc>
              <a:buFont typeface="+mj-lt"/>
              <a:buAutoNum type="arabicPeriod"/>
            </a:pPr>
            <a:r>
              <a:rPr lang="de-DE" sz="2000" dirty="0">
                <a:latin typeface="RubFlama" panose="02000000000000000000" pitchFamily="2" charset="0"/>
              </a:rPr>
              <a:t>Angemessenheit</a:t>
            </a:r>
          </a:p>
        </p:txBody>
      </p:sp>
      <p:sp>
        <p:nvSpPr>
          <p:cNvPr id="4" name="Fußzeilenplatzhalter 3">
            <a:extLst>
              <a:ext uri="{FF2B5EF4-FFF2-40B4-BE49-F238E27FC236}">
                <a16:creationId xmlns:a16="http://schemas.microsoft.com/office/drawing/2014/main" id="{EFB4EF64-47EF-4845-9D8F-BE3F65AEFB3B}"/>
              </a:ext>
            </a:extLst>
          </p:cNvPr>
          <p:cNvSpPr>
            <a:spLocks noGrp="1"/>
          </p:cNvSpPr>
          <p:nvPr>
            <p:ph type="ftr" sz="quarter" idx="11"/>
          </p:nvPr>
        </p:nvSpPr>
        <p:spPr/>
        <p:txBody>
          <a:bodyPr/>
          <a:lstStyle/>
          <a:p>
            <a:pPr>
              <a:defRPr/>
            </a:pPr>
            <a:r>
              <a:rPr lang="de-DE" sz="900" dirty="0"/>
              <a:t>LEHRSTUHL FÜR ÖFFENTLICHES RECHT, RECHTSPHILOSOPHIE UND RECHTSÖKONOMIK</a:t>
            </a:r>
            <a:endParaRPr lang="de-DE" sz="900" dirty="0">
              <a:solidFill>
                <a:srgbClr val="9BBB59"/>
              </a:solidFill>
            </a:endParaRPr>
          </a:p>
          <a:p>
            <a:pPr>
              <a:defRPr/>
            </a:pPr>
            <a:r>
              <a:rPr lang="de-DE" sz="900" dirty="0">
                <a:solidFill>
                  <a:srgbClr val="9BBB59"/>
                </a:solidFill>
              </a:rPr>
              <a:t>Wiss. Mit. </a:t>
            </a:r>
            <a:r>
              <a:rPr lang="de-DE" dirty="0">
                <a:solidFill>
                  <a:srgbClr val="9BBB59"/>
                </a:solidFill>
              </a:rPr>
              <a:t>Jim Engelbrecht</a:t>
            </a:r>
            <a:endParaRPr lang="de-DE" sz="900" dirty="0">
              <a:solidFill>
                <a:srgbClr val="9BBB59"/>
              </a:solidFill>
            </a:endParaRPr>
          </a:p>
        </p:txBody>
      </p:sp>
      <p:sp>
        <p:nvSpPr>
          <p:cNvPr id="5" name="Foliennummernplatzhalter 4">
            <a:extLst>
              <a:ext uri="{FF2B5EF4-FFF2-40B4-BE49-F238E27FC236}">
                <a16:creationId xmlns:a16="http://schemas.microsoft.com/office/drawing/2014/main" id="{E8ED6EBA-D193-4FC9-B640-54B2BCA5D94D}"/>
              </a:ext>
            </a:extLst>
          </p:cNvPr>
          <p:cNvSpPr>
            <a:spLocks noGrp="1"/>
          </p:cNvSpPr>
          <p:nvPr>
            <p:ph type="sldNum" sz="quarter" idx="12"/>
          </p:nvPr>
        </p:nvSpPr>
        <p:spPr/>
        <p:txBody>
          <a:bodyPr/>
          <a:lstStyle/>
          <a:p>
            <a:fld id="{6C8FC03C-C266-4645-ABC5-645062898383}" type="slidenum">
              <a:rPr lang="de-DE" smtClean="0"/>
              <a:pPr/>
              <a:t>23</a:t>
            </a:fld>
            <a:r>
              <a:rPr lang="de-DE"/>
              <a:t> </a:t>
            </a:r>
            <a:endParaRPr lang="de-DE" dirty="0"/>
          </a:p>
        </p:txBody>
      </p:sp>
    </p:spTree>
    <p:extLst>
      <p:ext uri="{BB962C8B-B14F-4D97-AF65-F5344CB8AC3E}">
        <p14:creationId xmlns:p14="http://schemas.microsoft.com/office/powerpoint/2010/main" val="2035251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DD48E7-8789-45BD-8C0E-A149DB78BFF2}"/>
              </a:ext>
            </a:extLst>
          </p:cNvPr>
          <p:cNvSpPr>
            <a:spLocks noGrp="1"/>
          </p:cNvSpPr>
          <p:nvPr>
            <p:ph type="title"/>
          </p:nvPr>
        </p:nvSpPr>
        <p:spPr/>
        <p:txBody>
          <a:bodyPr/>
          <a:lstStyle/>
          <a:p>
            <a:r>
              <a:rPr lang="de-DE" dirty="0">
                <a:latin typeface="RubFlama" panose="02000000000000000000" pitchFamily="2" charset="0"/>
              </a:rPr>
              <a:t>Lektüre-Tipps</a:t>
            </a:r>
          </a:p>
        </p:txBody>
      </p:sp>
      <p:sp>
        <p:nvSpPr>
          <p:cNvPr id="3" name="Inhaltsplatzhalter 2">
            <a:extLst>
              <a:ext uri="{FF2B5EF4-FFF2-40B4-BE49-F238E27FC236}">
                <a16:creationId xmlns:a16="http://schemas.microsoft.com/office/drawing/2014/main" id="{20621997-16DE-45FF-814E-E28B31891EDA}"/>
              </a:ext>
            </a:extLst>
          </p:cNvPr>
          <p:cNvSpPr>
            <a:spLocks noGrp="1"/>
          </p:cNvSpPr>
          <p:nvPr>
            <p:ph idx="1"/>
          </p:nvPr>
        </p:nvSpPr>
        <p:spPr>
          <a:xfrm>
            <a:off x="179512" y="1224000"/>
            <a:ext cx="8784976" cy="4488000"/>
          </a:xfrm>
        </p:spPr>
        <p:txBody>
          <a:bodyPr/>
          <a:lstStyle/>
          <a:p>
            <a:pPr marL="342900" indent="-342900">
              <a:lnSpc>
                <a:spcPct val="100000"/>
              </a:lnSpc>
              <a:buFont typeface="Wingdings" panose="05000000000000000000" pitchFamily="2" charset="2"/>
              <a:buChar char="Ø"/>
            </a:pPr>
            <a:r>
              <a:rPr lang="de-DE" sz="2000" b="0" dirty="0">
                <a:latin typeface="RubFlama" panose="02000000000000000000" pitchFamily="2" charset="0"/>
              </a:rPr>
              <a:t>Vorlesungsbegleitendes Lehrbuch lesen</a:t>
            </a:r>
          </a:p>
          <a:p>
            <a:pPr marL="576900" lvl="2" indent="-342900">
              <a:lnSpc>
                <a:spcPct val="100000"/>
              </a:lnSpc>
              <a:buFont typeface="Wingdings" panose="05000000000000000000" pitchFamily="2" charset="2"/>
              <a:buChar char="Ø"/>
            </a:pPr>
            <a:r>
              <a:rPr lang="de-DE" sz="2000" dirty="0">
                <a:latin typeface="RubFlama" panose="02000000000000000000" pitchFamily="2" charset="0"/>
              </a:rPr>
              <a:t>Individuell (Ausdrucksweise, Layout etc.)</a:t>
            </a:r>
          </a:p>
          <a:p>
            <a:pPr marL="576900" lvl="2" indent="-342900">
              <a:lnSpc>
                <a:spcPct val="100000"/>
              </a:lnSpc>
              <a:buFont typeface="Wingdings" panose="05000000000000000000" pitchFamily="2" charset="2"/>
              <a:buChar char="Ø"/>
            </a:pPr>
            <a:r>
              <a:rPr lang="de-DE" sz="2000" b="0" dirty="0">
                <a:latin typeface="RubFlama" panose="02000000000000000000" pitchFamily="2" charset="0"/>
              </a:rPr>
              <a:t>Empfehlung: </a:t>
            </a:r>
            <a:r>
              <a:rPr lang="de-DE" sz="2000" b="0" dirty="0">
                <a:solidFill>
                  <a:srgbClr val="003560"/>
                </a:solidFill>
                <a:latin typeface="RubFlama" panose="02000000000000000000" pitchFamily="2" charset="0"/>
              </a:rPr>
              <a:t>Epping/Lenz/Leydecker Grundrechte (</a:t>
            </a:r>
            <a:r>
              <a:rPr lang="de-DE" sz="2000" dirty="0">
                <a:solidFill>
                  <a:srgbClr val="003560"/>
                </a:solidFill>
                <a:latin typeface="RubFlama" panose="02000000000000000000" pitchFamily="2" charset="0"/>
              </a:rPr>
              <a:t>online verfügbar)</a:t>
            </a:r>
            <a:endParaRPr lang="de-DE" sz="2000" b="0" dirty="0">
              <a:solidFill>
                <a:srgbClr val="003560"/>
              </a:solidFill>
              <a:latin typeface="RubFlama" panose="02000000000000000000" pitchFamily="2" charset="0"/>
            </a:endParaRPr>
          </a:p>
          <a:p>
            <a:pPr marL="342900" indent="-342900">
              <a:lnSpc>
                <a:spcPct val="100000"/>
              </a:lnSpc>
              <a:buFont typeface="Wingdings" panose="05000000000000000000" pitchFamily="2" charset="2"/>
              <a:buChar char="Ø"/>
            </a:pPr>
            <a:r>
              <a:rPr lang="de-DE" sz="2000" b="0" dirty="0">
                <a:latin typeface="RubFlama" panose="02000000000000000000" pitchFamily="2" charset="0"/>
              </a:rPr>
              <a:t>Fälle durcharbeiten</a:t>
            </a:r>
          </a:p>
          <a:p>
            <a:pPr marL="576900" lvl="2" indent="-342900">
              <a:lnSpc>
                <a:spcPct val="100000"/>
              </a:lnSpc>
              <a:buFont typeface="Wingdings" panose="05000000000000000000" pitchFamily="2" charset="2"/>
              <a:buChar char="Ø"/>
            </a:pPr>
            <a:r>
              <a:rPr lang="de-DE" sz="2000" b="0" dirty="0">
                <a:latin typeface="RubFlama" panose="02000000000000000000" pitchFamily="2" charset="0"/>
              </a:rPr>
              <a:t>Ersetzen das Lehrbuch nicht!</a:t>
            </a:r>
          </a:p>
          <a:p>
            <a:pPr marL="576900" lvl="2" indent="-342900">
              <a:lnSpc>
                <a:spcPct val="100000"/>
              </a:lnSpc>
              <a:buFont typeface="Wingdings" panose="05000000000000000000" pitchFamily="2" charset="2"/>
              <a:buChar char="Ø"/>
            </a:pPr>
            <a:r>
              <a:rPr lang="de-DE" sz="2000" dirty="0">
                <a:latin typeface="RubFlama" panose="02000000000000000000" pitchFamily="2" charset="0"/>
              </a:rPr>
              <a:t>Wissen vertiefen und sich an den Gutachtenstil gewöhnen</a:t>
            </a:r>
          </a:p>
          <a:p>
            <a:pPr marL="576900" lvl="2" indent="-342900">
              <a:lnSpc>
                <a:spcPct val="100000"/>
              </a:lnSpc>
              <a:buFont typeface="Wingdings" panose="05000000000000000000" pitchFamily="2" charset="2"/>
              <a:buChar char="Ø"/>
            </a:pPr>
            <a:r>
              <a:rPr lang="de-DE" sz="2000" dirty="0">
                <a:latin typeface="RubFlama" panose="02000000000000000000" pitchFamily="2" charset="0"/>
              </a:rPr>
              <a:t>Fallbücher (</a:t>
            </a:r>
            <a:r>
              <a:rPr lang="de-DE" sz="2000" dirty="0" err="1">
                <a:latin typeface="RubFlama" panose="02000000000000000000" pitchFamily="2" charset="0"/>
              </a:rPr>
              <a:t>zB</a:t>
            </a:r>
            <a:r>
              <a:rPr lang="de-DE" sz="2000" dirty="0">
                <a:latin typeface="RubFlama" panose="02000000000000000000" pitchFamily="2" charset="0"/>
              </a:rPr>
              <a:t> Schwabe, Lernen mit Fällen); Ausbildungszeitschriften</a:t>
            </a:r>
          </a:p>
          <a:p>
            <a:pPr marL="342900" lvl="1" indent="-342900">
              <a:lnSpc>
                <a:spcPct val="100000"/>
              </a:lnSpc>
              <a:buFont typeface="Wingdings" panose="05000000000000000000" pitchFamily="2" charset="2"/>
              <a:buChar char="Ø"/>
            </a:pPr>
            <a:r>
              <a:rPr lang="de-DE" sz="2000" dirty="0">
                <a:latin typeface="RubFlama" panose="02000000000000000000" pitchFamily="2" charset="0"/>
              </a:rPr>
              <a:t>Recherchedatenbanken (Kommentare, Lehrbücher, Urteile, Zeitschriften)</a:t>
            </a:r>
            <a:r>
              <a:rPr lang="de-DE" sz="2000" b="0" dirty="0">
                <a:latin typeface="RubFlama" panose="02000000000000000000" pitchFamily="2" charset="0"/>
              </a:rPr>
              <a:t>:</a:t>
            </a:r>
          </a:p>
          <a:p>
            <a:pPr marL="576900" lvl="2" indent="-342900">
              <a:lnSpc>
                <a:spcPct val="100000"/>
              </a:lnSpc>
              <a:buFont typeface="Wingdings" panose="05000000000000000000" pitchFamily="2" charset="2"/>
              <a:buChar char="Ø"/>
            </a:pPr>
            <a:r>
              <a:rPr lang="de-DE" sz="2000" dirty="0">
                <a:latin typeface="RubFlama" panose="02000000000000000000" pitchFamily="2" charset="0"/>
              </a:rPr>
              <a:t>juris.de; beck-online.beck.de (Zugriff mit RUB </a:t>
            </a:r>
            <a:r>
              <a:rPr lang="de-DE" sz="2000" dirty="0">
                <a:solidFill>
                  <a:srgbClr val="003560"/>
                </a:solidFill>
                <a:latin typeface="RubFlama" panose="02000000000000000000" pitchFamily="2" charset="0"/>
              </a:rPr>
              <a:t>Login-ID)</a:t>
            </a:r>
          </a:p>
          <a:p>
            <a:pPr marL="576900" lvl="2" indent="-342900">
              <a:lnSpc>
                <a:spcPct val="100000"/>
              </a:lnSpc>
              <a:buFont typeface="Wingdings" panose="05000000000000000000" pitchFamily="2" charset="2"/>
              <a:buChar char="Ø"/>
            </a:pPr>
            <a:r>
              <a:rPr lang="de-DE" sz="2000" b="0" dirty="0">
                <a:latin typeface="RubFlama" panose="02000000000000000000" pitchFamily="2" charset="0"/>
                <a:hlinkClick r:id="rId2"/>
              </a:rPr>
              <a:t>https://www.ub.ruhr-uni-bochum.de/</a:t>
            </a:r>
            <a:r>
              <a:rPr lang="de-DE" sz="2000" b="0" dirty="0">
                <a:latin typeface="RubFlama" panose="02000000000000000000" pitchFamily="2" charset="0"/>
              </a:rPr>
              <a:t> (E-Books &amp; Zeitschriften)</a:t>
            </a:r>
          </a:p>
          <a:p>
            <a:pPr marL="342900" lvl="1" indent="-342900">
              <a:lnSpc>
                <a:spcPct val="100000"/>
              </a:lnSpc>
              <a:buFont typeface="Wingdings" panose="05000000000000000000" pitchFamily="2" charset="2"/>
              <a:buChar char="Ø"/>
            </a:pPr>
            <a:r>
              <a:rPr lang="de-DE" sz="2000" dirty="0">
                <a:latin typeface="RubFlama" panose="02000000000000000000" pitchFamily="2" charset="0"/>
              </a:rPr>
              <a:t>ZRS</a:t>
            </a:r>
          </a:p>
          <a:p>
            <a:pPr marL="342900" lvl="1" indent="-342900">
              <a:lnSpc>
                <a:spcPct val="100000"/>
              </a:lnSpc>
              <a:buFont typeface="Wingdings" panose="05000000000000000000" pitchFamily="2" charset="2"/>
              <a:buChar char="Ø"/>
            </a:pPr>
            <a:endParaRPr lang="de-DE" sz="2000" b="0" dirty="0">
              <a:latin typeface="RubFlama" panose="02000000000000000000" pitchFamily="2" charset="0"/>
            </a:endParaRPr>
          </a:p>
        </p:txBody>
      </p:sp>
      <p:sp>
        <p:nvSpPr>
          <p:cNvPr id="4" name="Fußzeilenplatzhalter 3">
            <a:extLst>
              <a:ext uri="{FF2B5EF4-FFF2-40B4-BE49-F238E27FC236}">
                <a16:creationId xmlns:a16="http://schemas.microsoft.com/office/drawing/2014/main" id="{CE84E6BB-1EAA-4A07-BEAA-679B87A304D3}"/>
              </a:ext>
            </a:extLst>
          </p:cNvPr>
          <p:cNvSpPr>
            <a:spLocks noGrp="1"/>
          </p:cNvSpPr>
          <p:nvPr>
            <p:ph type="ftr" sz="quarter" idx="11"/>
          </p:nvPr>
        </p:nvSpPr>
        <p:spPr/>
        <p:txBody>
          <a:bodyPr/>
          <a:lstStyle/>
          <a:p>
            <a:pPr>
              <a:defRPr/>
            </a:pPr>
            <a:r>
              <a:rPr lang="de-DE" sz="900" dirty="0"/>
              <a:t>LEHRSTUHL FÜR ÖFFENTLICHES RECHT, RECHTSPHILOSOPHIE UND RECHTSÖKONOMIK</a:t>
            </a:r>
            <a:endParaRPr lang="de-DE" sz="900" dirty="0">
              <a:solidFill>
                <a:srgbClr val="9BBB59"/>
              </a:solidFill>
            </a:endParaRPr>
          </a:p>
          <a:p>
            <a:pPr>
              <a:defRPr/>
            </a:pPr>
            <a:r>
              <a:rPr lang="de-DE" sz="900" dirty="0">
                <a:solidFill>
                  <a:srgbClr val="9BBB59"/>
                </a:solidFill>
              </a:rPr>
              <a:t>Wiss. Mit. </a:t>
            </a:r>
            <a:r>
              <a:rPr lang="de-DE" dirty="0">
                <a:solidFill>
                  <a:srgbClr val="9BBB59"/>
                </a:solidFill>
              </a:rPr>
              <a:t>Jim Engelbrecht</a:t>
            </a:r>
            <a:endParaRPr lang="de-DE" sz="900" dirty="0">
              <a:solidFill>
                <a:srgbClr val="9BBB59"/>
              </a:solidFill>
            </a:endParaRPr>
          </a:p>
        </p:txBody>
      </p:sp>
      <p:sp>
        <p:nvSpPr>
          <p:cNvPr id="5" name="Foliennummernplatzhalter 4">
            <a:extLst>
              <a:ext uri="{FF2B5EF4-FFF2-40B4-BE49-F238E27FC236}">
                <a16:creationId xmlns:a16="http://schemas.microsoft.com/office/drawing/2014/main" id="{9BC5502F-B323-4490-85B7-66C26470C73D}"/>
              </a:ext>
            </a:extLst>
          </p:cNvPr>
          <p:cNvSpPr>
            <a:spLocks noGrp="1"/>
          </p:cNvSpPr>
          <p:nvPr>
            <p:ph type="sldNum" sz="quarter" idx="12"/>
          </p:nvPr>
        </p:nvSpPr>
        <p:spPr/>
        <p:txBody>
          <a:bodyPr/>
          <a:lstStyle/>
          <a:p>
            <a:fld id="{6C8FC03C-C266-4645-ABC5-645062898383}" type="slidenum">
              <a:rPr lang="de-DE" smtClean="0"/>
              <a:pPr/>
              <a:t>24</a:t>
            </a:fld>
            <a:r>
              <a:rPr lang="de-DE"/>
              <a:t> </a:t>
            </a:r>
            <a:endParaRPr lang="de-DE" dirty="0"/>
          </a:p>
        </p:txBody>
      </p:sp>
    </p:spTree>
    <p:extLst>
      <p:ext uri="{BB962C8B-B14F-4D97-AF65-F5344CB8AC3E}">
        <p14:creationId xmlns:p14="http://schemas.microsoft.com/office/powerpoint/2010/main" val="472911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DF9016-A417-463C-8FB3-C6F0BFF03E89}"/>
              </a:ext>
            </a:extLst>
          </p:cNvPr>
          <p:cNvSpPr>
            <a:spLocks noGrp="1"/>
          </p:cNvSpPr>
          <p:nvPr>
            <p:ph type="title"/>
          </p:nvPr>
        </p:nvSpPr>
        <p:spPr>
          <a:xfrm>
            <a:off x="468000" y="529200"/>
            <a:ext cx="7560000" cy="624000"/>
          </a:xfrm>
        </p:spPr>
        <p:txBody>
          <a:bodyPr/>
          <a:lstStyle/>
          <a:p>
            <a:r>
              <a:rPr lang="de-DE" dirty="0">
                <a:latin typeface="RubFlama" panose="02000000000000000000" pitchFamily="2" charset="0"/>
              </a:rPr>
              <a:t>Semesterplan </a:t>
            </a:r>
          </a:p>
        </p:txBody>
      </p:sp>
      <p:sp>
        <p:nvSpPr>
          <p:cNvPr id="3" name="Fußzeilenplatzhalter 2">
            <a:extLst>
              <a:ext uri="{FF2B5EF4-FFF2-40B4-BE49-F238E27FC236}">
                <a16:creationId xmlns:a16="http://schemas.microsoft.com/office/drawing/2014/main" id="{F32BD30D-C32C-4ADC-95C2-DB1751058EB0}"/>
              </a:ext>
            </a:extLst>
          </p:cNvPr>
          <p:cNvSpPr>
            <a:spLocks noGrp="1"/>
          </p:cNvSpPr>
          <p:nvPr>
            <p:ph type="ftr" sz="quarter" idx="11"/>
          </p:nvPr>
        </p:nvSpPr>
        <p:spPr/>
        <p:txBody>
          <a:bodyPr/>
          <a:lstStyle/>
          <a:p>
            <a:pPr>
              <a:defRPr/>
            </a:pPr>
            <a:r>
              <a:rPr lang="de-DE" sz="900" dirty="0">
                <a:latin typeface="RubFlama" panose="02000000000000000000" pitchFamily="2" charset="0"/>
              </a:rPr>
              <a:t>LEHRSTUHL FÜR ÖFFENTLICHES RECHT, RECHTSPHILOSOPHIE UND RECHTSÖKONOMIK</a:t>
            </a:r>
            <a:endParaRPr lang="de-DE" sz="900" dirty="0">
              <a:solidFill>
                <a:srgbClr val="9BBB59"/>
              </a:solidFill>
              <a:latin typeface="RubFlama" panose="02000000000000000000" pitchFamily="2" charset="0"/>
            </a:endParaRPr>
          </a:p>
          <a:p>
            <a:pPr>
              <a:defRPr/>
            </a:pPr>
            <a:r>
              <a:rPr lang="de-DE" sz="900" dirty="0">
                <a:solidFill>
                  <a:srgbClr val="9BBB59"/>
                </a:solidFill>
                <a:latin typeface="RubFlama" panose="02000000000000000000" pitchFamily="2" charset="0"/>
              </a:rPr>
              <a:t>Wiss. Mit. </a:t>
            </a:r>
            <a:r>
              <a:rPr lang="de-DE" dirty="0">
                <a:solidFill>
                  <a:srgbClr val="9BBB59"/>
                </a:solidFill>
                <a:latin typeface="RubFlama" panose="02000000000000000000" pitchFamily="2" charset="0"/>
              </a:rPr>
              <a:t>Jim Engelbrecht</a:t>
            </a:r>
            <a:endParaRPr lang="de-DE" sz="900" dirty="0">
              <a:solidFill>
                <a:srgbClr val="9BBB59"/>
              </a:solidFill>
              <a:latin typeface="RubFlama" panose="02000000000000000000" pitchFamily="2" charset="0"/>
            </a:endParaRPr>
          </a:p>
        </p:txBody>
      </p:sp>
      <p:sp>
        <p:nvSpPr>
          <p:cNvPr id="4" name="Foliennummernplatzhalter 3">
            <a:extLst>
              <a:ext uri="{FF2B5EF4-FFF2-40B4-BE49-F238E27FC236}">
                <a16:creationId xmlns:a16="http://schemas.microsoft.com/office/drawing/2014/main" id="{7CA6AF3B-4CA7-40C3-BC2B-164EB382154E}"/>
              </a:ext>
            </a:extLst>
          </p:cNvPr>
          <p:cNvSpPr>
            <a:spLocks noGrp="1"/>
          </p:cNvSpPr>
          <p:nvPr>
            <p:ph type="sldNum" sz="quarter" idx="12"/>
          </p:nvPr>
        </p:nvSpPr>
        <p:spPr/>
        <p:txBody>
          <a:bodyPr/>
          <a:lstStyle/>
          <a:p>
            <a:fld id="{6C8FC03C-C266-4645-ABC5-645062898383}" type="slidenum">
              <a:rPr lang="de-DE" smtClean="0"/>
              <a:pPr/>
              <a:t>3</a:t>
            </a:fld>
            <a:r>
              <a:rPr lang="de-DE"/>
              <a:t> </a:t>
            </a:r>
            <a:endParaRPr lang="de-DE" dirty="0"/>
          </a:p>
        </p:txBody>
      </p:sp>
      <p:graphicFrame>
        <p:nvGraphicFramePr>
          <p:cNvPr id="6" name="Tabelle 6">
            <a:extLst>
              <a:ext uri="{FF2B5EF4-FFF2-40B4-BE49-F238E27FC236}">
                <a16:creationId xmlns:a16="http://schemas.microsoft.com/office/drawing/2014/main" id="{D464F2D3-2D6A-4F67-A181-D476766CCCF3}"/>
              </a:ext>
            </a:extLst>
          </p:cNvPr>
          <p:cNvGraphicFramePr>
            <a:graphicFrameLocks noGrp="1"/>
          </p:cNvGraphicFramePr>
          <p:nvPr>
            <p:ph type="tbl" sz="quarter" idx="13"/>
            <p:extLst>
              <p:ext uri="{D42A27DB-BD31-4B8C-83A1-F6EECF244321}">
                <p14:modId xmlns:p14="http://schemas.microsoft.com/office/powerpoint/2010/main" val="149719522"/>
              </p:ext>
            </p:extLst>
          </p:nvPr>
        </p:nvGraphicFramePr>
        <p:xfrm>
          <a:off x="468000" y="1224000"/>
          <a:ext cx="8280464" cy="4772180"/>
        </p:xfrm>
        <a:graphic>
          <a:graphicData uri="http://schemas.openxmlformats.org/drawingml/2006/table">
            <a:tbl>
              <a:tblPr firstRow="1" bandRow="1">
                <a:tableStyleId>{5C22544A-7EE6-4342-B048-85BDC9FD1C3A}</a:tableStyleId>
              </a:tblPr>
              <a:tblGrid>
                <a:gridCol w="582899">
                  <a:extLst>
                    <a:ext uri="{9D8B030D-6E8A-4147-A177-3AD203B41FA5}">
                      <a16:colId xmlns:a16="http://schemas.microsoft.com/office/drawing/2014/main" val="1927925503"/>
                    </a:ext>
                  </a:extLst>
                </a:gridCol>
                <a:gridCol w="1605114">
                  <a:extLst>
                    <a:ext uri="{9D8B030D-6E8A-4147-A177-3AD203B41FA5}">
                      <a16:colId xmlns:a16="http://schemas.microsoft.com/office/drawing/2014/main" val="2051391845"/>
                    </a:ext>
                  </a:extLst>
                </a:gridCol>
                <a:gridCol w="6092451">
                  <a:extLst>
                    <a:ext uri="{9D8B030D-6E8A-4147-A177-3AD203B41FA5}">
                      <a16:colId xmlns:a16="http://schemas.microsoft.com/office/drawing/2014/main" val="659365498"/>
                    </a:ext>
                  </a:extLst>
                </a:gridCol>
              </a:tblGrid>
              <a:tr h="365900">
                <a:tc>
                  <a:txBody>
                    <a:bodyPr/>
                    <a:lstStyle/>
                    <a:p>
                      <a:pPr algn="r"/>
                      <a:endParaRPr lang="de-DE" sz="1800" dirty="0">
                        <a:latin typeface="RubFlama" panose="02000000000000000000" pitchFamily="2" charset="0"/>
                      </a:endParaRPr>
                    </a:p>
                  </a:txBody>
                  <a:tcPr>
                    <a:solidFill>
                      <a:schemeClr val="bg2"/>
                    </a:solidFill>
                  </a:tcPr>
                </a:tc>
                <a:tc>
                  <a:txBody>
                    <a:bodyPr/>
                    <a:lstStyle/>
                    <a:p>
                      <a:pPr algn="ctr"/>
                      <a:r>
                        <a:rPr lang="de-DE" sz="1800" dirty="0">
                          <a:latin typeface="RubFlama" panose="02000000000000000000" pitchFamily="2" charset="0"/>
                        </a:rPr>
                        <a:t>Termin</a:t>
                      </a:r>
                    </a:p>
                  </a:txBody>
                  <a:tcPr>
                    <a:solidFill>
                      <a:schemeClr val="bg2"/>
                    </a:solidFill>
                  </a:tcPr>
                </a:tc>
                <a:tc>
                  <a:txBody>
                    <a:bodyPr/>
                    <a:lstStyle/>
                    <a:p>
                      <a:r>
                        <a:rPr lang="de-DE" sz="1800" dirty="0">
                          <a:latin typeface="RubFlama" panose="02000000000000000000" pitchFamily="2" charset="0"/>
                        </a:rPr>
                        <a:t>Thema</a:t>
                      </a:r>
                    </a:p>
                  </a:txBody>
                  <a:tcPr>
                    <a:solidFill>
                      <a:schemeClr val="bg2"/>
                    </a:solidFill>
                  </a:tcPr>
                </a:tc>
                <a:extLst>
                  <a:ext uri="{0D108BD9-81ED-4DB2-BD59-A6C34878D82A}">
                    <a16:rowId xmlns:a16="http://schemas.microsoft.com/office/drawing/2014/main" val="738494833"/>
                  </a:ext>
                </a:extLst>
              </a:tr>
              <a:tr h="365900">
                <a:tc>
                  <a:txBody>
                    <a:bodyPr/>
                    <a:lstStyle/>
                    <a:p>
                      <a:pPr algn="r"/>
                      <a:r>
                        <a:rPr lang="de-DE" sz="1800" dirty="0">
                          <a:latin typeface="RubFlama" panose="02000000000000000000" pitchFamily="2" charset="0"/>
                        </a:rPr>
                        <a:t>1.</a:t>
                      </a:r>
                    </a:p>
                  </a:txBody>
                  <a:tcPr>
                    <a:solidFill>
                      <a:schemeClr val="bg2">
                        <a:lumMod val="20000"/>
                        <a:lumOff val="80000"/>
                      </a:schemeClr>
                    </a:solidFill>
                  </a:tcPr>
                </a:tc>
                <a:tc>
                  <a:txBody>
                    <a:bodyPr/>
                    <a:lstStyle/>
                    <a:p>
                      <a:pPr algn="ctr"/>
                      <a:r>
                        <a:rPr lang="de-DE" sz="1800" dirty="0">
                          <a:latin typeface="RubFlama" panose="02000000000000000000" pitchFamily="2" charset="0"/>
                        </a:rPr>
                        <a:t>30.04.2026</a:t>
                      </a:r>
                    </a:p>
                  </a:txBody>
                  <a:tcPr>
                    <a:solidFill>
                      <a:schemeClr val="bg2">
                        <a:lumMod val="20000"/>
                        <a:lumOff val="80000"/>
                      </a:schemeClr>
                    </a:solidFill>
                  </a:tcPr>
                </a:tc>
                <a:tc>
                  <a:txBody>
                    <a:bodyPr/>
                    <a:lstStyle/>
                    <a:p>
                      <a:r>
                        <a:rPr lang="de-DE" sz="1800" dirty="0">
                          <a:latin typeface="RubFlama" panose="02000000000000000000" pitchFamily="2" charset="0"/>
                        </a:rPr>
                        <a:t>Einführung </a:t>
                      </a:r>
                    </a:p>
                  </a:txBody>
                  <a:tcPr>
                    <a:solidFill>
                      <a:schemeClr val="bg2">
                        <a:lumMod val="20000"/>
                        <a:lumOff val="80000"/>
                      </a:schemeClr>
                    </a:solidFill>
                  </a:tcPr>
                </a:tc>
                <a:extLst>
                  <a:ext uri="{0D108BD9-81ED-4DB2-BD59-A6C34878D82A}">
                    <a16:rowId xmlns:a16="http://schemas.microsoft.com/office/drawing/2014/main" val="3813876416"/>
                  </a:ext>
                </a:extLst>
              </a:tr>
              <a:tr h="365900">
                <a:tc>
                  <a:txBody>
                    <a:bodyPr/>
                    <a:lstStyle/>
                    <a:p>
                      <a:pPr algn="r"/>
                      <a:r>
                        <a:rPr lang="de-DE" sz="1800" dirty="0">
                          <a:latin typeface="RubFlama" panose="02000000000000000000" pitchFamily="2" charset="0"/>
                        </a:rPr>
                        <a:t>2.</a:t>
                      </a:r>
                    </a:p>
                  </a:txBody>
                  <a:tcPr>
                    <a:solidFill>
                      <a:schemeClr val="bg2">
                        <a:lumMod val="20000"/>
                        <a:lumOff val="80000"/>
                      </a:schemeClr>
                    </a:solidFill>
                  </a:tcPr>
                </a:tc>
                <a:tc>
                  <a:txBody>
                    <a:bodyPr/>
                    <a:lstStyle/>
                    <a:p>
                      <a:pPr algn="ctr"/>
                      <a:r>
                        <a:rPr lang="de-DE" sz="1800" dirty="0">
                          <a:latin typeface="RubFlama" panose="02000000000000000000" pitchFamily="2" charset="0"/>
                        </a:rPr>
                        <a:t>07.05.2026</a:t>
                      </a:r>
                    </a:p>
                  </a:txBody>
                  <a:tcPr>
                    <a:solidFill>
                      <a:schemeClr val="bg2">
                        <a:lumMod val="20000"/>
                        <a:lumOff val="80000"/>
                      </a:schemeClr>
                    </a:solidFill>
                  </a:tcPr>
                </a:tc>
                <a:tc>
                  <a:txBody>
                    <a:bodyPr/>
                    <a:lstStyle/>
                    <a:p>
                      <a:r>
                        <a:rPr lang="de-DE" sz="1600" dirty="0">
                          <a:latin typeface="RubFlama" panose="02000000000000000000" pitchFamily="2" charset="0"/>
                        </a:rPr>
                        <a:t>Prüfung einer Grundrechtsverletzung (Allg. Handlungsfreiheit)</a:t>
                      </a:r>
                    </a:p>
                  </a:txBody>
                  <a:tcPr>
                    <a:solidFill>
                      <a:schemeClr val="bg2">
                        <a:lumMod val="20000"/>
                        <a:lumOff val="80000"/>
                      </a:schemeClr>
                    </a:solidFill>
                  </a:tcPr>
                </a:tc>
                <a:extLst>
                  <a:ext uri="{0D108BD9-81ED-4DB2-BD59-A6C34878D82A}">
                    <a16:rowId xmlns:a16="http://schemas.microsoft.com/office/drawing/2014/main" val="657055453"/>
                  </a:ext>
                </a:extLst>
              </a:tr>
              <a:tr h="367200">
                <a:tc>
                  <a:txBody>
                    <a:bodyPr/>
                    <a:lstStyle/>
                    <a:p>
                      <a:pPr algn="r"/>
                      <a:r>
                        <a:rPr lang="de-DE" sz="1800" dirty="0">
                          <a:latin typeface="RubFlama" panose="02000000000000000000" pitchFamily="2" charset="0"/>
                        </a:rPr>
                        <a:t>3.</a:t>
                      </a:r>
                    </a:p>
                  </a:txBody>
                  <a:tcPr>
                    <a:solidFill>
                      <a:schemeClr val="bg2">
                        <a:lumMod val="20000"/>
                        <a:lumOff val="80000"/>
                      </a:schemeClr>
                    </a:solidFill>
                  </a:tcPr>
                </a:tc>
                <a:tc>
                  <a:txBody>
                    <a:bodyPr/>
                    <a:lstStyle/>
                    <a:p>
                      <a:pPr algn="ctr"/>
                      <a:r>
                        <a:rPr lang="de-DE" sz="1800" dirty="0">
                          <a:latin typeface="RubFlama" panose="02000000000000000000" pitchFamily="2" charset="0"/>
                        </a:rPr>
                        <a:t>14.05.2026</a:t>
                      </a:r>
                    </a:p>
                  </a:txBody>
                  <a:tcPr>
                    <a:solidFill>
                      <a:schemeClr val="bg2">
                        <a:lumMod val="20000"/>
                        <a:lumOff val="80000"/>
                      </a:schemeClr>
                    </a:solidFill>
                  </a:tcPr>
                </a:tc>
                <a:tc>
                  <a:txBody>
                    <a:bodyPr/>
                    <a:lstStyle/>
                    <a:p>
                      <a:r>
                        <a:rPr lang="de-DE" sz="1800" dirty="0">
                          <a:latin typeface="RubFlama" panose="02000000000000000000" pitchFamily="2" charset="0"/>
                        </a:rPr>
                        <a:t>Christi Himmelfahrt </a:t>
                      </a:r>
                    </a:p>
                  </a:txBody>
                  <a:tcPr>
                    <a:solidFill>
                      <a:schemeClr val="bg2">
                        <a:lumMod val="20000"/>
                        <a:lumOff val="80000"/>
                      </a:schemeClr>
                    </a:solidFill>
                  </a:tcPr>
                </a:tc>
                <a:extLst>
                  <a:ext uri="{0D108BD9-81ED-4DB2-BD59-A6C34878D82A}">
                    <a16:rowId xmlns:a16="http://schemas.microsoft.com/office/drawing/2014/main" val="1364200556"/>
                  </a:ext>
                </a:extLst>
              </a:tr>
              <a:tr h="367200">
                <a:tc>
                  <a:txBody>
                    <a:bodyPr/>
                    <a:lstStyle/>
                    <a:p>
                      <a:pPr algn="r"/>
                      <a:r>
                        <a:rPr lang="de-DE" sz="1800" dirty="0">
                          <a:latin typeface="RubFlama" panose="02000000000000000000" pitchFamily="2" charset="0"/>
                        </a:rPr>
                        <a:t>4.</a:t>
                      </a:r>
                    </a:p>
                  </a:txBody>
                  <a:tcPr>
                    <a:solidFill>
                      <a:schemeClr val="bg2">
                        <a:lumMod val="20000"/>
                        <a:lumOff val="80000"/>
                      </a:schemeClr>
                    </a:solidFill>
                  </a:tcPr>
                </a:tc>
                <a:tc>
                  <a:txBody>
                    <a:bodyPr/>
                    <a:lstStyle/>
                    <a:p>
                      <a:pPr algn="ctr"/>
                      <a:r>
                        <a:rPr lang="de-DE" sz="1800" dirty="0">
                          <a:latin typeface="RubFlama" panose="02000000000000000000" pitchFamily="2" charset="0"/>
                        </a:rPr>
                        <a:t>21.05.2026</a:t>
                      </a:r>
                    </a:p>
                  </a:txBody>
                  <a:tcPr>
                    <a:solidFill>
                      <a:schemeClr val="bg2">
                        <a:lumMod val="20000"/>
                        <a:lumOff val="8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e-DE" sz="1800" dirty="0" err="1">
                          <a:latin typeface="RubFlama" panose="02000000000000000000" pitchFamily="2" charset="0"/>
                        </a:rPr>
                        <a:t>Körp</a:t>
                      </a:r>
                      <a:r>
                        <a:rPr lang="de-DE" sz="1800" dirty="0">
                          <a:latin typeface="RubFlama" panose="02000000000000000000" pitchFamily="2" charset="0"/>
                        </a:rPr>
                        <a:t>. Unversehrtheit</a:t>
                      </a:r>
                    </a:p>
                  </a:txBody>
                  <a:tcPr>
                    <a:solidFill>
                      <a:schemeClr val="bg2">
                        <a:lumMod val="20000"/>
                        <a:lumOff val="80000"/>
                      </a:schemeClr>
                    </a:solidFill>
                  </a:tcPr>
                </a:tc>
                <a:extLst>
                  <a:ext uri="{0D108BD9-81ED-4DB2-BD59-A6C34878D82A}">
                    <a16:rowId xmlns:a16="http://schemas.microsoft.com/office/drawing/2014/main" val="57279488"/>
                  </a:ext>
                </a:extLst>
              </a:tr>
              <a:tr h="367200">
                <a:tc>
                  <a:txBody>
                    <a:bodyPr/>
                    <a:lstStyle/>
                    <a:p>
                      <a:pPr algn="r"/>
                      <a:r>
                        <a:rPr lang="de-DE" sz="1800" dirty="0">
                          <a:latin typeface="RubFlama" panose="02000000000000000000" pitchFamily="2" charset="0"/>
                        </a:rPr>
                        <a:t>5.</a:t>
                      </a:r>
                    </a:p>
                  </a:txBody>
                  <a:tcPr>
                    <a:solidFill>
                      <a:schemeClr val="bg2">
                        <a:lumMod val="20000"/>
                        <a:lumOff val="80000"/>
                      </a:schemeClr>
                    </a:solidFill>
                  </a:tcPr>
                </a:tc>
                <a:tc>
                  <a:txBody>
                    <a:bodyPr/>
                    <a:lstStyle/>
                    <a:p>
                      <a:pPr algn="ctr"/>
                      <a:r>
                        <a:rPr lang="de-DE" sz="1800" dirty="0">
                          <a:latin typeface="RubFlama" panose="02000000000000000000" pitchFamily="2" charset="0"/>
                        </a:rPr>
                        <a:t>28.05.2026</a:t>
                      </a:r>
                    </a:p>
                  </a:txBody>
                  <a:tcPr>
                    <a:solidFill>
                      <a:schemeClr val="bg2">
                        <a:lumMod val="20000"/>
                        <a:lumOff val="8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e-DE" sz="1800" dirty="0">
                          <a:latin typeface="RubFlama" panose="02000000000000000000" pitchFamily="2" charset="0"/>
                        </a:rPr>
                        <a:t>Pfingstferien: Selbststudium Verfassungsbeschwerde</a:t>
                      </a:r>
                    </a:p>
                  </a:txBody>
                  <a:tcPr>
                    <a:solidFill>
                      <a:schemeClr val="bg2">
                        <a:lumMod val="20000"/>
                        <a:lumOff val="80000"/>
                      </a:schemeClr>
                    </a:solidFill>
                  </a:tcPr>
                </a:tc>
                <a:extLst>
                  <a:ext uri="{0D108BD9-81ED-4DB2-BD59-A6C34878D82A}">
                    <a16:rowId xmlns:a16="http://schemas.microsoft.com/office/drawing/2014/main" val="3815374316"/>
                  </a:ext>
                </a:extLst>
              </a:tr>
              <a:tr h="149584">
                <a:tc>
                  <a:txBody>
                    <a:bodyPr/>
                    <a:lstStyle/>
                    <a:p>
                      <a:pPr algn="r"/>
                      <a:r>
                        <a:rPr lang="de-DE" sz="1800" dirty="0">
                          <a:latin typeface="RubFlama" panose="02000000000000000000" pitchFamily="2" charset="0"/>
                        </a:rPr>
                        <a:t>6.</a:t>
                      </a:r>
                    </a:p>
                  </a:txBody>
                  <a:tcPr>
                    <a:solidFill>
                      <a:schemeClr val="bg2">
                        <a:lumMod val="20000"/>
                        <a:lumOff val="80000"/>
                      </a:schemeClr>
                    </a:solidFill>
                  </a:tcPr>
                </a:tc>
                <a:tc>
                  <a:txBody>
                    <a:bodyPr/>
                    <a:lstStyle/>
                    <a:p>
                      <a:pPr algn="ctr"/>
                      <a:r>
                        <a:rPr lang="de-DE" sz="1800" dirty="0">
                          <a:latin typeface="RubFlama" panose="02000000000000000000" pitchFamily="2" charset="0"/>
                        </a:rPr>
                        <a:t>04.06.2026</a:t>
                      </a:r>
                    </a:p>
                  </a:txBody>
                  <a:tcPr>
                    <a:solidFill>
                      <a:schemeClr val="bg2">
                        <a:lumMod val="20000"/>
                        <a:lumOff val="80000"/>
                      </a:schemeClr>
                    </a:solidFill>
                  </a:tcPr>
                </a:tc>
                <a:tc>
                  <a:txBody>
                    <a:bodyPr/>
                    <a:lstStyle/>
                    <a:p>
                      <a:r>
                        <a:rPr lang="de-DE" sz="1800" dirty="0">
                          <a:latin typeface="RubFlama" panose="02000000000000000000" pitchFamily="2" charset="0"/>
                        </a:rPr>
                        <a:t>Fronleichnam</a:t>
                      </a:r>
                    </a:p>
                  </a:txBody>
                  <a:tcPr>
                    <a:solidFill>
                      <a:schemeClr val="bg2">
                        <a:lumMod val="20000"/>
                        <a:lumOff val="80000"/>
                      </a:schemeClr>
                    </a:solidFill>
                  </a:tcPr>
                </a:tc>
                <a:extLst>
                  <a:ext uri="{0D108BD9-81ED-4DB2-BD59-A6C34878D82A}">
                    <a16:rowId xmlns:a16="http://schemas.microsoft.com/office/drawing/2014/main" val="4036950964"/>
                  </a:ext>
                </a:extLst>
              </a:tr>
              <a:tr h="365900">
                <a:tc>
                  <a:txBody>
                    <a:bodyPr/>
                    <a:lstStyle/>
                    <a:p>
                      <a:pPr algn="r"/>
                      <a:r>
                        <a:rPr lang="de-DE" sz="1800" dirty="0">
                          <a:latin typeface="RubFlama" panose="02000000000000000000" pitchFamily="2" charset="0"/>
                        </a:rPr>
                        <a:t>7.</a:t>
                      </a:r>
                    </a:p>
                  </a:txBody>
                  <a:tcPr>
                    <a:solidFill>
                      <a:schemeClr val="bg2">
                        <a:lumMod val="20000"/>
                        <a:lumOff val="80000"/>
                      </a:schemeClr>
                    </a:solidFill>
                  </a:tcPr>
                </a:tc>
                <a:tc>
                  <a:txBody>
                    <a:bodyPr/>
                    <a:lstStyle/>
                    <a:p>
                      <a:pPr algn="ctr"/>
                      <a:r>
                        <a:rPr lang="de-DE" sz="1800" dirty="0">
                          <a:latin typeface="RubFlama" panose="02000000000000000000" pitchFamily="2" charset="0"/>
                        </a:rPr>
                        <a:t>11.06.2026</a:t>
                      </a:r>
                    </a:p>
                  </a:txBody>
                  <a:tcPr>
                    <a:solidFill>
                      <a:schemeClr val="bg2">
                        <a:lumMod val="20000"/>
                        <a:lumOff val="80000"/>
                      </a:schemeClr>
                    </a:solidFill>
                  </a:tcPr>
                </a:tc>
                <a:tc>
                  <a:txBody>
                    <a:bodyPr/>
                    <a:lstStyle/>
                    <a:p>
                      <a:r>
                        <a:rPr lang="de-DE" sz="1800" dirty="0">
                          <a:latin typeface="RubFlama" panose="02000000000000000000" pitchFamily="2" charset="0"/>
                        </a:rPr>
                        <a:t>Versammlungsfreiheit</a:t>
                      </a:r>
                    </a:p>
                  </a:txBody>
                  <a:tcPr>
                    <a:solidFill>
                      <a:schemeClr val="bg2">
                        <a:lumMod val="20000"/>
                        <a:lumOff val="80000"/>
                      </a:schemeClr>
                    </a:solidFill>
                  </a:tcPr>
                </a:tc>
                <a:extLst>
                  <a:ext uri="{0D108BD9-81ED-4DB2-BD59-A6C34878D82A}">
                    <a16:rowId xmlns:a16="http://schemas.microsoft.com/office/drawing/2014/main" val="2914411603"/>
                  </a:ext>
                </a:extLst>
              </a:tr>
              <a:tr h="365900">
                <a:tc>
                  <a:txBody>
                    <a:bodyPr/>
                    <a:lstStyle/>
                    <a:p>
                      <a:pPr algn="r"/>
                      <a:r>
                        <a:rPr lang="de-DE" sz="1800" dirty="0">
                          <a:latin typeface="RubFlama" panose="02000000000000000000" pitchFamily="2" charset="0"/>
                        </a:rPr>
                        <a:t>8.</a:t>
                      </a:r>
                    </a:p>
                  </a:txBody>
                  <a:tcPr>
                    <a:solidFill>
                      <a:schemeClr val="bg2">
                        <a:lumMod val="20000"/>
                        <a:lumOff val="80000"/>
                      </a:schemeClr>
                    </a:solidFill>
                  </a:tcPr>
                </a:tc>
                <a:tc>
                  <a:txBody>
                    <a:bodyPr/>
                    <a:lstStyle/>
                    <a:p>
                      <a:pPr algn="ctr"/>
                      <a:r>
                        <a:rPr lang="de-DE" sz="1800" dirty="0">
                          <a:latin typeface="RubFlama" panose="02000000000000000000" pitchFamily="2" charset="0"/>
                        </a:rPr>
                        <a:t>18.06.2026</a:t>
                      </a:r>
                    </a:p>
                  </a:txBody>
                  <a:tcPr>
                    <a:solidFill>
                      <a:schemeClr val="bg2">
                        <a:lumMod val="20000"/>
                        <a:lumOff val="8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e-DE" sz="1800" dirty="0">
                          <a:latin typeface="RubFlama" panose="02000000000000000000" pitchFamily="2" charset="0"/>
                        </a:rPr>
                        <a:t>Meinungsfreiheit</a:t>
                      </a:r>
                    </a:p>
                  </a:txBody>
                  <a:tcPr>
                    <a:solidFill>
                      <a:schemeClr val="bg2">
                        <a:lumMod val="20000"/>
                        <a:lumOff val="80000"/>
                      </a:schemeClr>
                    </a:solidFill>
                  </a:tcPr>
                </a:tc>
                <a:extLst>
                  <a:ext uri="{0D108BD9-81ED-4DB2-BD59-A6C34878D82A}">
                    <a16:rowId xmlns:a16="http://schemas.microsoft.com/office/drawing/2014/main" val="3286953780"/>
                  </a:ext>
                </a:extLst>
              </a:tr>
              <a:tr h="377620">
                <a:tc>
                  <a:txBody>
                    <a:bodyPr/>
                    <a:lstStyle/>
                    <a:p>
                      <a:pPr algn="r"/>
                      <a:r>
                        <a:rPr lang="de-DE" sz="1800" dirty="0">
                          <a:latin typeface="RubFlama" panose="02000000000000000000" pitchFamily="2" charset="0"/>
                        </a:rPr>
                        <a:t>9.</a:t>
                      </a:r>
                    </a:p>
                  </a:txBody>
                  <a:tcPr>
                    <a:solidFill>
                      <a:schemeClr val="bg2">
                        <a:lumMod val="20000"/>
                        <a:lumOff val="80000"/>
                      </a:schemeClr>
                    </a:solidFill>
                  </a:tcPr>
                </a:tc>
                <a:tc>
                  <a:txBody>
                    <a:bodyPr/>
                    <a:lstStyle/>
                    <a:p>
                      <a:pPr algn="ctr"/>
                      <a:r>
                        <a:rPr lang="de-DE" sz="1800" dirty="0">
                          <a:solidFill>
                            <a:schemeClr val="tx1"/>
                          </a:solidFill>
                          <a:latin typeface="RubFlama" panose="02000000000000000000" pitchFamily="2" charset="0"/>
                        </a:rPr>
                        <a:t>25.06.2026</a:t>
                      </a:r>
                    </a:p>
                  </a:txBody>
                  <a:tcPr>
                    <a:solidFill>
                      <a:schemeClr val="bg2">
                        <a:lumMod val="20000"/>
                        <a:lumOff val="80000"/>
                      </a:schemeClr>
                    </a:solidFill>
                  </a:tcPr>
                </a:tc>
                <a:tc>
                  <a:txBody>
                    <a:bodyPr/>
                    <a:lstStyle/>
                    <a:p>
                      <a:r>
                        <a:rPr lang="de-DE" sz="1800" dirty="0">
                          <a:latin typeface="RubFlama" panose="02000000000000000000" pitchFamily="2" charset="0"/>
                        </a:rPr>
                        <a:t>Berufsfreiheit</a:t>
                      </a:r>
                    </a:p>
                  </a:txBody>
                  <a:tcPr>
                    <a:solidFill>
                      <a:schemeClr val="bg2">
                        <a:lumMod val="20000"/>
                        <a:lumOff val="80000"/>
                      </a:schemeClr>
                    </a:solidFill>
                  </a:tcPr>
                </a:tc>
                <a:extLst>
                  <a:ext uri="{0D108BD9-81ED-4DB2-BD59-A6C34878D82A}">
                    <a16:rowId xmlns:a16="http://schemas.microsoft.com/office/drawing/2014/main" val="936246896"/>
                  </a:ext>
                </a:extLst>
              </a:tr>
              <a:tr h="365900">
                <a:tc>
                  <a:txBody>
                    <a:bodyPr/>
                    <a:lstStyle/>
                    <a:p>
                      <a:pPr algn="r"/>
                      <a:r>
                        <a:rPr lang="de-DE" sz="1800" dirty="0">
                          <a:latin typeface="RubFlama" panose="02000000000000000000" pitchFamily="2" charset="0"/>
                        </a:rPr>
                        <a:t>10.</a:t>
                      </a:r>
                    </a:p>
                  </a:txBody>
                  <a:tcPr>
                    <a:solidFill>
                      <a:schemeClr val="bg2">
                        <a:lumMod val="20000"/>
                        <a:lumOff val="80000"/>
                      </a:schemeClr>
                    </a:solidFill>
                  </a:tcPr>
                </a:tc>
                <a:tc>
                  <a:txBody>
                    <a:bodyPr/>
                    <a:lstStyle/>
                    <a:p>
                      <a:pPr algn="ctr"/>
                      <a:r>
                        <a:rPr lang="de-DE" sz="1800" dirty="0">
                          <a:solidFill>
                            <a:schemeClr val="tx1"/>
                          </a:solidFill>
                          <a:latin typeface="RubFlama" panose="02000000000000000000" pitchFamily="2" charset="0"/>
                        </a:rPr>
                        <a:t>02.07.2026</a:t>
                      </a:r>
                    </a:p>
                  </a:txBody>
                  <a:tcPr>
                    <a:solidFill>
                      <a:schemeClr val="bg2">
                        <a:lumMod val="20000"/>
                        <a:lumOff val="80000"/>
                      </a:schemeClr>
                    </a:solidFill>
                  </a:tcPr>
                </a:tc>
                <a:tc>
                  <a:txBody>
                    <a:bodyPr/>
                    <a:lstStyle/>
                    <a:p>
                      <a:r>
                        <a:rPr lang="de-DE" sz="1800" dirty="0">
                          <a:latin typeface="RubFlama" panose="02000000000000000000" pitchFamily="2" charset="0"/>
                        </a:rPr>
                        <a:t>Religionsfreiheit</a:t>
                      </a:r>
                    </a:p>
                  </a:txBody>
                  <a:tcPr>
                    <a:solidFill>
                      <a:schemeClr val="bg2">
                        <a:lumMod val="20000"/>
                        <a:lumOff val="80000"/>
                      </a:schemeClr>
                    </a:solidFill>
                  </a:tcPr>
                </a:tc>
                <a:extLst>
                  <a:ext uri="{0D108BD9-81ED-4DB2-BD59-A6C34878D82A}">
                    <a16:rowId xmlns:a16="http://schemas.microsoft.com/office/drawing/2014/main" val="2448701949"/>
                  </a:ext>
                </a:extLst>
              </a:tr>
              <a:tr h="365900">
                <a:tc>
                  <a:txBody>
                    <a:bodyPr/>
                    <a:lstStyle/>
                    <a:p>
                      <a:pPr algn="r"/>
                      <a:r>
                        <a:rPr lang="de-DE" sz="1800" dirty="0">
                          <a:latin typeface="RubFlama" panose="02000000000000000000" pitchFamily="2" charset="0"/>
                        </a:rPr>
                        <a:t>11.</a:t>
                      </a:r>
                    </a:p>
                  </a:txBody>
                  <a:tcPr>
                    <a:solidFill>
                      <a:schemeClr val="bg2">
                        <a:lumMod val="20000"/>
                        <a:lumOff val="80000"/>
                      </a:schemeClr>
                    </a:solidFill>
                  </a:tcPr>
                </a:tc>
                <a:tc>
                  <a:txBody>
                    <a:bodyPr/>
                    <a:lstStyle/>
                    <a:p>
                      <a:pPr algn="ctr"/>
                      <a:r>
                        <a:rPr lang="de-DE" sz="1800" dirty="0">
                          <a:solidFill>
                            <a:schemeClr val="tx1"/>
                          </a:solidFill>
                          <a:latin typeface="RubFlama" panose="02000000000000000000" pitchFamily="2" charset="0"/>
                        </a:rPr>
                        <a:t>09.07.2026</a:t>
                      </a:r>
                    </a:p>
                  </a:txBody>
                  <a:tcPr>
                    <a:solidFill>
                      <a:schemeClr val="bg2">
                        <a:lumMod val="20000"/>
                        <a:lumOff val="80000"/>
                      </a:schemeClr>
                    </a:solidFill>
                  </a:tcPr>
                </a:tc>
                <a:tc>
                  <a:txBody>
                    <a:bodyPr/>
                    <a:lstStyle/>
                    <a:p>
                      <a:r>
                        <a:rPr lang="de-DE" sz="1800" dirty="0">
                          <a:latin typeface="RubFlama" panose="02000000000000000000" pitchFamily="2" charset="0"/>
                        </a:rPr>
                        <a:t>Kunstfreiheit/Allg. </a:t>
                      </a:r>
                      <a:r>
                        <a:rPr lang="de-DE" sz="1800">
                          <a:latin typeface="RubFlama" panose="02000000000000000000" pitchFamily="2" charset="0"/>
                        </a:rPr>
                        <a:t>Persönlichkeitsrecht</a:t>
                      </a:r>
                      <a:endParaRPr lang="de-DE" sz="1800" dirty="0">
                        <a:latin typeface="RubFlama" panose="02000000000000000000" pitchFamily="2" charset="0"/>
                      </a:endParaRPr>
                    </a:p>
                  </a:txBody>
                  <a:tcPr>
                    <a:solidFill>
                      <a:schemeClr val="bg2">
                        <a:lumMod val="20000"/>
                        <a:lumOff val="80000"/>
                      </a:schemeClr>
                    </a:solidFill>
                  </a:tcPr>
                </a:tc>
                <a:extLst>
                  <a:ext uri="{0D108BD9-81ED-4DB2-BD59-A6C34878D82A}">
                    <a16:rowId xmlns:a16="http://schemas.microsoft.com/office/drawing/2014/main" val="1066537166"/>
                  </a:ext>
                </a:extLst>
              </a:tr>
              <a:tr h="365900">
                <a:tc>
                  <a:txBody>
                    <a:bodyPr/>
                    <a:lstStyle/>
                    <a:p>
                      <a:pPr algn="r"/>
                      <a:r>
                        <a:rPr lang="de-DE" sz="1800" dirty="0">
                          <a:latin typeface="RubFlama" panose="02000000000000000000" pitchFamily="2" charset="0"/>
                        </a:rPr>
                        <a:t>12. </a:t>
                      </a:r>
                    </a:p>
                  </a:txBody>
                  <a:tcPr>
                    <a:solidFill>
                      <a:schemeClr val="bg2">
                        <a:lumMod val="20000"/>
                        <a:lumOff val="80000"/>
                      </a:schemeClr>
                    </a:solidFill>
                  </a:tcPr>
                </a:tc>
                <a:tc>
                  <a:txBody>
                    <a:bodyPr/>
                    <a:lstStyle/>
                    <a:p>
                      <a:pPr algn="ctr"/>
                      <a:r>
                        <a:rPr lang="de-DE" sz="1800" dirty="0">
                          <a:solidFill>
                            <a:schemeClr val="tx1"/>
                          </a:solidFill>
                          <a:latin typeface="RubFlama" panose="02000000000000000000" pitchFamily="2" charset="0"/>
                        </a:rPr>
                        <a:t>16.07.2026</a:t>
                      </a:r>
                    </a:p>
                  </a:txBody>
                  <a:tcPr>
                    <a:solidFill>
                      <a:schemeClr val="bg2">
                        <a:lumMod val="20000"/>
                        <a:lumOff val="80000"/>
                      </a:schemeClr>
                    </a:solidFill>
                  </a:tcPr>
                </a:tc>
                <a:tc>
                  <a:txBody>
                    <a:bodyPr/>
                    <a:lstStyle/>
                    <a:p>
                      <a:r>
                        <a:rPr lang="de-DE" sz="1800" dirty="0">
                          <a:latin typeface="RubFlama" panose="02000000000000000000" pitchFamily="2" charset="0"/>
                        </a:rPr>
                        <a:t>Allg. Gleichheitssatz</a:t>
                      </a:r>
                    </a:p>
                  </a:txBody>
                  <a:tcPr>
                    <a:solidFill>
                      <a:schemeClr val="bg2">
                        <a:lumMod val="20000"/>
                        <a:lumOff val="80000"/>
                      </a:schemeClr>
                    </a:solidFill>
                  </a:tcPr>
                </a:tc>
                <a:extLst>
                  <a:ext uri="{0D108BD9-81ED-4DB2-BD59-A6C34878D82A}">
                    <a16:rowId xmlns:a16="http://schemas.microsoft.com/office/drawing/2014/main" val="1459165839"/>
                  </a:ext>
                </a:extLst>
              </a:tr>
            </a:tbl>
          </a:graphicData>
        </a:graphic>
      </p:graphicFrame>
    </p:spTree>
    <p:extLst>
      <p:ext uri="{BB962C8B-B14F-4D97-AF65-F5344CB8AC3E}">
        <p14:creationId xmlns:p14="http://schemas.microsoft.com/office/powerpoint/2010/main" val="3438150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789F27-44C6-436C-A548-C1A448066B85}"/>
              </a:ext>
            </a:extLst>
          </p:cNvPr>
          <p:cNvSpPr>
            <a:spLocks noGrp="1"/>
          </p:cNvSpPr>
          <p:nvPr>
            <p:ph type="title"/>
          </p:nvPr>
        </p:nvSpPr>
        <p:spPr/>
        <p:txBody>
          <a:bodyPr/>
          <a:lstStyle/>
          <a:p>
            <a:r>
              <a:rPr lang="de-DE" dirty="0">
                <a:latin typeface="RubFlama" panose="02000000000000000000" pitchFamily="2" charset="0"/>
              </a:rPr>
              <a:t>Vorstellung</a:t>
            </a:r>
          </a:p>
        </p:txBody>
      </p:sp>
      <p:sp>
        <p:nvSpPr>
          <p:cNvPr id="4" name="Fußzeilenplatzhalter 3">
            <a:extLst>
              <a:ext uri="{FF2B5EF4-FFF2-40B4-BE49-F238E27FC236}">
                <a16:creationId xmlns:a16="http://schemas.microsoft.com/office/drawing/2014/main" id="{C564D0F5-9D61-4DBF-A180-220605DA01F8}"/>
              </a:ext>
            </a:extLst>
          </p:cNvPr>
          <p:cNvSpPr>
            <a:spLocks noGrp="1"/>
          </p:cNvSpPr>
          <p:nvPr>
            <p:ph type="ftr" sz="quarter" idx="11"/>
          </p:nvPr>
        </p:nvSpPr>
        <p:spPr/>
        <p:txBody>
          <a:bodyPr/>
          <a:lstStyle/>
          <a:p>
            <a:pPr>
              <a:defRPr/>
            </a:pPr>
            <a:r>
              <a:rPr lang="de-DE" sz="900" dirty="0"/>
              <a:t>LEHRSTUHL FÜR ÖFFENTLICHES RECHT, RECHTSPHILOSOPHIE UND RECHTSÖKONOMIK</a:t>
            </a:r>
            <a:endParaRPr lang="de-DE" sz="900" dirty="0">
              <a:solidFill>
                <a:srgbClr val="9BBB59"/>
              </a:solidFill>
            </a:endParaRPr>
          </a:p>
          <a:p>
            <a:pPr>
              <a:defRPr/>
            </a:pPr>
            <a:r>
              <a:rPr lang="de-DE" sz="900" dirty="0">
                <a:solidFill>
                  <a:srgbClr val="9BBB59"/>
                </a:solidFill>
              </a:rPr>
              <a:t>Wiss. Mit. </a:t>
            </a:r>
            <a:r>
              <a:rPr lang="de-DE" dirty="0">
                <a:solidFill>
                  <a:srgbClr val="9BBB59"/>
                </a:solidFill>
              </a:rPr>
              <a:t>Jim Engelbrecht</a:t>
            </a:r>
            <a:endParaRPr lang="de-DE" sz="900" dirty="0">
              <a:solidFill>
                <a:srgbClr val="9BBB59"/>
              </a:solidFill>
            </a:endParaRPr>
          </a:p>
        </p:txBody>
      </p:sp>
      <p:sp>
        <p:nvSpPr>
          <p:cNvPr id="5" name="Foliennummernplatzhalter 4">
            <a:extLst>
              <a:ext uri="{FF2B5EF4-FFF2-40B4-BE49-F238E27FC236}">
                <a16:creationId xmlns:a16="http://schemas.microsoft.com/office/drawing/2014/main" id="{2BDBFBB2-38A9-4B82-81F3-B8C7E29DA5A6}"/>
              </a:ext>
            </a:extLst>
          </p:cNvPr>
          <p:cNvSpPr>
            <a:spLocks noGrp="1"/>
          </p:cNvSpPr>
          <p:nvPr>
            <p:ph type="sldNum" sz="quarter" idx="12"/>
          </p:nvPr>
        </p:nvSpPr>
        <p:spPr/>
        <p:txBody>
          <a:bodyPr/>
          <a:lstStyle/>
          <a:p>
            <a:fld id="{6C8FC03C-C266-4645-ABC5-645062898383}" type="slidenum">
              <a:rPr lang="de-DE" smtClean="0"/>
              <a:pPr/>
              <a:t>4</a:t>
            </a:fld>
            <a:r>
              <a:rPr lang="de-DE"/>
              <a:t> </a:t>
            </a:r>
            <a:endParaRPr lang="de-DE" dirty="0"/>
          </a:p>
        </p:txBody>
      </p:sp>
      <p:sp>
        <p:nvSpPr>
          <p:cNvPr id="6" name="Inhaltsplatzhalter 2">
            <a:extLst>
              <a:ext uri="{FF2B5EF4-FFF2-40B4-BE49-F238E27FC236}">
                <a16:creationId xmlns:a16="http://schemas.microsoft.com/office/drawing/2014/main" id="{9325039E-0F8C-4312-ABE3-72847CED3EDC}"/>
              </a:ext>
            </a:extLst>
          </p:cNvPr>
          <p:cNvSpPr>
            <a:spLocks noGrp="1"/>
          </p:cNvSpPr>
          <p:nvPr>
            <p:ph idx="1"/>
          </p:nvPr>
        </p:nvSpPr>
        <p:spPr>
          <a:xfrm>
            <a:off x="468313" y="1223963"/>
            <a:ext cx="8280151" cy="4487862"/>
          </a:xfrm>
        </p:spPr>
        <p:txBody>
          <a:bodyPr/>
          <a:lstStyle/>
          <a:p>
            <a:pPr>
              <a:lnSpc>
                <a:spcPct val="150000"/>
              </a:lnSpc>
            </a:pPr>
            <a:r>
              <a:rPr lang="de-DE" sz="2000" dirty="0">
                <a:latin typeface="RubFlama" panose="02000000000000000000" pitchFamily="2" charset="0"/>
              </a:rPr>
              <a:t>Jim Engelbrecht</a:t>
            </a:r>
          </a:p>
          <a:p>
            <a:pPr>
              <a:lnSpc>
                <a:spcPct val="150000"/>
              </a:lnSpc>
            </a:pPr>
            <a:r>
              <a:rPr lang="de-DE" sz="2000" dirty="0">
                <a:latin typeface="RubFlama" panose="02000000000000000000" pitchFamily="2" charset="0"/>
              </a:rPr>
              <a:t>Wissenschaftlicher Mitarbeiter am Lehrstuhl für Öffentliches Recht, Rechtsphilosophie und Rechtsökonomik </a:t>
            </a:r>
            <a:br>
              <a:rPr lang="de-DE" sz="2000" dirty="0">
                <a:latin typeface="RubFlama" panose="02000000000000000000" pitchFamily="2" charset="0"/>
              </a:rPr>
            </a:br>
            <a:r>
              <a:rPr lang="de-DE" sz="2000" dirty="0">
                <a:latin typeface="RubFlama" panose="02000000000000000000" pitchFamily="2" charset="0"/>
              </a:rPr>
              <a:t>Prof. Dr. Stefan Magen</a:t>
            </a:r>
          </a:p>
          <a:p>
            <a:pPr>
              <a:lnSpc>
                <a:spcPct val="150000"/>
              </a:lnSpc>
            </a:pPr>
            <a:r>
              <a:rPr lang="de-DE" sz="2000" dirty="0">
                <a:latin typeface="RubFlama" panose="02000000000000000000" pitchFamily="2" charset="0"/>
              </a:rPr>
              <a:t>Raum: </a:t>
            </a:r>
            <a:r>
              <a:rPr lang="de-DE" sz="2000" b="0" dirty="0">
                <a:latin typeface="RubFlama" panose="02000000000000000000" pitchFamily="2" charset="0"/>
              </a:rPr>
              <a:t>GD 2/423</a:t>
            </a:r>
          </a:p>
          <a:p>
            <a:pPr>
              <a:lnSpc>
                <a:spcPct val="150000"/>
              </a:lnSpc>
            </a:pPr>
            <a:r>
              <a:rPr lang="de-DE" sz="2000" dirty="0">
                <a:latin typeface="RubFlama" panose="02000000000000000000" pitchFamily="2" charset="0"/>
              </a:rPr>
              <a:t>Telefon: </a:t>
            </a:r>
            <a:r>
              <a:rPr lang="de-DE" sz="2000" b="0" dirty="0">
                <a:latin typeface="RubFlama" panose="02000000000000000000" pitchFamily="2" charset="0"/>
              </a:rPr>
              <a:t>0234 – 3223268</a:t>
            </a:r>
          </a:p>
          <a:p>
            <a:pPr>
              <a:lnSpc>
                <a:spcPct val="150000"/>
              </a:lnSpc>
            </a:pPr>
            <a:r>
              <a:rPr lang="de-DE" sz="2000" dirty="0">
                <a:latin typeface="RubFlama" panose="02000000000000000000" pitchFamily="2" charset="0"/>
              </a:rPr>
              <a:t>E-Mail: </a:t>
            </a:r>
            <a:r>
              <a:rPr lang="de-DE" sz="2000" b="0" dirty="0">
                <a:latin typeface="RubFlama" panose="02000000000000000000" pitchFamily="2" charset="0"/>
              </a:rPr>
              <a:t>Jim.Engelbrecht-v6c@ruhr-uni-bochum.de</a:t>
            </a:r>
            <a:endParaRPr lang="de-DE" sz="2000" dirty="0">
              <a:latin typeface="RubFlama" panose="02000000000000000000" pitchFamily="2" charset="0"/>
            </a:endParaRPr>
          </a:p>
        </p:txBody>
      </p:sp>
    </p:spTree>
    <p:extLst>
      <p:ext uri="{BB962C8B-B14F-4D97-AF65-F5344CB8AC3E}">
        <p14:creationId xmlns:p14="http://schemas.microsoft.com/office/powerpoint/2010/main" val="33021000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90DEE6-08C3-4659-8891-4D1483CB558C}"/>
              </a:ext>
            </a:extLst>
          </p:cNvPr>
          <p:cNvSpPr>
            <a:spLocks noGrp="1"/>
          </p:cNvSpPr>
          <p:nvPr>
            <p:ph type="title"/>
          </p:nvPr>
        </p:nvSpPr>
        <p:spPr/>
        <p:txBody>
          <a:bodyPr/>
          <a:lstStyle/>
          <a:p>
            <a:r>
              <a:rPr lang="de-DE" dirty="0">
                <a:latin typeface="RubFlama" panose="02000000000000000000" pitchFamily="2" charset="0"/>
              </a:rPr>
              <a:t>Ziele dieser AG</a:t>
            </a:r>
          </a:p>
        </p:txBody>
      </p:sp>
      <p:sp>
        <p:nvSpPr>
          <p:cNvPr id="4" name="Fußzeilenplatzhalter 3">
            <a:extLst>
              <a:ext uri="{FF2B5EF4-FFF2-40B4-BE49-F238E27FC236}">
                <a16:creationId xmlns:a16="http://schemas.microsoft.com/office/drawing/2014/main" id="{E14BF37E-C507-4924-90C9-BE09783AB9C9}"/>
              </a:ext>
            </a:extLst>
          </p:cNvPr>
          <p:cNvSpPr>
            <a:spLocks noGrp="1"/>
          </p:cNvSpPr>
          <p:nvPr>
            <p:ph type="ftr" sz="quarter" idx="11"/>
          </p:nvPr>
        </p:nvSpPr>
        <p:spPr/>
        <p:txBody>
          <a:bodyPr/>
          <a:lstStyle/>
          <a:p>
            <a:pPr>
              <a:defRPr/>
            </a:pPr>
            <a:r>
              <a:rPr lang="de-DE" sz="900" dirty="0"/>
              <a:t>LEHRSTUHL FÜR ÖFFENTLICHES RECHT, RECHTSPHILOSOPHIE UND RECHTSÖKONOMIK</a:t>
            </a:r>
            <a:endParaRPr lang="de-DE" sz="900" dirty="0">
              <a:solidFill>
                <a:srgbClr val="9BBB59"/>
              </a:solidFill>
            </a:endParaRPr>
          </a:p>
          <a:p>
            <a:pPr>
              <a:defRPr/>
            </a:pPr>
            <a:r>
              <a:rPr lang="de-DE" sz="900" dirty="0">
                <a:solidFill>
                  <a:srgbClr val="9BBB59"/>
                </a:solidFill>
              </a:rPr>
              <a:t>Wiss. Mit. </a:t>
            </a:r>
            <a:r>
              <a:rPr lang="de-DE" dirty="0">
                <a:solidFill>
                  <a:srgbClr val="9BBB59"/>
                </a:solidFill>
              </a:rPr>
              <a:t>Jim Engelbrecht</a:t>
            </a:r>
            <a:endParaRPr lang="de-DE" sz="900" dirty="0">
              <a:solidFill>
                <a:srgbClr val="9BBB59"/>
              </a:solidFill>
            </a:endParaRPr>
          </a:p>
        </p:txBody>
      </p:sp>
      <p:sp>
        <p:nvSpPr>
          <p:cNvPr id="5" name="Foliennummernplatzhalter 4">
            <a:extLst>
              <a:ext uri="{FF2B5EF4-FFF2-40B4-BE49-F238E27FC236}">
                <a16:creationId xmlns:a16="http://schemas.microsoft.com/office/drawing/2014/main" id="{7F566DB3-B3C7-493C-88E0-2A5081E1695C}"/>
              </a:ext>
            </a:extLst>
          </p:cNvPr>
          <p:cNvSpPr>
            <a:spLocks noGrp="1"/>
          </p:cNvSpPr>
          <p:nvPr>
            <p:ph type="sldNum" sz="quarter" idx="12"/>
          </p:nvPr>
        </p:nvSpPr>
        <p:spPr/>
        <p:txBody>
          <a:bodyPr/>
          <a:lstStyle/>
          <a:p>
            <a:fld id="{6C8FC03C-C266-4645-ABC5-645062898383}" type="slidenum">
              <a:rPr lang="de-DE" smtClean="0"/>
              <a:pPr/>
              <a:t>5</a:t>
            </a:fld>
            <a:r>
              <a:rPr lang="de-DE"/>
              <a:t> </a:t>
            </a:r>
            <a:endParaRPr lang="de-DE" dirty="0"/>
          </a:p>
        </p:txBody>
      </p:sp>
      <p:sp>
        <p:nvSpPr>
          <p:cNvPr id="6" name="Inhaltsplatzhalter 2">
            <a:extLst>
              <a:ext uri="{FF2B5EF4-FFF2-40B4-BE49-F238E27FC236}">
                <a16:creationId xmlns:a16="http://schemas.microsoft.com/office/drawing/2014/main" id="{B2F12089-FBEF-4A37-B798-C2FC583ACAFD}"/>
              </a:ext>
            </a:extLst>
          </p:cNvPr>
          <p:cNvSpPr>
            <a:spLocks noGrp="1"/>
          </p:cNvSpPr>
          <p:nvPr>
            <p:ph idx="1"/>
          </p:nvPr>
        </p:nvSpPr>
        <p:spPr>
          <a:xfrm>
            <a:off x="468313" y="1223963"/>
            <a:ext cx="7559675" cy="4487862"/>
          </a:xfrm>
        </p:spPr>
        <p:txBody>
          <a:bodyPr/>
          <a:lstStyle/>
          <a:p>
            <a:pPr marL="342900" indent="-342900">
              <a:lnSpc>
                <a:spcPct val="150000"/>
              </a:lnSpc>
              <a:buFont typeface="Wingdings" panose="05000000000000000000" pitchFamily="2" charset="2"/>
              <a:buChar char="Ø"/>
            </a:pPr>
            <a:r>
              <a:rPr lang="de-DE" sz="2000" b="0" dirty="0">
                <a:latin typeface="RubFlama" panose="02000000000000000000" pitchFamily="2" charset="0"/>
              </a:rPr>
              <a:t>Wiederholung &amp; ggf. Vertiefung der Vorlesungsinhalte</a:t>
            </a:r>
          </a:p>
          <a:p>
            <a:pPr marL="342900" indent="-342900">
              <a:lnSpc>
                <a:spcPct val="150000"/>
              </a:lnSpc>
              <a:buFont typeface="Wingdings" panose="05000000000000000000" pitchFamily="2" charset="2"/>
              <a:buChar char="Ø"/>
            </a:pPr>
            <a:r>
              <a:rPr lang="de-DE" sz="2000" b="0" dirty="0">
                <a:latin typeface="RubFlama" panose="02000000000000000000" pitchFamily="2" charset="0"/>
              </a:rPr>
              <a:t>Anwendung in der Falllösung</a:t>
            </a:r>
          </a:p>
          <a:p>
            <a:pPr marL="576900" lvl="2" indent="-342900">
              <a:lnSpc>
                <a:spcPct val="150000"/>
              </a:lnSpc>
              <a:buFont typeface="Wingdings" panose="05000000000000000000" pitchFamily="2" charset="2"/>
              <a:buChar char="Ø"/>
            </a:pPr>
            <a:r>
              <a:rPr lang="de-DE" sz="2000" dirty="0">
                <a:latin typeface="RubFlama" panose="02000000000000000000" pitchFamily="2" charset="0"/>
              </a:rPr>
              <a:t>Gutachtenstil &amp; Formulierungshilfen</a:t>
            </a:r>
          </a:p>
          <a:p>
            <a:pPr marL="576900" lvl="2" indent="-342900">
              <a:lnSpc>
                <a:spcPct val="150000"/>
              </a:lnSpc>
              <a:buFont typeface="Wingdings" panose="05000000000000000000" pitchFamily="2" charset="2"/>
              <a:buChar char="Ø"/>
            </a:pPr>
            <a:r>
              <a:rPr lang="de-DE" sz="2000">
                <a:latin typeface="RubFlama" panose="02000000000000000000" pitchFamily="2" charset="0"/>
              </a:rPr>
              <a:t>Klausurtaktik</a:t>
            </a:r>
            <a:endParaRPr lang="de-DE" sz="2000" dirty="0">
              <a:latin typeface="RubFlama" panose="02000000000000000000" pitchFamily="2" charset="0"/>
            </a:endParaRPr>
          </a:p>
          <a:p>
            <a:pPr marL="576900" lvl="2" indent="-342900">
              <a:lnSpc>
                <a:spcPct val="150000"/>
              </a:lnSpc>
              <a:buFont typeface="Wingdings" panose="05000000000000000000" pitchFamily="2" charset="2"/>
              <a:buChar char="Ø"/>
            </a:pPr>
            <a:r>
              <a:rPr lang="de-DE" sz="2000" dirty="0">
                <a:latin typeface="RubFlama" panose="02000000000000000000" pitchFamily="2" charset="0"/>
              </a:rPr>
              <a:t>Diskussion</a:t>
            </a:r>
            <a:endParaRPr lang="de-DE" sz="2000" b="0" dirty="0">
              <a:latin typeface="RubFlama" panose="02000000000000000000" pitchFamily="2" charset="0"/>
            </a:endParaRPr>
          </a:p>
          <a:p>
            <a:pPr marL="342900" lvl="1" indent="-342900">
              <a:lnSpc>
                <a:spcPct val="150000"/>
              </a:lnSpc>
              <a:buFont typeface="Wingdings" panose="05000000000000000000" pitchFamily="2" charset="2"/>
              <a:buChar char="Ø"/>
            </a:pPr>
            <a:r>
              <a:rPr lang="de-DE" sz="2000" dirty="0">
                <a:latin typeface="RubFlama" panose="02000000000000000000" pitchFamily="2" charset="0"/>
              </a:rPr>
              <a:t>Nutzen Sie Ihre Chance, Ihr Wissen anzuwenden!</a:t>
            </a:r>
          </a:p>
          <a:p>
            <a:pPr marL="576900" lvl="2" indent="-342900">
              <a:lnSpc>
                <a:spcPct val="150000"/>
              </a:lnSpc>
              <a:buFont typeface="Wingdings" panose="05000000000000000000" pitchFamily="2" charset="2"/>
              <a:buChar char="Ø"/>
            </a:pPr>
            <a:r>
              <a:rPr lang="de-DE" sz="2000" dirty="0">
                <a:latin typeface="RubFlama" panose="02000000000000000000" pitchFamily="2" charset="0"/>
              </a:rPr>
              <a:t>Vorbereitung &amp; Beteiligung essenziell!</a:t>
            </a:r>
          </a:p>
          <a:p>
            <a:pPr lvl="1">
              <a:lnSpc>
                <a:spcPct val="150000"/>
              </a:lnSpc>
            </a:pPr>
            <a:endParaRPr lang="de-DE" sz="2000" b="0" dirty="0">
              <a:latin typeface="RubFlama" panose="02000000000000000000" pitchFamily="2" charset="0"/>
            </a:endParaRPr>
          </a:p>
        </p:txBody>
      </p:sp>
    </p:spTree>
    <p:extLst>
      <p:ext uri="{BB962C8B-B14F-4D97-AF65-F5344CB8AC3E}">
        <p14:creationId xmlns:p14="http://schemas.microsoft.com/office/powerpoint/2010/main" val="11272892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D95680-B8BB-0D7B-2807-3AD89FCA9F64}"/>
              </a:ext>
            </a:extLst>
          </p:cNvPr>
          <p:cNvSpPr>
            <a:spLocks noGrp="1"/>
          </p:cNvSpPr>
          <p:nvPr>
            <p:ph type="title"/>
          </p:nvPr>
        </p:nvSpPr>
        <p:spPr/>
        <p:txBody>
          <a:bodyPr/>
          <a:lstStyle/>
          <a:p>
            <a:r>
              <a:rPr lang="de-DE" dirty="0"/>
              <a:t>Wie lernen?</a:t>
            </a:r>
          </a:p>
        </p:txBody>
      </p:sp>
      <p:sp>
        <p:nvSpPr>
          <p:cNvPr id="3" name="Inhaltsplatzhalter 2">
            <a:extLst>
              <a:ext uri="{FF2B5EF4-FFF2-40B4-BE49-F238E27FC236}">
                <a16:creationId xmlns:a16="http://schemas.microsoft.com/office/drawing/2014/main" id="{71A42B59-1DDD-961C-C783-1A53C89ADC9B}"/>
              </a:ext>
            </a:extLst>
          </p:cNvPr>
          <p:cNvSpPr>
            <a:spLocks noGrp="1"/>
          </p:cNvSpPr>
          <p:nvPr>
            <p:ph idx="1"/>
          </p:nvPr>
        </p:nvSpPr>
        <p:spPr/>
        <p:txBody>
          <a:bodyPr/>
          <a:lstStyle/>
          <a:p>
            <a:pPr marL="285750" indent="-285750">
              <a:buFont typeface="Wingdings" panose="05000000000000000000" pitchFamily="2" charset="2"/>
              <a:buChar char="Ø"/>
            </a:pPr>
            <a:r>
              <a:rPr lang="de-DE" dirty="0" err="1">
                <a:latin typeface="RubFlama" panose="02000000000000000000" pitchFamily="2" charset="0"/>
              </a:rPr>
              <a:t>Typsache</a:t>
            </a:r>
            <a:r>
              <a:rPr lang="de-DE" dirty="0">
                <a:latin typeface="RubFlama" panose="02000000000000000000" pitchFamily="2" charset="0"/>
              </a:rPr>
              <a:t> </a:t>
            </a:r>
          </a:p>
          <a:p>
            <a:pPr marL="519750" lvl="2" indent="-285750">
              <a:buFont typeface="Wingdings" panose="05000000000000000000" pitchFamily="2" charset="2"/>
              <a:buChar char="Ø"/>
            </a:pPr>
            <a:r>
              <a:rPr lang="de-DE" dirty="0">
                <a:latin typeface="RubFlama" panose="02000000000000000000" pitchFamily="2" charset="0"/>
              </a:rPr>
              <a:t>Verschiedenes Ausprobieren &amp; richtigen Mix finden</a:t>
            </a:r>
          </a:p>
          <a:p>
            <a:pPr marL="519750" lvl="2" indent="-285750">
              <a:buFont typeface="Wingdings" panose="05000000000000000000" pitchFamily="2" charset="2"/>
              <a:buChar char="Ø"/>
            </a:pPr>
            <a:r>
              <a:rPr lang="de-DE" dirty="0">
                <a:latin typeface="RubFlama" panose="02000000000000000000" pitchFamily="2" charset="0"/>
              </a:rPr>
              <a:t>Gebotenen Freiraum (Ort, Zeit, Methode) nutzen!</a:t>
            </a:r>
          </a:p>
          <a:p>
            <a:pPr marL="519750" lvl="2" indent="-285750">
              <a:buFont typeface="Wingdings" panose="05000000000000000000" pitchFamily="2" charset="2"/>
              <a:buChar char="Ø"/>
            </a:pPr>
            <a:r>
              <a:rPr lang="de-DE" dirty="0">
                <a:latin typeface="RubFlama" panose="02000000000000000000" pitchFamily="2" charset="0"/>
              </a:rPr>
              <a:t>Kein </a:t>
            </a:r>
            <a:r>
              <a:rPr lang="de-DE" dirty="0" err="1">
                <a:latin typeface="RubFlama" panose="02000000000000000000" pitchFamily="2" charset="0"/>
              </a:rPr>
              <a:t>Bulimielernen</a:t>
            </a:r>
            <a:r>
              <a:rPr lang="de-DE" dirty="0">
                <a:latin typeface="RubFlama" panose="02000000000000000000" pitchFamily="2" charset="0"/>
              </a:rPr>
              <a:t>!</a:t>
            </a:r>
          </a:p>
          <a:p>
            <a:pPr marL="285750" indent="-285750">
              <a:buFont typeface="Wingdings" panose="05000000000000000000" pitchFamily="2" charset="2"/>
              <a:buChar char="Ø"/>
            </a:pPr>
            <a:r>
              <a:rPr lang="de-DE" dirty="0">
                <a:latin typeface="RubFlama" panose="02000000000000000000" pitchFamily="2" charset="0"/>
              </a:rPr>
              <a:t>Empfehlung: </a:t>
            </a:r>
          </a:p>
          <a:p>
            <a:pPr marL="519750" lvl="2" indent="-285750">
              <a:buFont typeface="Wingdings" panose="05000000000000000000" pitchFamily="2" charset="2"/>
              <a:buChar char="Ø"/>
            </a:pPr>
            <a:r>
              <a:rPr lang="de-DE" dirty="0">
                <a:latin typeface="RubFlama" panose="02000000000000000000" pitchFamily="2" charset="0"/>
              </a:rPr>
              <a:t>Nicht planlos Lehrbuch abschreiben!</a:t>
            </a:r>
          </a:p>
          <a:p>
            <a:pPr marL="519750" lvl="2" indent="-285750">
              <a:buFont typeface="Wingdings" panose="05000000000000000000" pitchFamily="2" charset="2"/>
              <a:buChar char="Ø"/>
            </a:pPr>
            <a:r>
              <a:rPr lang="de-DE" dirty="0">
                <a:latin typeface="RubFlama" panose="02000000000000000000" pitchFamily="2" charset="0"/>
              </a:rPr>
              <a:t>Lehrbuchinhalte mit Folien vergleichen &amp; auf Karteikarten komprimieren</a:t>
            </a:r>
          </a:p>
          <a:p>
            <a:pPr marL="519750" lvl="2" indent="-285750">
              <a:buFont typeface="Wingdings" panose="05000000000000000000" pitchFamily="2" charset="2"/>
              <a:buChar char="Ø"/>
            </a:pPr>
            <a:r>
              <a:rPr lang="de-DE" dirty="0">
                <a:latin typeface="RubFlama" panose="02000000000000000000" pitchFamily="2" charset="0"/>
              </a:rPr>
              <a:t>Dabei nach Möglichkeit an Prüfungsschema orientieren (Vgl. Übersichten)</a:t>
            </a:r>
          </a:p>
          <a:p>
            <a:pPr marL="519750" lvl="2" indent="-285750">
              <a:buFont typeface="Wingdings" panose="05000000000000000000" pitchFamily="2" charset="2"/>
              <a:buChar char="Ø"/>
            </a:pPr>
            <a:r>
              <a:rPr lang="de-DE" dirty="0">
                <a:latin typeface="RubFlama" panose="02000000000000000000" pitchFamily="2" charset="0"/>
              </a:rPr>
              <a:t>Erkenntnisse aus Falllösung/Recherche auf Karteikarten ergänzen</a:t>
            </a:r>
          </a:p>
          <a:p>
            <a:pPr marL="519750" lvl="2" indent="-285750">
              <a:buFont typeface="Wingdings" panose="05000000000000000000" pitchFamily="2" charset="2"/>
              <a:buChar char="Ø"/>
            </a:pPr>
            <a:r>
              <a:rPr lang="de-DE" dirty="0">
                <a:latin typeface="RubFlama" panose="02000000000000000000" pitchFamily="2" charset="0"/>
              </a:rPr>
              <a:t>Ggf. Word Dokument für wiederkehrende Textbausteine (</a:t>
            </a:r>
            <a:r>
              <a:rPr lang="de-DE" dirty="0" err="1">
                <a:latin typeface="RubFlama" panose="02000000000000000000" pitchFamily="2" charset="0"/>
              </a:rPr>
              <a:t>zB</a:t>
            </a:r>
            <a:r>
              <a:rPr lang="de-DE" dirty="0">
                <a:latin typeface="RubFlama" panose="02000000000000000000" pitchFamily="2" charset="0"/>
              </a:rPr>
              <a:t> Dreistufen-Theorie) &amp; Zusammenfassung klausurrelevanter Gerichtsurteile</a:t>
            </a:r>
          </a:p>
          <a:p>
            <a:pPr lvl="2" indent="0">
              <a:buNone/>
            </a:pPr>
            <a:endParaRPr lang="de-DE" dirty="0"/>
          </a:p>
        </p:txBody>
      </p:sp>
      <p:sp>
        <p:nvSpPr>
          <p:cNvPr id="4" name="Fußzeilenplatzhalter 3">
            <a:extLst>
              <a:ext uri="{FF2B5EF4-FFF2-40B4-BE49-F238E27FC236}">
                <a16:creationId xmlns:a16="http://schemas.microsoft.com/office/drawing/2014/main" id="{30183A0C-7522-DA71-A1E0-B1A6FB1EF38A}"/>
              </a:ext>
            </a:extLst>
          </p:cNvPr>
          <p:cNvSpPr>
            <a:spLocks noGrp="1"/>
          </p:cNvSpPr>
          <p:nvPr>
            <p:ph type="ftr" sz="quarter" idx="11"/>
          </p:nvPr>
        </p:nvSpPr>
        <p:spPr/>
        <p:txBody>
          <a:bodyPr/>
          <a:lstStyle/>
          <a:p>
            <a:pPr>
              <a:defRPr/>
            </a:pPr>
            <a:r>
              <a:rPr lang="de-DE" dirty="0"/>
              <a:t>LEHRSTUHL FÜR ÖFFENTLICHES RECHT, RECHTSPHILOSOPHIE UND RECHTSÖKONOMIK</a:t>
            </a:r>
            <a:endParaRPr lang="de-DE" dirty="0">
              <a:solidFill>
                <a:srgbClr val="9BBB59"/>
              </a:solidFill>
            </a:endParaRPr>
          </a:p>
          <a:p>
            <a:pPr>
              <a:defRPr/>
            </a:pPr>
            <a:r>
              <a:rPr lang="de-DE" dirty="0">
                <a:solidFill>
                  <a:srgbClr val="9BBB59"/>
                </a:solidFill>
              </a:rPr>
              <a:t>Wiss. Mit. Jim Engelbrecht</a:t>
            </a:r>
          </a:p>
        </p:txBody>
      </p:sp>
      <p:sp>
        <p:nvSpPr>
          <p:cNvPr id="5" name="Foliennummernplatzhalter 4">
            <a:extLst>
              <a:ext uri="{FF2B5EF4-FFF2-40B4-BE49-F238E27FC236}">
                <a16:creationId xmlns:a16="http://schemas.microsoft.com/office/drawing/2014/main" id="{9D3304F4-EC85-38EA-43CE-6F0AAEE98DB6}"/>
              </a:ext>
            </a:extLst>
          </p:cNvPr>
          <p:cNvSpPr>
            <a:spLocks noGrp="1"/>
          </p:cNvSpPr>
          <p:nvPr>
            <p:ph type="sldNum" sz="quarter" idx="12"/>
          </p:nvPr>
        </p:nvSpPr>
        <p:spPr/>
        <p:txBody>
          <a:bodyPr/>
          <a:lstStyle/>
          <a:p>
            <a:fld id="{6C8FC03C-C266-4645-ABC5-645062898383}" type="slidenum">
              <a:rPr lang="de-DE" smtClean="0"/>
              <a:pPr/>
              <a:t>6</a:t>
            </a:fld>
            <a:r>
              <a:rPr lang="de-DE"/>
              <a:t> </a:t>
            </a:r>
            <a:endParaRPr lang="de-DE" dirty="0"/>
          </a:p>
        </p:txBody>
      </p:sp>
    </p:spTree>
    <p:extLst>
      <p:ext uri="{BB962C8B-B14F-4D97-AF65-F5344CB8AC3E}">
        <p14:creationId xmlns:p14="http://schemas.microsoft.com/office/powerpoint/2010/main" val="38247126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C17E80-EE0D-43C4-A4BE-7C6B4E823F52}"/>
              </a:ext>
            </a:extLst>
          </p:cNvPr>
          <p:cNvSpPr>
            <a:spLocks noGrp="1"/>
          </p:cNvSpPr>
          <p:nvPr>
            <p:ph type="title"/>
          </p:nvPr>
        </p:nvSpPr>
        <p:spPr/>
        <p:txBody>
          <a:bodyPr/>
          <a:lstStyle/>
          <a:p>
            <a:r>
              <a:rPr lang="de-DE" dirty="0">
                <a:latin typeface="RubFlama" panose="02000000000000000000" pitchFamily="2" charset="0"/>
              </a:rPr>
              <a:t>Grundrechtsfunktionen</a:t>
            </a:r>
          </a:p>
        </p:txBody>
      </p:sp>
      <p:sp>
        <p:nvSpPr>
          <p:cNvPr id="3" name="Inhaltsplatzhalter 2">
            <a:extLst>
              <a:ext uri="{FF2B5EF4-FFF2-40B4-BE49-F238E27FC236}">
                <a16:creationId xmlns:a16="http://schemas.microsoft.com/office/drawing/2014/main" id="{A24EEEEE-3E14-42D0-8B2C-82FC42074D14}"/>
              </a:ext>
            </a:extLst>
          </p:cNvPr>
          <p:cNvSpPr>
            <a:spLocks noGrp="1"/>
          </p:cNvSpPr>
          <p:nvPr>
            <p:ph idx="1"/>
          </p:nvPr>
        </p:nvSpPr>
        <p:spPr>
          <a:xfrm>
            <a:off x="468000" y="1224000"/>
            <a:ext cx="8280464" cy="4488000"/>
          </a:xfrm>
        </p:spPr>
        <p:txBody>
          <a:bodyPr/>
          <a:lstStyle/>
          <a:p>
            <a:pPr marL="342900" indent="-342900">
              <a:lnSpc>
                <a:spcPct val="100000"/>
              </a:lnSpc>
              <a:buFont typeface="Wingdings" panose="05000000000000000000" pitchFamily="2" charset="2"/>
              <a:buChar char="Ø"/>
            </a:pPr>
            <a:r>
              <a:rPr lang="de-DE" sz="2000" b="0" dirty="0">
                <a:latin typeface="RubFlama" panose="02000000000000000000" pitchFamily="2" charset="0"/>
                <a:sym typeface="Wingdings" panose="05000000000000000000" pitchFamily="2" charset="2"/>
              </a:rPr>
              <a:t>Individuelle </a:t>
            </a:r>
            <a:r>
              <a:rPr lang="de-DE" sz="2000" dirty="0">
                <a:latin typeface="RubFlama" panose="02000000000000000000" pitchFamily="2" charset="0"/>
                <a:sym typeface="Wingdings" panose="05000000000000000000" pitchFamily="2" charset="2"/>
              </a:rPr>
              <a:t>Abwehrrechte des Bürgers gegen den Staat </a:t>
            </a:r>
            <a:r>
              <a:rPr lang="de-DE" sz="2000" b="0" dirty="0">
                <a:latin typeface="RubFlama" panose="02000000000000000000" pitchFamily="2" charset="0"/>
                <a:sym typeface="Wingdings" panose="05000000000000000000" pitchFamily="2" charset="2"/>
              </a:rPr>
              <a:t>(</a:t>
            </a:r>
            <a:r>
              <a:rPr lang="de-DE" sz="2000" b="0" dirty="0" err="1">
                <a:latin typeface="RubFlama" panose="02000000000000000000" pitchFamily="2" charset="0"/>
                <a:sym typeface="Wingdings" panose="05000000000000000000" pitchFamily="2" charset="2"/>
              </a:rPr>
              <a:t>status</a:t>
            </a:r>
            <a:r>
              <a:rPr lang="de-DE" sz="2000" b="0" dirty="0">
                <a:latin typeface="RubFlama" panose="02000000000000000000" pitchFamily="2" charset="0"/>
                <a:sym typeface="Wingdings" panose="05000000000000000000" pitchFamily="2" charset="2"/>
              </a:rPr>
              <a:t> </a:t>
            </a:r>
            <a:r>
              <a:rPr lang="de-DE" sz="2000" b="0" dirty="0" err="1">
                <a:latin typeface="RubFlama" panose="02000000000000000000" pitchFamily="2" charset="0"/>
                <a:sym typeface="Wingdings" panose="05000000000000000000" pitchFamily="2" charset="2"/>
              </a:rPr>
              <a:t>negativus</a:t>
            </a:r>
            <a:r>
              <a:rPr lang="de-DE" sz="2000" b="0" dirty="0">
                <a:latin typeface="RubFlama" panose="02000000000000000000" pitchFamily="2" charset="0"/>
                <a:sym typeface="Wingdings" panose="05000000000000000000" pitchFamily="2" charset="2"/>
              </a:rPr>
              <a:t>)</a:t>
            </a:r>
            <a:endParaRPr lang="de-DE" sz="2000" dirty="0">
              <a:latin typeface="RubFlama" panose="02000000000000000000" pitchFamily="2" charset="0"/>
              <a:sym typeface="Wingdings" panose="05000000000000000000" pitchFamily="2" charset="2"/>
            </a:endParaRPr>
          </a:p>
          <a:p>
            <a:pPr marL="342900" indent="-342900">
              <a:lnSpc>
                <a:spcPct val="100000"/>
              </a:lnSpc>
              <a:buFont typeface="Wingdings" panose="05000000000000000000" pitchFamily="2" charset="2"/>
              <a:buChar char="Ø"/>
            </a:pPr>
            <a:r>
              <a:rPr lang="de-DE" sz="2000" dirty="0">
                <a:latin typeface="RubFlama" panose="02000000000000000000" pitchFamily="2" charset="0"/>
                <a:sym typeface="Wingdings" panose="05000000000000000000" pitchFamily="2" charset="2"/>
              </a:rPr>
              <a:t>Subjektive </a:t>
            </a:r>
            <a:r>
              <a:rPr lang="de-DE" sz="2000" b="0" dirty="0">
                <a:latin typeface="RubFlama" panose="02000000000000000000" pitchFamily="2" charset="0"/>
                <a:sym typeface="Wingdings" panose="05000000000000000000" pitchFamily="2" charset="2"/>
              </a:rPr>
              <a:t>(originäre und derivative) </a:t>
            </a:r>
            <a:r>
              <a:rPr lang="de-DE" sz="2000" dirty="0">
                <a:latin typeface="RubFlama" panose="02000000000000000000" pitchFamily="2" charset="0"/>
                <a:sym typeface="Wingdings" panose="05000000000000000000" pitchFamily="2" charset="2"/>
              </a:rPr>
              <a:t>Leistungsrechte </a:t>
            </a:r>
            <a:r>
              <a:rPr lang="de-DE" sz="2000" b="0" dirty="0">
                <a:latin typeface="RubFlama" panose="02000000000000000000" pitchFamily="2" charset="0"/>
                <a:sym typeface="Wingdings" panose="05000000000000000000" pitchFamily="2" charset="2"/>
              </a:rPr>
              <a:t>des Bürgers (</a:t>
            </a:r>
            <a:r>
              <a:rPr lang="de-DE" sz="2000" b="0" dirty="0" err="1">
                <a:latin typeface="RubFlama" panose="02000000000000000000" pitchFamily="2" charset="0"/>
                <a:sym typeface="Wingdings" panose="05000000000000000000" pitchFamily="2" charset="2"/>
              </a:rPr>
              <a:t>status</a:t>
            </a:r>
            <a:r>
              <a:rPr lang="de-DE" sz="2000" b="0" dirty="0">
                <a:latin typeface="RubFlama" panose="02000000000000000000" pitchFamily="2" charset="0"/>
                <a:sym typeface="Wingdings" panose="05000000000000000000" pitchFamily="2" charset="2"/>
              </a:rPr>
              <a:t> </a:t>
            </a:r>
            <a:r>
              <a:rPr lang="de-DE" sz="2000" b="0" dirty="0" err="1">
                <a:latin typeface="RubFlama" panose="02000000000000000000" pitchFamily="2" charset="0"/>
                <a:sym typeface="Wingdings" panose="05000000000000000000" pitchFamily="2" charset="2"/>
              </a:rPr>
              <a:t>positivus</a:t>
            </a:r>
            <a:r>
              <a:rPr lang="de-DE" sz="2000" b="0" dirty="0">
                <a:latin typeface="RubFlama" panose="02000000000000000000" pitchFamily="2" charset="0"/>
                <a:sym typeface="Wingdings" panose="05000000000000000000" pitchFamily="2" charset="2"/>
              </a:rPr>
              <a:t>)</a:t>
            </a:r>
          </a:p>
          <a:p>
            <a:pPr marL="342900" indent="-342900">
              <a:lnSpc>
                <a:spcPct val="100000"/>
              </a:lnSpc>
              <a:buFont typeface="Wingdings" panose="05000000000000000000" pitchFamily="2" charset="2"/>
              <a:buChar char="Ø"/>
            </a:pPr>
            <a:r>
              <a:rPr lang="de-DE" sz="2000" dirty="0">
                <a:latin typeface="RubFlama" panose="02000000000000000000" pitchFamily="2" charset="0"/>
                <a:sym typeface="Wingdings" panose="05000000000000000000" pitchFamily="2" charset="2"/>
              </a:rPr>
              <a:t>Schutzpflichten </a:t>
            </a:r>
            <a:r>
              <a:rPr lang="de-DE" sz="2000" b="0" dirty="0">
                <a:latin typeface="RubFlama" panose="02000000000000000000" pitchFamily="2" charset="0"/>
                <a:sym typeface="Wingdings" panose="05000000000000000000" pitchFamily="2" charset="2"/>
              </a:rPr>
              <a:t>(inkl. korrespondierendem Schutzanspruch)</a:t>
            </a:r>
            <a:endParaRPr lang="de-DE" sz="2000" dirty="0">
              <a:latin typeface="RubFlama" panose="02000000000000000000" pitchFamily="2" charset="0"/>
              <a:sym typeface="Wingdings" panose="05000000000000000000" pitchFamily="2" charset="2"/>
            </a:endParaRPr>
          </a:p>
          <a:p>
            <a:pPr marL="342900" indent="-342900">
              <a:lnSpc>
                <a:spcPct val="100000"/>
              </a:lnSpc>
              <a:buFont typeface="Wingdings" panose="05000000000000000000" pitchFamily="2" charset="2"/>
              <a:buChar char="Ø"/>
            </a:pPr>
            <a:r>
              <a:rPr lang="de-DE" sz="2000" dirty="0">
                <a:latin typeface="RubFlama" panose="02000000000000000000" pitchFamily="2" charset="0"/>
                <a:sym typeface="Wingdings" panose="05000000000000000000" pitchFamily="2" charset="2"/>
              </a:rPr>
              <a:t>Einrichtungsgarantien</a:t>
            </a:r>
          </a:p>
          <a:p>
            <a:pPr marL="342900" indent="-342900">
              <a:lnSpc>
                <a:spcPct val="100000"/>
              </a:lnSpc>
              <a:buFont typeface="Wingdings" panose="05000000000000000000" pitchFamily="2" charset="2"/>
              <a:buChar char="Ø"/>
            </a:pPr>
            <a:r>
              <a:rPr lang="de-DE" sz="2000" b="0" dirty="0">
                <a:latin typeface="RubFlama" panose="02000000000000000000" pitchFamily="2" charset="0"/>
                <a:sym typeface="Wingdings" panose="05000000000000000000" pitchFamily="2" charset="2"/>
              </a:rPr>
              <a:t>Rechte auf </a:t>
            </a:r>
            <a:r>
              <a:rPr lang="de-DE" sz="2000" dirty="0">
                <a:latin typeface="RubFlama" panose="02000000000000000000" pitchFamily="2" charset="0"/>
                <a:sym typeface="Wingdings" panose="05000000000000000000" pitchFamily="2" charset="2"/>
              </a:rPr>
              <a:t>Organisation und Verfahren</a:t>
            </a:r>
          </a:p>
          <a:p>
            <a:pPr marL="342900" indent="-342900">
              <a:lnSpc>
                <a:spcPct val="100000"/>
              </a:lnSpc>
              <a:buFont typeface="Wingdings" panose="05000000000000000000" pitchFamily="2" charset="2"/>
              <a:buChar char="Ø"/>
            </a:pPr>
            <a:r>
              <a:rPr lang="de-DE" sz="2000" b="1" dirty="0">
                <a:latin typeface="RubFlama" panose="02000000000000000000" pitchFamily="2" charset="0"/>
                <a:sym typeface="Wingdings" panose="05000000000000000000" pitchFamily="2" charset="2"/>
              </a:rPr>
              <a:t>Gestaltungsrechte </a:t>
            </a:r>
            <a:r>
              <a:rPr lang="de-DE" sz="2000" b="0" dirty="0">
                <a:latin typeface="RubFlama" panose="02000000000000000000" pitchFamily="2" charset="0"/>
                <a:sym typeface="Wingdings" panose="05000000000000000000" pitchFamily="2" charset="2"/>
              </a:rPr>
              <a:t>(</a:t>
            </a:r>
            <a:r>
              <a:rPr lang="de-DE" sz="2000" b="0" dirty="0" err="1">
                <a:latin typeface="RubFlama" panose="02000000000000000000" pitchFamily="2" charset="0"/>
                <a:sym typeface="Wingdings" panose="05000000000000000000" pitchFamily="2" charset="2"/>
              </a:rPr>
              <a:t>status</a:t>
            </a:r>
            <a:r>
              <a:rPr lang="de-DE" sz="2000" b="0" dirty="0">
                <a:latin typeface="RubFlama" panose="02000000000000000000" pitchFamily="2" charset="0"/>
                <a:sym typeface="Wingdings" panose="05000000000000000000" pitchFamily="2" charset="2"/>
              </a:rPr>
              <a:t> </a:t>
            </a:r>
            <a:r>
              <a:rPr lang="de-DE" sz="2000" b="0" dirty="0" err="1">
                <a:latin typeface="RubFlama" panose="02000000000000000000" pitchFamily="2" charset="0"/>
                <a:sym typeface="Wingdings" panose="05000000000000000000" pitchFamily="2" charset="2"/>
              </a:rPr>
              <a:t>activus</a:t>
            </a:r>
            <a:r>
              <a:rPr lang="de-DE" sz="2000" b="0" dirty="0">
                <a:latin typeface="RubFlama" panose="02000000000000000000" pitchFamily="2" charset="0"/>
                <a:sym typeface="Wingdings" panose="05000000000000000000" pitchFamily="2" charset="2"/>
              </a:rPr>
              <a:t>)</a:t>
            </a:r>
          </a:p>
          <a:p>
            <a:pPr>
              <a:lnSpc>
                <a:spcPct val="100000"/>
              </a:lnSpc>
            </a:pPr>
            <a:endParaRPr lang="de-DE" sz="2000" dirty="0">
              <a:sym typeface="Wingdings" panose="05000000000000000000" pitchFamily="2" charset="2"/>
            </a:endParaRPr>
          </a:p>
        </p:txBody>
      </p:sp>
      <p:sp>
        <p:nvSpPr>
          <p:cNvPr id="4" name="Fußzeilenplatzhalter 3">
            <a:extLst>
              <a:ext uri="{FF2B5EF4-FFF2-40B4-BE49-F238E27FC236}">
                <a16:creationId xmlns:a16="http://schemas.microsoft.com/office/drawing/2014/main" id="{6423A3FF-0AF4-4C2A-B574-034E3EF86077}"/>
              </a:ext>
            </a:extLst>
          </p:cNvPr>
          <p:cNvSpPr>
            <a:spLocks noGrp="1"/>
          </p:cNvSpPr>
          <p:nvPr>
            <p:ph type="ftr" sz="quarter" idx="11"/>
          </p:nvPr>
        </p:nvSpPr>
        <p:spPr/>
        <p:txBody>
          <a:bodyPr/>
          <a:lstStyle/>
          <a:p>
            <a:pPr>
              <a:defRPr/>
            </a:pPr>
            <a:r>
              <a:rPr lang="de-DE" sz="900" dirty="0"/>
              <a:t>LEHRSTUHL FÜR ÖFFENTLICHES RECHT, RECHTSPHILOSOPHIE UND RECHTSÖKONOMIK</a:t>
            </a:r>
            <a:endParaRPr lang="de-DE" sz="900" dirty="0">
              <a:solidFill>
                <a:srgbClr val="9BBB59"/>
              </a:solidFill>
            </a:endParaRPr>
          </a:p>
          <a:p>
            <a:pPr>
              <a:defRPr/>
            </a:pPr>
            <a:r>
              <a:rPr lang="de-DE" sz="900" dirty="0">
                <a:solidFill>
                  <a:srgbClr val="9BBB59"/>
                </a:solidFill>
              </a:rPr>
              <a:t>Wiss. Mit. Jim Engelbrecht</a:t>
            </a:r>
          </a:p>
        </p:txBody>
      </p:sp>
      <p:sp>
        <p:nvSpPr>
          <p:cNvPr id="5" name="Foliennummernplatzhalter 4">
            <a:extLst>
              <a:ext uri="{FF2B5EF4-FFF2-40B4-BE49-F238E27FC236}">
                <a16:creationId xmlns:a16="http://schemas.microsoft.com/office/drawing/2014/main" id="{1828304D-2C5F-4C6F-885F-DC9033AD80C2}"/>
              </a:ext>
            </a:extLst>
          </p:cNvPr>
          <p:cNvSpPr>
            <a:spLocks noGrp="1"/>
          </p:cNvSpPr>
          <p:nvPr>
            <p:ph type="sldNum" sz="quarter" idx="12"/>
          </p:nvPr>
        </p:nvSpPr>
        <p:spPr/>
        <p:txBody>
          <a:bodyPr/>
          <a:lstStyle/>
          <a:p>
            <a:fld id="{6C8FC03C-C266-4645-ABC5-645062898383}" type="slidenum">
              <a:rPr lang="de-DE" smtClean="0"/>
              <a:pPr/>
              <a:t>7</a:t>
            </a:fld>
            <a:r>
              <a:rPr lang="de-DE"/>
              <a:t> </a:t>
            </a:r>
            <a:endParaRPr lang="de-DE" dirty="0"/>
          </a:p>
        </p:txBody>
      </p:sp>
    </p:spTree>
    <p:extLst>
      <p:ext uri="{BB962C8B-B14F-4D97-AF65-F5344CB8AC3E}">
        <p14:creationId xmlns:p14="http://schemas.microsoft.com/office/powerpoint/2010/main" val="24828202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9A58C0-2395-494B-9C5B-DCA15C12DB09}"/>
              </a:ext>
            </a:extLst>
          </p:cNvPr>
          <p:cNvSpPr>
            <a:spLocks noGrp="1"/>
          </p:cNvSpPr>
          <p:nvPr>
            <p:ph type="title"/>
          </p:nvPr>
        </p:nvSpPr>
        <p:spPr/>
        <p:txBody>
          <a:bodyPr/>
          <a:lstStyle/>
          <a:p>
            <a:r>
              <a:rPr lang="de-DE" dirty="0">
                <a:latin typeface="RubFlama" panose="02000000000000000000" pitchFamily="2" charset="0"/>
              </a:rPr>
              <a:t>Normenpyramide</a:t>
            </a:r>
          </a:p>
        </p:txBody>
      </p:sp>
      <p:graphicFrame>
        <p:nvGraphicFramePr>
          <p:cNvPr id="6" name="Inhaltsplatzhalter 5">
            <a:extLst>
              <a:ext uri="{FF2B5EF4-FFF2-40B4-BE49-F238E27FC236}">
                <a16:creationId xmlns:a16="http://schemas.microsoft.com/office/drawing/2014/main" id="{38332BB8-1108-4267-A847-24AF301869A1}"/>
              </a:ext>
            </a:extLst>
          </p:cNvPr>
          <p:cNvGraphicFramePr>
            <a:graphicFrameLocks noGrp="1"/>
          </p:cNvGraphicFramePr>
          <p:nvPr>
            <p:ph idx="1"/>
            <p:extLst>
              <p:ext uri="{D42A27DB-BD31-4B8C-83A1-F6EECF244321}">
                <p14:modId xmlns:p14="http://schemas.microsoft.com/office/powerpoint/2010/main" val="2881188895"/>
              </p:ext>
            </p:extLst>
          </p:nvPr>
        </p:nvGraphicFramePr>
        <p:xfrm>
          <a:off x="468313" y="1245394"/>
          <a:ext cx="7559675" cy="44878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ußzeilenplatzhalter 3">
            <a:extLst>
              <a:ext uri="{FF2B5EF4-FFF2-40B4-BE49-F238E27FC236}">
                <a16:creationId xmlns:a16="http://schemas.microsoft.com/office/drawing/2014/main" id="{C5FC6146-AAA0-4B33-BFFF-2CC72F9248DB}"/>
              </a:ext>
            </a:extLst>
          </p:cNvPr>
          <p:cNvSpPr>
            <a:spLocks noGrp="1"/>
          </p:cNvSpPr>
          <p:nvPr>
            <p:ph type="ftr" sz="quarter" idx="11"/>
          </p:nvPr>
        </p:nvSpPr>
        <p:spPr/>
        <p:txBody>
          <a:bodyPr/>
          <a:lstStyle/>
          <a:p>
            <a:pPr>
              <a:defRPr/>
            </a:pPr>
            <a:r>
              <a:rPr lang="de-DE" sz="900" dirty="0"/>
              <a:t>LEHRSTUHL FÜR ÖFFENTLICHES RECHT, RECHTSPHILOSOPHIE UND RECHTSÖKONOMIK</a:t>
            </a:r>
            <a:endParaRPr lang="de-DE" sz="900" dirty="0">
              <a:solidFill>
                <a:srgbClr val="9BBB59"/>
              </a:solidFill>
            </a:endParaRPr>
          </a:p>
          <a:p>
            <a:pPr>
              <a:defRPr/>
            </a:pPr>
            <a:r>
              <a:rPr lang="de-DE" sz="900" dirty="0">
                <a:solidFill>
                  <a:srgbClr val="9BBB59"/>
                </a:solidFill>
              </a:rPr>
              <a:t>Wiss. Mit. </a:t>
            </a:r>
            <a:r>
              <a:rPr lang="de-DE" dirty="0">
                <a:solidFill>
                  <a:srgbClr val="9BBB59"/>
                </a:solidFill>
              </a:rPr>
              <a:t>Jim Engelbrecht</a:t>
            </a:r>
            <a:endParaRPr lang="de-DE" sz="900" dirty="0">
              <a:solidFill>
                <a:srgbClr val="9BBB59"/>
              </a:solidFill>
            </a:endParaRPr>
          </a:p>
        </p:txBody>
      </p:sp>
      <p:sp>
        <p:nvSpPr>
          <p:cNvPr id="5" name="Foliennummernplatzhalter 4">
            <a:extLst>
              <a:ext uri="{FF2B5EF4-FFF2-40B4-BE49-F238E27FC236}">
                <a16:creationId xmlns:a16="http://schemas.microsoft.com/office/drawing/2014/main" id="{6BD8ACA1-F1B6-4AE8-9721-89F74D249E91}"/>
              </a:ext>
            </a:extLst>
          </p:cNvPr>
          <p:cNvSpPr>
            <a:spLocks noGrp="1"/>
          </p:cNvSpPr>
          <p:nvPr>
            <p:ph type="sldNum" sz="quarter" idx="12"/>
          </p:nvPr>
        </p:nvSpPr>
        <p:spPr/>
        <p:txBody>
          <a:bodyPr/>
          <a:lstStyle/>
          <a:p>
            <a:fld id="{6C8FC03C-C266-4645-ABC5-645062898383}" type="slidenum">
              <a:rPr lang="de-DE" smtClean="0"/>
              <a:pPr/>
              <a:t>8</a:t>
            </a:fld>
            <a:r>
              <a:rPr lang="de-DE"/>
              <a:t> </a:t>
            </a:r>
            <a:endParaRPr lang="de-DE" dirty="0"/>
          </a:p>
        </p:txBody>
      </p:sp>
      <p:sp>
        <p:nvSpPr>
          <p:cNvPr id="7" name="Textfeld 6">
            <a:extLst>
              <a:ext uri="{FF2B5EF4-FFF2-40B4-BE49-F238E27FC236}">
                <a16:creationId xmlns:a16="http://schemas.microsoft.com/office/drawing/2014/main" id="{CCF7787F-C7D1-4CBA-BC06-2C47027AD2CE}"/>
              </a:ext>
            </a:extLst>
          </p:cNvPr>
          <p:cNvSpPr txBox="1"/>
          <p:nvPr/>
        </p:nvSpPr>
        <p:spPr>
          <a:xfrm>
            <a:off x="7236296" y="3032013"/>
            <a:ext cx="2016224" cy="707886"/>
          </a:xfrm>
          <a:prstGeom prst="rect">
            <a:avLst/>
          </a:prstGeom>
          <a:noFill/>
        </p:spPr>
        <p:txBody>
          <a:bodyPr wrap="square" rtlCol="0">
            <a:spAutoFit/>
          </a:bodyPr>
          <a:lstStyle/>
          <a:p>
            <a:r>
              <a:rPr lang="de-DE" sz="2000" dirty="0">
                <a:solidFill>
                  <a:schemeClr val="tx2"/>
                </a:solidFill>
                <a:latin typeface="RubFlama" panose="02000000000000000000" pitchFamily="2" charset="0"/>
              </a:rPr>
              <a:t>vom Parlament beschlossen </a:t>
            </a:r>
          </a:p>
        </p:txBody>
      </p:sp>
      <p:sp>
        <p:nvSpPr>
          <p:cNvPr id="8" name="Pfeil: nach rechts 7">
            <a:extLst>
              <a:ext uri="{FF2B5EF4-FFF2-40B4-BE49-F238E27FC236}">
                <a16:creationId xmlns:a16="http://schemas.microsoft.com/office/drawing/2014/main" id="{0904873E-0009-4EB0-BC34-D4BF2C940226}"/>
              </a:ext>
            </a:extLst>
          </p:cNvPr>
          <p:cNvSpPr/>
          <p:nvPr/>
        </p:nvSpPr>
        <p:spPr>
          <a:xfrm rot="10800000">
            <a:off x="6372200" y="3143640"/>
            <a:ext cx="864096" cy="484632"/>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218642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graphicEl>
                                              <a:dgm id="{F910D36D-D2A7-48A2-9EE7-BC53C27614B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graphicEl>
                                              <a:dgm id="{F3D6F41D-9F36-47B5-9E9A-2C98754534C9}"/>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graphicEl>
                                              <a:dgm id="{8350D3F1-3445-4BB6-B821-B530310274A7}"/>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lvlOne"/>
        </p:bldSub>
      </p:bldGraphic>
      <p:bldP spid="7" grpId="0"/>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4ECAD9-D40B-48B9-BBD0-34EDC8501DAB}"/>
              </a:ext>
            </a:extLst>
          </p:cNvPr>
          <p:cNvSpPr>
            <a:spLocks noGrp="1"/>
          </p:cNvSpPr>
          <p:nvPr>
            <p:ph type="title"/>
          </p:nvPr>
        </p:nvSpPr>
        <p:spPr>
          <a:xfrm>
            <a:off x="468000" y="116632"/>
            <a:ext cx="8352472" cy="624000"/>
          </a:xfrm>
        </p:spPr>
        <p:txBody>
          <a:bodyPr/>
          <a:lstStyle/>
          <a:p>
            <a:r>
              <a:rPr lang="de-DE" dirty="0">
                <a:latin typeface="RubFlama" panose="02000000000000000000" pitchFamily="2" charset="0"/>
              </a:rPr>
              <a:t>Grundrechte im Grundgesetz</a:t>
            </a:r>
          </a:p>
        </p:txBody>
      </p:sp>
      <p:sp>
        <p:nvSpPr>
          <p:cNvPr id="4" name="Fußzeilenplatzhalter 3">
            <a:extLst>
              <a:ext uri="{FF2B5EF4-FFF2-40B4-BE49-F238E27FC236}">
                <a16:creationId xmlns:a16="http://schemas.microsoft.com/office/drawing/2014/main" id="{7704067C-AEDE-48F2-A540-33BB0C226406}"/>
              </a:ext>
            </a:extLst>
          </p:cNvPr>
          <p:cNvSpPr>
            <a:spLocks noGrp="1"/>
          </p:cNvSpPr>
          <p:nvPr>
            <p:ph type="ftr" sz="quarter" idx="11"/>
          </p:nvPr>
        </p:nvSpPr>
        <p:spPr/>
        <p:txBody>
          <a:bodyPr/>
          <a:lstStyle/>
          <a:p>
            <a:pPr>
              <a:defRPr/>
            </a:pPr>
            <a:r>
              <a:rPr lang="de-DE" sz="900" dirty="0"/>
              <a:t>LEHRSTUHL FÜR ÖFFENTLICHES RECHT, RECHTSPHILOSOPHIE UND RECHTSÖKONOMIK</a:t>
            </a:r>
            <a:endParaRPr lang="de-DE" sz="900" dirty="0">
              <a:solidFill>
                <a:srgbClr val="9BBB59"/>
              </a:solidFill>
            </a:endParaRPr>
          </a:p>
          <a:p>
            <a:pPr>
              <a:defRPr/>
            </a:pPr>
            <a:r>
              <a:rPr lang="de-DE" sz="900" dirty="0">
                <a:solidFill>
                  <a:srgbClr val="9BBB59"/>
                </a:solidFill>
              </a:rPr>
              <a:t>Wiss. Mit. Leonie Schulenburg</a:t>
            </a:r>
          </a:p>
        </p:txBody>
      </p:sp>
      <p:sp>
        <p:nvSpPr>
          <p:cNvPr id="5" name="Foliennummernplatzhalter 4">
            <a:extLst>
              <a:ext uri="{FF2B5EF4-FFF2-40B4-BE49-F238E27FC236}">
                <a16:creationId xmlns:a16="http://schemas.microsoft.com/office/drawing/2014/main" id="{E2E4D77D-8728-457B-95EE-F7872E3F98D0}"/>
              </a:ext>
            </a:extLst>
          </p:cNvPr>
          <p:cNvSpPr>
            <a:spLocks noGrp="1"/>
          </p:cNvSpPr>
          <p:nvPr>
            <p:ph type="sldNum" sz="quarter" idx="12"/>
          </p:nvPr>
        </p:nvSpPr>
        <p:spPr/>
        <p:txBody>
          <a:bodyPr/>
          <a:lstStyle/>
          <a:p>
            <a:fld id="{6C8FC03C-C266-4645-ABC5-645062898383}" type="slidenum">
              <a:rPr lang="de-DE" smtClean="0"/>
              <a:pPr/>
              <a:t>9</a:t>
            </a:fld>
            <a:r>
              <a:rPr lang="de-DE" dirty="0"/>
              <a:t> </a:t>
            </a:r>
          </a:p>
        </p:txBody>
      </p:sp>
      <p:sp>
        <p:nvSpPr>
          <p:cNvPr id="10" name="AutoShape 3">
            <a:extLst>
              <a:ext uri="{FF2B5EF4-FFF2-40B4-BE49-F238E27FC236}">
                <a16:creationId xmlns:a16="http://schemas.microsoft.com/office/drawing/2014/main" id="{E53324C9-62BD-945E-F629-6238DBAE09F6}"/>
              </a:ext>
            </a:extLst>
          </p:cNvPr>
          <p:cNvSpPr>
            <a:spLocks noChangeAspect="1" noChangeArrowheads="1" noTextEdit="1"/>
          </p:cNvSpPr>
          <p:nvPr/>
        </p:nvSpPr>
        <p:spPr bwMode="auto">
          <a:xfrm>
            <a:off x="468313" y="650875"/>
            <a:ext cx="8386762" cy="620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11" name="Rectangle 5">
            <a:extLst>
              <a:ext uri="{FF2B5EF4-FFF2-40B4-BE49-F238E27FC236}">
                <a16:creationId xmlns:a16="http://schemas.microsoft.com/office/drawing/2014/main" id="{F95036F4-52F5-1290-0526-E3F817EDDF90}"/>
              </a:ext>
            </a:extLst>
          </p:cNvPr>
          <p:cNvSpPr>
            <a:spLocks noChangeArrowheads="1"/>
          </p:cNvSpPr>
          <p:nvPr/>
        </p:nvSpPr>
        <p:spPr bwMode="auto">
          <a:xfrm>
            <a:off x="474663" y="684213"/>
            <a:ext cx="3233737" cy="2225675"/>
          </a:xfrm>
          <a:prstGeom prst="rect">
            <a:avLst/>
          </a:prstGeom>
          <a:solidFill>
            <a:srgbClr val="9BBB5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12" name="Rectangle 6">
            <a:extLst>
              <a:ext uri="{FF2B5EF4-FFF2-40B4-BE49-F238E27FC236}">
                <a16:creationId xmlns:a16="http://schemas.microsoft.com/office/drawing/2014/main" id="{C3F21277-A774-88FE-9AC9-564B7F4E0DEE}"/>
              </a:ext>
            </a:extLst>
          </p:cNvPr>
          <p:cNvSpPr>
            <a:spLocks noChangeArrowheads="1"/>
          </p:cNvSpPr>
          <p:nvPr/>
        </p:nvSpPr>
        <p:spPr bwMode="auto">
          <a:xfrm>
            <a:off x="3708400" y="684213"/>
            <a:ext cx="2336800" cy="2225675"/>
          </a:xfrm>
          <a:prstGeom prst="rect">
            <a:avLst/>
          </a:prstGeom>
          <a:solidFill>
            <a:srgbClr val="9BBB5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13" name="Rectangle 7">
            <a:extLst>
              <a:ext uri="{FF2B5EF4-FFF2-40B4-BE49-F238E27FC236}">
                <a16:creationId xmlns:a16="http://schemas.microsoft.com/office/drawing/2014/main" id="{EA5A3274-F54B-2D7F-2706-C73FE3D21A42}"/>
              </a:ext>
            </a:extLst>
          </p:cNvPr>
          <p:cNvSpPr>
            <a:spLocks noChangeArrowheads="1"/>
          </p:cNvSpPr>
          <p:nvPr/>
        </p:nvSpPr>
        <p:spPr bwMode="auto">
          <a:xfrm>
            <a:off x="6045200" y="684213"/>
            <a:ext cx="2784475" cy="2225675"/>
          </a:xfrm>
          <a:prstGeom prst="rect">
            <a:avLst/>
          </a:prstGeom>
          <a:solidFill>
            <a:srgbClr val="9BBB5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14" name="Rectangle 8">
            <a:extLst>
              <a:ext uri="{FF2B5EF4-FFF2-40B4-BE49-F238E27FC236}">
                <a16:creationId xmlns:a16="http://schemas.microsoft.com/office/drawing/2014/main" id="{F31DB6A8-7112-CDA5-8BB1-BCC48BDE61C0}"/>
              </a:ext>
            </a:extLst>
          </p:cNvPr>
          <p:cNvSpPr>
            <a:spLocks noChangeArrowheads="1"/>
          </p:cNvSpPr>
          <p:nvPr/>
        </p:nvSpPr>
        <p:spPr bwMode="auto">
          <a:xfrm>
            <a:off x="474663" y="2909888"/>
            <a:ext cx="3233737" cy="2835275"/>
          </a:xfrm>
          <a:prstGeom prst="rect">
            <a:avLst/>
          </a:prstGeom>
          <a:solidFill>
            <a:srgbClr val="00356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15" name="Rectangle 9">
            <a:extLst>
              <a:ext uri="{FF2B5EF4-FFF2-40B4-BE49-F238E27FC236}">
                <a16:creationId xmlns:a16="http://schemas.microsoft.com/office/drawing/2014/main" id="{2150F081-6F8C-47B1-0B93-733842C61F09}"/>
              </a:ext>
            </a:extLst>
          </p:cNvPr>
          <p:cNvSpPr>
            <a:spLocks noChangeArrowheads="1"/>
          </p:cNvSpPr>
          <p:nvPr/>
        </p:nvSpPr>
        <p:spPr bwMode="auto">
          <a:xfrm>
            <a:off x="3708400" y="2909888"/>
            <a:ext cx="2336800" cy="2835275"/>
          </a:xfrm>
          <a:prstGeom prst="rect">
            <a:avLst/>
          </a:prstGeom>
          <a:solidFill>
            <a:srgbClr val="00356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16" name="Rectangle 10">
            <a:extLst>
              <a:ext uri="{FF2B5EF4-FFF2-40B4-BE49-F238E27FC236}">
                <a16:creationId xmlns:a16="http://schemas.microsoft.com/office/drawing/2014/main" id="{4FD2F3BA-9094-E598-CCAD-974EE9BF36BB}"/>
              </a:ext>
            </a:extLst>
          </p:cNvPr>
          <p:cNvSpPr>
            <a:spLocks noChangeArrowheads="1"/>
          </p:cNvSpPr>
          <p:nvPr/>
        </p:nvSpPr>
        <p:spPr bwMode="auto">
          <a:xfrm>
            <a:off x="6045200" y="2909888"/>
            <a:ext cx="2784475" cy="2835275"/>
          </a:xfrm>
          <a:prstGeom prst="rect">
            <a:avLst/>
          </a:prstGeom>
          <a:solidFill>
            <a:srgbClr val="00356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17" name="Rectangle 11">
            <a:extLst>
              <a:ext uri="{FF2B5EF4-FFF2-40B4-BE49-F238E27FC236}">
                <a16:creationId xmlns:a16="http://schemas.microsoft.com/office/drawing/2014/main" id="{076C6274-C8FD-F319-C53B-01DE7AD47BC7}"/>
              </a:ext>
            </a:extLst>
          </p:cNvPr>
          <p:cNvSpPr>
            <a:spLocks noChangeArrowheads="1"/>
          </p:cNvSpPr>
          <p:nvPr/>
        </p:nvSpPr>
        <p:spPr bwMode="auto">
          <a:xfrm>
            <a:off x="474663" y="5745163"/>
            <a:ext cx="3233737" cy="1006475"/>
          </a:xfrm>
          <a:prstGeom prst="rect">
            <a:avLst/>
          </a:prstGeom>
          <a:solidFill>
            <a:srgbClr val="DBE5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18" name="Rectangle 12">
            <a:extLst>
              <a:ext uri="{FF2B5EF4-FFF2-40B4-BE49-F238E27FC236}">
                <a16:creationId xmlns:a16="http://schemas.microsoft.com/office/drawing/2014/main" id="{010E6DDE-22D6-2145-9A2F-F5A5F4CD9797}"/>
              </a:ext>
            </a:extLst>
          </p:cNvPr>
          <p:cNvSpPr>
            <a:spLocks noChangeArrowheads="1"/>
          </p:cNvSpPr>
          <p:nvPr/>
        </p:nvSpPr>
        <p:spPr bwMode="auto">
          <a:xfrm>
            <a:off x="3708400" y="5745163"/>
            <a:ext cx="2336800" cy="1006475"/>
          </a:xfrm>
          <a:prstGeom prst="rect">
            <a:avLst/>
          </a:prstGeom>
          <a:solidFill>
            <a:srgbClr val="DBE5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20" name="Line 14">
            <a:extLst>
              <a:ext uri="{FF2B5EF4-FFF2-40B4-BE49-F238E27FC236}">
                <a16:creationId xmlns:a16="http://schemas.microsoft.com/office/drawing/2014/main" id="{C0A5C6CD-2ECF-7A0B-4BDE-F3ED531ACD73}"/>
              </a:ext>
            </a:extLst>
          </p:cNvPr>
          <p:cNvSpPr>
            <a:spLocks noChangeShapeType="1"/>
          </p:cNvSpPr>
          <p:nvPr/>
        </p:nvSpPr>
        <p:spPr bwMode="auto">
          <a:xfrm>
            <a:off x="3708400" y="677863"/>
            <a:ext cx="0" cy="6080125"/>
          </a:xfrm>
          <a:prstGeom prst="line">
            <a:avLst/>
          </a:prstGeom>
          <a:noFill/>
          <a:ln w="127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 name="Line 15">
            <a:extLst>
              <a:ext uri="{FF2B5EF4-FFF2-40B4-BE49-F238E27FC236}">
                <a16:creationId xmlns:a16="http://schemas.microsoft.com/office/drawing/2014/main" id="{3C4D648E-B60A-5670-84D6-1DBBD486DFF0}"/>
              </a:ext>
            </a:extLst>
          </p:cNvPr>
          <p:cNvSpPr>
            <a:spLocks noChangeShapeType="1"/>
          </p:cNvSpPr>
          <p:nvPr/>
        </p:nvSpPr>
        <p:spPr bwMode="auto">
          <a:xfrm>
            <a:off x="6045200" y="677863"/>
            <a:ext cx="0" cy="6080125"/>
          </a:xfrm>
          <a:prstGeom prst="line">
            <a:avLst/>
          </a:prstGeom>
          <a:noFill/>
          <a:ln w="127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 name="Line 16">
            <a:extLst>
              <a:ext uri="{FF2B5EF4-FFF2-40B4-BE49-F238E27FC236}">
                <a16:creationId xmlns:a16="http://schemas.microsoft.com/office/drawing/2014/main" id="{7A11DDC2-F334-48DF-19B1-934D73E61D1A}"/>
              </a:ext>
            </a:extLst>
          </p:cNvPr>
          <p:cNvSpPr>
            <a:spLocks noChangeShapeType="1"/>
          </p:cNvSpPr>
          <p:nvPr/>
        </p:nvSpPr>
        <p:spPr bwMode="auto">
          <a:xfrm>
            <a:off x="468313" y="2909888"/>
            <a:ext cx="8367712" cy="0"/>
          </a:xfrm>
          <a:prstGeom prst="line">
            <a:avLst/>
          </a:prstGeom>
          <a:noFill/>
          <a:ln w="381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 name="Line 17">
            <a:extLst>
              <a:ext uri="{FF2B5EF4-FFF2-40B4-BE49-F238E27FC236}">
                <a16:creationId xmlns:a16="http://schemas.microsoft.com/office/drawing/2014/main" id="{FB3E282E-5C0D-EDF7-C0D2-9F49C41A7DB9}"/>
              </a:ext>
            </a:extLst>
          </p:cNvPr>
          <p:cNvSpPr>
            <a:spLocks noChangeShapeType="1"/>
          </p:cNvSpPr>
          <p:nvPr/>
        </p:nvSpPr>
        <p:spPr bwMode="auto">
          <a:xfrm>
            <a:off x="468313" y="5745163"/>
            <a:ext cx="8367712" cy="0"/>
          </a:xfrm>
          <a:prstGeom prst="line">
            <a:avLst/>
          </a:prstGeom>
          <a:noFill/>
          <a:ln w="127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 name="Line 18">
            <a:extLst>
              <a:ext uri="{FF2B5EF4-FFF2-40B4-BE49-F238E27FC236}">
                <a16:creationId xmlns:a16="http://schemas.microsoft.com/office/drawing/2014/main" id="{23DF40CC-70BB-9898-F57E-9EE330D97D60}"/>
              </a:ext>
            </a:extLst>
          </p:cNvPr>
          <p:cNvSpPr>
            <a:spLocks noChangeShapeType="1"/>
          </p:cNvSpPr>
          <p:nvPr/>
        </p:nvSpPr>
        <p:spPr bwMode="auto">
          <a:xfrm>
            <a:off x="474663" y="677863"/>
            <a:ext cx="0" cy="6080125"/>
          </a:xfrm>
          <a:prstGeom prst="line">
            <a:avLst/>
          </a:prstGeom>
          <a:noFill/>
          <a:ln w="127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 name="Line 19">
            <a:extLst>
              <a:ext uri="{FF2B5EF4-FFF2-40B4-BE49-F238E27FC236}">
                <a16:creationId xmlns:a16="http://schemas.microsoft.com/office/drawing/2014/main" id="{2A07F328-8578-E3B8-7C94-A9DE3CF39A3F}"/>
              </a:ext>
            </a:extLst>
          </p:cNvPr>
          <p:cNvSpPr>
            <a:spLocks noChangeShapeType="1"/>
          </p:cNvSpPr>
          <p:nvPr/>
        </p:nvSpPr>
        <p:spPr bwMode="auto">
          <a:xfrm>
            <a:off x="8829675" y="677863"/>
            <a:ext cx="0" cy="6080125"/>
          </a:xfrm>
          <a:prstGeom prst="line">
            <a:avLst/>
          </a:prstGeom>
          <a:noFill/>
          <a:ln w="127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 name="Line 20">
            <a:extLst>
              <a:ext uri="{FF2B5EF4-FFF2-40B4-BE49-F238E27FC236}">
                <a16:creationId xmlns:a16="http://schemas.microsoft.com/office/drawing/2014/main" id="{BD194B11-B24E-46D0-9198-7DC7F717F11F}"/>
              </a:ext>
            </a:extLst>
          </p:cNvPr>
          <p:cNvSpPr>
            <a:spLocks noChangeShapeType="1"/>
          </p:cNvSpPr>
          <p:nvPr/>
        </p:nvSpPr>
        <p:spPr bwMode="auto">
          <a:xfrm>
            <a:off x="468313" y="684213"/>
            <a:ext cx="8367712" cy="0"/>
          </a:xfrm>
          <a:prstGeom prst="line">
            <a:avLst/>
          </a:prstGeom>
          <a:noFill/>
          <a:ln w="127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 name="Line 21">
            <a:extLst>
              <a:ext uri="{FF2B5EF4-FFF2-40B4-BE49-F238E27FC236}">
                <a16:creationId xmlns:a16="http://schemas.microsoft.com/office/drawing/2014/main" id="{8E44F41E-DD96-59A9-9DFB-374460526390}"/>
              </a:ext>
            </a:extLst>
          </p:cNvPr>
          <p:cNvSpPr>
            <a:spLocks noChangeShapeType="1"/>
          </p:cNvSpPr>
          <p:nvPr/>
        </p:nvSpPr>
        <p:spPr bwMode="auto">
          <a:xfrm>
            <a:off x="468313" y="6751638"/>
            <a:ext cx="8367712" cy="0"/>
          </a:xfrm>
          <a:prstGeom prst="line">
            <a:avLst/>
          </a:prstGeom>
          <a:noFill/>
          <a:ln w="127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 name="Rectangle 22">
            <a:extLst>
              <a:ext uri="{FF2B5EF4-FFF2-40B4-BE49-F238E27FC236}">
                <a16:creationId xmlns:a16="http://schemas.microsoft.com/office/drawing/2014/main" id="{C525A2D8-E526-5799-AFC4-F74E71B4C9AE}"/>
              </a:ext>
            </a:extLst>
          </p:cNvPr>
          <p:cNvSpPr>
            <a:spLocks noChangeArrowheads="1"/>
          </p:cNvSpPr>
          <p:nvPr/>
        </p:nvSpPr>
        <p:spPr bwMode="auto">
          <a:xfrm>
            <a:off x="1211263" y="709613"/>
            <a:ext cx="1879600"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1" i="0" u="none" strike="noStrike" cap="none" normalizeH="0" baseline="0" dirty="0">
                <a:ln>
                  <a:noFill/>
                </a:ln>
                <a:solidFill>
                  <a:srgbClr val="FFFFFF"/>
                </a:solidFill>
                <a:effectLst/>
                <a:latin typeface="RubFlama" panose="02000000000000000000" pitchFamily="2" charset="0"/>
              </a:rPr>
              <a:t>Freiheitsrechte</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29" name="Rectangle 23">
            <a:extLst>
              <a:ext uri="{FF2B5EF4-FFF2-40B4-BE49-F238E27FC236}">
                <a16:creationId xmlns:a16="http://schemas.microsoft.com/office/drawing/2014/main" id="{191FE0FE-C296-CD31-D392-2DB2911A7233}"/>
              </a:ext>
            </a:extLst>
          </p:cNvPr>
          <p:cNvSpPr>
            <a:spLocks noChangeArrowheads="1"/>
          </p:cNvSpPr>
          <p:nvPr/>
        </p:nvSpPr>
        <p:spPr bwMode="auto">
          <a:xfrm>
            <a:off x="727075" y="1025525"/>
            <a:ext cx="290195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FFFFFF"/>
                </a:solidFill>
                <a:effectLst/>
                <a:latin typeface="RubFlama" panose="02000000000000000000" pitchFamily="2" charset="0"/>
              </a:rPr>
              <a:t>gewährleisten subjektive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0" name="Rectangle 24">
            <a:extLst>
              <a:ext uri="{FF2B5EF4-FFF2-40B4-BE49-F238E27FC236}">
                <a16:creationId xmlns:a16="http://schemas.microsoft.com/office/drawing/2014/main" id="{961BD1D6-4A67-BD5E-14B4-2385898A9D66}"/>
              </a:ext>
            </a:extLst>
          </p:cNvPr>
          <p:cNvSpPr>
            <a:spLocks noChangeArrowheads="1"/>
          </p:cNvSpPr>
          <p:nvPr/>
        </p:nvSpPr>
        <p:spPr bwMode="auto">
          <a:xfrm>
            <a:off x="896938" y="1330325"/>
            <a:ext cx="2563812"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FFFFFF"/>
                </a:solidFill>
                <a:effectLst/>
                <a:latin typeface="RubFlama" panose="02000000000000000000" pitchFamily="2" charset="0"/>
              </a:rPr>
              <a:t>Rechte, in erster Linie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1" name="Rectangle 25">
            <a:extLst>
              <a:ext uri="{FF2B5EF4-FFF2-40B4-BE49-F238E27FC236}">
                <a16:creationId xmlns:a16="http://schemas.microsoft.com/office/drawing/2014/main" id="{ACF36A50-3FA5-BEF2-515C-CD7D3A959881}"/>
              </a:ext>
            </a:extLst>
          </p:cNvPr>
          <p:cNvSpPr>
            <a:spLocks noChangeArrowheads="1"/>
          </p:cNvSpPr>
          <p:nvPr/>
        </p:nvSpPr>
        <p:spPr bwMode="auto">
          <a:xfrm>
            <a:off x="695325" y="1635125"/>
            <a:ext cx="2967037"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FFFFFF"/>
                </a:solidFill>
                <a:effectLst/>
                <a:latin typeface="RubFlama" panose="02000000000000000000" pitchFamily="2" charset="0"/>
              </a:rPr>
              <a:t>Abwehrrechte gegenüber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2" name="Rectangle 26">
            <a:extLst>
              <a:ext uri="{FF2B5EF4-FFF2-40B4-BE49-F238E27FC236}">
                <a16:creationId xmlns:a16="http://schemas.microsoft.com/office/drawing/2014/main" id="{A73BB604-6B2A-EC95-6F3A-466C9F696022}"/>
              </a:ext>
            </a:extLst>
          </p:cNvPr>
          <p:cNvSpPr>
            <a:spLocks noChangeArrowheads="1"/>
          </p:cNvSpPr>
          <p:nvPr/>
        </p:nvSpPr>
        <p:spPr bwMode="auto">
          <a:xfrm>
            <a:off x="1524000" y="1939925"/>
            <a:ext cx="124777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FFFFFF"/>
                </a:solidFill>
                <a:effectLst/>
                <a:latin typeface="RubFlama" panose="02000000000000000000" pitchFamily="2" charset="0"/>
              </a:rPr>
              <a:t>dem Staat</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3" name="Rectangle 27">
            <a:extLst>
              <a:ext uri="{FF2B5EF4-FFF2-40B4-BE49-F238E27FC236}">
                <a16:creationId xmlns:a16="http://schemas.microsoft.com/office/drawing/2014/main" id="{1FEA4B40-0284-08F9-9E69-C1B97ECB3534}"/>
              </a:ext>
            </a:extLst>
          </p:cNvPr>
          <p:cNvSpPr>
            <a:spLocks noChangeArrowheads="1"/>
          </p:cNvSpPr>
          <p:nvPr/>
        </p:nvSpPr>
        <p:spPr bwMode="auto">
          <a:xfrm>
            <a:off x="3859213" y="709613"/>
            <a:ext cx="2154237"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1" i="0" u="none" strike="noStrike" cap="none" normalizeH="0" baseline="0" dirty="0">
                <a:ln>
                  <a:noFill/>
                </a:ln>
                <a:solidFill>
                  <a:srgbClr val="FFFFFF"/>
                </a:solidFill>
                <a:effectLst/>
                <a:latin typeface="RubFlama" panose="02000000000000000000" pitchFamily="2" charset="0"/>
              </a:rPr>
              <a:t>Gleichheitsrechte</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4" name="Rectangle 28">
            <a:extLst>
              <a:ext uri="{FF2B5EF4-FFF2-40B4-BE49-F238E27FC236}">
                <a16:creationId xmlns:a16="http://schemas.microsoft.com/office/drawing/2014/main" id="{5B05C58D-1C16-EA5E-5DDF-650596BA384D}"/>
              </a:ext>
            </a:extLst>
          </p:cNvPr>
          <p:cNvSpPr>
            <a:spLocks noChangeArrowheads="1"/>
          </p:cNvSpPr>
          <p:nvPr/>
        </p:nvSpPr>
        <p:spPr bwMode="auto">
          <a:xfrm>
            <a:off x="4097338" y="1025525"/>
            <a:ext cx="173037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FFFFFF"/>
                </a:solidFill>
                <a:effectLst/>
                <a:latin typeface="RubFlama" panose="02000000000000000000" pitchFamily="2" charset="0"/>
              </a:rPr>
              <a:t>gewährleisten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5" name="Rectangle 29">
            <a:extLst>
              <a:ext uri="{FF2B5EF4-FFF2-40B4-BE49-F238E27FC236}">
                <a16:creationId xmlns:a16="http://schemas.microsoft.com/office/drawing/2014/main" id="{84D45B0A-EE79-3059-A68C-D4087ABC5779}"/>
              </a:ext>
            </a:extLst>
          </p:cNvPr>
          <p:cNvSpPr>
            <a:spLocks noChangeArrowheads="1"/>
          </p:cNvSpPr>
          <p:nvPr/>
        </p:nvSpPr>
        <p:spPr bwMode="auto">
          <a:xfrm>
            <a:off x="3884613" y="1330325"/>
            <a:ext cx="20955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FFFFFF"/>
                </a:solidFill>
                <a:effectLst/>
                <a:latin typeface="RubFlama" panose="02000000000000000000" pitchFamily="2" charset="0"/>
              </a:rPr>
              <a:t>Gleichbehandlung</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6" name="Rectangle 30">
            <a:extLst>
              <a:ext uri="{FF2B5EF4-FFF2-40B4-BE49-F238E27FC236}">
                <a16:creationId xmlns:a16="http://schemas.microsoft.com/office/drawing/2014/main" id="{B3E3646A-9DBF-6FEB-7309-324ABEE6F6A8}"/>
              </a:ext>
            </a:extLst>
          </p:cNvPr>
          <p:cNvSpPr>
            <a:spLocks noChangeArrowheads="1"/>
          </p:cNvSpPr>
          <p:nvPr/>
        </p:nvSpPr>
        <p:spPr bwMode="auto">
          <a:xfrm>
            <a:off x="6375400" y="709613"/>
            <a:ext cx="2244725"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1" i="0" u="none" strike="noStrike" cap="none" normalizeH="0" baseline="0" dirty="0">
                <a:ln>
                  <a:noFill/>
                </a:ln>
                <a:solidFill>
                  <a:srgbClr val="FFFFFF"/>
                </a:solidFill>
                <a:effectLst/>
                <a:latin typeface="RubFlama" panose="02000000000000000000" pitchFamily="2" charset="0"/>
              </a:rPr>
              <a:t>Justizgrundrechte</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7" name="Rectangle 31">
            <a:extLst>
              <a:ext uri="{FF2B5EF4-FFF2-40B4-BE49-F238E27FC236}">
                <a16:creationId xmlns:a16="http://schemas.microsoft.com/office/drawing/2014/main" id="{1DA2BF3E-B921-311D-64A4-019FEF897A50}"/>
              </a:ext>
            </a:extLst>
          </p:cNvPr>
          <p:cNvSpPr>
            <a:spLocks noChangeArrowheads="1"/>
          </p:cNvSpPr>
          <p:nvPr/>
        </p:nvSpPr>
        <p:spPr bwMode="auto">
          <a:xfrm>
            <a:off x="6465888" y="1025525"/>
            <a:ext cx="2112962"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FFFFFF"/>
                </a:solidFill>
                <a:effectLst/>
                <a:latin typeface="RubFlama" panose="02000000000000000000" pitchFamily="2" charset="0"/>
              </a:rPr>
              <a:t>gewährleisten die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8" name="Rectangle 32">
            <a:extLst>
              <a:ext uri="{FF2B5EF4-FFF2-40B4-BE49-F238E27FC236}">
                <a16:creationId xmlns:a16="http://schemas.microsoft.com/office/drawing/2014/main" id="{F6F493EE-655E-2C3A-4470-02BC4C42394A}"/>
              </a:ext>
            </a:extLst>
          </p:cNvPr>
          <p:cNvSpPr>
            <a:spLocks noChangeArrowheads="1"/>
          </p:cNvSpPr>
          <p:nvPr/>
        </p:nvSpPr>
        <p:spPr bwMode="auto">
          <a:xfrm>
            <a:off x="6775450" y="1330325"/>
            <a:ext cx="1493837"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FFFFFF"/>
                </a:solidFill>
                <a:effectLst/>
                <a:latin typeface="RubFlama" panose="02000000000000000000" pitchFamily="2" charset="0"/>
              </a:rPr>
              <a:t>Möglichkeit,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9" name="Rectangle 33">
            <a:extLst>
              <a:ext uri="{FF2B5EF4-FFF2-40B4-BE49-F238E27FC236}">
                <a16:creationId xmlns:a16="http://schemas.microsoft.com/office/drawing/2014/main" id="{11077940-BCEC-DCD4-AC1F-9749E7E5ADFD}"/>
              </a:ext>
            </a:extLst>
          </p:cNvPr>
          <p:cNvSpPr>
            <a:spLocks noChangeArrowheads="1"/>
          </p:cNvSpPr>
          <p:nvPr/>
        </p:nvSpPr>
        <p:spPr bwMode="auto">
          <a:xfrm>
            <a:off x="6396038" y="1635125"/>
            <a:ext cx="2255837"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FFFFFF"/>
                </a:solidFill>
                <a:effectLst/>
                <a:latin typeface="RubFlama" panose="02000000000000000000" pitchFamily="2" charset="0"/>
              </a:rPr>
              <a:t>Rechtsschutz nach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40" name="Rectangle 34">
            <a:extLst>
              <a:ext uri="{FF2B5EF4-FFF2-40B4-BE49-F238E27FC236}">
                <a16:creationId xmlns:a16="http://schemas.microsoft.com/office/drawing/2014/main" id="{1D5DF8E0-C3A1-F482-536C-34A7DDA60D2C}"/>
              </a:ext>
            </a:extLst>
          </p:cNvPr>
          <p:cNvSpPr>
            <a:spLocks noChangeArrowheads="1"/>
          </p:cNvSpPr>
          <p:nvPr/>
        </p:nvSpPr>
        <p:spPr bwMode="auto">
          <a:xfrm>
            <a:off x="6773863" y="1939925"/>
            <a:ext cx="1500187"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FFFFFF"/>
                </a:solidFill>
                <a:effectLst/>
                <a:latin typeface="RubFlama" panose="02000000000000000000" pitchFamily="2" charset="0"/>
              </a:rPr>
              <a:t>bestimmten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41" name="Rectangle 35">
            <a:extLst>
              <a:ext uri="{FF2B5EF4-FFF2-40B4-BE49-F238E27FC236}">
                <a16:creationId xmlns:a16="http://schemas.microsoft.com/office/drawing/2014/main" id="{07F6331B-A5F4-7768-432A-D76AC968BA71}"/>
              </a:ext>
            </a:extLst>
          </p:cNvPr>
          <p:cNvSpPr>
            <a:spLocks noChangeArrowheads="1"/>
          </p:cNvSpPr>
          <p:nvPr/>
        </p:nvSpPr>
        <p:spPr bwMode="auto">
          <a:xfrm>
            <a:off x="6148388" y="2244725"/>
            <a:ext cx="274955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FFFFFF"/>
                </a:solidFill>
                <a:effectLst/>
                <a:latin typeface="RubFlama" panose="02000000000000000000" pitchFamily="2" charset="0"/>
              </a:rPr>
              <a:t>Verfahrensgrundsätzen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42" name="Rectangle 36">
            <a:extLst>
              <a:ext uri="{FF2B5EF4-FFF2-40B4-BE49-F238E27FC236}">
                <a16:creationId xmlns:a16="http://schemas.microsoft.com/office/drawing/2014/main" id="{F3B54CFB-3F38-14C0-705F-E4FAF3318FE0}"/>
              </a:ext>
            </a:extLst>
          </p:cNvPr>
          <p:cNvSpPr>
            <a:spLocks noChangeArrowheads="1"/>
          </p:cNvSpPr>
          <p:nvPr/>
        </p:nvSpPr>
        <p:spPr bwMode="auto">
          <a:xfrm>
            <a:off x="6886575" y="2549525"/>
            <a:ext cx="1214437"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FFFFFF"/>
                </a:solidFill>
                <a:effectLst/>
                <a:latin typeface="RubFlama" panose="02000000000000000000" pitchFamily="2" charset="0"/>
              </a:rPr>
              <a:t>zu suchen</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43" name="Rectangle 37">
            <a:extLst>
              <a:ext uri="{FF2B5EF4-FFF2-40B4-BE49-F238E27FC236}">
                <a16:creationId xmlns:a16="http://schemas.microsoft.com/office/drawing/2014/main" id="{D4703D48-6AFD-25C8-C9C6-8B06E43A333A}"/>
              </a:ext>
            </a:extLst>
          </p:cNvPr>
          <p:cNvSpPr>
            <a:spLocks noChangeArrowheads="1"/>
          </p:cNvSpPr>
          <p:nvPr/>
        </p:nvSpPr>
        <p:spPr bwMode="auto">
          <a:xfrm>
            <a:off x="647700" y="2935288"/>
            <a:ext cx="3005137"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1" i="0" u="none" strike="noStrike" cap="none" normalizeH="0" baseline="0" dirty="0">
                <a:ln>
                  <a:noFill/>
                </a:ln>
                <a:solidFill>
                  <a:srgbClr val="FFFFFF"/>
                </a:solidFill>
                <a:effectLst/>
                <a:latin typeface="RubFlama" panose="02000000000000000000" pitchFamily="2" charset="0"/>
              </a:rPr>
              <a:t>Spezielle Freiheitsrechte</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44" name="Rectangle 38">
            <a:extLst>
              <a:ext uri="{FF2B5EF4-FFF2-40B4-BE49-F238E27FC236}">
                <a16:creationId xmlns:a16="http://schemas.microsoft.com/office/drawing/2014/main" id="{375ACE04-1129-0821-DD6B-28AA55D81F9D}"/>
              </a:ext>
            </a:extLst>
          </p:cNvPr>
          <p:cNvSpPr>
            <a:spLocks noChangeArrowheads="1"/>
          </p:cNvSpPr>
          <p:nvPr/>
        </p:nvSpPr>
        <p:spPr bwMode="auto">
          <a:xfrm>
            <a:off x="566738" y="3251200"/>
            <a:ext cx="557212"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FFFFFF"/>
                </a:solidFill>
                <a:effectLst/>
                <a:latin typeface="RubFlama" panose="02000000000000000000" pitchFamily="2" charset="0"/>
              </a:rPr>
              <a:t>z.B.:</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45" name="Rectangle 39">
            <a:extLst>
              <a:ext uri="{FF2B5EF4-FFF2-40B4-BE49-F238E27FC236}">
                <a16:creationId xmlns:a16="http://schemas.microsoft.com/office/drawing/2014/main" id="{AF84552C-BC6B-B11F-FFE2-C9D9AAF23622}"/>
              </a:ext>
            </a:extLst>
          </p:cNvPr>
          <p:cNvSpPr>
            <a:spLocks noChangeArrowheads="1"/>
          </p:cNvSpPr>
          <p:nvPr/>
        </p:nvSpPr>
        <p:spPr bwMode="auto">
          <a:xfrm>
            <a:off x="566738" y="3516560"/>
            <a:ext cx="306387"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FFFFFF"/>
                </a:solidFill>
                <a:effectLst/>
                <a:latin typeface="Courier New" panose="02070309020205020404" pitchFamily="49" charset="0"/>
              </a:rPr>
              <a:t>o</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46" name="Rectangle 40">
            <a:extLst>
              <a:ext uri="{FF2B5EF4-FFF2-40B4-BE49-F238E27FC236}">
                <a16:creationId xmlns:a16="http://schemas.microsoft.com/office/drawing/2014/main" id="{C46394A9-6DC7-1CF7-D5BA-FA2BCAD11406}"/>
              </a:ext>
            </a:extLst>
          </p:cNvPr>
          <p:cNvSpPr>
            <a:spLocks noChangeArrowheads="1"/>
          </p:cNvSpPr>
          <p:nvPr/>
        </p:nvSpPr>
        <p:spPr bwMode="auto">
          <a:xfrm>
            <a:off x="909638" y="3556000"/>
            <a:ext cx="269875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FFFFFF"/>
                </a:solidFill>
                <a:effectLst/>
                <a:latin typeface="RubFlama" panose="02000000000000000000" pitchFamily="2" charset="0"/>
              </a:rPr>
              <a:t>Art. 2 I i.V.m. Art. 1 I GG</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47" name="Rectangle 41">
            <a:extLst>
              <a:ext uri="{FF2B5EF4-FFF2-40B4-BE49-F238E27FC236}">
                <a16:creationId xmlns:a16="http://schemas.microsoft.com/office/drawing/2014/main" id="{19622850-CB59-3632-4AA3-D1C88A82DAD0}"/>
              </a:ext>
            </a:extLst>
          </p:cNvPr>
          <p:cNvSpPr>
            <a:spLocks noChangeArrowheads="1"/>
          </p:cNvSpPr>
          <p:nvPr/>
        </p:nvSpPr>
        <p:spPr bwMode="auto">
          <a:xfrm>
            <a:off x="566738" y="3861048"/>
            <a:ext cx="306387"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FFFFFF"/>
                </a:solidFill>
                <a:effectLst/>
                <a:latin typeface="Courier New" panose="02070309020205020404" pitchFamily="49" charset="0"/>
              </a:rPr>
              <a:t>o</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48" name="Rectangle 42">
            <a:extLst>
              <a:ext uri="{FF2B5EF4-FFF2-40B4-BE49-F238E27FC236}">
                <a16:creationId xmlns:a16="http://schemas.microsoft.com/office/drawing/2014/main" id="{78ED9937-E7ED-0CDC-98B1-D3DE0924D0DE}"/>
              </a:ext>
            </a:extLst>
          </p:cNvPr>
          <p:cNvSpPr>
            <a:spLocks noChangeArrowheads="1"/>
          </p:cNvSpPr>
          <p:nvPr/>
        </p:nvSpPr>
        <p:spPr bwMode="auto">
          <a:xfrm>
            <a:off x="909638" y="3860800"/>
            <a:ext cx="1303337"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FFFFFF"/>
                </a:solidFill>
                <a:effectLst/>
                <a:latin typeface="RubFlama" panose="02000000000000000000" pitchFamily="2" charset="0"/>
              </a:rPr>
              <a:t>Art. 2 II GG</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49" name="Rectangle 43">
            <a:extLst>
              <a:ext uri="{FF2B5EF4-FFF2-40B4-BE49-F238E27FC236}">
                <a16:creationId xmlns:a16="http://schemas.microsoft.com/office/drawing/2014/main" id="{AF75E1AC-111B-1A1D-D446-C00FC856CBF5}"/>
              </a:ext>
            </a:extLst>
          </p:cNvPr>
          <p:cNvSpPr>
            <a:spLocks noChangeArrowheads="1"/>
          </p:cNvSpPr>
          <p:nvPr/>
        </p:nvSpPr>
        <p:spPr bwMode="auto">
          <a:xfrm>
            <a:off x="566738" y="4149080"/>
            <a:ext cx="306387"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FFFFFF"/>
                </a:solidFill>
                <a:effectLst/>
                <a:latin typeface="Courier New" panose="02070309020205020404" pitchFamily="49" charset="0"/>
              </a:rPr>
              <a:t>o</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50" name="Rectangle 44">
            <a:extLst>
              <a:ext uri="{FF2B5EF4-FFF2-40B4-BE49-F238E27FC236}">
                <a16:creationId xmlns:a16="http://schemas.microsoft.com/office/drawing/2014/main" id="{5C0819CC-C056-1E30-6DE5-41FEDF9C3286}"/>
              </a:ext>
            </a:extLst>
          </p:cNvPr>
          <p:cNvSpPr>
            <a:spLocks noChangeArrowheads="1"/>
          </p:cNvSpPr>
          <p:nvPr/>
        </p:nvSpPr>
        <p:spPr bwMode="auto">
          <a:xfrm>
            <a:off x="909638" y="4165600"/>
            <a:ext cx="1484312"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FFFFFF"/>
                </a:solidFill>
                <a:effectLst/>
                <a:latin typeface="RubFlama" panose="02000000000000000000" pitchFamily="2" charset="0"/>
              </a:rPr>
              <a:t>Art. 4 I, II GG</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51" name="Rectangle 45">
            <a:extLst>
              <a:ext uri="{FF2B5EF4-FFF2-40B4-BE49-F238E27FC236}">
                <a16:creationId xmlns:a16="http://schemas.microsoft.com/office/drawing/2014/main" id="{86F77D87-9D42-9D66-DC9D-EB0D7A672AF5}"/>
              </a:ext>
            </a:extLst>
          </p:cNvPr>
          <p:cNvSpPr>
            <a:spLocks noChangeArrowheads="1"/>
          </p:cNvSpPr>
          <p:nvPr/>
        </p:nvSpPr>
        <p:spPr bwMode="auto">
          <a:xfrm>
            <a:off x="566738" y="4452664"/>
            <a:ext cx="306387"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FFFFFF"/>
                </a:solidFill>
                <a:effectLst/>
                <a:latin typeface="Courier New" panose="02070309020205020404" pitchFamily="49" charset="0"/>
              </a:rPr>
              <a:t>o</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52" name="Rectangle 46">
            <a:extLst>
              <a:ext uri="{FF2B5EF4-FFF2-40B4-BE49-F238E27FC236}">
                <a16:creationId xmlns:a16="http://schemas.microsoft.com/office/drawing/2014/main" id="{A889B8C1-B65D-31D0-FC2D-38F24244166A}"/>
              </a:ext>
            </a:extLst>
          </p:cNvPr>
          <p:cNvSpPr>
            <a:spLocks noChangeArrowheads="1"/>
          </p:cNvSpPr>
          <p:nvPr/>
        </p:nvSpPr>
        <p:spPr bwMode="auto">
          <a:xfrm>
            <a:off x="909638" y="4470400"/>
            <a:ext cx="112077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FFFFFF"/>
                </a:solidFill>
                <a:effectLst/>
                <a:latin typeface="RubFlama" panose="02000000000000000000" pitchFamily="2" charset="0"/>
              </a:rPr>
              <a:t>Art. 5 GG</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53" name="Rectangle 47">
            <a:extLst>
              <a:ext uri="{FF2B5EF4-FFF2-40B4-BE49-F238E27FC236}">
                <a16:creationId xmlns:a16="http://schemas.microsoft.com/office/drawing/2014/main" id="{EBBD88DB-F670-94A4-F45A-4ACC22985BB7}"/>
              </a:ext>
            </a:extLst>
          </p:cNvPr>
          <p:cNvSpPr>
            <a:spLocks noChangeArrowheads="1"/>
          </p:cNvSpPr>
          <p:nvPr/>
        </p:nvSpPr>
        <p:spPr bwMode="auto">
          <a:xfrm>
            <a:off x="566738" y="4740696"/>
            <a:ext cx="306387"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FFFFFF"/>
                </a:solidFill>
                <a:effectLst/>
                <a:latin typeface="Courier New" panose="02070309020205020404" pitchFamily="49" charset="0"/>
              </a:rPr>
              <a:t>o</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54" name="Rectangle 48">
            <a:extLst>
              <a:ext uri="{FF2B5EF4-FFF2-40B4-BE49-F238E27FC236}">
                <a16:creationId xmlns:a16="http://schemas.microsoft.com/office/drawing/2014/main" id="{B2142A4D-1FC4-F787-18FF-0C36B27F79C4}"/>
              </a:ext>
            </a:extLst>
          </p:cNvPr>
          <p:cNvSpPr>
            <a:spLocks noChangeArrowheads="1"/>
          </p:cNvSpPr>
          <p:nvPr/>
        </p:nvSpPr>
        <p:spPr bwMode="auto">
          <a:xfrm>
            <a:off x="909638" y="4775200"/>
            <a:ext cx="101790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FFFFFF"/>
                </a:solidFill>
                <a:effectLst/>
                <a:latin typeface="RubFlama" panose="02000000000000000000" pitchFamily="2" charset="0"/>
              </a:rPr>
              <a:t>Art. 8 GG</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55" name="Rectangle 49">
            <a:extLst>
              <a:ext uri="{FF2B5EF4-FFF2-40B4-BE49-F238E27FC236}">
                <a16:creationId xmlns:a16="http://schemas.microsoft.com/office/drawing/2014/main" id="{2D45021A-A966-692F-EEDB-33CE1A870A15}"/>
              </a:ext>
            </a:extLst>
          </p:cNvPr>
          <p:cNvSpPr>
            <a:spLocks noChangeArrowheads="1"/>
          </p:cNvSpPr>
          <p:nvPr/>
        </p:nvSpPr>
        <p:spPr bwMode="auto">
          <a:xfrm>
            <a:off x="566738" y="5028728"/>
            <a:ext cx="306387"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FFFFFF"/>
                </a:solidFill>
                <a:effectLst/>
                <a:latin typeface="Courier New" panose="02070309020205020404" pitchFamily="49" charset="0"/>
              </a:rPr>
              <a:t>o</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56" name="Rectangle 50">
            <a:extLst>
              <a:ext uri="{FF2B5EF4-FFF2-40B4-BE49-F238E27FC236}">
                <a16:creationId xmlns:a16="http://schemas.microsoft.com/office/drawing/2014/main" id="{3B9C62C3-C8E2-AB20-EA13-88561C2379EC}"/>
              </a:ext>
            </a:extLst>
          </p:cNvPr>
          <p:cNvSpPr>
            <a:spLocks noChangeArrowheads="1"/>
          </p:cNvSpPr>
          <p:nvPr/>
        </p:nvSpPr>
        <p:spPr bwMode="auto">
          <a:xfrm>
            <a:off x="909638" y="5080000"/>
            <a:ext cx="126365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FFFFFF"/>
                </a:solidFill>
                <a:effectLst/>
                <a:latin typeface="RubFlama" panose="02000000000000000000" pitchFamily="2" charset="0"/>
              </a:rPr>
              <a:t>Art. 12 GG</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57" name="Rectangle 51">
            <a:extLst>
              <a:ext uri="{FF2B5EF4-FFF2-40B4-BE49-F238E27FC236}">
                <a16:creationId xmlns:a16="http://schemas.microsoft.com/office/drawing/2014/main" id="{9D05DF0D-D3B9-283F-1C74-D90590B73699}"/>
              </a:ext>
            </a:extLst>
          </p:cNvPr>
          <p:cNvSpPr>
            <a:spLocks noChangeArrowheads="1"/>
          </p:cNvSpPr>
          <p:nvPr/>
        </p:nvSpPr>
        <p:spPr bwMode="auto">
          <a:xfrm>
            <a:off x="566738" y="5373216"/>
            <a:ext cx="306387"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FFFFFF"/>
                </a:solidFill>
                <a:effectLst/>
                <a:latin typeface="Courier New" panose="02070309020205020404" pitchFamily="49" charset="0"/>
              </a:rPr>
              <a:t>o</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58" name="Rectangle 52">
            <a:extLst>
              <a:ext uri="{FF2B5EF4-FFF2-40B4-BE49-F238E27FC236}">
                <a16:creationId xmlns:a16="http://schemas.microsoft.com/office/drawing/2014/main" id="{20FB70A9-D713-2576-D58F-FF2248DE0C3E}"/>
              </a:ext>
            </a:extLst>
          </p:cNvPr>
          <p:cNvSpPr>
            <a:spLocks noChangeArrowheads="1"/>
          </p:cNvSpPr>
          <p:nvPr/>
        </p:nvSpPr>
        <p:spPr bwMode="auto">
          <a:xfrm>
            <a:off x="909638" y="5384800"/>
            <a:ext cx="126365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FFFFFF"/>
                </a:solidFill>
                <a:effectLst/>
                <a:latin typeface="RubFlama" panose="02000000000000000000" pitchFamily="2" charset="0"/>
              </a:rPr>
              <a:t>Art. 14 GG</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59" name="Rectangle 53">
            <a:extLst>
              <a:ext uri="{FF2B5EF4-FFF2-40B4-BE49-F238E27FC236}">
                <a16:creationId xmlns:a16="http://schemas.microsoft.com/office/drawing/2014/main" id="{5BC0B658-DD96-492A-A7A5-04A328F13B45}"/>
              </a:ext>
            </a:extLst>
          </p:cNvPr>
          <p:cNvSpPr>
            <a:spLocks noChangeArrowheads="1"/>
          </p:cNvSpPr>
          <p:nvPr/>
        </p:nvSpPr>
        <p:spPr bwMode="auto">
          <a:xfrm>
            <a:off x="4344988" y="2935288"/>
            <a:ext cx="1241425"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1" i="0" u="none" strike="noStrike" cap="none" normalizeH="0" baseline="0" dirty="0">
                <a:ln>
                  <a:noFill/>
                </a:ln>
                <a:solidFill>
                  <a:srgbClr val="FFFFFF"/>
                </a:solidFill>
                <a:effectLst/>
                <a:latin typeface="RubFlama" panose="02000000000000000000" pitchFamily="2" charset="0"/>
              </a:rPr>
              <a:t>Spezielle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0" name="Rectangle 54">
            <a:extLst>
              <a:ext uri="{FF2B5EF4-FFF2-40B4-BE49-F238E27FC236}">
                <a16:creationId xmlns:a16="http://schemas.microsoft.com/office/drawing/2014/main" id="{4C7A8D87-DFCF-6FC0-9EBD-23C05E57447D}"/>
              </a:ext>
            </a:extLst>
          </p:cNvPr>
          <p:cNvSpPr>
            <a:spLocks noChangeArrowheads="1"/>
          </p:cNvSpPr>
          <p:nvPr/>
        </p:nvSpPr>
        <p:spPr bwMode="auto">
          <a:xfrm>
            <a:off x="3859213" y="3240088"/>
            <a:ext cx="2154237"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1" i="0" u="none" strike="noStrike" cap="none" normalizeH="0" baseline="0" dirty="0">
                <a:ln>
                  <a:noFill/>
                </a:ln>
                <a:solidFill>
                  <a:srgbClr val="FFFFFF"/>
                </a:solidFill>
                <a:effectLst/>
                <a:latin typeface="RubFlama" panose="02000000000000000000" pitchFamily="2" charset="0"/>
              </a:rPr>
              <a:t>Gleichheitsrechte</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1" name="Rectangle 55">
            <a:extLst>
              <a:ext uri="{FF2B5EF4-FFF2-40B4-BE49-F238E27FC236}">
                <a16:creationId xmlns:a16="http://schemas.microsoft.com/office/drawing/2014/main" id="{2D187B4F-0053-8C15-A507-AF5A3B725017}"/>
              </a:ext>
            </a:extLst>
          </p:cNvPr>
          <p:cNvSpPr>
            <a:spLocks noChangeArrowheads="1"/>
          </p:cNvSpPr>
          <p:nvPr/>
        </p:nvSpPr>
        <p:spPr bwMode="auto">
          <a:xfrm>
            <a:off x="3800475" y="3516560"/>
            <a:ext cx="304800"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FFFFFF"/>
                </a:solidFill>
                <a:effectLst/>
                <a:latin typeface="Courier New" panose="02070309020205020404" pitchFamily="49" charset="0"/>
              </a:rPr>
              <a:t>o</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2" name="Rectangle 56">
            <a:extLst>
              <a:ext uri="{FF2B5EF4-FFF2-40B4-BE49-F238E27FC236}">
                <a16:creationId xmlns:a16="http://schemas.microsoft.com/office/drawing/2014/main" id="{2BD90C05-9C94-93E8-B6FF-01440EB8AC8C}"/>
              </a:ext>
            </a:extLst>
          </p:cNvPr>
          <p:cNvSpPr>
            <a:spLocks noChangeArrowheads="1"/>
          </p:cNvSpPr>
          <p:nvPr/>
        </p:nvSpPr>
        <p:spPr bwMode="auto">
          <a:xfrm>
            <a:off x="4143375" y="3556000"/>
            <a:ext cx="1303337"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FFFFFF"/>
                </a:solidFill>
                <a:effectLst/>
                <a:latin typeface="RubFlama" panose="02000000000000000000" pitchFamily="2" charset="0"/>
              </a:rPr>
              <a:t>Art. 3 II GG</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3" name="Rectangle 57">
            <a:extLst>
              <a:ext uri="{FF2B5EF4-FFF2-40B4-BE49-F238E27FC236}">
                <a16:creationId xmlns:a16="http://schemas.microsoft.com/office/drawing/2014/main" id="{E34ACE45-674F-5971-A305-ADC8E2830C07}"/>
              </a:ext>
            </a:extLst>
          </p:cNvPr>
          <p:cNvSpPr>
            <a:spLocks noChangeArrowheads="1"/>
          </p:cNvSpPr>
          <p:nvPr/>
        </p:nvSpPr>
        <p:spPr bwMode="auto">
          <a:xfrm>
            <a:off x="3800475" y="3804592"/>
            <a:ext cx="304800"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FFFFFF"/>
                </a:solidFill>
                <a:effectLst/>
                <a:latin typeface="Courier New" panose="02070309020205020404" pitchFamily="49" charset="0"/>
              </a:rPr>
              <a:t>o</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4" name="Rectangle 58">
            <a:extLst>
              <a:ext uri="{FF2B5EF4-FFF2-40B4-BE49-F238E27FC236}">
                <a16:creationId xmlns:a16="http://schemas.microsoft.com/office/drawing/2014/main" id="{E677DF8C-F7C1-AF32-8C36-05C22E4B2101}"/>
              </a:ext>
            </a:extLst>
          </p:cNvPr>
          <p:cNvSpPr>
            <a:spLocks noChangeArrowheads="1"/>
          </p:cNvSpPr>
          <p:nvPr/>
        </p:nvSpPr>
        <p:spPr bwMode="auto">
          <a:xfrm>
            <a:off x="4143375" y="3860800"/>
            <a:ext cx="136525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FFFFFF"/>
                </a:solidFill>
                <a:effectLst/>
                <a:latin typeface="RubFlama" panose="02000000000000000000" pitchFamily="2" charset="0"/>
              </a:rPr>
              <a:t>Art. 3 III GG</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5" name="Rectangle 59">
            <a:extLst>
              <a:ext uri="{FF2B5EF4-FFF2-40B4-BE49-F238E27FC236}">
                <a16:creationId xmlns:a16="http://schemas.microsoft.com/office/drawing/2014/main" id="{EDD578EB-510F-ACD9-16E5-469284D967FD}"/>
              </a:ext>
            </a:extLst>
          </p:cNvPr>
          <p:cNvSpPr>
            <a:spLocks noChangeArrowheads="1"/>
          </p:cNvSpPr>
          <p:nvPr/>
        </p:nvSpPr>
        <p:spPr bwMode="auto">
          <a:xfrm>
            <a:off x="3800475" y="4149080"/>
            <a:ext cx="304800"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FFFFFF"/>
                </a:solidFill>
                <a:effectLst/>
                <a:latin typeface="Courier New" panose="02070309020205020404" pitchFamily="49" charset="0"/>
              </a:rPr>
              <a:t>o</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 name="Rectangle 60">
            <a:extLst>
              <a:ext uri="{FF2B5EF4-FFF2-40B4-BE49-F238E27FC236}">
                <a16:creationId xmlns:a16="http://schemas.microsoft.com/office/drawing/2014/main" id="{6E07147B-FF5F-8661-3155-AF848A1FC893}"/>
              </a:ext>
            </a:extLst>
          </p:cNvPr>
          <p:cNvSpPr>
            <a:spLocks noChangeArrowheads="1"/>
          </p:cNvSpPr>
          <p:nvPr/>
        </p:nvSpPr>
        <p:spPr bwMode="auto">
          <a:xfrm>
            <a:off x="4143375" y="4165600"/>
            <a:ext cx="155972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FFFFFF"/>
                </a:solidFill>
                <a:effectLst/>
                <a:latin typeface="RubFlama" panose="02000000000000000000" pitchFamily="2" charset="0"/>
              </a:rPr>
              <a:t>Art. 33 I-III GG</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9" name="Rectangle 63">
            <a:extLst>
              <a:ext uri="{FF2B5EF4-FFF2-40B4-BE49-F238E27FC236}">
                <a16:creationId xmlns:a16="http://schemas.microsoft.com/office/drawing/2014/main" id="{96266463-79F8-8630-39CA-6CD0F29BCF84}"/>
              </a:ext>
            </a:extLst>
          </p:cNvPr>
          <p:cNvSpPr>
            <a:spLocks noChangeArrowheads="1"/>
          </p:cNvSpPr>
          <p:nvPr/>
        </p:nvSpPr>
        <p:spPr bwMode="auto">
          <a:xfrm>
            <a:off x="3800475" y="4437112"/>
            <a:ext cx="304800"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FFFFFF"/>
                </a:solidFill>
                <a:effectLst/>
                <a:latin typeface="Courier New" panose="02070309020205020404" pitchFamily="49" charset="0"/>
              </a:rPr>
              <a:t>o</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70" name="Rectangle 64">
            <a:extLst>
              <a:ext uri="{FF2B5EF4-FFF2-40B4-BE49-F238E27FC236}">
                <a16:creationId xmlns:a16="http://schemas.microsoft.com/office/drawing/2014/main" id="{6C8F5CE0-C4E1-7D6E-C4CE-19839A09D372}"/>
              </a:ext>
            </a:extLst>
          </p:cNvPr>
          <p:cNvSpPr>
            <a:spLocks noChangeArrowheads="1"/>
          </p:cNvSpPr>
          <p:nvPr/>
        </p:nvSpPr>
        <p:spPr bwMode="auto">
          <a:xfrm>
            <a:off x="4143375" y="4470400"/>
            <a:ext cx="1592262"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FFFFFF"/>
                </a:solidFill>
                <a:effectLst/>
                <a:latin typeface="RubFlama" panose="02000000000000000000" pitchFamily="2" charset="0"/>
              </a:rPr>
              <a:t>Art. 38 I 1 GG</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71" name="Rectangle 65">
            <a:extLst>
              <a:ext uri="{FF2B5EF4-FFF2-40B4-BE49-F238E27FC236}">
                <a16:creationId xmlns:a16="http://schemas.microsoft.com/office/drawing/2014/main" id="{B7C17832-7D15-7F41-8F41-5361ACC8B143}"/>
              </a:ext>
            </a:extLst>
          </p:cNvPr>
          <p:cNvSpPr>
            <a:spLocks noChangeArrowheads="1"/>
          </p:cNvSpPr>
          <p:nvPr/>
        </p:nvSpPr>
        <p:spPr bwMode="auto">
          <a:xfrm>
            <a:off x="6137275" y="2924944"/>
            <a:ext cx="304800"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FFFFFF"/>
                </a:solidFill>
                <a:effectLst/>
                <a:latin typeface="Courier New" panose="02070309020205020404" pitchFamily="49" charset="0"/>
              </a:rPr>
              <a:t>o</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72" name="Rectangle 66">
            <a:extLst>
              <a:ext uri="{FF2B5EF4-FFF2-40B4-BE49-F238E27FC236}">
                <a16:creationId xmlns:a16="http://schemas.microsoft.com/office/drawing/2014/main" id="{D942627E-54A7-A428-74E5-5606C8550172}"/>
              </a:ext>
            </a:extLst>
          </p:cNvPr>
          <p:cNvSpPr>
            <a:spLocks noChangeArrowheads="1"/>
          </p:cNvSpPr>
          <p:nvPr/>
        </p:nvSpPr>
        <p:spPr bwMode="auto">
          <a:xfrm>
            <a:off x="6480175" y="2946400"/>
            <a:ext cx="1535112"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FFFFFF"/>
                </a:solidFill>
                <a:effectLst/>
                <a:latin typeface="RubFlama" panose="02000000000000000000" pitchFamily="2" charset="0"/>
              </a:rPr>
              <a:t>Art. 19 IV GG</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73" name="Rectangle 67">
            <a:extLst>
              <a:ext uri="{FF2B5EF4-FFF2-40B4-BE49-F238E27FC236}">
                <a16:creationId xmlns:a16="http://schemas.microsoft.com/office/drawing/2014/main" id="{63A1CC69-F23E-A812-EC0C-43B4781ABDD5}"/>
              </a:ext>
            </a:extLst>
          </p:cNvPr>
          <p:cNvSpPr>
            <a:spLocks noChangeArrowheads="1"/>
          </p:cNvSpPr>
          <p:nvPr/>
        </p:nvSpPr>
        <p:spPr bwMode="auto">
          <a:xfrm>
            <a:off x="6137275" y="3212976"/>
            <a:ext cx="304800"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FFFFFF"/>
                </a:solidFill>
                <a:effectLst/>
                <a:latin typeface="Courier New" panose="02070309020205020404" pitchFamily="49" charset="0"/>
              </a:rPr>
              <a:t>o</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74" name="Rectangle 68">
            <a:extLst>
              <a:ext uri="{FF2B5EF4-FFF2-40B4-BE49-F238E27FC236}">
                <a16:creationId xmlns:a16="http://schemas.microsoft.com/office/drawing/2014/main" id="{DE4DC04E-C9FC-3DAA-36E9-45BF468F49BE}"/>
              </a:ext>
            </a:extLst>
          </p:cNvPr>
          <p:cNvSpPr>
            <a:spLocks noChangeArrowheads="1"/>
          </p:cNvSpPr>
          <p:nvPr/>
        </p:nvSpPr>
        <p:spPr bwMode="auto">
          <a:xfrm>
            <a:off x="6480175" y="3251200"/>
            <a:ext cx="1406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FFFFFF"/>
                </a:solidFill>
                <a:effectLst/>
                <a:latin typeface="RubFlama" panose="02000000000000000000" pitchFamily="2" charset="0"/>
              </a:rPr>
              <a:t>Art. 101 GG</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75" name="Rectangle 69">
            <a:extLst>
              <a:ext uri="{FF2B5EF4-FFF2-40B4-BE49-F238E27FC236}">
                <a16:creationId xmlns:a16="http://schemas.microsoft.com/office/drawing/2014/main" id="{F7D02379-8FB8-A402-9187-D14092A09FD8}"/>
              </a:ext>
            </a:extLst>
          </p:cNvPr>
          <p:cNvSpPr>
            <a:spLocks noChangeArrowheads="1"/>
          </p:cNvSpPr>
          <p:nvPr/>
        </p:nvSpPr>
        <p:spPr bwMode="auto">
          <a:xfrm>
            <a:off x="6137275" y="3501008"/>
            <a:ext cx="304800"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FFFFFF"/>
                </a:solidFill>
                <a:effectLst/>
                <a:latin typeface="Courier New" panose="02070309020205020404" pitchFamily="49" charset="0"/>
              </a:rPr>
              <a:t>o</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76" name="Rectangle 70">
            <a:extLst>
              <a:ext uri="{FF2B5EF4-FFF2-40B4-BE49-F238E27FC236}">
                <a16:creationId xmlns:a16="http://schemas.microsoft.com/office/drawing/2014/main" id="{EBB39165-EFCB-187C-A396-0272C29FA23B}"/>
              </a:ext>
            </a:extLst>
          </p:cNvPr>
          <p:cNvSpPr>
            <a:spLocks noChangeArrowheads="1"/>
          </p:cNvSpPr>
          <p:nvPr/>
        </p:nvSpPr>
        <p:spPr bwMode="auto">
          <a:xfrm>
            <a:off x="6480175" y="3556000"/>
            <a:ext cx="1406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FFFFFF"/>
                </a:solidFill>
                <a:effectLst/>
                <a:latin typeface="RubFlama" panose="02000000000000000000" pitchFamily="2" charset="0"/>
              </a:rPr>
              <a:t>Art. 103 GG</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77" name="Rectangle 71">
            <a:extLst>
              <a:ext uri="{FF2B5EF4-FFF2-40B4-BE49-F238E27FC236}">
                <a16:creationId xmlns:a16="http://schemas.microsoft.com/office/drawing/2014/main" id="{CA22ABA5-0B93-E1BC-B979-811583AAA231}"/>
              </a:ext>
            </a:extLst>
          </p:cNvPr>
          <p:cNvSpPr>
            <a:spLocks noChangeArrowheads="1"/>
          </p:cNvSpPr>
          <p:nvPr/>
        </p:nvSpPr>
        <p:spPr bwMode="auto">
          <a:xfrm>
            <a:off x="1366838" y="5770563"/>
            <a:ext cx="1633537"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1" i="0" u="none" strike="noStrike" cap="none" normalizeH="0" baseline="0" dirty="0">
                <a:ln>
                  <a:noFill/>
                </a:ln>
                <a:solidFill>
                  <a:srgbClr val="003560"/>
                </a:solidFill>
                <a:effectLst/>
                <a:latin typeface="RubFlama" panose="02000000000000000000" pitchFamily="2" charset="0"/>
              </a:rPr>
              <a:t>Allgemeines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78" name="Rectangle 72">
            <a:extLst>
              <a:ext uri="{FF2B5EF4-FFF2-40B4-BE49-F238E27FC236}">
                <a16:creationId xmlns:a16="http://schemas.microsoft.com/office/drawing/2014/main" id="{868F31A1-EDD3-AEF3-39FB-15E0438A4F21}"/>
              </a:ext>
            </a:extLst>
          </p:cNvPr>
          <p:cNvSpPr>
            <a:spLocks noChangeArrowheads="1"/>
          </p:cNvSpPr>
          <p:nvPr/>
        </p:nvSpPr>
        <p:spPr bwMode="auto">
          <a:xfrm>
            <a:off x="1247775" y="6075363"/>
            <a:ext cx="180816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1" i="0" u="none" strike="noStrike" cap="none" normalizeH="0" baseline="0" dirty="0">
                <a:ln>
                  <a:noFill/>
                </a:ln>
                <a:solidFill>
                  <a:srgbClr val="003560"/>
                </a:solidFill>
                <a:effectLst/>
                <a:latin typeface="RubFlama" panose="02000000000000000000" pitchFamily="2" charset="0"/>
              </a:rPr>
              <a:t>Freiheitsrecht:</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79" name="Rectangle 73">
            <a:extLst>
              <a:ext uri="{FF2B5EF4-FFF2-40B4-BE49-F238E27FC236}">
                <a16:creationId xmlns:a16="http://schemas.microsoft.com/office/drawing/2014/main" id="{8E15DC85-7755-4266-B4BA-F2FEAF4CE934}"/>
              </a:ext>
            </a:extLst>
          </p:cNvPr>
          <p:cNvSpPr>
            <a:spLocks noChangeArrowheads="1"/>
          </p:cNvSpPr>
          <p:nvPr/>
        </p:nvSpPr>
        <p:spPr bwMode="auto">
          <a:xfrm>
            <a:off x="566738" y="6391275"/>
            <a:ext cx="12446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003560"/>
                </a:solidFill>
                <a:effectLst/>
                <a:latin typeface="RubFlama" panose="02000000000000000000" pitchFamily="2" charset="0"/>
              </a:rPr>
              <a:t>Art. 2 I GG</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80" name="Rectangle 74">
            <a:extLst>
              <a:ext uri="{FF2B5EF4-FFF2-40B4-BE49-F238E27FC236}">
                <a16:creationId xmlns:a16="http://schemas.microsoft.com/office/drawing/2014/main" id="{78EE38DA-B2C0-FCE8-CAD8-5B183A50E704}"/>
              </a:ext>
            </a:extLst>
          </p:cNvPr>
          <p:cNvSpPr>
            <a:spLocks noChangeArrowheads="1"/>
          </p:cNvSpPr>
          <p:nvPr/>
        </p:nvSpPr>
        <p:spPr bwMode="auto">
          <a:xfrm>
            <a:off x="4151313" y="5770563"/>
            <a:ext cx="1633537"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1" i="0" u="none" strike="noStrike" cap="none" normalizeH="0" baseline="0" dirty="0">
                <a:ln>
                  <a:noFill/>
                </a:ln>
                <a:solidFill>
                  <a:srgbClr val="003560"/>
                </a:solidFill>
                <a:effectLst/>
                <a:latin typeface="RubFlama" panose="02000000000000000000" pitchFamily="2" charset="0"/>
              </a:rPr>
              <a:t>Allgemeines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81" name="Rectangle 75">
            <a:extLst>
              <a:ext uri="{FF2B5EF4-FFF2-40B4-BE49-F238E27FC236}">
                <a16:creationId xmlns:a16="http://schemas.microsoft.com/office/drawing/2014/main" id="{7B079985-1A52-07F0-B794-53F12FD63C8C}"/>
              </a:ext>
            </a:extLst>
          </p:cNvPr>
          <p:cNvSpPr>
            <a:spLocks noChangeArrowheads="1"/>
          </p:cNvSpPr>
          <p:nvPr/>
        </p:nvSpPr>
        <p:spPr bwMode="auto">
          <a:xfrm>
            <a:off x="3895725" y="6075363"/>
            <a:ext cx="2082800"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1" i="0" u="none" strike="noStrike" cap="none" normalizeH="0" baseline="0" dirty="0">
                <a:ln>
                  <a:noFill/>
                </a:ln>
                <a:solidFill>
                  <a:srgbClr val="003560"/>
                </a:solidFill>
                <a:effectLst/>
                <a:latin typeface="RubFlama" panose="02000000000000000000" pitchFamily="2" charset="0"/>
              </a:rPr>
              <a:t>Gleichheitsrecht:</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82" name="Rectangle 76">
            <a:extLst>
              <a:ext uri="{FF2B5EF4-FFF2-40B4-BE49-F238E27FC236}">
                <a16:creationId xmlns:a16="http://schemas.microsoft.com/office/drawing/2014/main" id="{53886A5F-2724-87CA-44D5-DC421E1E9431}"/>
              </a:ext>
            </a:extLst>
          </p:cNvPr>
          <p:cNvSpPr>
            <a:spLocks noChangeArrowheads="1"/>
          </p:cNvSpPr>
          <p:nvPr/>
        </p:nvSpPr>
        <p:spPr bwMode="auto">
          <a:xfrm>
            <a:off x="3800475" y="6391275"/>
            <a:ext cx="12446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003560"/>
                </a:solidFill>
                <a:effectLst/>
                <a:latin typeface="RubFlama" panose="02000000000000000000" pitchFamily="2" charset="0"/>
              </a:rPr>
              <a:t>Art. 3 I GG</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44230326"/>
      </p:ext>
    </p:extLst>
  </p:cSld>
  <p:clrMapOvr>
    <a:masterClrMapping/>
  </p:clrMapOvr>
</p:sld>
</file>

<file path=ppt/theme/theme1.xml><?xml version="1.0" encoding="utf-8"?>
<a:theme xmlns:a="http://schemas.openxmlformats.org/drawingml/2006/main" name="PowerPoint Master RUB">
  <a:themeElements>
    <a:clrScheme name="RUB">
      <a:dk1>
        <a:sysClr val="windowText" lastClr="000000"/>
      </a:dk1>
      <a:lt1>
        <a:sysClr val="window" lastClr="FFFFFF"/>
      </a:lt1>
      <a:dk2>
        <a:srgbClr val="003560"/>
      </a:dk2>
      <a:lt2>
        <a:srgbClr val="8DAE10"/>
      </a:lt2>
      <a:accent1>
        <a:srgbClr val="FFCC00"/>
      </a:accent1>
      <a:accent2>
        <a:srgbClr val="EE7203"/>
      </a:accent2>
      <a:accent3>
        <a:srgbClr val="E6332A"/>
      </a:accent3>
      <a:accent4>
        <a:srgbClr val="B71E3F"/>
      </a:accent4>
      <a:accent5>
        <a:srgbClr val="9C5516"/>
      </a:accent5>
      <a:accent6>
        <a:srgbClr val="59211C"/>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PT_RUB_4z3_01.potx" id="{6F462AD2-FF89-4064-AE03-3EEC592313EA}" vid="{1E09BEED-63B3-4EF9-AD3C-CC701815B78B}"/>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RUB-Präsentation-4zu3</Template>
  <TotalTime>0</TotalTime>
  <Words>1839</Words>
  <Application>Microsoft Office PowerPoint</Application>
  <PresentationFormat>Bildschirmpräsentation (4:3)</PresentationFormat>
  <Paragraphs>357</Paragraphs>
  <Slides>24</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24</vt:i4>
      </vt:variant>
    </vt:vector>
  </HeadingPairs>
  <TitlesOfParts>
    <vt:vector size="30" baseType="lpstr">
      <vt:lpstr>Arial</vt:lpstr>
      <vt:lpstr>Calibri</vt:lpstr>
      <vt:lpstr>Courier New</vt:lpstr>
      <vt:lpstr>RubFlama</vt:lpstr>
      <vt:lpstr>Wingdings</vt:lpstr>
      <vt:lpstr>PowerPoint Master RUB</vt:lpstr>
      <vt:lpstr>AG zur Vorlesung Staatsrecht I (Grundrechte): Einführung</vt:lpstr>
      <vt:lpstr>Organisatorisches</vt:lpstr>
      <vt:lpstr>Semesterplan </vt:lpstr>
      <vt:lpstr>Vorstellung</vt:lpstr>
      <vt:lpstr>Ziele dieser AG</vt:lpstr>
      <vt:lpstr>Wie lernen?</vt:lpstr>
      <vt:lpstr>Grundrechtsfunktionen</vt:lpstr>
      <vt:lpstr>Normenpyramide</vt:lpstr>
      <vt:lpstr>Grundrechte im Grundgesetz</vt:lpstr>
      <vt:lpstr>Der Gutachtenstil</vt:lpstr>
      <vt:lpstr>Der Gutachtenstil</vt:lpstr>
      <vt:lpstr>Die juristische Auslegung</vt:lpstr>
      <vt:lpstr>Einführungsfall</vt:lpstr>
      <vt:lpstr>Einführungsfall (2)</vt:lpstr>
      <vt:lpstr>Lösung eines Grundrechtefalls</vt:lpstr>
      <vt:lpstr>Grundrechtsverletzung eines Freiheitsrechts</vt:lpstr>
      <vt:lpstr>A. Schutzbereich</vt:lpstr>
      <vt:lpstr>B. Eingriff</vt:lpstr>
      <vt:lpstr>B. Eingriff</vt:lpstr>
      <vt:lpstr>C. Verfassungsrechtliche Rechtfertigung</vt:lpstr>
      <vt:lpstr>C. Verfassungsrechtliche Rechtfertigung</vt:lpstr>
      <vt:lpstr>a) Verhältnismäßigkeit</vt:lpstr>
      <vt:lpstr>C. Verfassungsrechtliche Rechtfertigung</vt:lpstr>
      <vt:lpstr>Lektüre-Tipps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RUB_Zahlen-Daten-Fakten</dc:title>
  <dc:creator>Jim Engelbrecht</dc:creator>
  <cp:lastModifiedBy>Jim Engelbrecht</cp:lastModifiedBy>
  <cp:revision>339</cp:revision>
  <cp:lastPrinted>2023-10-24T10:19:11Z</cp:lastPrinted>
  <dcterms:created xsi:type="dcterms:W3CDTF">2018-07-09T07:43:51Z</dcterms:created>
  <dcterms:modified xsi:type="dcterms:W3CDTF">2026-04-29T14:55:37Z</dcterms:modified>
</cp:coreProperties>
</file>