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25"/>
  </p:notesMasterIdLst>
  <p:sldIdLst>
    <p:sldId id="337" r:id="rId5"/>
    <p:sldId id="332" r:id="rId6"/>
    <p:sldId id="338" r:id="rId7"/>
    <p:sldId id="334" r:id="rId8"/>
    <p:sldId id="333" r:id="rId9"/>
    <p:sldId id="346" r:id="rId10"/>
    <p:sldId id="341" r:id="rId11"/>
    <p:sldId id="347" r:id="rId12"/>
    <p:sldId id="342" r:id="rId13"/>
    <p:sldId id="344" r:id="rId14"/>
    <p:sldId id="348" r:id="rId15"/>
    <p:sldId id="349" r:id="rId16"/>
    <p:sldId id="350" r:id="rId17"/>
    <p:sldId id="351" r:id="rId18"/>
    <p:sldId id="352" r:id="rId19"/>
    <p:sldId id="354" r:id="rId20"/>
    <p:sldId id="353" r:id="rId21"/>
    <p:sldId id="345" r:id="rId22"/>
    <p:sldId id="335" r:id="rId23"/>
    <p:sldId id="336" r:id="rId24"/>
  </p:sldIdLst>
  <p:sldSz cx="12192000" cy="6858000"/>
  <p:notesSz cx="6858000" cy="9144000"/>
  <p:embeddedFontLst>
    <p:embeddedFont>
      <p:font typeface="Lato" panose="020F0502020204030203" pitchFamily="34" charset="0"/>
      <p:regular r:id="rId26"/>
      <p:bold r:id="rId27"/>
      <p:italic r:id="rId28"/>
      <p:boldItalic r:id="rId29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10C033-79B9-F8AA-0D60-AE086CAA08A4}" name="Lehr, Alexander" initials="LA" userId="S::alexander.lehr_ruhr-uni-bochum.de#ext#@uniwhde.onmicrosoft.com::8a837e51-e11f-486e-98d4-923fdee6737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nz, Anne" initials="MA" lastIdx="1" clrIdx="0">
    <p:extLst>
      <p:ext uri="{19B8F6BF-5375-455C-9EA6-DF929625EA0E}">
        <p15:presenceInfo xmlns:p15="http://schemas.microsoft.com/office/powerpoint/2012/main" userId="S-1-5-21-1139895982-289624505-398547282-38138" providerId="AD"/>
      </p:ext>
    </p:extLst>
  </p:cmAuthor>
  <p:cmAuthor id="2" name="Lüdorf, Vivian" initials="LV" lastIdx="5" clrIdx="1">
    <p:extLst>
      <p:ext uri="{19B8F6BF-5375-455C-9EA6-DF929625EA0E}">
        <p15:presenceInfo xmlns:p15="http://schemas.microsoft.com/office/powerpoint/2012/main" userId="S::vivian.luedorf@uni-wh.de::a2c1b10b-adfb-4ac6-8111-7787d0e03f7a" providerId="AD"/>
      </p:ext>
    </p:extLst>
  </p:cmAuthor>
  <p:cmAuthor id="3" name="Richter, Isabel" initials="IR" lastIdx="3" clrIdx="2">
    <p:extLst>
      <p:ext uri="{19B8F6BF-5375-455C-9EA6-DF929625EA0E}">
        <p15:presenceInfo xmlns:p15="http://schemas.microsoft.com/office/powerpoint/2012/main" userId="S::isabel.richter@uni-wh.de::93865361-3cba-4a87-907d-96dec40958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9F"/>
    <a:srgbClr val="F0F0F0"/>
    <a:srgbClr val="D9D9D9"/>
    <a:srgbClr val="A90D00"/>
    <a:srgbClr val="002B44"/>
    <a:srgbClr val="FFFFFF"/>
    <a:srgbClr val="DCEAFF"/>
    <a:srgbClr val="014F9F"/>
    <a:srgbClr val="203864"/>
    <a:srgbClr val="0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61"/>
    <p:restoredTop sz="94653"/>
  </p:normalViewPr>
  <p:slideViewPr>
    <p:cSldViewPr snapToGrid="0">
      <p:cViewPr>
        <p:scale>
          <a:sx n="84" d="100"/>
          <a:sy n="84" d="100"/>
        </p:scale>
        <p:origin x="1288" y="81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commentAuthors" Target="commentAuthors.xml"/><Relationship Id="rId35" Type="http://schemas.microsoft.com/office/2018/10/relationships/authors" Target="authors.xml"/><Relationship Id="rId8" Type="http://schemas.openxmlformats.org/officeDocument/2006/relationships/slide" Target="slides/slide4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6.png"/><Relationship Id="rId18" Type="http://schemas.openxmlformats.org/officeDocument/2006/relationships/image" Target="../media/image4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svg"/><Relationship Id="rId17" Type="http://schemas.openxmlformats.org/officeDocument/2006/relationships/image" Target="../media/image40.png"/><Relationship Id="rId2" Type="http://schemas.openxmlformats.org/officeDocument/2006/relationships/image" Target="../media/image25.svg"/><Relationship Id="rId16" Type="http://schemas.openxmlformats.org/officeDocument/2006/relationships/image" Target="../media/image39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Relationship Id="rId14" Type="http://schemas.openxmlformats.org/officeDocument/2006/relationships/image" Target="../media/image37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svg"/><Relationship Id="rId1" Type="http://schemas.openxmlformats.org/officeDocument/2006/relationships/image" Target="../media/image53.png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10" Type="http://schemas.openxmlformats.org/officeDocument/2006/relationships/image" Target="../media/image62.svg"/><Relationship Id="rId4" Type="http://schemas.openxmlformats.org/officeDocument/2006/relationships/image" Target="../media/image56.svg"/><Relationship Id="rId9" Type="http://schemas.openxmlformats.org/officeDocument/2006/relationships/image" Target="../media/image61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6.png"/><Relationship Id="rId18" Type="http://schemas.openxmlformats.org/officeDocument/2006/relationships/image" Target="../media/image4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svg"/><Relationship Id="rId17" Type="http://schemas.openxmlformats.org/officeDocument/2006/relationships/image" Target="../media/image40.png"/><Relationship Id="rId2" Type="http://schemas.openxmlformats.org/officeDocument/2006/relationships/image" Target="../media/image25.svg"/><Relationship Id="rId16" Type="http://schemas.openxmlformats.org/officeDocument/2006/relationships/image" Target="../media/image39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Relationship Id="rId14" Type="http://schemas.openxmlformats.org/officeDocument/2006/relationships/image" Target="../media/image37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svg"/><Relationship Id="rId1" Type="http://schemas.openxmlformats.org/officeDocument/2006/relationships/image" Target="../media/image53.png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10" Type="http://schemas.openxmlformats.org/officeDocument/2006/relationships/image" Target="../media/image62.svg"/><Relationship Id="rId4" Type="http://schemas.openxmlformats.org/officeDocument/2006/relationships/image" Target="../media/image56.svg"/><Relationship Id="rId9" Type="http://schemas.openxmlformats.org/officeDocument/2006/relationships/image" Target="../media/image6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FA053E-2973-B149-A5E3-1D33E4C899CB}" type="doc">
      <dgm:prSet loTypeId="urn:microsoft.com/office/officeart/2018/2/layout/IconLabelList" loCatId="icon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de-DE"/>
        </a:p>
      </dgm:t>
    </dgm:pt>
    <dgm:pt modelId="{4FFB6C7D-8566-3B4E-99C9-A93CFABB0B55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de-DE" sz="1400" b="1" dirty="0"/>
            <a:t>1. Vorbereitung (Thema festlegen, Leitfaden entwickeln, Technik prüfen)</a:t>
          </a:r>
        </a:p>
      </dgm:t>
    </dgm:pt>
    <dgm:pt modelId="{61857AB1-8BC0-F74F-BC8F-946A43C334E8}" type="parTrans" cxnId="{A430DD58-703A-7641-BF94-0F32B7EF8E87}">
      <dgm:prSet/>
      <dgm:spPr/>
      <dgm:t>
        <a:bodyPr/>
        <a:lstStyle/>
        <a:p>
          <a:endParaRPr lang="de-DE"/>
        </a:p>
      </dgm:t>
    </dgm:pt>
    <dgm:pt modelId="{6F5A253C-FAB5-4E4D-91E7-B124108F7880}" type="sibTrans" cxnId="{A430DD58-703A-7641-BF94-0F32B7EF8E87}">
      <dgm:prSet/>
      <dgm:spPr/>
      <dgm:t>
        <a:bodyPr/>
        <a:lstStyle/>
        <a:p>
          <a:endParaRPr lang="de-DE"/>
        </a:p>
      </dgm:t>
    </dgm:pt>
    <dgm:pt modelId="{64ACB36E-6FD5-6440-BEDB-3959638A464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de-DE" sz="1400" b="1" dirty="0"/>
            <a:t>2. Rekrutierung (Teilnehmende gezielt auswählen) </a:t>
          </a:r>
        </a:p>
      </dgm:t>
    </dgm:pt>
    <dgm:pt modelId="{5808C132-29C3-D146-99F3-C26F860350EF}" type="parTrans" cxnId="{285BD516-202C-E843-8D74-2F952DDB2FC7}">
      <dgm:prSet/>
      <dgm:spPr/>
      <dgm:t>
        <a:bodyPr/>
        <a:lstStyle/>
        <a:p>
          <a:endParaRPr lang="de-DE"/>
        </a:p>
      </dgm:t>
    </dgm:pt>
    <dgm:pt modelId="{4597100D-51D9-7142-A8A4-67880551BF1D}" type="sibTrans" cxnId="{285BD516-202C-E843-8D74-2F952DDB2FC7}">
      <dgm:prSet/>
      <dgm:spPr/>
      <dgm:t>
        <a:bodyPr/>
        <a:lstStyle/>
        <a:p>
          <a:endParaRPr lang="de-DE"/>
        </a:p>
      </dgm:t>
    </dgm:pt>
    <dgm:pt modelId="{023E53A8-51D9-D34E-97A5-C65D79F430B0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de-DE" sz="1400" b="1" dirty="0"/>
            <a:t>3. Gesprächsstart und informierte Einwilligung (Atmosphäre schaffen, Zweck erläutern)</a:t>
          </a:r>
        </a:p>
      </dgm:t>
    </dgm:pt>
    <dgm:pt modelId="{422527C9-9E7C-EC40-AAF1-6A3C91904A33}" type="parTrans" cxnId="{6A198A45-BA3C-B044-89BE-13636FDFD968}">
      <dgm:prSet/>
      <dgm:spPr/>
      <dgm:t>
        <a:bodyPr/>
        <a:lstStyle/>
        <a:p>
          <a:endParaRPr lang="de-DE"/>
        </a:p>
      </dgm:t>
    </dgm:pt>
    <dgm:pt modelId="{E3DAC917-0BDD-854F-A4AE-1956E62DC355}" type="sibTrans" cxnId="{6A198A45-BA3C-B044-89BE-13636FDFD968}">
      <dgm:prSet/>
      <dgm:spPr/>
      <dgm:t>
        <a:bodyPr/>
        <a:lstStyle/>
        <a:p>
          <a:endParaRPr lang="de-DE"/>
        </a:p>
      </dgm:t>
    </dgm:pt>
    <dgm:pt modelId="{F26F4B23-08CF-5049-87F1-909784D0D23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DE" sz="1400" b="1" dirty="0"/>
            <a:t>4. Durchführung des Interviews (offenes Gespräch, aktives Zuhören)</a:t>
          </a:r>
        </a:p>
      </dgm:t>
    </dgm:pt>
    <dgm:pt modelId="{C548F068-66D7-224B-90A8-1789F5D443F8}" type="parTrans" cxnId="{63E87ECE-7639-C245-B169-FC77F0929E84}">
      <dgm:prSet/>
      <dgm:spPr/>
      <dgm:t>
        <a:bodyPr/>
        <a:lstStyle/>
        <a:p>
          <a:endParaRPr lang="de-DE"/>
        </a:p>
      </dgm:t>
    </dgm:pt>
    <dgm:pt modelId="{91350314-8202-DA41-B2B2-4A7BF5F9BC0F}" type="sibTrans" cxnId="{63E87ECE-7639-C245-B169-FC77F0929E84}">
      <dgm:prSet/>
      <dgm:spPr/>
      <dgm:t>
        <a:bodyPr/>
        <a:lstStyle/>
        <a:p>
          <a:endParaRPr lang="de-DE"/>
        </a:p>
      </dgm:t>
    </dgm:pt>
    <dgm:pt modelId="{2F4A6139-3091-AE48-A063-76F0E6622D4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DE" sz="1400" b="1" dirty="0"/>
            <a:t>5. Gesprächsende und Nachgespräch (Dank, Nachfragen, informeller Austausch)</a:t>
          </a:r>
        </a:p>
      </dgm:t>
    </dgm:pt>
    <dgm:pt modelId="{FAE8CFF5-F391-3B43-8436-4FA28762E0A8}" type="parTrans" cxnId="{82EDA353-3A40-114C-AAFD-30E8101CCA45}">
      <dgm:prSet/>
      <dgm:spPr/>
      <dgm:t>
        <a:bodyPr/>
        <a:lstStyle/>
        <a:p>
          <a:endParaRPr lang="de-DE"/>
        </a:p>
      </dgm:t>
    </dgm:pt>
    <dgm:pt modelId="{7DC9DED7-6260-2A49-B97E-7BA05710277D}" type="sibTrans" cxnId="{82EDA353-3A40-114C-AAFD-30E8101CCA45}">
      <dgm:prSet/>
      <dgm:spPr/>
      <dgm:t>
        <a:bodyPr/>
        <a:lstStyle/>
        <a:p>
          <a:endParaRPr lang="de-DE"/>
        </a:p>
      </dgm:t>
    </dgm:pt>
    <dgm:pt modelId="{63F7A499-874D-8E4F-8654-AA1A1B41B61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DE" sz="1400" b="1" dirty="0"/>
            <a:t>6. Gesprächsnotizen (Eindrücke und Beobachtungen dokumentieren)</a:t>
          </a:r>
        </a:p>
      </dgm:t>
    </dgm:pt>
    <dgm:pt modelId="{2B08C36B-B4B8-A941-B9D9-688290342854}" type="parTrans" cxnId="{676DAC8D-0B25-3C40-B9AE-135C45899A2F}">
      <dgm:prSet/>
      <dgm:spPr/>
      <dgm:t>
        <a:bodyPr/>
        <a:lstStyle/>
        <a:p>
          <a:endParaRPr lang="de-DE"/>
        </a:p>
      </dgm:t>
    </dgm:pt>
    <dgm:pt modelId="{F58B246C-02F3-D148-81F5-54EE8079040C}" type="sibTrans" cxnId="{676DAC8D-0B25-3C40-B9AE-135C45899A2F}">
      <dgm:prSet/>
      <dgm:spPr/>
      <dgm:t>
        <a:bodyPr/>
        <a:lstStyle/>
        <a:p>
          <a:endParaRPr lang="de-DE"/>
        </a:p>
      </dgm:t>
    </dgm:pt>
    <dgm:pt modelId="{E52819FF-BFDD-C842-85F9-A7656C6CD79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DE" sz="1400" b="1" dirty="0"/>
            <a:t>7. Transkription (Tonaufnahme verschriftlichen)</a:t>
          </a:r>
          <a:endParaRPr lang="de-DE" sz="1100" b="1" dirty="0"/>
        </a:p>
      </dgm:t>
    </dgm:pt>
    <dgm:pt modelId="{139F5169-FE98-D649-8BEF-C88D50B641C3}" type="parTrans" cxnId="{15804972-99FF-7E4B-BA1C-D3F47D5EA6A9}">
      <dgm:prSet/>
      <dgm:spPr/>
      <dgm:t>
        <a:bodyPr/>
        <a:lstStyle/>
        <a:p>
          <a:endParaRPr lang="de-DE"/>
        </a:p>
      </dgm:t>
    </dgm:pt>
    <dgm:pt modelId="{3706162F-7E04-AB4B-8407-83FCDCAD3795}" type="sibTrans" cxnId="{15804972-99FF-7E4B-BA1C-D3F47D5EA6A9}">
      <dgm:prSet/>
      <dgm:spPr/>
      <dgm:t>
        <a:bodyPr/>
        <a:lstStyle/>
        <a:p>
          <a:endParaRPr lang="de-DE"/>
        </a:p>
      </dgm:t>
    </dgm:pt>
    <dgm:pt modelId="{35C20455-3023-914B-826A-E405C967758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DE" sz="1400" b="1" dirty="0"/>
            <a:t>8. Datenanalyse (Codierung)</a:t>
          </a:r>
        </a:p>
      </dgm:t>
    </dgm:pt>
    <dgm:pt modelId="{E57F0C83-2CAA-9548-AB5A-8EAE8F84BB20}" type="parTrans" cxnId="{4A79FF7B-0CFE-F746-AFDB-BE71FA8241D3}">
      <dgm:prSet/>
      <dgm:spPr/>
      <dgm:t>
        <a:bodyPr/>
        <a:lstStyle/>
        <a:p>
          <a:endParaRPr lang="de-DE"/>
        </a:p>
      </dgm:t>
    </dgm:pt>
    <dgm:pt modelId="{6092F95D-DACF-3341-B612-24259F177873}" type="sibTrans" cxnId="{4A79FF7B-0CFE-F746-AFDB-BE71FA8241D3}">
      <dgm:prSet/>
      <dgm:spPr/>
      <dgm:t>
        <a:bodyPr/>
        <a:lstStyle/>
        <a:p>
          <a:endParaRPr lang="de-DE"/>
        </a:p>
      </dgm:t>
    </dgm:pt>
    <dgm:pt modelId="{23A03A03-E868-874D-89A0-06ABD69903C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DE" sz="1400" b="1" dirty="0"/>
            <a:t>9. Archivierung (Sicherung)</a:t>
          </a:r>
        </a:p>
      </dgm:t>
    </dgm:pt>
    <dgm:pt modelId="{441F4A66-1581-8E48-8FE4-A73B3BF8FB32}" type="parTrans" cxnId="{8C26CBD1-64C7-0040-9A1D-A39311170C65}">
      <dgm:prSet/>
      <dgm:spPr/>
      <dgm:t>
        <a:bodyPr/>
        <a:lstStyle/>
        <a:p>
          <a:endParaRPr lang="de-DE"/>
        </a:p>
      </dgm:t>
    </dgm:pt>
    <dgm:pt modelId="{A96CC7DE-D27C-644F-BCCE-A83B59381E32}" type="sibTrans" cxnId="{8C26CBD1-64C7-0040-9A1D-A39311170C65}">
      <dgm:prSet/>
      <dgm:spPr/>
      <dgm:t>
        <a:bodyPr/>
        <a:lstStyle/>
        <a:p>
          <a:endParaRPr lang="de-DE"/>
        </a:p>
      </dgm:t>
    </dgm:pt>
    <dgm:pt modelId="{A99E760C-DA62-4CD9-9F60-43DE5875F361}" type="pres">
      <dgm:prSet presAssocID="{C0FA053E-2973-B149-A5E3-1D33E4C899CB}" presName="root" presStyleCnt="0">
        <dgm:presLayoutVars>
          <dgm:dir/>
          <dgm:resizeHandles val="exact"/>
        </dgm:presLayoutVars>
      </dgm:prSet>
      <dgm:spPr/>
    </dgm:pt>
    <dgm:pt modelId="{6FCACC26-03A6-45C7-89E6-072C1AD8E82A}" type="pres">
      <dgm:prSet presAssocID="{4FFB6C7D-8566-3B4E-99C9-A93CFABB0B55}" presName="compNode" presStyleCnt="0"/>
      <dgm:spPr/>
    </dgm:pt>
    <dgm:pt modelId="{E2C4056A-A34B-4EB1-B98F-1887D724DFF6}" type="pres">
      <dgm:prSet presAssocID="{4FFB6C7D-8566-3B4E-99C9-A93CFABB0B55}" presName="iconRect" presStyleLbl="node1" presStyleIdx="0" presStyleCnt="9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opf mit Zahnrädern Silhouette"/>
        </a:ext>
      </dgm:extLst>
    </dgm:pt>
    <dgm:pt modelId="{0B2BCD41-5D7A-4DEF-B69D-266A1FF9B38E}" type="pres">
      <dgm:prSet presAssocID="{4FFB6C7D-8566-3B4E-99C9-A93CFABB0B55}" presName="spaceRect" presStyleCnt="0"/>
      <dgm:spPr/>
    </dgm:pt>
    <dgm:pt modelId="{8E13FC14-117C-4E9F-8264-909ECE8FAA38}" type="pres">
      <dgm:prSet presAssocID="{4FFB6C7D-8566-3B4E-99C9-A93CFABB0B55}" presName="textRect" presStyleLbl="revTx" presStyleIdx="0" presStyleCnt="9">
        <dgm:presLayoutVars>
          <dgm:chMax val="1"/>
          <dgm:chPref val="1"/>
        </dgm:presLayoutVars>
      </dgm:prSet>
      <dgm:spPr/>
    </dgm:pt>
    <dgm:pt modelId="{1ABD19A6-E874-4609-8A6E-EEE50AD2637D}" type="pres">
      <dgm:prSet presAssocID="{6F5A253C-FAB5-4E4D-91E7-B124108F7880}" presName="sibTrans" presStyleCnt="0"/>
      <dgm:spPr/>
    </dgm:pt>
    <dgm:pt modelId="{21E24917-DA1C-4A44-8CCF-BBE8A26A9746}" type="pres">
      <dgm:prSet presAssocID="{64ACB36E-6FD5-6440-BEDB-3959638A4642}" presName="compNode" presStyleCnt="0"/>
      <dgm:spPr/>
    </dgm:pt>
    <dgm:pt modelId="{04E0ABAA-A2AE-4015-99A2-91BA36572F18}" type="pres">
      <dgm:prSet presAssocID="{64ACB36E-6FD5-6440-BEDB-3959638A4642}" presName="iconRect" presStyleLbl="node1" presStyleIdx="1" presStyleCnt="9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hare With Person"/>
        </a:ext>
      </dgm:extLst>
    </dgm:pt>
    <dgm:pt modelId="{EA43F986-E2F2-4D25-B006-665E0D2E35C9}" type="pres">
      <dgm:prSet presAssocID="{64ACB36E-6FD5-6440-BEDB-3959638A4642}" presName="spaceRect" presStyleCnt="0"/>
      <dgm:spPr/>
    </dgm:pt>
    <dgm:pt modelId="{C7B2FC4D-5513-4464-88EB-836E7FE03A7F}" type="pres">
      <dgm:prSet presAssocID="{64ACB36E-6FD5-6440-BEDB-3959638A4642}" presName="textRect" presStyleLbl="revTx" presStyleIdx="1" presStyleCnt="9">
        <dgm:presLayoutVars>
          <dgm:chMax val="1"/>
          <dgm:chPref val="1"/>
        </dgm:presLayoutVars>
      </dgm:prSet>
      <dgm:spPr/>
    </dgm:pt>
    <dgm:pt modelId="{888C9269-88BE-4634-9CE2-9B88BA9BC782}" type="pres">
      <dgm:prSet presAssocID="{4597100D-51D9-7142-A8A4-67880551BF1D}" presName="sibTrans" presStyleCnt="0"/>
      <dgm:spPr/>
    </dgm:pt>
    <dgm:pt modelId="{F3954B75-466A-435E-BABE-7F36C20BBA01}" type="pres">
      <dgm:prSet presAssocID="{023E53A8-51D9-D34E-97A5-C65D79F430B0}" presName="compNode" presStyleCnt="0"/>
      <dgm:spPr/>
    </dgm:pt>
    <dgm:pt modelId="{B9BD4CEB-2B1A-4DFA-A81A-A8CCFA8A9C17}" type="pres">
      <dgm:prSet presAssocID="{023E53A8-51D9-D34E-97A5-C65D79F430B0}" presName="iconRect" presStyleLbl="node1" presStyleIdx="2" presStyleCnt="9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chlag Silhouette"/>
        </a:ext>
      </dgm:extLst>
    </dgm:pt>
    <dgm:pt modelId="{0AB523AC-0B1F-4577-B7F8-03BCE8F67A40}" type="pres">
      <dgm:prSet presAssocID="{023E53A8-51D9-D34E-97A5-C65D79F430B0}" presName="spaceRect" presStyleCnt="0"/>
      <dgm:spPr/>
    </dgm:pt>
    <dgm:pt modelId="{5ABB649B-746C-4D39-B98D-B4F76CF3F9D4}" type="pres">
      <dgm:prSet presAssocID="{023E53A8-51D9-D34E-97A5-C65D79F430B0}" presName="textRect" presStyleLbl="revTx" presStyleIdx="2" presStyleCnt="9">
        <dgm:presLayoutVars>
          <dgm:chMax val="1"/>
          <dgm:chPref val="1"/>
        </dgm:presLayoutVars>
      </dgm:prSet>
      <dgm:spPr/>
    </dgm:pt>
    <dgm:pt modelId="{74E917FD-B46C-49F9-9A84-42781831F016}" type="pres">
      <dgm:prSet presAssocID="{E3DAC917-0BDD-854F-A4AE-1956E62DC355}" presName="sibTrans" presStyleCnt="0"/>
      <dgm:spPr/>
    </dgm:pt>
    <dgm:pt modelId="{E5CF9D7E-A9BF-467C-8575-07C162655361}" type="pres">
      <dgm:prSet presAssocID="{F26F4B23-08CF-5049-87F1-909784D0D23D}" presName="compNode" presStyleCnt="0"/>
      <dgm:spPr/>
    </dgm:pt>
    <dgm:pt modelId="{6D8DFE99-66B5-4013-8647-716AF4AB9F3F}" type="pres">
      <dgm:prSet presAssocID="{F26F4B23-08CF-5049-87F1-909784D0D23D}" presName="iconRect" presStyleLbl="node1" presStyleIdx="3" presStyleCnt="9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adio microphone"/>
        </a:ext>
      </dgm:extLst>
    </dgm:pt>
    <dgm:pt modelId="{B2F696C2-19B4-47E8-BB9E-8BB9EB76C791}" type="pres">
      <dgm:prSet presAssocID="{F26F4B23-08CF-5049-87F1-909784D0D23D}" presName="spaceRect" presStyleCnt="0"/>
      <dgm:spPr/>
    </dgm:pt>
    <dgm:pt modelId="{7A325EF3-5647-4A27-B349-24D5B3299232}" type="pres">
      <dgm:prSet presAssocID="{F26F4B23-08CF-5049-87F1-909784D0D23D}" presName="textRect" presStyleLbl="revTx" presStyleIdx="3" presStyleCnt="9">
        <dgm:presLayoutVars>
          <dgm:chMax val="1"/>
          <dgm:chPref val="1"/>
        </dgm:presLayoutVars>
      </dgm:prSet>
      <dgm:spPr/>
    </dgm:pt>
    <dgm:pt modelId="{C4C2CFC4-83CA-401F-B5C0-939F23AF37C7}" type="pres">
      <dgm:prSet presAssocID="{91350314-8202-DA41-B2B2-4A7BF5F9BC0F}" presName="sibTrans" presStyleCnt="0"/>
      <dgm:spPr/>
    </dgm:pt>
    <dgm:pt modelId="{FD98D130-CE1C-4BED-AB37-A6CCB0E21892}" type="pres">
      <dgm:prSet presAssocID="{2F4A6139-3091-AE48-A063-76F0E6622D43}" presName="compNode" presStyleCnt="0"/>
      <dgm:spPr/>
    </dgm:pt>
    <dgm:pt modelId="{5A46768A-E08F-4A7E-B5D6-4BE33BE4AE3E}" type="pres">
      <dgm:prSet presAssocID="{2F4A6139-3091-AE48-A063-76F0E6622D43}" presName="iconRect" presStyleLbl="node1" presStyleIdx="4" presStyleCnt="9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ragen mit einfarbiger Füllung"/>
        </a:ext>
      </dgm:extLst>
    </dgm:pt>
    <dgm:pt modelId="{A5FD8371-5501-4242-B71D-C29B0BCEBDF2}" type="pres">
      <dgm:prSet presAssocID="{2F4A6139-3091-AE48-A063-76F0E6622D43}" presName="spaceRect" presStyleCnt="0"/>
      <dgm:spPr/>
    </dgm:pt>
    <dgm:pt modelId="{86665E46-BB9B-4044-9458-72C14CCF073F}" type="pres">
      <dgm:prSet presAssocID="{2F4A6139-3091-AE48-A063-76F0E6622D43}" presName="textRect" presStyleLbl="revTx" presStyleIdx="4" presStyleCnt="9">
        <dgm:presLayoutVars>
          <dgm:chMax val="1"/>
          <dgm:chPref val="1"/>
        </dgm:presLayoutVars>
      </dgm:prSet>
      <dgm:spPr/>
    </dgm:pt>
    <dgm:pt modelId="{4493E13A-BA6B-4BCD-BC08-DE3E9C261683}" type="pres">
      <dgm:prSet presAssocID="{7DC9DED7-6260-2A49-B97E-7BA05710277D}" presName="sibTrans" presStyleCnt="0"/>
      <dgm:spPr/>
    </dgm:pt>
    <dgm:pt modelId="{0DCC6C46-3FB0-4317-B171-10201DC4EBE6}" type="pres">
      <dgm:prSet presAssocID="{63F7A499-874D-8E4F-8654-AA1A1B41B61E}" presName="compNode" presStyleCnt="0"/>
      <dgm:spPr/>
    </dgm:pt>
    <dgm:pt modelId="{E7BEDAD4-67EF-4A9D-9C49-C73D3C0D2375}" type="pres">
      <dgm:prSet presAssocID="{63F7A499-874D-8E4F-8654-AA1A1B41B61E}" presName="iconRect" presStyleLbl="node1" presStyleIdx="5" presStyleCnt="9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lemmbrett Silhouette"/>
        </a:ext>
      </dgm:extLst>
    </dgm:pt>
    <dgm:pt modelId="{060E9141-6C35-4858-948F-5A0F5CA3ACAB}" type="pres">
      <dgm:prSet presAssocID="{63F7A499-874D-8E4F-8654-AA1A1B41B61E}" presName="spaceRect" presStyleCnt="0"/>
      <dgm:spPr/>
    </dgm:pt>
    <dgm:pt modelId="{2910C6DF-6AA2-4E25-B058-CB942BC55D70}" type="pres">
      <dgm:prSet presAssocID="{63F7A499-874D-8E4F-8654-AA1A1B41B61E}" presName="textRect" presStyleLbl="revTx" presStyleIdx="5" presStyleCnt="9">
        <dgm:presLayoutVars>
          <dgm:chMax val="1"/>
          <dgm:chPref val="1"/>
        </dgm:presLayoutVars>
      </dgm:prSet>
      <dgm:spPr/>
    </dgm:pt>
    <dgm:pt modelId="{2EDA89D7-A7A1-4200-A0ED-56A50F3D8CAC}" type="pres">
      <dgm:prSet presAssocID="{F58B246C-02F3-D148-81F5-54EE8079040C}" presName="sibTrans" presStyleCnt="0"/>
      <dgm:spPr/>
    </dgm:pt>
    <dgm:pt modelId="{A5F97235-3BFA-45BD-80AA-86078423D3BA}" type="pres">
      <dgm:prSet presAssocID="{E52819FF-BFDD-C842-85F9-A7656C6CD79A}" presName="compNode" presStyleCnt="0"/>
      <dgm:spPr/>
    </dgm:pt>
    <dgm:pt modelId="{14773249-3898-4C0F-AE9F-FD5C5B84BD7B}" type="pres">
      <dgm:prSet presAssocID="{E52819FF-BFDD-C842-85F9-A7656C6CD79A}" presName="iconRect" presStyleLbl="node1" presStyleIdx="6" presStyleCnt="9"/>
      <dgm:spPr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astatur Silhouette"/>
        </a:ext>
      </dgm:extLst>
    </dgm:pt>
    <dgm:pt modelId="{14FDFC23-8715-4546-A0FE-BD4DAACB0DDC}" type="pres">
      <dgm:prSet presAssocID="{E52819FF-BFDD-C842-85F9-A7656C6CD79A}" presName="spaceRect" presStyleCnt="0"/>
      <dgm:spPr/>
    </dgm:pt>
    <dgm:pt modelId="{4015166F-0F2D-432A-AEEA-42CBED85EE11}" type="pres">
      <dgm:prSet presAssocID="{E52819FF-BFDD-C842-85F9-A7656C6CD79A}" presName="textRect" presStyleLbl="revTx" presStyleIdx="6" presStyleCnt="9">
        <dgm:presLayoutVars>
          <dgm:chMax val="1"/>
          <dgm:chPref val="1"/>
        </dgm:presLayoutVars>
      </dgm:prSet>
      <dgm:spPr/>
    </dgm:pt>
    <dgm:pt modelId="{10D909EF-0ECB-CB41-99EA-5DD920DAEA1A}" type="pres">
      <dgm:prSet presAssocID="{3706162F-7E04-AB4B-8407-83FCDCAD3795}" presName="sibTrans" presStyleCnt="0"/>
      <dgm:spPr/>
    </dgm:pt>
    <dgm:pt modelId="{7EF72CFB-44C8-8C41-82F8-B0718862CA96}" type="pres">
      <dgm:prSet presAssocID="{35C20455-3023-914B-826A-E405C967758B}" presName="compNode" presStyleCnt="0"/>
      <dgm:spPr/>
    </dgm:pt>
    <dgm:pt modelId="{3F22CC5F-5AAF-3947-AC56-CD8F2DE9D5E4}" type="pres">
      <dgm:prSet presAssocID="{35C20455-3023-914B-826A-E405C967758B}" presName="iconRect" presStyleLbl="node1" presStyleIdx="7" presStyleCnt="9"/>
      <dgm:spPr>
        <a:blipFill>
          <a:blip xmlns:r="http://schemas.openxmlformats.org/officeDocument/2006/relationships"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upe Silhouette"/>
        </a:ext>
      </dgm:extLst>
    </dgm:pt>
    <dgm:pt modelId="{7A7B6A7A-F0BB-4D4E-B2B6-5BFD84688AB8}" type="pres">
      <dgm:prSet presAssocID="{35C20455-3023-914B-826A-E405C967758B}" presName="spaceRect" presStyleCnt="0"/>
      <dgm:spPr/>
    </dgm:pt>
    <dgm:pt modelId="{69A3DAAF-0048-5540-9015-4A837CA3BF83}" type="pres">
      <dgm:prSet presAssocID="{35C20455-3023-914B-826A-E405C967758B}" presName="textRect" presStyleLbl="revTx" presStyleIdx="7" presStyleCnt="9">
        <dgm:presLayoutVars>
          <dgm:chMax val="1"/>
          <dgm:chPref val="1"/>
        </dgm:presLayoutVars>
      </dgm:prSet>
      <dgm:spPr/>
    </dgm:pt>
    <dgm:pt modelId="{112BC97D-2DC7-6D4C-A28B-26B2D0B6C168}" type="pres">
      <dgm:prSet presAssocID="{6092F95D-DACF-3341-B612-24259F177873}" presName="sibTrans" presStyleCnt="0"/>
      <dgm:spPr/>
    </dgm:pt>
    <dgm:pt modelId="{563E0041-010E-914A-98CD-0BD0F92C7F0E}" type="pres">
      <dgm:prSet presAssocID="{23A03A03-E868-874D-89A0-06ABD69903C4}" presName="compNode" presStyleCnt="0"/>
      <dgm:spPr/>
    </dgm:pt>
    <dgm:pt modelId="{9E8BAB71-407C-4047-BDE7-93E33FCE0DB3}" type="pres">
      <dgm:prSet presAssocID="{23A03A03-E868-874D-89A0-06ABD69903C4}" presName="iconRect" presStyleLbl="node1" presStyleIdx="8" presStyleCnt="9"/>
      <dgm:spPr>
        <a:blipFill>
          <a:blip xmlns:r="http://schemas.openxmlformats.org/officeDocument/2006/relationships"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latte mit einfarbiger Füllung"/>
        </a:ext>
      </dgm:extLst>
    </dgm:pt>
    <dgm:pt modelId="{4E9A6BE7-BC23-F042-9A7D-168A0117922D}" type="pres">
      <dgm:prSet presAssocID="{23A03A03-E868-874D-89A0-06ABD69903C4}" presName="spaceRect" presStyleCnt="0"/>
      <dgm:spPr/>
    </dgm:pt>
    <dgm:pt modelId="{68B58813-3C5E-6447-A97B-3ABCB96A51A6}" type="pres">
      <dgm:prSet presAssocID="{23A03A03-E868-874D-89A0-06ABD69903C4}" presName="textRect" presStyleLbl="revTx" presStyleIdx="8" presStyleCnt="9">
        <dgm:presLayoutVars>
          <dgm:chMax val="1"/>
          <dgm:chPref val="1"/>
        </dgm:presLayoutVars>
      </dgm:prSet>
      <dgm:spPr/>
    </dgm:pt>
  </dgm:ptLst>
  <dgm:cxnLst>
    <dgm:cxn modelId="{1E8C4A03-8682-324A-AFB1-9E55F273069C}" type="presOf" srcId="{63F7A499-874D-8E4F-8654-AA1A1B41B61E}" destId="{2910C6DF-6AA2-4E25-B058-CB942BC55D70}" srcOrd="0" destOrd="0" presId="urn:microsoft.com/office/officeart/2018/2/layout/IconLabelList"/>
    <dgm:cxn modelId="{285BD516-202C-E843-8D74-2F952DDB2FC7}" srcId="{C0FA053E-2973-B149-A5E3-1D33E4C899CB}" destId="{64ACB36E-6FD5-6440-BEDB-3959638A4642}" srcOrd="1" destOrd="0" parTransId="{5808C132-29C3-D146-99F3-C26F860350EF}" sibTransId="{4597100D-51D9-7142-A8A4-67880551BF1D}"/>
    <dgm:cxn modelId="{EE97423E-15CC-4948-A3F0-DA19112F4AD8}" type="presOf" srcId="{C0FA053E-2973-B149-A5E3-1D33E4C899CB}" destId="{A99E760C-DA62-4CD9-9F60-43DE5875F361}" srcOrd="0" destOrd="0" presId="urn:microsoft.com/office/officeart/2018/2/layout/IconLabelList"/>
    <dgm:cxn modelId="{D613CC43-549F-094C-89FC-D155CF6BEB2D}" type="presOf" srcId="{023E53A8-51D9-D34E-97A5-C65D79F430B0}" destId="{5ABB649B-746C-4D39-B98D-B4F76CF3F9D4}" srcOrd="0" destOrd="0" presId="urn:microsoft.com/office/officeart/2018/2/layout/IconLabelList"/>
    <dgm:cxn modelId="{6A198A45-BA3C-B044-89BE-13636FDFD968}" srcId="{C0FA053E-2973-B149-A5E3-1D33E4C899CB}" destId="{023E53A8-51D9-D34E-97A5-C65D79F430B0}" srcOrd="2" destOrd="0" parTransId="{422527C9-9E7C-EC40-AAF1-6A3C91904A33}" sibTransId="{E3DAC917-0BDD-854F-A4AE-1956E62DC355}"/>
    <dgm:cxn modelId="{1F8BA84D-82BD-FB4C-A59A-846B067D0245}" type="presOf" srcId="{2F4A6139-3091-AE48-A063-76F0E6622D43}" destId="{86665E46-BB9B-4044-9458-72C14CCF073F}" srcOrd="0" destOrd="0" presId="urn:microsoft.com/office/officeart/2018/2/layout/IconLabelList"/>
    <dgm:cxn modelId="{82EDA353-3A40-114C-AAFD-30E8101CCA45}" srcId="{C0FA053E-2973-B149-A5E3-1D33E4C899CB}" destId="{2F4A6139-3091-AE48-A063-76F0E6622D43}" srcOrd="4" destOrd="0" parTransId="{FAE8CFF5-F391-3B43-8436-4FA28762E0A8}" sibTransId="{7DC9DED7-6260-2A49-B97E-7BA05710277D}"/>
    <dgm:cxn modelId="{A430DD58-703A-7641-BF94-0F32B7EF8E87}" srcId="{C0FA053E-2973-B149-A5E3-1D33E4C899CB}" destId="{4FFB6C7D-8566-3B4E-99C9-A93CFABB0B55}" srcOrd="0" destOrd="0" parTransId="{61857AB1-8BC0-F74F-BC8F-946A43C334E8}" sibTransId="{6F5A253C-FAB5-4E4D-91E7-B124108F7880}"/>
    <dgm:cxn modelId="{DA4B2F59-36A5-144D-8B02-7CD367523D16}" type="presOf" srcId="{35C20455-3023-914B-826A-E405C967758B}" destId="{69A3DAAF-0048-5540-9015-4A837CA3BF83}" srcOrd="0" destOrd="0" presId="urn:microsoft.com/office/officeart/2018/2/layout/IconLabelList"/>
    <dgm:cxn modelId="{E4716769-11D9-EE4C-BD03-BC480CFF9669}" type="presOf" srcId="{64ACB36E-6FD5-6440-BEDB-3959638A4642}" destId="{C7B2FC4D-5513-4464-88EB-836E7FE03A7F}" srcOrd="0" destOrd="0" presId="urn:microsoft.com/office/officeart/2018/2/layout/IconLabelList"/>
    <dgm:cxn modelId="{15804972-99FF-7E4B-BA1C-D3F47D5EA6A9}" srcId="{C0FA053E-2973-B149-A5E3-1D33E4C899CB}" destId="{E52819FF-BFDD-C842-85F9-A7656C6CD79A}" srcOrd="6" destOrd="0" parTransId="{139F5169-FE98-D649-8BEF-C88D50B641C3}" sibTransId="{3706162F-7E04-AB4B-8407-83FCDCAD3795}"/>
    <dgm:cxn modelId="{4A79FF7B-0CFE-F746-AFDB-BE71FA8241D3}" srcId="{C0FA053E-2973-B149-A5E3-1D33E4C899CB}" destId="{35C20455-3023-914B-826A-E405C967758B}" srcOrd="7" destOrd="0" parTransId="{E57F0C83-2CAA-9548-AB5A-8EAE8F84BB20}" sibTransId="{6092F95D-DACF-3341-B612-24259F177873}"/>
    <dgm:cxn modelId="{676DAC8D-0B25-3C40-B9AE-135C45899A2F}" srcId="{C0FA053E-2973-B149-A5E3-1D33E4C899CB}" destId="{63F7A499-874D-8E4F-8654-AA1A1B41B61E}" srcOrd="5" destOrd="0" parTransId="{2B08C36B-B4B8-A941-B9D9-688290342854}" sibTransId="{F58B246C-02F3-D148-81F5-54EE8079040C}"/>
    <dgm:cxn modelId="{75588D95-7D91-6341-9BEC-BFC3C3512203}" type="presOf" srcId="{4FFB6C7D-8566-3B4E-99C9-A93CFABB0B55}" destId="{8E13FC14-117C-4E9F-8264-909ECE8FAA38}" srcOrd="0" destOrd="0" presId="urn:microsoft.com/office/officeart/2018/2/layout/IconLabelList"/>
    <dgm:cxn modelId="{2F92059D-3E2C-854B-A35C-2DF9A22E46B3}" type="presOf" srcId="{F26F4B23-08CF-5049-87F1-909784D0D23D}" destId="{7A325EF3-5647-4A27-B349-24D5B3299232}" srcOrd="0" destOrd="0" presId="urn:microsoft.com/office/officeart/2018/2/layout/IconLabelList"/>
    <dgm:cxn modelId="{63E87ECE-7639-C245-B169-FC77F0929E84}" srcId="{C0FA053E-2973-B149-A5E3-1D33E4C899CB}" destId="{F26F4B23-08CF-5049-87F1-909784D0D23D}" srcOrd="3" destOrd="0" parTransId="{C548F068-66D7-224B-90A8-1789F5D443F8}" sibTransId="{91350314-8202-DA41-B2B2-4A7BF5F9BC0F}"/>
    <dgm:cxn modelId="{8C26CBD1-64C7-0040-9A1D-A39311170C65}" srcId="{C0FA053E-2973-B149-A5E3-1D33E4C899CB}" destId="{23A03A03-E868-874D-89A0-06ABD69903C4}" srcOrd="8" destOrd="0" parTransId="{441F4A66-1581-8E48-8FE4-A73B3BF8FB32}" sibTransId="{A96CC7DE-D27C-644F-BCCE-A83B59381E32}"/>
    <dgm:cxn modelId="{31406BF6-E8ED-514B-A822-0A4715820738}" type="presOf" srcId="{E52819FF-BFDD-C842-85F9-A7656C6CD79A}" destId="{4015166F-0F2D-432A-AEEA-42CBED85EE11}" srcOrd="0" destOrd="0" presId="urn:microsoft.com/office/officeart/2018/2/layout/IconLabelList"/>
    <dgm:cxn modelId="{A8D944F7-642B-C64A-AD0D-6E9CF7FB2273}" type="presOf" srcId="{23A03A03-E868-874D-89A0-06ABD69903C4}" destId="{68B58813-3C5E-6447-A97B-3ABCB96A51A6}" srcOrd="0" destOrd="0" presId="urn:microsoft.com/office/officeart/2018/2/layout/IconLabelList"/>
    <dgm:cxn modelId="{DEFC8625-9D2A-FB49-9336-72E638350508}" type="presParOf" srcId="{A99E760C-DA62-4CD9-9F60-43DE5875F361}" destId="{6FCACC26-03A6-45C7-89E6-072C1AD8E82A}" srcOrd="0" destOrd="0" presId="urn:microsoft.com/office/officeart/2018/2/layout/IconLabelList"/>
    <dgm:cxn modelId="{35F64260-EA22-5248-8656-2BB67E296005}" type="presParOf" srcId="{6FCACC26-03A6-45C7-89E6-072C1AD8E82A}" destId="{E2C4056A-A34B-4EB1-B98F-1887D724DFF6}" srcOrd="0" destOrd="0" presId="urn:microsoft.com/office/officeart/2018/2/layout/IconLabelList"/>
    <dgm:cxn modelId="{155C0AB8-21CC-9749-B952-781FD0F7426B}" type="presParOf" srcId="{6FCACC26-03A6-45C7-89E6-072C1AD8E82A}" destId="{0B2BCD41-5D7A-4DEF-B69D-266A1FF9B38E}" srcOrd="1" destOrd="0" presId="urn:microsoft.com/office/officeart/2018/2/layout/IconLabelList"/>
    <dgm:cxn modelId="{5C804791-3653-3D48-8FA1-D45C0EC7E2F3}" type="presParOf" srcId="{6FCACC26-03A6-45C7-89E6-072C1AD8E82A}" destId="{8E13FC14-117C-4E9F-8264-909ECE8FAA38}" srcOrd="2" destOrd="0" presId="urn:microsoft.com/office/officeart/2018/2/layout/IconLabelList"/>
    <dgm:cxn modelId="{387D4D2D-9DEF-4048-A1BE-454F83E1AD5D}" type="presParOf" srcId="{A99E760C-DA62-4CD9-9F60-43DE5875F361}" destId="{1ABD19A6-E874-4609-8A6E-EEE50AD2637D}" srcOrd="1" destOrd="0" presId="urn:microsoft.com/office/officeart/2018/2/layout/IconLabelList"/>
    <dgm:cxn modelId="{09A38988-A76C-8D44-90C5-D31DF5261444}" type="presParOf" srcId="{A99E760C-DA62-4CD9-9F60-43DE5875F361}" destId="{21E24917-DA1C-4A44-8CCF-BBE8A26A9746}" srcOrd="2" destOrd="0" presId="urn:microsoft.com/office/officeart/2018/2/layout/IconLabelList"/>
    <dgm:cxn modelId="{683BE1D8-D999-894E-BC19-9DFC9ABDF8C5}" type="presParOf" srcId="{21E24917-DA1C-4A44-8CCF-BBE8A26A9746}" destId="{04E0ABAA-A2AE-4015-99A2-91BA36572F18}" srcOrd="0" destOrd="0" presId="urn:microsoft.com/office/officeart/2018/2/layout/IconLabelList"/>
    <dgm:cxn modelId="{A97E7D62-5D9A-E049-AE5D-72427741C0D9}" type="presParOf" srcId="{21E24917-DA1C-4A44-8CCF-BBE8A26A9746}" destId="{EA43F986-E2F2-4D25-B006-665E0D2E35C9}" srcOrd="1" destOrd="0" presId="urn:microsoft.com/office/officeart/2018/2/layout/IconLabelList"/>
    <dgm:cxn modelId="{3EB1EE85-3E0B-D641-956C-6A7659AD01BE}" type="presParOf" srcId="{21E24917-DA1C-4A44-8CCF-BBE8A26A9746}" destId="{C7B2FC4D-5513-4464-88EB-836E7FE03A7F}" srcOrd="2" destOrd="0" presId="urn:microsoft.com/office/officeart/2018/2/layout/IconLabelList"/>
    <dgm:cxn modelId="{7D1A6AA3-C7B0-344B-9415-A62B25BBDF02}" type="presParOf" srcId="{A99E760C-DA62-4CD9-9F60-43DE5875F361}" destId="{888C9269-88BE-4634-9CE2-9B88BA9BC782}" srcOrd="3" destOrd="0" presId="urn:microsoft.com/office/officeart/2018/2/layout/IconLabelList"/>
    <dgm:cxn modelId="{618A05BE-13E7-7147-BC03-1FF33692D2CE}" type="presParOf" srcId="{A99E760C-DA62-4CD9-9F60-43DE5875F361}" destId="{F3954B75-466A-435E-BABE-7F36C20BBA01}" srcOrd="4" destOrd="0" presId="urn:microsoft.com/office/officeart/2018/2/layout/IconLabelList"/>
    <dgm:cxn modelId="{490AE8ED-E62B-5C46-B0E6-0EB1E71208F0}" type="presParOf" srcId="{F3954B75-466A-435E-BABE-7F36C20BBA01}" destId="{B9BD4CEB-2B1A-4DFA-A81A-A8CCFA8A9C17}" srcOrd="0" destOrd="0" presId="urn:microsoft.com/office/officeart/2018/2/layout/IconLabelList"/>
    <dgm:cxn modelId="{2D1AAF27-7F75-534F-B854-DC52DA6A525D}" type="presParOf" srcId="{F3954B75-466A-435E-BABE-7F36C20BBA01}" destId="{0AB523AC-0B1F-4577-B7F8-03BCE8F67A40}" srcOrd="1" destOrd="0" presId="urn:microsoft.com/office/officeart/2018/2/layout/IconLabelList"/>
    <dgm:cxn modelId="{707AE705-0D09-F64F-A599-3C2F9E466006}" type="presParOf" srcId="{F3954B75-466A-435E-BABE-7F36C20BBA01}" destId="{5ABB649B-746C-4D39-B98D-B4F76CF3F9D4}" srcOrd="2" destOrd="0" presId="urn:microsoft.com/office/officeart/2018/2/layout/IconLabelList"/>
    <dgm:cxn modelId="{5033D062-9D83-B343-954B-18A5F7D7717A}" type="presParOf" srcId="{A99E760C-DA62-4CD9-9F60-43DE5875F361}" destId="{74E917FD-B46C-49F9-9A84-42781831F016}" srcOrd="5" destOrd="0" presId="urn:microsoft.com/office/officeart/2018/2/layout/IconLabelList"/>
    <dgm:cxn modelId="{92C602DD-EEA3-1243-8643-ED0D4D297AF9}" type="presParOf" srcId="{A99E760C-DA62-4CD9-9F60-43DE5875F361}" destId="{E5CF9D7E-A9BF-467C-8575-07C162655361}" srcOrd="6" destOrd="0" presId="urn:microsoft.com/office/officeart/2018/2/layout/IconLabelList"/>
    <dgm:cxn modelId="{CBDC3F52-73D9-BB47-80A6-8E1A4D7C5444}" type="presParOf" srcId="{E5CF9D7E-A9BF-467C-8575-07C162655361}" destId="{6D8DFE99-66B5-4013-8647-716AF4AB9F3F}" srcOrd="0" destOrd="0" presId="urn:microsoft.com/office/officeart/2018/2/layout/IconLabelList"/>
    <dgm:cxn modelId="{792187CF-C6A6-224F-84C0-9D6105258CB7}" type="presParOf" srcId="{E5CF9D7E-A9BF-467C-8575-07C162655361}" destId="{B2F696C2-19B4-47E8-BB9E-8BB9EB76C791}" srcOrd="1" destOrd="0" presId="urn:microsoft.com/office/officeart/2018/2/layout/IconLabelList"/>
    <dgm:cxn modelId="{8ED46351-2330-E14E-8FA4-8D36EFDCFC1B}" type="presParOf" srcId="{E5CF9D7E-A9BF-467C-8575-07C162655361}" destId="{7A325EF3-5647-4A27-B349-24D5B3299232}" srcOrd="2" destOrd="0" presId="urn:microsoft.com/office/officeart/2018/2/layout/IconLabelList"/>
    <dgm:cxn modelId="{BD9585E4-AE5E-C844-901F-32B27B31E714}" type="presParOf" srcId="{A99E760C-DA62-4CD9-9F60-43DE5875F361}" destId="{C4C2CFC4-83CA-401F-B5C0-939F23AF37C7}" srcOrd="7" destOrd="0" presId="urn:microsoft.com/office/officeart/2018/2/layout/IconLabelList"/>
    <dgm:cxn modelId="{FFA9163F-5346-CF4C-982B-9F5D5B9F79C9}" type="presParOf" srcId="{A99E760C-DA62-4CD9-9F60-43DE5875F361}" destId="{FD98D130-CE1C-4BED-AB37-A6CCB0E21892}" srcOrd="8" destOrd="0" presId="urn:microsoft.com/office/officeart/2018/2/layout/IconLabelList"/>
    <dgm:cxn modelId="{69A9E8E5-560D-0649-AA9F-B709ADF5F1EB}" type="presParOf" srcId="{FD98D130-CE1C-4BED-AB37-A6CCB0E21892}" destId="{5A46768A-E08F-4A7E-B5D6-4BE33BE4AE3E}" srcOrd="0" destOrd="0" presId="urn:microsoft.com/office/officeart/2018/2/layout/IconLabelList"/>
    <dgm:cxn modelId="{8897AAF6-3801-EC46-9BCB-7B9AA79367DB}" type="presParOf" srcId="{FD98D130-CE1C-4BED-AB37-A6CCB0E21892}" destId="{A5FD8371-5501-4242-B71D-C29B0BCEBDF2}" srcOrd="1" destOrd="0" presId="urn:microsoft.com/office/officeart/2018/2/layout/IconLabelList"/>
    <dgm:cxn modelId="{424D09FC-14A3-564C-A72B-7BF64581E2AF}" type="presParOf" srcId="{FD98D130-CE1C-4BED-AB37-A6CCB0E21892}" destId="{86665E46-BB9B-4044-9458-72C14CCF073F}" srcOrd="2" destOrd="0" presId="urn:microsoft.com/office/officeart/2018/2/layout/IconLabelList"/>
    <dgm:cxn modelId="{30B1C09D-56B5-1F45-8E78-6813ABDD16B6}" type="presParOf" srcId="{A99E760C-DA62-4CD9-9F60-43DE5875F361}" destId="{4493E13A-BA6B-4BCD-BC08-DE3E9C261683}" srcOrd="9" destOrd="0" presId="urn:microsoft.com/office/officeart/2018/2/layout/IconLabelList"/>
    <dgm:cxn modelId="{76B24B5B-4B26-004F-9E09-672899498FA5}" type="presParOf" srcId="{A99E760C-DA62-4CD9-9F60-43DE5875F361}" destId="{0DCC6C46-3FB0-4317-B171-10201DC4EBE6}" srcOrd="10" destOrd="0" presId="urn:microsoft.com/office/officeart/2018/2/layout/IconLabelList"/>
    <dgm:cxn modelId="{CB0DE557-31FD-1441-B627-18D638550372}" type="presParOf" srcId="{0DCC6C46-3FB0-4317-B171-10201DC4EBE6}" destId="{E7BEDAD4-67EF-4A9D-9C49-C73D3C0D2375}" srcOrd="0" destOrd="0" presId="urn:microsoft.com/office/officeart/2018/2/layout/IconLabelList"/>
    <dgm:cxn modelId="{A504C607-4368-924A-B9A5-2A6D2FA0E6DF}" type="presParOf" srcId="{0DCC6C46-3FB0-4317-B171-10201DC4EBE6}" destId="{060E9141-6C35-4858-948F-5A0F5CA3ACAB}" srcOrd="1" destOrd="0" presId="urn:microsoft.com/office/officeart/2018/2/layout/IconLabelList"/>
    <dgm:cxn modelId="{AF7A9C03-673D-E84D-AA95-E5DBDF5144D0}" type="presParOf" srcId="{0DCC6C46-3FB0-4317-B171-10201DC4EBE6}" destId="{2910C6DF-6AA2-4E25-B058-CB942BC55D70}" srcOrd="2" destOrd="0" presId="urn:microsoft.com/office/officeart/2018/2/layout/IconLabelList"/>
    <dgm:cxn modelId="{19412F97-BD78-5A48-A7C6-5A6002354BB2}" type="presParOf" srcId="{A99E760C-DA62-4CD9-9F60-43DE5875F361}" destId="{2EDA89D7-A7A1-4200-A0ED-56A50F3D8CAC}" srcOrd="11" destOrd="0" presId="urn:microsoft.com/office/officeart/2018/2/layout/IconLabelList"/>
    <dgm:cxn modelId="{8090012D-84BA-AF4D-BCC9-FBF4EB1BD37D}" type="presParOf" srcId="{A99E760C-DA62-4CD9-9F60-43DE5875F361}" destId="{A5F97235-3BFA-45BD-80AA-86078423D3BA}" srcOrd="12" destOrd="0" presId="urn:microsoft.com/office/officeart/2018/2/layout/IconLabelList"/>
    <dgm:cxn modelId="{0A6ADCB0-92A2-7F43-B980-67C9E67E8C62}" type="presParOf" srcId="{A5F97235-3BFA-45BD-80AA-86078423D3BA}" destId="{14773249-3898-4C0F-AE9F-FD5C5B84BD7B}" srcOrd="0" destOrd="0" presId="urn:microsoft.com/office/officeart/2018/2/layout/IconLabelList"/>
    <dgm:cxn modelId="{9CE38BE2-9BEE-8649-8428-FA3A27A3F47F}" type="presParOf" srcId="{A5F97235-3BFA-45BD-80AA-86078423D3BA}" destId="{14FDFC23-8715-4546-A0FE-BD4DAACB0DDC}" srcOrd="1" destOrd="0" presId="urn:microsoft.com/office/officeart/2018/2/layout/IconLabelList"/>
    <dgm:cxn modelId="{DC9EA123-9AA4-404E-BB2C-49AE704BEF73}" type="presParOf" srcId="{A5F97235-3BFA-45BD-80AA-86078423D3BA}" destId="{4015166F-0F2D-432A-AEEA-42CBED85EE11}" srcOrd="2" destOrd="0" presId="urn:microsoft.com/office/officeart/2018/2/layout/IconLabelList"/>
    <dgm:cxn modelId="{5D6AA107-B212-0649-B2D8-BC0CA5B3E463}" type="presParOf" srcId="{A99E760C-DA62-4CD9-9F60-43DE5875F361}" destId="{10D909EF-0ECB-CB41-99EA-5DD920DAEA1A}" srcOrd="13" destOrd="0" presId="urn:microsoft.com/office/officeart/2018/2/layout/IconLabelList"/>
    <dgm:cxn modelId="{8CA17E0D-3C6C-BC4F-ADEE-873AE9B04CB4}" type="presParOf" srcId="{A99E760C-DA62-4CD9-9F60-43DE5875F361}" destId="{7EF72CFB-44C8-8C41-82F8-B0718862CA96}" srcOrd="14" destOrd="0" presId="urn:microsoft.com/office/officeart/2018/2/layout/IconLabelList"/>
    <dgm:cxn modelId="{8E3CEDD8-2537-E140-B4A8-BEB7FB686189}" type="presParOf" srcId="{7EF72CFB-44C8-8C41-82F8-B0718862CA96}" destId="{3F22CC5F-5AAF-3947-AC56-CD8F2DE9D5E4}" srcOrd="0" destOrd="0" presId="urn:microsoft.com/office/officeart/2018/2/layout/IconLabelList"/>
    <dgm:cxn modelId="{5B496CED-54A2-D24D-8DEC-08EEC03D9BA3}" type="presParOf" srcId="{7EF72CFB-44C8-8C41-82F8-B0718862CA96}" destId="{7A7B6A7A-F0BB-4D4E-B2B6-5BFD84688AB8}" srcOrd="1" destOrd="0" presId="urn:microsoft.com/office/officeart/2018/2/layout/IconLabelList"/>
    <dgm:cxn modelId="{165ACE9B-BCFC-5848-8C8B-99A2E5021B63}" type="presParOf" srcId="{7EF72CFB-44C8-8C41-82F8-B0718862CA96}" destId="{69A3DAAF-0048-5540-9015-4A837CA3BF83}" srcOrd="2" destOrd="0" presId="urn:microsoft.com/office/officeart/2018/2/layout/IconLabelList"/>
    <dgm:cxn modelId="{1750442B-7A8D-4846-8320-B7DF3D8C03E9}" type="presParOf" srcId="{A99E760C-DA62-4CD9-9F60-43DE5875F361}" destId="{112BC97D-2DC7-6D4C-A28B-26B2D0B6C168}" srcOrd="15" destOrd="0" presId="urn:microsoft.com/office/officeart/2018/2/layout/IconLabelList"/>
    <dgm:cxn modelId="{C5148708-9B57-8449-9726-077095713DEB}" type="presParOf" srcId="{A99E760C-DA62-4CD9-9F60-43DE5875F361}" destId="{563E0041-010E-914A-98CD-0BD0F92C7F0E}" srcOrd="16" destOrd="0" presId="urn:microsoft.com/office/officeart/2018/2/layout/IconLabelList"/>
    <dgm:cxn modelId="{9C64A83F-63C8-6D4F-AB1A-82CB5E9E0291}" type="presParOf" srcId="{563E0041-010E-914A-98CD-0BD0F92C7F0E}" destId="{9E8BAB71-407C-4047-BDE7-93E33FCE0DB3}" srcOrd="0" destOrd="0" presId="urn:microsoft.com/office/officeart/2018/2/layout/IconLabelList"/>
    <dgm:cxn modelId="{DEEEF635-98C8-1B4A-B37A-DDE0FD8EC241}" type="presParOf" srcId="{563E0041-010E-914A-98CD-0BD0F92C7F0E}" destId="{4E9A6BE7-BC23-F042-9A7D-168A0117922D}" srcOrd="1" destOrd="0" presId="urn:microsoft.com/office/officeart/2018/2/layout/IconLabelList"/>
    <dgm:cxn modelId="{0579468A-8A69-BC46-8104-EC3BF1503C10}" type="presParOf" srcId="{563E0041-010E-914A-98CD-0BD0F92C7F0E}" destId="{68B58813-3C5E-6447-A97B-3ABCB96A51A6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CDB056-550B-1D4D-AD52-AC365E38DC26}" type="doc">
      <dgm:prSet loTypeId="urn:microsoft.com/office/officeart/2005/8/layout/vList3" loCatId="" qsTypeId="urn:microsoft.com/office/officeart/2005/8/quickstyle/simple3" qsCatId="simple" csTypeId="urn:microsoft.com/office/officeart/2005/8/colors/accent0_1" csCatId="mainScheme" phldr="1"/>
      <dgm:spPr/>
    </dgm:pt>
    <dgm:pt modelId="{EDB9A936-CC15-6640-B0EF-9BCAE8E09EE6}">
      <dgm:prSet phldrT="[Text]" custT="1"/>
      <dgm:spPr/>
      <dgm:t>
        <a:bodyPr/>
        <a:lstStyle/>
        <a:p>
          <a:r>
            <a:rPr lang="de-DE" sz="2800" b="1" dirty="0"/>
            <a:t>Telefonisches Leitfadeninterview</a:t>
          </a:r>
        </a:p>
      </dgm:t>
    </dgm:pt>
    <dgm:pt modelId="{7DEE84C2-4492-7D46-A513-CFBDB1DD2B2C}" type="parTrans" cxnId="{D86B2B57-A8C4-EB41-A855-A107793AF41B}">
      <dgm:prSet/>
      <dgm:spPr/>
      <dgm:t>
        <a:bodyPr/>
        <a:lstStyle/>
        <a:p>
          <a:endParaRPr lang="de-DE"/>
        </a:p>
      </dgm:t>
    </dgm:pt>
    <dgm:pt modelId="{3CB90F18-EC19-804A-9DC1-E9F647ACA2B4}" type="sibTrans" cxnId="{D86B2B57-A8C4-EB41-A855-A107793AF41B}">
      <dgm:prSet/>
      <dgm:spPr/>
      <dgm:t>
        <a:bodyPr/>
        <a:lstStyle/>
        <a:p>
          <a:endParaRPr lang="de-DE"/>
        </a:p>
      </dgm:t>
    </dgm:pt>
    <dgm:pt modelId="{7C92A7C1-E168-3C41-B265-51E386C4194B}">
      <dgm:prSet phldrT="[Text]" custT="1"/>
      <dgm:spPr/>
      <dgm:t>
        <a:bodyPr/>
        <a:lstStyle/>
        <a:p>
          <a:r>
            <a:rPr lang="de-DE" sz="2800" b="1" dirty="0"/>
            <a:t>Online-Leitfadeninterview</a:t>
          </a:r>
        </a:p>
      </dgm:t>
    </dgm:pt>
    <dgm:pt modelId="{E7DF2055-6F3C-1345-988A-557E04132B1E}" type="parTrans" cxnId="{302978A5-AD00-B949-8D9B-1B8F65D0426C}">
      <dgm:prSet/>
      <dgm:spPr/>
      <dgm:t>
        <a:bodyPr/>
        <a:lstStyle/>
        <a:p>
          <a:endParaRPr lang="de-DE"/>
        </a:p>
      </dgm:t>
    </dgm:pt>
    <dgm:pt modelId="{5A2128BE-4B88-7449-B3E6-903B66D25ACF}" type="sibTrans" cxnId="{302978A5-AD00-B949-8D9B-1B8F65D0426C}">
      <dgm:prSet/>
      <dgm:spPr/>
      <dgm:t>
        <a:bodyPr/>
        <a:lstStyle/>
        <a:p>
          <a:endParaRPr lang="de-DE"/>
        </a:p>
      </dgm:t>
    </dgm:pt>
    <dgm:pt modelId="{22593CD4-A396-CA43-8A23-FEB4458B89EA}">
      <dgm:prSet phldrT="[Text]" custT="1"/>
      <dgm:spPr/>
      <dgm:t>
        <a:bodyPr/>
        <a:lstStyle/>
        <a:p>
          <a:r>
            <a:rPr lang="de-DE" sz="2800" b="1" dirty="0" err="1"/>
            <a:t>Expert:inneninterview</a:t>
          </a:r>
          <a:endParaRPr lang="de-DE" sz="2800" b="1" dirty="0"/>
        </a:p>
      </dgm:t>
    </dgm:pt>
    <dgm:pt modelId="{F3B17EBC-ED74-3D47-9EE5-1462AEA25F01}" type="parTrans" cxnId="{703B604A-6C66-8544-95AC-5A0BF837AD1A}">
      <dgm:prSet/>
      <dgm:spPr/>
      <dgm:t>
        <a:bodyPr/>
        <a:lstStyle/>
        <a:p>
          <a:endParaRPr lang="de-DE"/>
        </a:p>
      </dgm:t>
    </dgm:pt>
    <dgm:pt modelId="{DAF32867-2D68-D447-8C1E-4111162444E3}" type="sibTrans" cxnId="{703B604A-6C66-8544-95AC-5A0BF837AD1A}">
      <dgm:prSet/>
      <dgm:spPr/>
      <dgm:t>
        <a:bodyPr/>
        <a:lstStyle/>
        <a:p>
          <a:endParaRPr lang="de-DE"/>
        </a:p>
      </dgm:t>
    </dgm:pt>
    <dgm:pt modelId="{BB3E51DB-EFA0-5E4B-BCD0-1456CDCB3F0E}">
      <dgm:prSet custT="1"/>
      <dgm:spPr/>
      <dgm:t>
        <a:bodyPr/>
        <a:lstStyle/>
        <a:p>
          <a:r>
            <a:rPr lang="de-DE" sz="2800" b="1" dirty="0"/>
            <a:t>Problemzentriertes Interview</a:t>
          </a:r>
        </a:p>
      </dgm:t>
    </dgm:pt>
    <dgm:pt modelId="{20C408F6-1325-A444-9F54-CC49605007FF}" type="parTrans" cxnId="{BAA07763-E25F-F249-A5EC-510AF15516CA}">
      <dgm:prSet/>
      <dgm:spPr/>
      <dgm:t>
        <a:bodyPr/>
        <a:lstStyle/>
        <a:p>
          <a:endParaRPr lang="de-DE"/>
        </a:p>
      </dgm:t>
    </dgm:pt>
    <dgm:pt modelId="{ABC9E0E4-8859-8D4D-A267-871E2475A162}" type="sibTrans" cxnId="{BAA07763-E25F-F249-A5EC-510AF15516CA}">
      <dgm:prSet/>
      <dgm:spPr/>
      <dgm:t>
        <a:bodyPr/>
        <a:lstStyle/>
        <a:p>
          <a:endParaRPr lang="de-DE"/>
        </a:p>
      </dgm:t>
    </dgm:pt>
    <dgm:pt modelId="{EEC1B5F9-D136-1046-8073-56B32F775FEE}">
      <dgm:prSet custT="1"/>
      <dgm:spPr/>
      <dgm:t>
        <a:bodyPr/>
        <a:lstStyle/>
        <a:p>
          <a:r>
            <a:rPr lang="de-DE" sz="2800" b="1" dirty="0"/>
            <a:t>Fokussiertes Interview</a:t>
          </a:r>
        </a:p>
      </dgm:t>
    </dgm:pt>
    <dgm:pt modelId="{5461528D-6F6A-A645-81AB-D575FE08B123}" type="parTrans" cxnId="{873374FC-0D01-B741-9C4F-643E7E91979C}">
      <dgm:prSet/>
      <dgm:spPr/>
      <dgm:t>
        <a:bodyPr/>
        <a:lstStyle/>
        <a:p>
          <a:endParaRPr lang="de-DE"/>
        </a:p>
      </dgm:t>
    </dgm:pt>
    <dgm:pt modelId="{1094AC92-6134-3F4C-898C-5BCF7B0A2700}" type="sibTrans" cxnId="{873374FC-0D01-B741-9C4F-643E7E91979C}">
      <dgm:prSet/>
      <dgm:spPr/>
      <dgm:t>
        <a:bodyPr/>
        <a:lstStyle/>
        <a:p>
          <a:endParaRPr lang="de-DE"/>
        </a:p>
      </dgm:t>
    </dgm:pt>
    <dgm:pt modelId="{E9D40D81-137C-BB45-8ABE-04350138F022}" type="pres">
      <dgm:prSet presAssocID="{BECDB056-550B-1D4D-AD52-AC365E38DC26}" presName="linearFlow" presStyleCnt="0">
        <dgm:presLayoutVars>
          <dgm:dir/>
          <dgm:resizeHandles val="exact"/>
        </dgm:presLayoutVars>
      </dgm:prSet>
      <dgm:spPr/>
    </dgm:pt>
    <dgm:pt modelId="{6FE4B2E7-2763-7140-8DFE-C77CCB313C8A}" type="pres">
      <dgm:prSet presAssocID="{EDB9A936-CC15-6640-B0EF-9BCAE8E09EE6}" presName="composite" presStyleCnt="0"/>
      <dgm:spPr/>
    </dgm:pt>
    <dgm:pt modelId="{676B5E8F-7027-534D-B24B-C9FBDBC4CF4B}" type="pres">
      <dgm:prSet presAssocID="{EDB9A936-CC15-6640-B0EF-9BCAE8E09EE6}" presName="imgShp" presStyleLbl="fgImgPlace1" presStyleIdx="0" presStyleCnt="5" custScaleX="129768" custScaleY="99969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9000" b="-29000"/>
          </a:stretch>
        </a:blipFill>
      </dgm:spPr>
      <dgm:extLst>
        <a:ext uri="{E40237B7-FDA0-4F09-8148-C483321AD2D9}">
          <dgm14:cNvPr xmlns:dgm14="http://schemas.microsoft.com/office/drawing/2010/diagram" id="0" name="" descr="Receiver mit einfarbiger Füllung"/>
        </a:ext>
      </dgm:extLst>
    </dgm:pt>
    <dgm:pt modelId="{44144539-5D3C-C14B-B310-9D088529D243}" type="pres">
      <dgm:prSet presAssocID="{EDB9A936-CC15-6640-B0EF-9BCAE8E09EE6}" presName="txShp" presStyleLbl="node1" presStyleIdx="0" presStyleCnt="5">
        <dgm:presLayoutVars>
          <dgm:bulletEnabled val="1"/>
        </dgm:presLayoutVars>
      </dgm:prSet>
      <dgm:spPr>
        <a:prstGeom prst="roundRect">
          <a:avLst/>
        </a:prstGeom>
      </dgm:spPr>
    </dgm:pt>
    <dgm:pt modelId="{1AC63C68-6A4F-4741-A15F-12E1FC50E605}" type="pres">
      <dgm:prSet presAssocID="{3CB90F18-EC19-804A-9DC1-E9F647ACA2B4}" presName="spacing" presStyleCnt="0"/>
      <dgm:spPr/>
    </dgm:pt>
    <dgm:pt modelId="{AFB7024F-4E67-5B4D-B5F0-EF52A97ED2C4}" type="pres">
      <dgm:prSet presAssocID="{7C92A7C1-E168-3C41-B265-51E386C4194B}" presName="composite" presStyleCnt="0"/>
      <dgm:spPr/>
    </dgm:pt>
    <dgm:pt modelId="{9B970B2F-AF1C-1C42-86A4-25C30B0CC38F}" type="pres">
      <dgm:prSet presAssocID="{7C92A7C1-E168-3C41-B265-51E386C4194B}" presName="imgShp" presStyleLbl="fgImgPlace1" presStyleIdx="1" presStyleCnt="5" custScaleX="129768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36000" b="-36000"/>
          </a:stretch>
        </a:blipFill>
      </dgm:spPr>
      <dgm:extLst>
        <a:ext uri="{E40237B7-FDA0-4F09-8148-C483321AD2D9}">
          <dgm14:cNvPr xmlns:dgm14="http://schemas.microsoft.com/office/drawing/2010/diagram" id="0" name="" descr="Internet mit einfarbiger Füllung"/>
        </a:ext>
      </dgm:extLst>
    </dgm:pt>
    <dgm:pt modelId="{57DE5F00-88B1-7740-940F-D4437AF61019}" type="pres">
      <dgm:prSet presAssocID="{7C92A7C1-E168-3C41-B265-51E386C4194B}" presName="txShp" presStyleLbl="node1" presStyleIdx="1" presStyleCnt="5">
        <dgm:presLayoutVars>
          <dgm:bulletEnabled val="1"/>
        </dgm:presLayoutVars>
      </dgm:prSet>
      <dgm:spPr>
        <a:prstGeom prst="roundRect">
          <a:avLst/>
        </a:prstGeom>
      </dgm:spPr>
    </dgm:pt>
    <dgm:pt modelId="{B52B64E8-C27B-D24F-AD93-5B2A8B95A358}" type="pres">
      <dgm:prSet presAssocID="{5A2128BE-4B88-7449-B3E6-903B66D25ACF}" presName="spacing" presStyleCnt="0"/>
      <dgm:spPr/>
    </dgm:pt>
    <dgm:pt modelId="{A4AD5530-3959-E949-9750-A7E7633F26F3}" type="pres">
      <dgm:prSet presAssocID="{22593CD4-A396-CA43-8A23-FEB4458B89EA}" presName="composite" presStyleCnt="0"/>
      <dgm:spPr/>
    </dgm:pt>
    <dgm:pt modelId="{413F1C86-B7E2-4A4D-B041-52CB75B3A477}" type="pres">
      <dgm:prSet presAssocID="{22593CD4-A396-CA43-8A23-FEB4458B89EA}" presName="imgShp" presStyleLbl="fgImgPlace1" presStyleIdx="2" presStyleCnt="5" custScaleX="129768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7000" b="-27000"/>
          </a:stretch>
        </a:blipFill>
      </dgm:spPr>
      <dgm:extLst>
        <a:ext uri="{E40237B7-FDA0-4F09-8148-C483321AD2D9}">
          <dgm14:cNvPr xmlns:dgm14="http://schemas.microsoft.com/office/drawing/2010/diagram" id="0" name="" descr="Professorin mit einfarbiger Füllung"/>
        </a:ext>
      </dgm:extLst>
    </dgm:pt>
    <dgm:pt modelId="{97B8812B-D580-A14E-9AFB-FAC310EA4E79}" type="pres">
      <dgm:prSet presAssocID="{22593CD4-A396-CA43-8A23-FEB4458B89EA}" presName="txShp" presStyleLbl="node1" presStyleIdx="2" presStyleCnt="5">
        <dgm:presLayoutVars>
          <dgm:bulletEnabled val="1"/>
        </dgm:presLayoutVars>
      </dgm:prSet>
      <dgm:spPr>
        <a:prstGeom prst="roundRect">
          <a:avLst/>
        </a:prstGeom>
      </dgm:spPr>
    </dgm:pt>
    <dgm:pt modelId="{8A88B2E6-735B-B542-A55E-69D4E07CCEB7}" type="pres">
      <dgm:prSet presAssocID="{DAF32867-2D68-D447-8C1E-4111162444E3}" presName="spacing" presStyleCnt="0"/>
      <dgm:spPr/>
    </dgm:pt>
    <dgm:pt modelId="{852A0968-BCE8-7748-A96B-5F45FF6901D0}" type="pres">
      <dgm:prSet presAssocID="{BB3E51DB-EFA0-5E4B-BCD0-1456CDCB3F0E}" presName="composite" presStyleCnt="0"/>
      <dgm:spPr/>
    </dgm:pt>
    <dgm:pt modelId="{566763DD-75CF-024F-AB7C-7337D9CC6DDB}" type="pres">
      <dgm:prSet presAssocID="{BB3E51DB-EFA0-5E4B-BCD0-1456CDCB3F0E}" presName="imgShp" presStyleLbl="fgImgPlace1" presStyleIdx="3" presStyleCnt="5" custScaleX="129768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20000" b="-20000"/>
          </a:stretch>
        </a:blipFill>
      </dgm:spPr>
      <dgm:extLst>
        <a:ext uri="{E40237B7-FDA0-4F09-8148-C483321AD2D9}">
          <dgm14:cNvPr xmlns:dgm14="http://schemas.microsoft.com/office/drawing/2010/diagram" id="0" name="" descr="Fragezeichen mit einfarbiger Füllung"/>
        </a:ext>
      </dgm:extLst>
    </dgm:pt>
    <dgm:pt modelId="{F40592E0-5019-CD4A-82E2-D78F18089377}" type="pres">
      <dgm:prSet presAssocID="{BB3E51DB-EFA0-5E4B-BCD0-1456CDCB3F0E}" presName="txShp" presStyleLbl="node1" presStyleIdx="3" presStyleCnt="5">
        <dgm:presLayoutVars>
          <dgm:bulletEnabled val="1"/>
        </dgm:presLayoutVars>
      </dgm:prSet>
      <dgm:spPr>
        <a:prstGeom prst="roundRect">
          <a:avLst/>
        </a:prstGeom>
      </dgm:spPr>
    </dgm:pt>
    <dgm:pt modelId="{61074356-27FF-4445-9165-FEFB50C3F8F8}" type="pres">
      <dgm:prSet presAssocID="{ABC9E0E4-8859-8D4D-A267-871E2475A162}" presName="spacing" presStyleCnt="0"/>
      <dgm:spPr/>
    </dgm:pt>
    <dgm:pt modelId="{43B2EA40-DD09-5241-9135-CDCD97F893A2}" type="pres">
      <dgm:prSet presAssocID="{EEC1B5F9-D136-1046-8073-56B32F775FEE}" presName="composite" presStyleCnt="0"/>
      <dgm:spPr/>
    </dgm:pt>
    <dgm:pt modelId="{0713319E-2F4D-DB42-8F4C-7D5D229D1453}" type="pres">
      <dgm:prSet presAssocID="{EEC1B5F9-D136-1046-8073-56B32F775FEE}" presName="imgShp" presStyleLbl="fgImgPlace1" presStyleIdx="4" presStyleCnt="5" custScaleX="129768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t="-24000" b="-24000"/>
          </a:stretch>
        </a:blipFill>
      </dgm:spPr>
      <dgm:extLst>
        <a:ext uri="{E40237B7-FDA0-4F09-8148-C483321AD2D9}">
          <dgm14:cNvPr xmlns:dgm14="http://schemas.microsoft.com/office/drawing/2010/diagram" id="0" name="" descr="Volltreffer mit einfarbiger Füllung"/>
        </a:ext>
      </dgm:extLst>
    </dgm:pt>
    <dgm:pt modelId="{A3C8BFE6-8CD5-AA4B-8A1F-D7EB5607ADB8}" type="pres">
      <dgm:prSet presAssocID="{EEC1B5F9-D136-1046-8073-56B32F775FEE}" presName="txShp" presStyleLbl="node1" presStyleIdx="4" presStyleCnt="5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8EC7E416-C7E9-384E-8543-0A04FC655E62}" type="presOf" srcId="{EEC1B5F9-D136-1046-8073-56B32F775FEE}" destId="{A3C8BFE6-8CD5-AA4B-8A1F-D7EB5607ADB8}" srcOrd="0" destOrd="0" presId="urn:microsoft.com/office/officeart/2005/8/layout/vList3"/>
    <dgm:cxn modelId="{13598A23-FB78-8F42-B5E2-992576972A97}" type="presOf" srcId="{22593CD4-A396-CA43-8A23-FEB4458B89EA}" destId="{97B8812B-D580-A14E-9AFB-FAC310EA4E79}" srcOrd="0" destOrd="0" presId="urn:microsoft.com/office/officeart/2005/8/layout/vList3"/>
    <dgm:cxn modelId="{92CD203C-EDFA-5943-8289-068B78F9F416}" type="presOf" srcId="{EDB9A936-CC15-6640-B0EF-9BCAE8E09EE6}" destId="{44144539-5D3C-C14B-B310-9D088529D243}" srcOrd="0" destOrd="0" presId="urn:microsoft.com/office/officeart/2005/8/layout/vList3"/>
    <dgm:cxn modelId="{703B604A-6C66-8544-95AC-5A0BF837AD1A}" srcId="{BECDB056-550B-1D4D-AD52-AC365E38DC26}" destId="{22593CD4-A396-CA43-8A23-FEB4458B89EA}" srcOrd="2" destOrd="0" parTransId="{F3B17EBC-ED74-3D47-9EE5-1462AEA25F01}" sibTransId="{DAF32867-2D68-D447-8C1E-4111162444E3}"/>
    <dgm:cxn modelId="{D86B2B57-A8C4-EB41-A855-A107793AF41B}" srcId="{BECDB056-550B-1D4D-AD52-AC365E38DC26}" destId="{EDB9A936-CC15-6640-B0EF-9BCAE8E09EE6}" srcOrd="0" destOrd="0" parTransId="{7DEE84C2-4492-7D46-A513-CFBDB1DD2B2C}" sibTransId="{3CB90F18-EC19-804A-9DC1-E9F647ACA2B4}"/>
    <dgm:cxn modelId="{BAA07763-E25F-F249-A5EC-510AF15516CA}" srcId="{BECDB056-550B-1D4D-AD52-AC365E38DC26}" destId="{BB3E51DB-EFA0-5E4B-BCD0-1456CDCB3F0E}" srcOrd="3" destOrd="0" parTransId="{20C408F6-1325-A444-9F54-CC49605007FF}" sibTransId="{ABC9E0E4-8859-8D4D-A267-871E2475A162}"/>
    <dgm:cxn modelId="{4459776E-4B9B-C943-8A57-7157D6A8345C}" type="presOf" srcId="{BECDB056-550B-1D4D-AD52-AC365E38DC26}" destId="{E9D40D81-137C-BB45-8ABE-04350138F022}" srcOrd="0" destOrd="0" presId="urn:microsoft.com/office/officeart/2005/8/layout/vList3"/>
    <dgm:cxn modelId="{D6584A9D-CF83-1C4F-A9F6-B67F85698C32}" type="presOf" srcId="{BB3E51DB-EFA0-5E4B-BCD0-1456CDCB3F0E}" destId="{F40592E0-5019-CD4A-82E2-D78F18089377}" srcOrd="0" destOrd="0" presId="urn:microsoft.com/office/officeart/2005/8/layout/vList3"/>
    <dgm:cxn modelId="{302978A5-AD00-B949-8D9B-1B8F65D0426C}" srcId="{BECDB056-550B-1D4D-AD52-AC365E38DC26}" destId="{7C92A7C1-E168-3C41-B265-51E386C4194B}" srcOrd="1" destOrd="0" parTransId="{E7DF2055-6F3C-1345-988A-557E04132B1E}" sibTransId="{5A2128BE-4B88-7449-B3E6-903B66D25ACF}"/>
    <dgm:cxn modelId="{62477AD2-5988-B940-A826-E782A7B01932}" type="presOf" srcId="{7C92A7C1-E168-3C41-B265-51E386C4194B}" destId="{57DE5F00-88B1-7740-940F-D4437AF61019}" srcOrd="0" destOrd="0" presId="urn:microsoft.com/office/officeart/2005/8/layout/vList3"/>
    <dgm:cxn modelId="{873374FC-0D01-B741-9C4F-643E7E91979C}" srcId="{BECDB056-550B-1D4D-AD52-AC365E38DC26}" destId="{EEC1B5F9-D136-1046-8073-56B32F775FEE}" srcOrd="4" destOrd="0" parTransId="{5461528D-6F6A-A645-81AB-D575FE08B123}" sibTransId="{1094AC92-6134-3F4C-898C-5BCF7B0A2700}"/>
    <dgm:cxn modelId="{8423D547-63D8-A546-8C22-43B0EA949A25}" type="presParOf" srcId="{E9D40D81-137C-BB45-8ABE-04350138F022}" destId="{6FE4B2E7-2763-7140-8DFE-C77CCB313C8A}" srcOrd="0" destOrd="0" presId="urn:microsoft.com/office/officeart/2005/8/layout/vList3"/>
    <dgm:cxn modelId="{DE5654FE-6E5D-6744-88D8-C9CC3620F8EC}" type="presParOf" srcId="{6FE4B2E7-2763-7140-8DFE-C77CCB313C8A}" destId="{676B5E8F-7027-534D-B24B-C9FBDBC4CF4B}" srcOrd="0" destOrd="0" presId="urn:microsoft.com/office/officeart/2005/8/layout/vList3"/>
    <dgm:cxn modelId="{337DA38F-5BE8-474B-BE32-CF2B80583129}" type="presParOf" srcId="{6FE4B2E7-2763-7140-8DFE-C77CCB313C8A}" destId="{44144539-5D3C-C14B-B310-9D088529D243}" srcOrd="1" destOrd="0" presId="urn:microsoft.com/office/officeart/2005/8/layout/vList3"/>
    <dgm:cxn modelId="{AAC61707-96AE-AC4F-9021-CFE5517BF9B4}" type="presParOf" srcId="{E9D40D81-137C-BB45-8ABE-04350138F022}" destId="{1AC63C68-6A4F-4741-A15F-12E1FC50E605}" srcOrd="1" destOrd="0" presId="urn:microsoft.com/office/officeart/2005/8/layout/vList3"/>
    <dgm:cxn modelId="{3F29E66F-5C4B-CB4E-9D02-1CD2C10975A6}" type="presParOf" srcId="{E9D40D81-137C-BB45-8ABE-04350138F022}" destId="{AFB7024F-4E67-5B4D-B5F0-EF52A97ED2C4}" srcOrd="2" destOrd="0" presId="urn:microsoft.com/office/officeart/2005/8/layout/vList3"/>
    <dgm:cxn modelId="{B92F72E2-534E-994D-9C33-7DDA3C55CA30}" type="presParOf" srcId="{AFB7024F-4E67-5B4D-B5F0-EF52A97ED2C4}" destId="{9B970B2F-AF1C-1C42-86A4-25C30B0CC38F}" srcOrd="0" destOrd="0" presId="urn:microsoft.com/office/officeart/2005/8/layout/vList3"/>
    <dgm:cxn modelId="{0B2CFBC9-D07C-9044-A36E-B3E6622516BC}" type="presParOf" srcId="{AFB7024F-4E67-5B4D-B5F0-EF52A97ED2C4}" destId="{57DE5F00-88B1-7740-940F-D4437AF61019}" srcOrd="1" destOrd="0" presId="urn:microsoft.com/office/officeart/2005/8/layout/vList3"/>
    <dgm:cxn modelId="{9F83E9E3-B09F-7C43-819F-0848A697DB7B}" type="presParOf" srcId="{E9D40D81-137C-BB45-8ABE-04350138F022}" destId="{B52B64E8-C27B-D24F-AD93-5B2A8B95A358}" srcOrd="3" destOrd="0" presId="urn:microsoft.com/office/officeart/2005/8/layout/vList3"/>
    <dgm:cxn modelId="{888BAD8D-FA1A-9242-B21C-F95EF71C87D1}" type="presParOf" srcId="{E9D40D81-137C-BB45-8ABE-04350138F022}" destId="{A4AD5530-3959-E949-9750-A7E7633F26F3}" srcOrd="4" destOrd="0" presId="urn:microsoft.com/office/officeart/2005/8/layout/vList3"/>
    <dgm:cxn modelId="{44049992-95BA-864E-B094-661998584CD9}" type="presParOf" srcId="{A4AD5530-3959-E949-9750-A7E7633F26F3}" destId="{413F1C86-B7E2-4A4D-B041-52CB75B3A477}" srcOrd="0" destOrd="0" presId="urn:microsoft.com/office/officeart/2005/8/layout/vList3"/>
    <dgm:cxn modelId="{DB66D4AD-6C54-D44E-AEB0-4BFA082149B4}" type="presParOf" srcId="{A4AD5530-3959-E949-9750-A7E7633F26F3}" destId="{97B8812B-D580-A14E-9AFB-FAC310EA4E79}" srcOrd="1" destOrd="0" presId="urn:microsoft.com/office/officeart/2005/8/layout/vList3"/>
    <dgm:cxn modelId="{F1281F0C-4F01-9548-919E-639A9A09BDBA}" type="presParOf" srcId="{E9D40D81-137C-BB45-8ABE-04350138F022}" destId="{8A88B2E6-735B-B542-A55E-69D4E07CCEB7}" srcOrd="5" destOrd="0" presId="urn:microsoft.com/office/officeart/2005/8/layout/vList3"/>
    <dgm:cxn modelId="{70870489-7120-864B-889D-360975763483}" type="presParOf" srcId="{E9D40D81-137C-BB45-8ABE-04350138F022}" destId="{852A0968-BCE8-7748-A96B-5F45FF6901D0}" srcOrd="6" destOrd="0" presId="urn:microsoft.com/office/officeart/2005/8/layout/vList3"/>
    <dgm:cxn modelId="{8B918293-A647-D241-BA50-4B767B814E06}" type="presParOf" srcId="{852A0968-BCE8-7748-A96B-5F45FF6901D0}" destId="{566763DD-75CF-024F-AB7C-7337D9CC6DDB}" srcOrd="0" destOrd="0" presId="urn:microsoft.com/office/officeart/2005/8/layout/vList3"/>
    <dgm:cxn modelId="{09DD45B3-6DA8-B248-A88E-C02254DD98D1}" type="presParOf" srcId="{852A0968-BCE8-7748-A96B-5F45FF6901D0}" destId="{F40592E0-5019-CD4A-82E2-D78F18089377}" srcOrd="1" destOrd="0" presId="urn:microsoft.com/office/officeart/2005/8/layout/vList3"/>
    <dgm:cxn modelId="{4DE0786A-8AA8-0E4C-9101-15DCE1526150}" type="presParOf" srcId="{E9D40D81-137C-BB45-8ABE-04350138F022}" destId="{61074356-27FF-4445-9165-FEFB50C3F8F8}" srcOrd="7" destOrd="0" presId="urn:microsoft.com/office/officeart/2005/8/layout/vList3"/>
    <dgm:cxn modelId="{EE0295BB-28C8-9541-9117-668143B548EF}" type="presParOf" srcId="{E9D40D81-137C-BB45-8ABE-04350138F022}" destId="{43B2EA40-DD09-5241-9135-CDCD97F893A2}" srcOrd="8" destOrd="0" presId="urn:microsoft.com/office/officeart/2005/8/layout/vList3"/>
    <dgm:cxn modelId="{4C319D33-ABA1-DB4A-897E-3ACB533C3C24}" type="presParOf" srcId="{43B2EA40-DD09-5241-9135-CDCD97F893A2}" destId="{0713319E-2F4D-DB42-8F4C-7D5D229D1453}" srcOrd="0" destOrd="0" presId="urn:microsoft.com/office/officeart/2005/8/layout/vList3"/>
    <dgm:cxn modelId="{6B44305D-4540-994D-9796-A69CAAA8E7E1}" type="presParOf" srcId="{43B2EA40-DD09-5241-9135-CDCD97F893A2}" destId="{A3C8BFE6-8CD5-AA4B-8A1F-D7EB5607ADB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C4056A-A34B-4EB1-B98F-1887D724DFF6}">
      <dsp:nvSpPr>
        <dsp:cNvPr id="0" name=""/>
        <dsp:cNvSpPr/>
      </dsp:nvSpPr>
      <dsp:spPr>
        <a:xfrm>
          <a:off x="619875" y="530996"/>
          <a:ext cx="677109" cy="6771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13FC14-117C-4E9F-8264-909ECE8FAA38}">
      <dsp:nvSpPr>
        <dsp:cNvPr id="0" name=""/>
        <dsp:cNvSpPr/>
      </dsp:nvSpPr>
      <dsp:spPr>
        <a:xfrm>
          <a:off x="206086" y="1498522"/>
          <a:ext cx="1504687" cy="733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1. Vorbereitung (Thema festlegen, Leitfaden entwickeln, Technik prüfen)</a:t>
          </a:r>
        </a:p>
      </dsp:txBody>
      <dsp:txXfrm>
        <a:off x="206086" y="1498522"/>
        <a:ext cx="1504687" cy="733535"/>
      </dsp:txXfrm>
    </dsp:sp>
    <dsp:sp modelId="{04E0ABAA-A2AE-4015-99A2-91BA36572F18}">
      <dsp:nvSpPr>
        <dsp:cNvPr id="0" name=""/>
        <dsp:cNvSpPr/>
      </dsp:nvSpPr>
      <dsp:spPr>
        <a:xfrm>
          <a:off x="2387883" y="530996"/>
          <a:ext cx="677109" cy="67710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B2FC4D-5513-4464-88EB-836E7FE03A7F}">
      <dsp:nvSpPr>
        <dsp:cNvPr id="0" name=""/>
        <dsp:cNvSpPr/>
      </dsp:nvSpPr>
      <dsp:spPr>
        <a:xfrm>
          <a:off x="1974094" y="1498522"/>
          <a:ext cx="1504687" cy="733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2. Rekrutierung (Teilnehmende gezielt auswählen) </a:t>
          </a:r>
        </a:p>
      </dsp:txBody>
      <dsp:txXfrm>
        <a:off x="1974094" y="1498522"/>
        <a:ext cx="1504687" cy="733535"/>
      </dsp:txXfrm>
    </dsp:sp>
    <dsp:sp modelId="{B9BD4CEB-2B1A-4DFA-A81A-A8CCFA8A9C17}">
      <dsp:nvSpPr>
        <dsp:cNvPr id="0" name=""/>
        <dsp:cNvSpPr/>
      </dsp:nvSpPr>
      <dsp:spPr>
        <a:xfrm>
          <a:off x="4155891" y="530996"/>
          <a:ext cx="677109" cy="67710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BB649B-746C-4D39-B98D-B4F76CF3F9D4}">
      <dsp:nvSpPr>
        <dsp:cNvPr id="0" name=""/>
        <dsp:cNvSpPr/>
      </dsp:nvSpPr>
      <dsp:spPr>
        <a:xfrm>
          <a:off x="3742102" y="1498522"/>
          <a:ext cx="1504687" cy="733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3. Gesprächsstart und informierte Einwilligung (Atmosphäre schaffen, Zweck erläutern)</a:t>
          </a:r>
        </a:p>
      </dsp:txBody>
      <dsp:txXfrm>
        <a:off x="3742102" y="1498522"/>
        <a:ext cx="1504687" cy="733535"/>
      </dsp:txXfrm>
    </dsp:sp>
    <dsp:sp modelId="{6D8DFE99-66B5-4013-8647-716AF4AB9F3F}">
      <dsp:nvSpPr>
        <dsp:cNvPr id="0" name=""/>
        <dsp:cNvSpPr/>
      </dsp:nvSpPr>
      <dsp:spPr>
        <a:xfrm>
          <a:off x="5923899" y="530996"/>
          <a:ext cx="677109" cy="67710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325EF3-5647-4A27-B349-24D5B3299232}">
      <dsp:nvSpPr>
        <dsp:cNvPr id="0" name=""/>
        <dsp:cNvSpPr/>
      </dsp:nvSpPr>
      <dsp:spPr>
        <a:xfrm>
          <a:off x="5510110" y="1498522"/>
          <a:ext cx="1504687" cy="733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4. Durchführung des Interviews (offenes Gespräch, aktives Zuhören)</a:t>
          </a:r>
        </a:p>
      </dsp:txBody>
      <dsp:txXfrm>
        <a:off x="5510110" y="1498522"/>
        <a:ext cx="1504687" cy="733535"/>
      </dsp:txXfrm>
    </dsp:sp>
    <dsp:sp modelId="{5A46768A-E08F-4A7E-B5D6-4BE33BE4AE3E}">
      <dsp:nvSpPr>
        <dsp:cNvPr id="0" name=""/>
        <dsp:cNvSpPr/>
      </dsp:nvSpPr>
      <dsp:spPr>
        <a:xfrm>
          <a:off x="7691907" y="530996"/>
          <a:ext cx="677109" cy="67710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665E46-BB9B-4044-9458-72C14CCF073F}">
      <dsp:nvSpPr>
        <dsp:cNvPr id="0" name=""/>
        <dsp:cNvSpPr/>
      </dsp:nvSpPr>
      <dsp:spPr>
        <a:xfrm>
          <a:off x="7278117" y="1498522"/>
          <a:ext cx="1504687" cy="733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5. Gesprächsende und Nachgespräch (Dank, Nachfragen, informeller Austausch)</a:t>
          </a:r>
        </a:p>
      </dsp:txBody>
      <dsp:txXfrm>
        <a:off x="7278117" y="1498522"/>
        <a:ext cx="1504687" cy="733535"/>
      </dsp:txXfrm>
    </dsp:sp>
    <dsp:sp modelId="{E7BEDAD4-67EF-4A9D-9C49-C73D3C0D2375}">
      <dsp:nvSpPr>
        <dsp:cNvPr id="0" name=""/>
        <dsp:cNvSpPr/>
      </dsp:nvSpPr>
      <dsp:spPr>
        <a:xfrm>
          <a:off x="9459914" y="530996"/>
          <a:ext cx="677109" cy="677109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10C6DF-6AA2-4E25-B058-CB942BC55D70}">
      <dsp:nvSpPr>
        <dsp:cNvPr id="0" name=""/>
        <dsp:cNvSpPr/>
      </dsp:nvSpPr>
      <dsp:spPr>
        <a:xfrm>
          <a:off x="9046125" y="1498522"/>
          <a:ext cx="1504687" cy="733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6. Gesprächsnotizen (Eindrücke und Beobachtungen dokumentieren)</a:t>
          </a:r>
        </a:p>
      </dsp:txBody>
      <dsp:txXfrm>
        <a:off x="9046125" y="1498522"/>
        <a:ext cx="1504687" cy="733535"/>
      </dsp:txXfrm>
    </dsp:sp>
    <dsp:sp modelId="{14773249-3898-4C0F-AE9F-FD5C5B84BD7B}">
      <dsp:nvSpPr>
        <dsp:cNvPr id="0" name=""/>
        <dsp:cNvSpPr/>
      </dsp:nvSpPr>
      <dsp:spPr>
        <a:xfrm>
          <a:off x="3271887" y="2608229"/>
          <a:ext cx="677109" cy="677109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15166F-0F2D-432A-AEEA-42CBED85EE11}">
      <dsp:nvSpPr>
        <dsp:cNvPr id="0" name=""/>
        <dsp:cNvSpPr/>
      </dsp:nvSpPr>
      <dsp:spPr>
        <a:xfrm>
          <a:off x="2858098" y="3575756"/>
          <a:ext cx="1504687" cy="733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7. Transkription (Tonaufnahme verschriftlichen)</a:t>
          </a:r>
          <a:endParaRPr lang="de-DE" sz="1100" b="1" kern="1200" dirty="0"/>
        </a:p>
      </dsp:txBody>
      <dsp:txXfrm>
        <a:off x="2858098" y="3575756"/>
        <a:ext cx="1504687" cy="733535"/>
      </dsp:txXfrm>
    </dsp:sp>
    <dsp:sp modelId="{3F22CC5F-5AAF-3947-AC56-CD8F2DE9D5E4}">
      <dsp:nvSpPr>
        <dsp:cNvPr id="0" name=""/>
        <dsp:cNvSpPr/>
      </dsp:nvSpPr>
      <dsp:spPr>
        <a:xfrm>
          <a:off x="5039895" y="2608229"/>
          <a:ext cx="677109" cy="677109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A3DAAF-0048-5540-9015-4A837CA3BF83}">
      <dsp:nvSpPr>
        <dsp:cNvPr id="0" name=""/>
        <dsp:cNvSpPr/>
      </dsp:nvSpPr>
      <dsp:spPr>
        <a:xfrm>
          <a:off x="4626106" y="3575756"/>
          <a:ext cx="1504687" cy="733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8. Datenanalyse (Codierung)</a:t>
          </a:r>
        </a:p>
      </dsp:txBody>
      <dsp:txXfrm>
        <a:off x="4626106" y="3575756"/>
        <a:ext cx="1504687" cy="733535"/>
      </dsp:txXfrm>
    </dsp:sp>
    <dsp:sp modelId="{9E8BAB71-407C-4047-BDE7-93E33FCE0DB3}">
      <dsp:nvSpPr>
        <dsp:cNvPr id="0" name=""/>
        <dsp:cNvSpPr/>
      </dsp:nvSpPr>
      <dsp:spPr>
        <a:xfrm>
          <a:off x="6807903" y="2608229"/>
          <a:ext cx="677109" cy="677109"/>
        </a:xfrm>
        <a:prstGeom prst="rect">
          <a:avLst/>
        </a:prstGeom>
        <a:blipFill>
          <a:blip xmlns:r="http://schemas.openxmlformats.org/officeDocument/2006/relationships"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B58813-3C5E-6447-A97B-3ABCB96A51A6}">
      <dsp:nvSpPr>
        <dsp:cNvPr id="0" name=""/>
        <dsp:cNvSpPr/>
      </dsp:nvSpPr>
      <dsp:spPr>
        <a:xfrm>
          <a:off x="6394114" y="3575756"/>
          <a:ext cx="1504687" cy="733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9. Archivierung (Sicherung)</a:t>
          </a:r>
        </a:p>
      </dsp:txBody>
      <dsp:txXfrm>
        <a:off x="6394114" y="3575756"/>
        <a:ext cx="1504687" cy="7335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144539-5D3C-C14B-B310-9D088529D243}">
      <dsp:nvSpPr>
        <dsp:cNvPr id="0" name=""/>
        <dsp:cNvSpPr/>
      </dsp:nvSpPr>
      <dsp:spPr>
        <a:xfrm rot="10800000">
          <a:off x="2084553" y="109"/>
          <a:ext cx="7311240" cy="74903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301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/>
            <a:t>Telefonisches Leitfadeninterview</a:t>
          </a:r>
        </a:p>
      </dsp:txBody>
      <dsp:txXfrm rot="10800000">
        <a:off x="2121118" y="36674"/>
        <a:ext cx="7238110" cy="675900"/>
      </dsp:txXfrm>
    </dsp:sp>
    <dsp:sp modelId="{676B5E8F-7027-534D-B24B-C9FBDBC4CF4B}">
      <dsp:nvSpPr>
        <dsp:cNvPr id="0" name=""/>
        <dsp:cNvSpPr/>
      </dsp:nvSpPr>
      <dsp:spPr>
        <a:xfrm>
          <a:off x="1598552" y="225"/>
          <a:ext cx="972001" cy="74879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9000" b="-29000"/>
          </a:stretch>
        </a:blipFill>
        <a:ln w="63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7DE5F00-88B1-7740-940F-D4437AF61019}">
      <dsp:nvSpPr>
        <dsp:cNvPr id="0" name=""/>
        <dsp:cNvSpPr/>
      </dsp:nvSpPr>
      <dsp:spPr>
        <a:xfrm rot="10800000">
          <a:off x="2084553" y="972730"/>
          <a:ext cx="7311240" cy="74903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301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/>
            <a:t>Online-Leitfadeninterview</a:t>
          </a:r>
        </a:p>
      </dsp:txBody>
      <dsp:txXfrm rot="10800000">
        <a:off x="2121118" y="1009295"/>
        <a:ext cx="7238110" cy="675900"/>
      </dsp:txXfrm>
    </dsp:sp>
    <dsp:sp modelId="{9B970B2F-AF1C-1C42-86A4-25C30B0CC38F}">
      <dsp:nvSpPr>
        <dsp:cNvPr id="0" name=""/>
        <dsp:cNvSpPr/>
      </dsp:nvSpPr>
      <dsp:spPr>
        <a:xfrm>
          <a:off x="1598552" y="972730"/>
          <a:ext cx="972001" cy="749030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36000" b="-36000"/>
          </a:stretch>
        </a:blipFill>
        <a:ln w="63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7B8812B-D580-A14E-9AFB-FAC310EA4E79}">
      <dsp:nvSpPr>
        <dsp:cNvPr id="0" name=""/>
        <dsp:cNvSpPr/>
      </dsp:nvSpPr>
      <dsp:spPr>
        <a:xfrm rot="10800000">
          <a:off x="2084553" y="1945351"/>
          <a:ext cx="7311240" cy="74903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301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 err="1"/>
            <a:t>Expert:inneninterview</a:t>
          </a:r>
          <a:endParaRPr lang="de-DE" sz="2800" b="1" kern="1200" dirty="0"/>
        </a:p>
      </dsp:txBody>
      <dsp:txXfrm rot="10800000">
        <a:off x="2121118" y="1981916"/>
        <a:ext cx="7238110" cy="675900"/>
      </dsp:txXfrm>
    </dsp:sp>
    <dsp:sp modelId="{413F1C86-B7E2-4A4D-B041-52CB75B3A477}">
      <dsp:nvSpPr>
        <dsp:cNvPr id="0" name=""/>
        <dsp:cNvSpPr/>
      </dsp:nvSpPr>
      <dsp:spPr>
        <a:xfrm>
          <a:off x="1598552" y="1945351"/>
          <a:ext cx="972001" cy="749030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7000" b="-27000"/>
          </a:stretch>
        </a:blipFill>
        <a:ln w="63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40592E0-5019-CD4A-82E2-D78F18089377}">
      <dsp:nvSpPr>
        <dsp:cNvPr id="0" name=""/>
        <dsp:cNvSpPr/>
      </dsp:nvSpPr>
      <dsp:spPr>
        <a:xfrm rot="10800000">
          <a:off x="2084553" y="2917972"/>
          <a:ext cx="7311240" cy="74903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301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/>
            <a:t>Problemzentriertes Interview</a:t>
          </a:r>
        </a:p>
      </dsp:txBody>
      <dsp:txXfrm rot="10800000">
        <a:off x="2121118" y="2954537"/>
        <a:ext cx="7238110" cy="675900"/>
      </dsp:txXfrm>
    </dsp:sp>
    <dsp:sp modelId="{566763DD-75CF-024F-AB7C-7337D9CC6DDB}">
      <dsp:nvSpPr>
        <dsp:cNvPr id="0" name=""/>
        <dsp:cNvSpPr/>
      </dsp:nvSpPr>
      <dsp:spPr>
        <a:xfrm>
          <a:off x="1598552" y="2917972"/>
          <a:ext cx="972001" cy="749030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20000" b="-20000"/>
          </a:stretch>
        </a:blipFill>
        <a:ln w="63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3C8BFE6-8CD5-AA4B-8A1F-D7EB5607ADB8}">
      <dsp:nvSpPr>
        <dsp:cNvPr id="0" name=""/>
        <dsp:cNvSpPr/>
      </dsp:nvSpPr>
      <dsp:spPr>
        <a:xfrm rot="10800000">
          <a:off x="2084553" y="3890593"/>
          <a:ext cx="7311240" cy="74903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301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/>
            <a:t>Fokussiertes Interview</a:t>
          </a:r>
        </a:p>
      </dsp:txBody>
      <dsp:txXfrm rot="10800000">
        <a:off x="2121118" y="3927158"/>
        <a:ext cx="7238110" cy="675900"/>
      </dsp:txXfrm>
    </dsp:sp>
    <dsp:sp modelId="{0713319E-2F4D-DB42-8F4C-7D5D229D1453}">
      <dsp:nvSpPr>
        <dsp:cNvPr id="0" name=""/>
        <dsp:cNvSpPr/>
      </dsp:nvSpPr>
      <dsp:spPr>
        <a:xfrm>
          <a:off x="1598552" y="3890593"/>
          <a:ext cx="972001" cy="749030"/>
        </a:xfrm>
        <a:prstGeom prst="ellipse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t="-24000" b="-24000"/>
          </a:stretch>
        </a:blipFill>
        <a:ln w="63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1F983-13B8-4B40-B431-2A40CD5006BA}" type="datetimeFigureOut">
              <a:rPr lang="de-DE" smtClean="0"/>
              <a:t>18.10.25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23034-77AF-8C4A-A533-67E3BD38CA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2632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4481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789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E7B6D-FEAF-25D9-DC57-39BC9A63F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4C80213-1EF4-5770-AFFE-44B4CA58B1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D9ADF16-4AD4-AEAD-7AA3-A85347B6C3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A598653-9F85-7C36-0304-5AC5D07D88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8136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ABEFA-A6BB-1699-87B2-9451B947F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953B720-41A1-F14B-357D-4272CAE785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6B15B0C-3A54-F16C-3D6A-8E16739ADF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3A3035-973B-3080-385A-010D5F4506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28999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7DD7B-9DEF-1152-8006-989D0F8DF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77D3364-8B0A-03FF-4CF6-4FBFE56AAE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D366A22-738F-BE50-39B3-310228BB4C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0DE28D3-CB18-C3A8-F0E3-359135C411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85894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3953E-6023-29A7-F237-221B0E9F4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9CB79B4-0A1D-73B3-4EEF-D2B61F49DC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530745D-2849-FFCE-6330-BD5CFC8077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B8FB5CD-47A3-9D8F-08AA-7D0AA5EA75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1921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image" Target="../media/image4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hyperlink" Target="https://creativecommons.org/licenses/by/4.0/" TargetMode="Externa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Generated Image">
            <a:extLst>
              <a:ext uri="{FF2B5EF4-FFF2-40B4-BE49-F238E27FC236}">
                <a16:creationId xmlns:a16="http://schemas.microsoft.com/office/drawing/2014/main" id="{07531A6C-F4E4-F4C3-D023-67AAD8F400F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998"/>
          <a:stretch/>
        </p:blipFill>
        <p:spPr bwMode="auto">
          <a:xfrm>
            <a:off x="0" y="2928053"/>
            <a:ext cx="12192000" cy="312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0914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6"/>
            <a:ext cx="8305800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D2D2992D-A226-01C9-52EE-4CBAD8B2613A}"/>
              </a:ext>
            </a:extLst>
          </p:cNvPr>
          <p:cNvSpPr/>
          <p:nvPr userDrawn="1"/>
        </p:nvSpPr>
        <p:spPr>
          <a:xfrm>
            <a:off x="-14514" y="6658102"/>
            <a:ext cx="9882224" cy="22892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3D59013F-4B85-EA24-BEFD-C501AB0B4317}"/>
              </a:ext>
            </a:extLst>
          </p:cNvPr>
          <p:cNvSpPr/>
          <p:nvPr userDrawn="1"/>
        </p:nvSpPr>
        <p:spPr>
          <a:xfrm>
            <a:off x="3877234" y="873534"/>
            <a:ext cx="8314765" cy="123416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1376E96F-26AC-6A52-722D-B1B92007390B}"/>
              </a:ext>
            </a:extLst>
          </p:cNvPr>
          <p:cNvSpPr/>
          <p:nvPr userDrawn="1"/>
        </p:nvSpPr>
        <p:spPr>
          <a:xfrm>
            <a:off x="-172720" y="4153647"/>
            <a:ext cx="6116320" cy="1141144"/>
          </a:xfrm>
          <a:prstGeom prst="roundRect">
            <a:avLst/>
          </a:prstGeom>
          <a:solidFill>
            <a:schemeClr val="bg1">
              <a:alpha val="80000"/>
            </a:schemeClr>
          </a:solidFill>
          <a:ln w="19050"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45352EC-F5AB-9766-590C-6E56ABFE69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" y="4305204"/>
            <a:ext cx="5770563" cy="941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TITEL DES OER MATERIALS IN </a:t>
            </a:r>
            <a:r>
              <a:rPr lang="de-DE" dirty="0" err="1"/>
              <a:t>GROßBUCHSTABEN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9943931" y="6080680"/>
            <a:ext cx="1257449" cy="7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39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2000"/>
    </mc:Choice>
    <mc:Fallback>
      <p:transition spd="slow"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M.RUHR Intr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853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5"/>
            <a:ext cx="8305800" cy="968189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3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3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9654EB2-6049-934A-0B8C-604543934F7C}"/>
              </a:ext>
            </a:extLst>
          </p:cNvPr>
          <p:cNvSpPr/>
          <p:nvPr userDrawn="1"/>
        </p:nvSpPr>
        <p:spPr>
          <a:xfrm>
            <a:off x="0" y="4073062"/>
            <a:ext cx="12192000" cy="9681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15870616-7DC4-CEBC-3D7F-EA33C90286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9230" y="4234839"/>
            <a:ext cx="11783674" cy="6795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OER BEREICH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9943931" y="6075271"/>
            <a:ext cx="1257449" cy="7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07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2000"/>
    </mc:Choice>
    <mc:Fallback>
      <p:transition spd="slow"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einfac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8CA1B8D4-4C86-7ECD-64C3-0AE8AD637F4F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71449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0685" y="6461404"/>
            <a:ext cx="7877909" cy="283084"/>
          </a:xfrm>
          <a:prstGeom prst="rect">
            <a:avLst/>
          </a:prstGeom>
        </p:spPr>
        <p:txBody>
          <a:bodyPr/>
          <a:lstStyle>
            <a:lvl1pPr algn="ct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2EBA8401-6FA3-AE0C-AA6B-8383F8EDC7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210300"/>
            <a:ext cx="10515600" cy="2143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de-DE"/>
              <a:t>Quellenangabe</a:t>
            </a:r>
          </a:p>
        </p:txBody>
      </p:sp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4E84CB5D-63D0-0F6C-9840-A4D7A1715CCB}"/>
              </a:ext>
            </a:extLst>
          </p:cNvPr>
          <p:cNvSpPr/>
          <p:nvPr userDrawn="1"/>
        </p:nvSpPr>
        <p:spPr>
          <a:xfrm>
            <a:off x="0" y="6797647"/>
            <a:ext cx="12192000" cy="5640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6064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2000"/>
    </mc:Choice>
    <mc:Fallback>
      <p:transition spd="slow"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mit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6073D2C8-AEA1-2497-D302-7759FC5D626E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800" cy="4462716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69865" y="6461404"/>
            <a:ext cx="7737231" cy="283084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ctr"/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2F7C0E8-6F45-194C-9101-46DDBD39959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1825372"/>
            <a:ext cx="4957763" cy="4462716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F651363-F80C-21AA-1A56-CB27B75910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52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2000"/>
    </mc:Choice>
    <mc:Fallback>
      <p:transition spd="slow"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FB65EE10-ACFB-E14A-8DBE-0A195B1D855F}"/>
              </a:ext>
            </a:extLst>
          </p:cNvPr>
          <p:cNvSpPr/>
          <p:nvPr userDrawn="1"/>
        </p:nvSpPr>
        <p:spPr>
          <a:xfrm>
            <a:off x="0" y="569659"/>
            <a:ext cx="12192001" cy="628834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EA1656B-4002-B443-B8D7-1C860700F0F1}"/>
              </a:ext>
            </a:extLst>
          </p:cNvPr>
          <p:cNvSpPr/>
          <p:nvPr userDrawn="1"/>
        </p:nvSpPr>
        <p:spPr>
          <a:xfrm flipV="1">
            <a:off x="0" y="-5"/>
            <a:ext cx="12192001" cy="569664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2532461"/>
            <a:ext cx="10657115" cy="977467"/>
          </a:xfrm>
          <a:prstGeom prst="rect">
            <a:avLst/>
          </a:prstGeom>
        </p:spPr>
        <p:txBody>
          <a:bodyPr/>
          <a:lstStyle>
            <a:lvl1pPr algn="ctr">
              <a:defRPr sz="5400" b="1" i="0">
                <a:solidFill>
                  <a:srgbClr val="F0F0F0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2CD449F3-7839-2940-93C0-55AE25378A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8" y="3858689"/>
            <a:ext cx="10657115" cy="1540513"/>
          </a:xfrm>
          <a:prstGeom prst="rect">
            <a:avLst/>
          </a:prstGeom>
        </p:spPr>
        <p:txBody>
          <a:bodyPr/>
          <a:lstStyle>
            <a:lvl1pPr algn="ctr">
              <a:buNone/>
              <a:defRPr b="0" i="1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83F8CE9-F01E-83D2-EA0D-C6823B4F85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74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2000"/>
    </mc:Choice>
    <mc:Fallback>
      <p:transition spd="slow"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 descr="Generated Image">
            <a:extLst>
              <a:ext uri="{FF2B5EF4-FFF2-40B4-BE49-F238E27FC236}">
                <a16:creationId xmlns:a16="http://schemas.microsoft.com/office/drawing/2014/main" id="{6314A190-CC20-35EE-1630-CF7EF5CC606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05" b="6091"/>
          <a:stretch/>
        </p:blipFill>
        <p:spPr bwMode="auto">
          <a:xfrm>
            <a:off x="0" y="4180017"/>
            <a:ext cx="12192000" cy="267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3D83B52-EB5D-C275-8E47-A4611E70F9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9" y="396326"/>
            <a:ext cx="3579557" cy="104217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7EFBAB5-FE61-C083-17AD-9CFA708A7F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77094" y="2438588"/>
            <a:ext cx="1142999" cy="1254787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E5CAD84-0D1F-6C1F-85B9-8357ADF87310}"/>
              </a:ext>
            </a:extLst>
          </p:cNvPr>
          <p:cNvSpPr txBox="1">
            <a:spLocks/>
          </p:cNvSpPr>
          <p:nvPr userDrawn="1"/>
        </p:nvSpPr>
        <p:spPr>
          <a:xfrm>
            <a:off x="1088008" y="2515833"/>
            <a:ext cx="2638325" cy="39990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https://dim-ruhr.de</a:t>
            </a:r>
          </a:p>
        </p:txBody>
      </p:sp>
      <p:sp>
        <p:nvSpPr>
          <p:cNvPr id="8" name="AutoShape 5" descr="Umschlag Silhouette">
            <a:extLst>
              <a:ext uri="{FF2B5EF4-FFF2-40B4-BE49-F238E27FC236}">
                <a16:creationId xmlns:a16="http://schemas.microsoft.com/office/drawing/2014/main" id="{2BDB805C-FEE3-C70F-A3CC-7D1301C79C73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2190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9" name="Grafik 8" descr="Umschlag Silhouette">
            <a:extLst>
              <a:ext uri="{FF2B5EF4-FFF2-40B4-BE49-F238E27FC236}">
                <a16:creationId xmlns:a16="http://schemas.microsoft.com/office/drawing/2014/main" id="{179C2F3D-1544-3D5E-A935-B0E48852A1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7399" y="2280590"/>
            <a:ext cx="914400" cy="914400"/>
          </a:xfrm>
          <a:prstGeom prst="rect">
            <a:avLst/>
          </a:prstGeom>
        </p:spPr>
      </p:pic>
      <p:pic>
        <p:nvPicPr>
          <p:cNvPr id="10" name="Grafik 9" descr="Internet Silhouette">
            <a:extLst>
              <a:ext uri="{FF2B5EF4-FFF2-40B4-BE49-F238E27FC236}">
                <a16:creationId xmlns:a16="http://schemas.microsoft.com/office/drawing/2014/main" id="{B2F711C2-3428-3D09-F653-954985393EA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7399" y="2931231"/>
            <a:ext cx="914400" cy="9144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B5E8B86-EE0E-3942-6714-20017E4CF3F6}"/>
              </a:ext>
            </a:extLst>
          </p:cNvPr>
          <p:cNvSpPr txBox="1"/>
          <p:nvPr userDrawn="1"/>
        </p:nvSpPr>
        <p:spPr>
          <a:xfrm>
            <a:off x="6548206" y="735959"/>
            <a:ext cx="57947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+mn-lt"/>
              </a:rPr>
              <a:t>„Methoden der qualitativen Datenerhebung – Fokus: Interviews“ </a:t>
            </a:r>
            <a:r>
              <a:rPr lang="de-DE" dirty="0">
                <a:latin typeface="+mn-lt"/>
              </a:rPr>
              <a:t>von Diana Wahidie.</a:t>
            </a:r>
          </a:p>
          <a:p>
            <a:r>
              <a:rPr lang="de-DE" dirty="0">
                <a:latin typeface="+mn-lt"/>
              </a:rPr>
              <a:t>Dieses Werk und dessen Inhalt sind – sofern nicht anders angegeben – lizensiert unter CC BY 4.0. Ausgenommen aus der Lizenz sind die verwendeten Logos.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Der Lizenzvertrag ist hier abrufbar:</a:t>
            </a:r>
          </a:p>
          <a:p>
            <a:r>
              <a:rPr lang="de-DE" dirty="0">
                <a:latin typeface="+mn-lt"/>
                <a:hlinkClick r:id="rId9"/>
              </a:rPr>
              <a:t>https://creativecommons.org/licenses/by/4.0/</a:t>
            </a:r>
            <a:r>
              <a:rPr lang="de-DE" dirty="0">
                <a:latin typeface="+mn-lt"/>
              </a:rPr>
              <a:t> 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Das Werk ist online verfügbar unter:</a:t>
            </a:r>
          </a:p>
          <a:p>
            <a:r>
              <a:rPr lang="de-DE" dirty="0">
                <a:latin typeface="+mn-lt"/>
              </a:rPr>
              <a:t>Link einfügen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4DD20FA-97D6-2858-9C9D-EC5E1C82A0DB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049000" y="3648784"/>
            <a:ext cx="1143000" cy="400050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A8E5A5DA-CB25-76A1-909A-9BBC89334BD0}"/>
              </a:ext>
            </a:extLst>
          </p:cNvPr>
          <p:cNvSpPr/>
          <p:nvPr userDrawn="1"/>
        </p:nvSpPr>
        <p:spPr>
          <a:xfrm>
            <a:off x="14150" y="4261058"/>
            <a:ext cx="12192000" cy="312248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5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47B83825-AC61-43CE-41CB-FD2763516322}"/>
              </a:ext>
            </a:extLst>
          </p:cNvPr>
          <p:cNvSpPr/>
          <p:nvPr userDrawn="1"/>
        </p:nvSpPr>
        <p:spPr>
          <a:xfrm>
            <a:off x="1277257" y="319304"/>
            <a:ext cx="10928892" cy="32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95BBD36C-FBA7-B3EA-D1F9-01F8198DFFE5}"/>
              </a:ext>
            </a:extLst>
          </p:cNvPr>
          <p:cNvSpPr/>
          <p:nvPr userDrawn="1"/>
        </p:nvSpPr>
        <p:spPr>
          <a:xfrm>
            <a:off x="0" y="4059547"/>
            <a:ext cx="12206150" cy="20151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A2F1CE1E-5392-D4F9-A989-9699295136BD}"/>
              </a:ext>
            </a:extLst>
          </p:cNvPr>
          <p:cNvSpPr/>
          <p:nvPr userDrawn="1"/>
        </p:nvSpPr>
        <p:spPr>
          <a:xfrm>
            <a:off x="-14151" y="-26914"/>
            <a:ext cx="12220299" cy="37709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BB71DB7-72D5-EE9A-1779-4590E79D4DCC}"/>
              </a:ext>
            </a:extLst>
          </p:cNvPr>
          <p:cNvSpPr txBox="1"/>
          <p:nvPr userDrawn="1"/>
        </p:nvSpPr>
        <p:spPr>
          <a:xfrm>
            <a:off x="1051799" y="3096886"/>
            <a:ext cx="30697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dimruhr@uni-wh.de</a:t>
            </a: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6" t="13765" r="11089" b="13608"/>
          <a:stretch/>
        </p:blipFill>
        <p:spPr>
          <a:xfrm>
            <a:off x="4545672" y="1058246"/>
            <a:ext cx="1898016" cy="116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395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2000"/>
    </mc:Choice>
    <mc:Fallback>
      <p:transition spd="slow"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/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AAB219BC-57CB-838B-637F-7ABD36682D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040D25C9-2058-C5E9-E1B3-25F8209406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925" y="1591182"/>
            <a:ext cx="11135034" cy="3238903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BFB93EB1-E53E-9326-7892-8C3F645EE82C}"/>
              </a:ext>
            </a:extLst>
          </p:cNvPr>
          <p:cNvSpPr/>
          <p:nvPr userDrawn="1"/>
        </p:nvSpPr>
        <p:spPr>
          <a:xfrm>
            <a:off x="3972234" y="3964329"/>
            <a:ext cx="8219766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DFAB41B-4081-C63C-5844-19C79A16815D}"/>
              </a:ext>
            </a:extLst>
          </p:cNvPr>
          <p:cNvSpPr txBox="1"/>
          <p:nvPr userDrawn="1"/>
        </p:nvSpPr>
        <p:spPr>
          <a:xfrm>
            <a:off x="3972234" y="3988687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2" name="musicfox_talkline_nr_7">
            <a:hlinkClick r:id="" action="ppaction://media"/>
            <a:extLst>
              <a:ext uri="{FF2B5EF4-FFF2-40B4-BE49-F238E27FC236}">
                <a16:creationId xmlns:a16="http://schemas.microsoft.com/office/drawing/2014/main" id="{6795F1A7-3877-A2F3-4362-F1DCDA2BB595}"/>
              </a:ext>
            </a:extLst>
          </p:cNvPr>
          <p:cNvPicPr>
            <a:picLocks noChangeAspect="1"/>
          </p:cNvPicPr>
          <p:nvPr userDrawn="1"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5996.7"/>
                  <p14:fade out="2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5325" y="6041061"/>
            <a:ext cx="666749" cy="51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08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2000"/>
    </mc:Choice>
    <mc:Fallback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8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6816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2000"/>
    </mc:Choice>
    <mc:Fallback>
      <p:transition spd="slow"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24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59" r:id="rId3"/>
    <p:sldLayoutId id="2147483660" r:id="rId4"/>
    <p:sldLayoutId id="2147483652" r:id="rId5"/>
    <p:sldLayoutId id="2147483664" r:id="rId6"/>
    <p:sldLayoutId id="2147483665" r:id="rId7"/>
    <p:sldLayoutId id="2147483661" r:id="rId8"/>
  </p:sldLayoutIdLst>
  <mc:AlternateContent xmlns:mc="http://schemas.openxmlformats.org/markup-compatibility/2006">
    <mc:Choice xmlns:p14="http://schemas.microsoft.com/office/powerpoint/2010/main" Requires="p14">
      <p:transition spd="slow" p14:dur="5000" advClick="0" advTm="2000"/>
    </mc:Choice>
    <mc:Fallback>
      <p:transition spd="slow" advClick="0" advTm="2000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svg"/><Relationship Id="rId3" Type="http://schemas.microsoft.com/office/2007/relationships/media" Target="../media/media25.mp3"/><Relationship Id="rId7" Type="http://schemas.openxmlformats.org/officeDocument/2006/relationships/image" Target="../media/image43.svg"/><Relationship Id="rId12" Type="http://schemas.openxmlformats.org/officeDocument/2006/relationships/image" Target="../media/image48.png"/><Relationship Id="rId17" Type="http://schemas.openxmlformats.org/officeDocument/2006/relationships/image" Target="../media/image12.png"/><Relationship Id="rId2" Type="http://schemas.openxmlformats.org/officeDocument/2006/relationships/audio" Target="../media/media24.mp3"/><Relationship Id="rId16" Type="http://schemas.openxmlformats.org/officeDocument/2006/relationships/image" Target="../media/image52.png"/><Relationship Id="rId1" Type="http://schemas.microsoft.com/office/2007/relationships/media" Target="../media/media24.mp3"/><Relationship Id="rId6" Type="http://schemas.openxmlformats.org/officeDocument/2006/relationships/image" Target="../media/image42.png"/><Relationship Id="rId11" Type="http://schemas.openxmlformats.org/officeDocument/2006/relationships/image" Target="../media/image47.sv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51.svg"/><Relationship Id="rId10" Type="http://schemas.openxmlformats.org/officeDocument/2006/relationships/image" Target="../media/image46.png"/><Relationship Id="rId4" Type="http://schemas.openxmlformats.org/officeDocument/2006/relationships/audio" Target="../media/media25.mp3"/><Relationship Id="rId9" Type="http://schemas.openxmlformats.org/officeDocument/2006/relationships/image" Target="../media/image45.svg"/><Relationship Id="rId1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media33.mp3"/><Relationship Id="rId13" Type="http://schemas.openxmlformats.org/officeDocument/2006/relationships/diagramData" Target="../diagrams/data2.xml"/><Relationship Id="rId18" Type="http://schemas.openxmlformats.org/officeDocument/2006/relationships/image" Target="../media/image12.png"/><Relationship Id="rId3" Type="http://schemas.microsoft.com/office/2007/relationships/media" Target="../media/media31.mp3"/><Relationship Id="rId7" Type="http://schemas.microsoft.com/office/2007/relationships/media" Target="../media/media33.mp3"/><Relationship Id="rId12" Type="http://schemas.openxmlformats.org/officeDocument/2006/relationships/notesSlide" Target="../notesSlides/notesSlide4.xml"/><Relationship Id="rId17" Type="http://schemas.microsoft.com/office/2007/relationships/diagramDrawing" Target="../diagrams/drawing2.xml"/><Relationship Id="rId2" Type="http://schemas.openxmlformats.org/officeDocument/2006/relationships/audio" Target="../media/media30.mp3"/><Relationship Id="rId16" Type="http://schemas.openxmlformats.org/officeDocument/2006/relationships/diagramColors" Target="../diagrams/colors2.xml"/><Relationship Id="rId1" Type="http://schemas.microsoft.com/office/2007/relationships/media" Target="../media/media30.mp3"/><Relationship Id="rId6" Type="http://schemas.openxmlformats.org/officeDocument/2006/relationships/audio" Target="../media/media32.mp3"/><Relationship Id="rId11" Type="http://schemas.openxmlformats.org/officeDocument/2006/relationships/slideLayout" Target="../slideLayouts/slideLayout3.xml"/><Relationship Id="rId5" Type="http://schemas.microsoft.com/office/2007/relationships/media" Target="../media/media32.mp3"/><Relationship Id="rId15" Type="http://schemas.openxmlformats.org/officeDocument/2006/relationships/diagramQuickStyle" Target="../diagrams/quickStyle2.xml"/><Relationship Id="rId10" Type="http://schemas.openxmlformats.org/officeDocument/2006/relationships/audio" Target="../media/media34.mp3"/><Relationship Id="rId4" Type="http://schemas.openxmlformats.org/officeDocument/2006/relationships/audio" Target="../media/media31.mp3"/><Relationship Id="rId9" Type="http://schemas.microsoft.com/office/2007/relationships/media" Target="../media/media34.mp3"/><Relationship Id="rId1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6" Type="http://schemas.openxmlformats.org/officeDocument/2006/relationships/image" Target="../media/image6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6" Type="http://schemas.openxmlformats.org/officeDocument/2006/relationships/image" Target="../media/image12.png"/><Relationship Id="rId5" Type="http://schemas.openxmlformats.org/officeDocument/2006/relationships/image" Target="../media/image64.png"/><Relationship Id="rId4" Type="http://schemas.openxmlformats.org/officeDocument/2006/relationships/notesSlide" Target="../notesSlides/notesSlid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3" Type="http://schemas.microsoft.com/office/2007/relationships/media" Target="../media/media4.mp3"/><Relationship Id="rId7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5" Type="http://schemas.microsoft.com/office/2007/relationships/media" Target="../media/media5.mp3"/><Relationship Id="rId10" Type="http://schemas.openxmlformats.org/officeDocument/2006/relationships/image" Target="../media/image12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svg"/><Relationship Id="rId18" Type="http://schemas.openxmlformats.org/officeDocument/2006/relationships/image" Target="../media/image23.png"/><Relationship Id="rId3" Type="http://schemas.microsoft.com/office/2007/relationships/media" Target="../media/media10.mp3"/><Relationship Id="rId7" Type="http://schemas.openxmlformats.org/officeDocument/2006/relationships/slideLayout" Target="../slideLayouts/slideLayout3.xml"/><Relationship Id="rId12" Type="http://schemas.openxmlformats.org/officeDocument/2006/relationships/image" Target="../media/image17.png"/><Relationship Id="rId17" Type="http://schemas.openxmlformats.org/officeDocument/2006/relationships/image" Target="../media/image22.svg"/><Relationship Id="rId2" Type="http://schemas.openxmlformats.org/officeDocument/2006/relationships/audio" Target="../media/media9.mp3"/><Relationship Id="rId16" Type="http://schemas.openxmlformats.org/officeDocument/2006/relationships/image" Target="../media/image21.png"/><Relationship Id="rId1" Type="http://schemas.microsoft.com/office/2007/relationships/media" Target="../media/media9.mp3"/><Relationship Id="rId6" Type="http://schemas.openxmlformats.org/officeDocument/2006/relationships/audio" Target="../media/media11.mp3"/><Relationship Id="rId11" Type="http://schemas.openxmlformats.org/officeDocument/2006/relationships/image" Target="../media/image16.svg"/><Relationship Id="rId5" Type="http://schemas.microsoft.com/office/2007/relationships/media" Target="../media/media11.mp3"/><Relationship Id="rId15" Type="http://schemas.openxmlformats.org/officeDocument/2006/relationships/image" Target="../media/image20.svg"/><Relationship Id="rId10" Type="http://schemas.openxmlformats.org/officeDocument/2006/relationships/image" Target="../media/image15.png"/><Relationship Id="rId19" Type="http://schemas.openxmlformats.org/officeDocument/2006/relationships/image" Target="../media/image12.png"/><Relationship Id="rId4" Type="http://schemas.openxmlformats.org/officeDocument/2006/relationships/audio" Target="../media/media10.mp3"/><Relationship Id="rId9" Type="http://schemas.openxmlformats.org/officeDocument/2006/relationships/image" Target="../media/image14.svg"/><Relationship Id="rId1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16.mp3"/><Relationship Id="rId13" Type="http://schemas.microsoft.com/office/2007/relationships/media" Target="../media/media19.mp3"/><Relationship Id="rId18" Type="http://schemas.openxmlformats.org/officeDocument/2006/relationships/audio" Target="../media/media21.mp3"/><Relationship Id="rId26" Type="http://schemas.openxmlformats.org/officeDocument/2006/relationships/diagramColors" Target="../diagrams/colors1.xml"/><Relationship Id="rId3" Type="http://schemas.microsoft.com/office/2007/relationships/media" Target="../media/media14.mp3"/><Relationship Id="rId21" Type="http://schemas.openxmlformats.org/officeDocument/2006/relationships/slideLayout" Target="../slideLayouts/slideLayout3.xml"/><Relationship Id="rId7" Type="http://schemas.microsoft.com/office/2007/relationships/media" Target="../media/media16.mp3"/><Relationship Id="rId12" Type="http://schemas.openxmlformats.org/officeDocument/2006/relationships/audio" Target="../media/media18.mp3"/><Relationship Id="rId17" Type="http://schemas.microsoft.com/office/2007/relationships/media" Target="../media/media21.mp3"/><Relationship Id="rId25" Type="http://schemas.openxmlformats.org/officeDocument/2006/relationships/diagramQuickStyle" Target="../diagrams/quickStyle1.xml"/><Relationship Id="rId2" Type="http://schemas.openxmlformats.org/officeDocument/2006/relationships/audio" Target="../media/media13.mp3"/><Relationship Id="rId16" Type="http://schemas.openxmlformats.org/officeDocument/2006/relationships/audio" Target="../media/media20.mp3"/><Relationship Id="rId20" Type="http://schemas.openxmlformats.org/officeDocument/2006/relationships/audio" Target="../media/media22.mp3"/><Relationship Id="rId1" Type="http://schemas.microsoft.com/office/2007/relationships/media" Target="../media/media13.mp3"/><Relationship Id="rId6" Type="http://schemas.openxmlformats.org/officeDocument/2006/relationships/audio" Target="../media/media15.mp3"/><Relationship Id="rId11" Type="http://schemas.microsoft.com/office/2007/relationships/media" Target="../media/media18.mp3"/><Relationship Id="rId24" Type="http://schemas.openxmlformats.org/officeDocument/2006/relationships/diagramLayout" Target="../diagrams/layout1.xml"/><Relationship Id="rId5" Type="http://schemas.microsoft.com/office/2007/relationships/media" Target="../media/media15.mp3"/><Relationship Id="rId15" Type="http://schemas.microsoft.com/office/2007/relationships/media" Target="../media/media20.mp3"/><Relationship Id="rId23" Type="http://schemas.openxmlformats.org/officeDocument/2006/relationships/diagramData" Target="../diagrams/data1.xml"/><Relationship Id="rId28" Type="http://schemas.openxmlformats.org/officeDocument/2006/relationships/image" Target="../media/image12.png"/><Relationship Id="rId10" Type="http://schemas.openxmlformats.org/officeDocument/2006/relationships/audio" Target="../media/media17.mp3"/><Relationship Id="rId19" Type="http://schemas.microsoft.com/office/2007/relationships/media" Target="../media/media22.mp3"/><Relationship Id="rId4" Type="http://schemas.openxmlformats.org/officeDocument/2006/relationships/audio" Target="../media/media14.mp3"/><Relationship Id="rId9" Type="http://schemas.microsoft.com/office/2007/relationships/media" Target="../media/media17.mp3"/><Relationship Id="rId14" Type="http://schemas.openxmlformats.org/officeDocument/2006/relationships/audio" Target="../media/media19.mp3"/><Relationship Id="rId22" Type="http://schemas.openxmlformats.org/officeDocument/2006/relationships/notesSlide" Target="../notesSlides/notesSlide1.xml"/><Relationship Id="rId27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53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2000"/>
    </mc:Choice>
    <mc:Fallback>
      <p:transition spd="slow" advClick="0" advTm="2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77900-40E5-14E9-E1A9-00856A607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28B0894-2200-EAFF-E414-848B8FD8C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Interviewarten im Überblick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413A362-7033-C21E-AE4F-63544EEAE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1812925"/>
            <a:ext cx="10515600" cy="4271449"/>
          </a:xfrm>
        </p:spPr>
        <p:txBody>
          <a:bodyPr/>
          <a:lstStyle/>
          <a:p>
            <a:pPr marL="0" indent="0">
              <a:lnSpc>
                <a:spcPct val="100000"/>
              </a:lnSpc>
              <a:buClr>
                <a:srgbClr val="004F9F"/>
              </a:buClr>
              <a:buNone/>
            </a:pPr>
            <a:r>
              <a:rPr lang="de-DE" dirty="0">
                <a:solidFill>
                  <a:schemeClr val="tx1"/>
                </a:solidFill>
              </a:rPr>
              <a:t>Narratives Interview</a:t>
            </a:r>
          </a:p>
          <a:p>
            <a:pPr marL="0" indent="0">
              <a:lnSpc>
                <a:spcPct val="100000"/>
              </a:lnSpc>
              <a:buClr>
                <a:srgbClr val="004F9F"/>
              </a:buClr>
              <a:buNone/>
            </a:pPr>
            <a:r>
              <a:rPr lang="de-DE" dirty="0">
                <a:solidFill>
                  <a:schemeClr val="tx1"/>
                </a:solidFill>
              </a:rPr>
              <a:t>Leitfadeninterview</a:t>
            </a:r>
          </a:p>
          <a:p>
            <a:pPr marL="0" indent="0">
              <a:lnSpc>
                <a:spcPct val="100000"/>
              </a:lnSpc>
              <a:buClr>
                <a:srgbClr val="004F9F"/>
              </a:buClr>
              <a:buNone/>
            </a:pPr>
            <a:r>
              <a:rPr lang="de-DE" dirty="0" err="1">
                <a:solidFill>
                  <a:schemeClr val="tx1"/>
                </a:solidFill>
              </a:rPr>
              <a:t>Expert:inneninterview</a:t>
            </a:r>
            <a:endParaRPr lang="de-DE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Clr>
                <a:srgbClr val="004F9F"/>
              </a:buClr>
              <a:buNone/>
            </a:pPr>
            <a:r>
              <a:rPr lang="de-DE" dirty="0">
                <a:solidFill>
                  <a:schemeClr val="tx1"/>
                </a:solidFill>
              </a:rPr>
              <a:t>Problemzentriertes Interview</a:t>
            </a:r>
          </a:p>
          <a:p>
            <a:pPr marL="0" indent="0">
              <a:lnSpc>
                <a:spcPct val="100000"/>
              </a:lnSpc>
              <a:buClr>
                <a:srgbClr val="004F9F"/>
              </a:buClr>
              <a:buNone/>
            </a:pPr>
            <a:r>
              <a:rPr lang="de-DE" dirty="0">
                <a:solidFill>
                  <a:schemeClr val="tx1"/>
                </a:solidFill>
              </a:rPr>
              <a:t>Fokussiertes Interview</a:t>
            </a:r>
          </a:p>
          <a:p>
            <a:pPr marL="0" indent="0">
              <a:lnSpc>
                <a:spcPct val="100000"/>
              </a:lnSpc>
              <a:buClr>
                <a:srgbClr val="004F9F"/>
              </a:buClr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E90FA8B-73C4-D80E-1B2C-6CE362F4178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7" name="Grafik 6" descr="Chat mit einfarbiger Füllung">
            <a:extLst>
              <a:ext uri="{FF2B5EF4-FFF2-40B4-BE49-F238E27FC236}">
                <a16:creationId xmlns:a16="http://schemas.microsoft.com/office/drawing/2014/main" id="{C2994EEE-2B8C-CB96-8495-77C5332DDE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2200" y="1801858"/>
            <a:ext cx="584200" cy="584200"/>
          </a:xfrm>
          <a:prstGeom prst="rect">
            <a:avLst/>
          </a:prstGeom>
        </p:spPr>
      </p:pic>
      <p:pic>
        <p:nvPicPr>
          <p:cNvPr id="11" name="Grafik 10" descr="Dokument mit einfarbiger Füllung">
            <a:extLst>
              <a:ext uri="{FF2B5EF4-FFF2-40B4-BE49-F238E27FC236}">
                <a16:creationId xmlns:a16="http://schemas.microsoft.com/office/drawing/2014/main" id="{8650B7C7-6751-3FC6-198E-7E405D8BF8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2200" y="2386058"/>
            <a:ext cx="457200" cy="457200"/>
          </a:xfrm>
          <a:prstGeom prst="rect">
            <a:avLst/>
          </a:prstGeom>
        </p:spPr>
      </p:pic>
      <p:pic>
        <p:nvPicPr>
          <p:cNvPr id="13" name="Grafik 12" descr="Professor mit einfarbiger Füllung">
            <a:extLst>
              <a:ext uri="{FF2B5EF4-FFF2-40B4-BE49-F238E27FC236}">
                <a16:creationId xmlns:a16="http://schemas.microsoft.com/office/drawing/2014/main" id="{11C6F883-2A46-05C7-AA44-0CC4FE68A7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92200" y="2970258"/>
            <a:ext cx="457200" cy="457200"/>
          </a:xfrm>
          <a:prstGeom prst="rect">
            <a:avLst/>
          </a:prstGeom>
        </p:spPr>
      </p:pic>
      <p:pic>
        <p:nvPicPr>
          <p:cNvPr id="15" name="Grafik 14" descr="Fragezeichen mit einfarbiger Füllung">
            <a:extLst>
              <a:ext uri="{FF2B5EF4-FFF2-40B4-BE49-F238E27FC236}">
                <a16:creationId xmlns:a16="http://schemas.microsoft.com/office/drawing/2014/main" id="{B71FECCB-29A0-0A40-2E1D-E25FD8F7C5B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92200" y="3608524"/>
            <a:ext cx="355600" cy="355600"/>
          </a:xfrm>
          <a:prstGeom prst="rect">
            <a:avLst/>
          </a:prstGeom>
        </p:spPr>
      </p:pic>
      <p:pic>
        <p:nvPicPr>
          <p:cNvPr id="17" name="Grafik 16" descr="Volltreffer mit einfarbiger Füllung">
            <a:extLst>
              <a:ext uri="{FF2B5EF4-FFF2-40B4-BE49-F238E27FC236}">
                <a16:creationId xmlns:a16="http://schemas.microsoft.com/office/drawing/2014/main" id="{8DCED46A-AFCC-2708-1A44-004CD1C01B7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90658" y="4029166"/>
            <a:ext cx="457200" cy="457200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F97BEAB1-5E0A-B554-C70B-C4E95F7F9C61}"/>
              </a:ext>
            </a:extLst>
          </p:cNvPr>
          <p:cNvSpPr txBox="1"/>
          <p:nvPr/>
        </p:nvSpPr>
        <p:spPr>
          <a:xfrm>
            <a:off x="927100" y="4973305"/>
            <a:ext cx="958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Wie </a:t>
            </a:r>
            <a:r>
              <a:rPr lang="de-DE" sz="2800" b="1" dirty="0">
                <a:latin typeface="Calibri" panose="020F0502020204030204" pitchFamily="34" charset="0"/>
                <a:cs typeface="Calibri" panose="020F0502020204030204" pitchFamily="34" charset="0"/>
              </a:rPr>
              <a:t>offen</a:t>
            </a: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 ist das Gespräch und worauf richtet sich der </a:t>
            </a:r>
            <a:r>
              <a:rPr lang="de-DE" sz="2800" b="1" dirty="0">
                <a:latin typeface="Calibri" panose="020F0502020204030204" pitchFamily="34" charset="0"/>
                <a:cs typeface="Calibri" panose="020F0502020204030204" pitchFamily="34" charset="0"/>
              </a:rPr>
              <a:t>Fokus</a:t>
            </a: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20" name="Grafik 19" descr="Ein Bild, das Clipart, Text, Animierter Cartoon, Animation enthält.&#10;&#10;KI-generierte Inhalte können fehlerhaft sein.">
            <a:extLst>
              <a:ext uri="{FF2B5EF4-FFF2-40B4-BE49-F238E27FC236}">
                <a16:creationId xmlns:a16="http://schemas.microsoft.com/office/drawing/2014/main" id="{60B65A39-7994-0965-487C-D5E9938848E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08800" y="1451172"/>
            <a:ext cx="5283200" cy="3522133"/>
          </a:xfrm>
          <a:prstGeom prst="rect">
            <a:avLst/>
          </a:prstGeom>
        </p:spPr>
      </p:pic>
      <p:pic>
        <p:nvPicPr>
          <p:cNvPr id="21" name="fable_gpt-4o-2-25.mp3">
            <a:hlinkClick r:id="" action="ppaction://media"/>
            <a:extLst>
              <a:ext uri="{FF2B5EF4-FFF2-40B4-BE49-F238E27FC236}">
                <a16:creationId xmlns:a16="http://schemas.microsoft.com/office/drawing/2014/main" id="{981AFBEF-6EEA-11A8-FA9B-DA0801E1EE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99329" y="5218133"/>
            <a:ext cx="812800" cy="812800"/>
          </a:xfrm>
          <a:prstGeom prst="rect">
            <a:avLst/>
          </a:prstGeom>
        </p:spPr>
      </p:pic>
      <p:pic>
        <p:nvPicPr>
          <p:cNvPr id="22" name="fable_gpt-4o-mini-tts_2-26.mp3">
            <a:hlinkClick r:id="" action="ppaction://media"/>
            <a:extLst>
              <a:ext uri="{FF2B5EF4-FFF2-40B4-BE49-F238E27FC236}">
                <a16:creationId xmlns:a16="http://schemas.microsoft.com/office/drawing/2014/main" id="{EACFDB0C-274D-61B8-8784-0A7B4F55FBB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952489" y="52047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624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106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571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 showWhenStopped="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BAB00-D68D-4AB9-6956-980FB9B9D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624D24B7-1C6A-D608-D521-BE2F2D272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Narratives Interview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E71388F-270A-0E83-C41C-CB74910A022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11</a:t>
            </a:fld>
            <a:endParaRPr lang="de-DE"/>
          </a:p>
        </p:txBody>
      </p:sp>
      <p:pic>
        <p:nvPicPr>
          <p:cNvPr id="2" name="fable_gpt-4o-mini-2-27.mp3">
            <a:hlinkClick r:id="" action="ppaction://media"/>
            <a:extLst>
              <a:ext uri="{FF2B5EF4-FFF2-40B4-BE49-F238E27FC236}">
                <a16:creationId xmlns:a16="http://schemas.microsoft.com/office/drawing/2014/main" id="{565B3E52-6977-5FF0-0448-2B049EAB18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6640" y="543052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655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74EE3-1634-8BC0-D774-C33666380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091F73A-273F-152D-C70A-C4F67E708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Narratives Interview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257C7A3-1BE7-EB9A-CC80-7472812A08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28B7D7C-A366-19F5-4208-D7C98D313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5125"/>
            <a:ext cx="10515600" cy="4271449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Offene, </a:t>
            </a:r>
            <a:r>
              <a:rPr lang="de-DE" dirty="0">
                <a:solidFill>
                  <a:schemeClr val="tx1"/>
                </a:solidFill>
              </a:rPr>
              <a:t>erzählorientierte</a:t>
            </a:r>
            <a:r>
              <a:rPr lang="de-DE" b="0" dirty="0">
                <a:solidFill>
                  <a:schemeClr val="tx1"/>
                </a:solidFill>
              </a:rPr>
              <a:t> Interviewform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Befragte erzählen eigene Erfahrungen </a:t>
            </a:r>
            <a:r>
              <a:rPr lang="de-DE" dirty="0">
                <a:solidFill>
                  <a:schemeClr val="tx1"/>
                </a:solidFill>
              </a:rPr>
              <a:t>ohne feste Struktur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dirty="0">
                <a:solidFill>
                  <a:schemeClr val="tx1"/>
                </a:solidFill>
              </a:rPr>
              <a:t>Ziel: </a:t>
            </a:r>
            <a:r>
              <a:rPr lang="de-DE" b="0" dirty="0">
                <a:solidFill>
                  <a:schemeClr val="tx1"/>
                </a:solidFill>
              </a:rPr>
              <a:t>persönliche Erlebnisse, Bedeutungen und Wendepunkte verstehen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Besonders geeignet für sensible oder komplexe Themen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dirty="0">
                <a:solidFill>
                  <a:schemeClr val="tx1"/>
                </a:solidFill>
              </a:rPr>
              <a:t>Einsatzbereiche im Gesundheitswesen:</a:t>
            </a:r>
          </a:p>
          <a:p>
            <a:pPr lvl="1">
              <a:lnSpc>
                <a:spcPct val="100000"/>
              </a:lnSpc>
              <a:buClr>
                <a:srgbClr val="004F9F"/>
              </a:buClr>
              <a:buFont typeface="Wingdings" pitchFamily="2" charset="2"/>
              <a:buChar char="Ø"/>
            </a:pPr>
            <a:r>
              <a:rPr lang="de-DE" b="0" dirty="0">
                <a:solidFill>
                  <a:schemeClr val="tx1"/>
                </a:solidFill>
              </a:rPr>
              <a:t>Krankheitsverläufe und Behandlungserfahrungen</a:t>
            </a:r>
          </a:p>
          <a:p>
            <a:pPr lvl="1">
              <a:lnSpc>
                <a:spcPct val="100000"/>
              </a:lnSpc>
              <a:buClr>
                <a:srgbClr val="004F9F"/>
              </a:buClr>
              <a:buFont typeface="Wingdings" pitchFamily="2" charset="2"/>
              <a:buChar char="Ø"/>
            </a:pPr>
            <a:r>
              <a:rPr lang="de-DE" b="0" dirty="0">
                <a:solidFill>
                  <a:schemeClr val="tx1"/>
                </a:solidFill>
              </a:rPr>
              <a:t>Umgang mit chronischen Erkrankungen oder Krisen</a:t>
            </a:r>
          </a:p>
          <a:p>
            <a:pPr lvl="1">
              <a:lnSpc>
                <a:spcPct val="100000"/>
              </a:lnSpc>
              <a:buClr>
                <a:srgbClr val="004F9F"/>
              </a:buClr>
              <a:buFont typeface="Wingdings" pitchFamily="2" charset="2"/>
              <a:buChar char="Ø"/>
            </a:pPr>
            <a:r>
              <a:rPr lang="de-DE" b="0" dirty="0">
                <a:solidFill>
                  <a:schemeClr val="tx1"/>
                </a:solidFill>
              </a:rPr>
              <a:t>Berufliche Erfahrungen von Gesundheitsfachkräften</a:t>
            </a:r>
          </a:p>
          <a:p>
            <a:pPr lvl="1">
              <a:lnSpc>
                <a:spcPct val="100000"/>
              </a:lnSpc>
              <a:buClr>
                <a:srgbClr val="004F9F"/>
              </a:buClr>
              <a:buFont typeface="Wingdings" pitchFamily="2" charset="2"/>
              <a:buChar char="Ø"/>
            </a:pPr>
            <a:endParaRPr lang="de-DE" b="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buClr>
                <a:srgbClr val="004F9F"/>
              </a:buClr>
            </a:pPr>
            <a:endParaRPr lang="de-DE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buClr>
                <a:srgbClr val="004F9F"/>
              </a:buClr>
            </a:pPr>
            <a:endParaRPr lang="de-DE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buClr>
                <a:srgbClr val="004F9F"/>
              </a:buClr>
            </a:pPr>
            <a:endParaRPr lang="de-DE" dirty="0">
              <a:solidFill>
                <a:schemeClr val="tx1"/>
              </a:solidFill>
            </a:endParaRPr>
          </a:p>
        </p:txBody>
      </p:sp>
      <p:pic>
        <p:nvPicPr>
          <p:cNvPr id="4" name="fable_gpt-4o-mini-tts_2-28.mp3">
            <a:hlinkClick r:id="" action="ppaction://media"/>
            <a:extLst>
              <a:ext uri="{FF2B5EF4-FFF2-40B4-BE49-F238E27FC236}">
                <a16:creationId xmlns:a16="http://schemas.microsoft.com/office/drawing/2014/main" id="{7D5196C7-EC95-9CA2-6ABD-7AC1154B8B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78560" y="524563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07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037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AB80D-0C61-9975-8436-3DCF541F5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FF581B0A-6A0A-3728-308B-1C3F4D3AB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Leitfadeninterview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19F656-D0D1-643F-DD1A-D774513E851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13</a:t>
            </a:fld>
            <a:endParaRPr lang="de-DE"/>
          </a:p>
        </p:txBody>
      </p:sp>
      <p:pic>
        <p:nvPicPr>
          <p:cNvPr id="2" name="fable_gpt-4o-mini-tts_2-29.mp3">
            <a:hlinkClick r:id="" action="ppaction://media"/>
            <a:extLst>
              <a:ext uri="{FF2B5EF4-FFF2-40B4-BE49-F238E27FC236}">
                <a16:creationId xmlns:a16="http://schemas.microsoft.com/office/drawing/2014/main" id="{3236A2F1-3ABE-98D4-0F37-E1329C697B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198" y="541528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977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DE9B8-48E8-7E69-F773-1857EC52D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4604063-2BC0-A58C-1FD2-DA9C79524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Leitfadeninterview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398911DB-D290-8B12-D866-2D5A0D4E28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303223FA-B8B9-37B1-D5A3-F2A53A3B4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5125"/>
            <a:ext cx="10515600" cy="4271449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dirty="0">
                <a:solidFill>
                  <a:schemeClr val="tx1"/>
                </a:solidFill>
              </a:rPr>
              <a:t>Halbstrukturiertes</a:t>
            </a:r>
            <a:r>
              <a:rPr lang="de-DE" b="0" dirty="0">
                <a:solidFill>
                  <a:schemeClr val="tx1"/>
                </a:solidFill>
              </a:rPr>
              <a:t> Interview: Kombination aus Struktur und Offenheit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Grundlage ist ein Leitfaden mit offenen Fragen zu zentralen Themen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Reihenfolge und Wortlaut flexibel – Raum für individuelle Ergänzungen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dirty="0">
                <a:solidFill>
                  <a:schemeClr val="tx1"/>
                </a:solidFill>
              </a:rPr>
              <a:t>Ziel: </a:t>
            </a:r>
            <a:r>
              <a:rPr lang="de-DE" b="0" dirty="0">
                <a:solidFill>
                  <a:schemeClr val="tx1"/>
                </a:solidFill>
              </a:rPr>
              <a:t>Systematische, aber persönliche Einblicke in Erfahrungen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Besonders geeignet, wenn </a:t>
            </a:r>
            <a:r>
              <a:rPr lang="de-DE" dirty="0">
                <a:solidFill>
                  <a:schemeClr val="tx1"/>
                </a:solidFill>
              </a:rPr>
              <a:t>bereits Vorwissen vorhanden </a:t>
            </a:r>
            <a:r>
              <a:rPr lang="de-DE" b="0" dirty="0">
                <a:solidFill>
                  <a:schemeClr val="tx1"/>
                </a:solidFill>
              </a:rPr>
              <a:t>ist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Einsatzbereiche im Gesundheitswesen</a:t>
            </a:r>
          </a:p>
          <a:p>
            <a:pPr lvl="1">
              <a:lnSpc>
                <a:spcPct val="100000"/>
              </a:lnSpc>
              <a:buClr>
                <a:srgbClr val="004F9F"/>
              </a:buClr>
              <a:buFont typeface="Wingdings" pitchFamily="2" charset="2"/>
              <a:buChar char="Ø"/>
            </a:pPr>
            <a:r>
              <a:rPr lang="de-DE" b="0" dirty="0">
                <a:solidFill>
                  <a:schemeClr val="tx1"/>
                </a:solidFill>
              </a:rPr>
              <a:t>Erfassung von </a:t>
            </a:r>
            <a:r>
              <a:rPr lang="de-DE" b="0" dirty="0" err="1">
                <a:solidFill>
                  <a:schemeClr val="tx1"/>
                </a:solidFill>
              </a:rPr>
              <a:t>Patient:innen</a:t>
            </a:r>
            <a:r>
              <a:rPr lang="de-DE" b="0" dirty="0">
                <a:solidFill>
                  <a:schemeClr val="tx1"/>
                </a:solidFill>
              </a:rPr>
              <a:t>- und Angehörigenerfahrungen</a:t>
            </a:r>
          </a:p>
          <a:p>
            <a:pPr lvl="1">
              <a:lnSpc>
                <a:spcPct val="100000"/>
              </a:lnSpc>
              <a:buClr>
                <a:srgbClr val="004F9F"/>
              </a:buClr>
              <a:buFont typeface="Wingdings" pitchFamily="2" charset="2"/>
              <a:buChar char="Ø"/>
            </a:pPr>
            <a:r>
              <a:rPr lang="de-DE" b="0" dirty="0">
                <a:solidFill>
                  <a:schemeClr val="tx1"/>
                </a:solidFill>
              </a:rPr>
              <a:t>Evaluation und Qualitätssicherung von Gesundheitsangeboten</a:t>
            </a:r>
          </a:p>
          <a:p>
            <a:pPr lvl="1">
              <a:lnSpc>
                <a:spcPct val="100000"/>
              </a:lnSpc>
              <a:buClr>
                <a:srgbClr val="004F9F"/>
              </a:buClr>
              <a:buFont typeface="Wingdings" pitchFamily="2" charset="2"/>
              <a:buChar char="Ø"/>
            </a:pPr>
            <a:endParaRPr lang="de-DE" b="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buClr>
                <a:srgbClr val="004F9F"/>
              </a:buClr>
              <a:buFont typeface="Wingdings" pitchFamily="2" charset="2"/>
              <a:buChar char="Ø"/>
            </a:pPr>
            <a:endParaRPr lang="de-DE" b="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buClr>
                <a:srgbClr val="004F9F"/>
              </a:buClr>
            </a:pPr>
            <a:endParaRPr lang="de-DE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buClr>
                <a:srgbClr val="004F9F"/>
              </a:buClr>
            </a:pPr>
            <a:endParaRPr lang="de-DE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buClr>
                <a:srgbClr val="004F9F"/>
              </a:buClr>
            </a:pPr>
            <a:endParaRPr lang="de-DE" dirty="0">
              <a:solidFill>
                <a:schemeClr val="tx1"/>
              </a:solidFill>
            </a:endParaRPr>
          </a:p>
        </p:txBody>
      </p:sp>
      <p:pic>
        <p:nvPicPr>
          <p:cNvPr id="8" name="fable_gpt-4o-mini-2-30.mp3">
            <a:hlinkClick r:id="" action="ppaction://media"/>
            <a:extLst>
              <a:ext uri="{FF2B5EF4-FFF2-40B4-BE49-F238E27FC236}">
                <a16:creationId xmlns:a16="http://schemas.microsoft.com/office/drawing/2014/main" id="{B1251530-09BD-D1B5-FDCF-9E19A2D843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" y="53975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732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8980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3A981-9097-6836-DF7A-187BB48B9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FB27256-2B18-0B65-9762-6A4CE6F7D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Varianten von Leitfadeninterviews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A99DDC3-601C-4C66-6862-6967C10F39D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E2D0C8E4-8713-B21C-A6E3-FD3B361071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3635217"/>
              </p:ext>
            </p:extLst>
          </p:nvPr>
        </p:nvGraphicFramePr>
        <p:xfrm>
          <a:off x="-386165" y="1452105"/>
          <a:ext cx="10994346" cy="4639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9" name="fable_gpt-4o-mini-2-31.mp3">
            <a:hlinkClick r:id="" action="ppaction://media"/>
            <a:extLst>
              <a:ext uri="{FF2B5EF4-FFF2-40B4-BE49-F238E27FC236}">
                <a16:creationId xmlns:a16="http://schemas.microsoft.com/office/drawing/2014/main" id="{F626EB57-E25C-C91F-2AD9-B4FC358FC5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742440" y="5685438"/>
            <a:ext cx="812800" cy="812800"/>
          </a:xfrm>
          <a:prstGeom prst="rect">
            <a:avLst/>
          </a:prstGeom>
        </p:spPr>
      </p:pic>
      <p:pic>
        <p:nvPicPr>
          <p:cNvPr id="10" name="fable_gpt-4o-mini-2-32.mp3">
            <a:hlinkClick r:id="" action="ppaction://media"/>
            <a:extLst>
              <a:ext uri="{FF2B5EF4-FFF2-40B4-BE49-F238E27FC236}">
                <a16:creationId xmlns:a16="http://schemas.microsoft.com/office/drawing/2014/main" id="{C237E5F6-7EE7-A3DE-4CA8-91794AC58EE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853063" y="5685438"/>
            <a:ext cx="812800" cy="812800"/>
          </a:xfrm>
          <a:prstGeom prst="rect">
            <a:avLst/>
          </a:prstGeom>
        </p:spPr>
      </p:pic>
      <p:pic>
        <p:nvPicPr>
          <p:cNvPr id="11" name="fable_gpt-4o-mini-2-33.mp3">
            <a:hlinkClick r:id="" action="ppaction://media"/>
            <a:extLst>
              <a:ext uri="{FF2B5EF4-FFF2-40B4-BE49-F238E27FC236}">
                <a16:creationId xmlns:a16="http://schemas.microsoft.com/office/drawing/2014/main" id="{6E6ACCBD-E919-0C73-D8EE-DA43A3E6B02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38200" y="5685438"/>
            <a:ext cx="812800" cy="812800"/>
          </a:xfrm>
          <a:prstGeom prst="rect">
            <a:avLst/>
          </a:prstGeom>
        </p:spPr>
      </p:pic>
      <p:pic>
        <p:nvPicPr>
          <p:cNvPr id="12" name="fable_gpt-4o-mini-2-34-2.mp3">
            <a:hlinkClick r:id="" action="ppaction://media"/>
            <a:extLst>
              <a:ext uri="{FF2B5EF4-FFF2-40B4-BE49-F238E27FC236}">
                <a16:creationId xmlns:a16="http://schemas.microsoft.com/office/drawing/2014/main" id="{05E70192-7ED3-6433-1D50-C4B363DD6D6D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830761" y="5611813"/>
            <a:ext cx="812800" cy="812800"/>
          </a:xfrm>
          <a:prstGeom prst="rect">
            <a:avLst/>
          </a:prstGeom>
        </p:spPr>
      </p:pic>
      <p:pic>
        <p:nvPicPr>
          <p:cNvPr id="13" name="fable_gpt-4o-mini-2-35-2.mp3">
            <a:hlinkClick r:id="" action="ppaction://media"/>
            <a:extLst>
              <a:ext uri="{FF2B5EF4-FFF2-40B4-BE49-F238E27FC236}">
                <a16:creationId xmlns:a16="http://schemas.microsoft.com/office/drawing/2014/main" id="{AF7FB055-2B85-4707-388B-F15938C139C2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875365" y="568543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678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76B5E8F-7027-534D-B24B-C9FBDBC4CF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676B5E8F-7027-534D-B24B-C9FBDBC4CF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4144539-5D3C-C14B-B310-9D088529D2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>
                                            <p:graphicEl>
                                              <a:dgm id="{44144539-5D3C-C14B-B310-9D088529D2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675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B970B2F-AF1C-1C42-86A4-25C30B0CC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9B970B2F-AF1C-1C42-86A4-25C30B0CC3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7DE5F00-88B1-7740-940F-D4437AF610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>
                                            <p:graphicEl>
                                              <a:dgm id="{57DE5F00-88B1-7740-940F-D4437AF610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640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13F1C86-B7E2-4A4D-B041-52CB75B3A4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graphicEl>
                                              <a:dgm id="{413F1C86-B7E2-4A4D-B041-52CB75B3A4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7B8812B-D580-A14E-9AFB-FAC310EA4E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">
                                            <p:graphicEl>
                                              <a:dgm id="{97B8812B-D580-A14E-9AFB-FAC310EA4E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372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66763DD-75CF-024F-AB7C-7337D9CC6D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>
                                            <p:graphicEl>
                                              <a:dgm id="{566763DD-75CF-024F-AB7C-7337D9CC6D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40592E0-5019-CD4A-82E2-D78F180893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8">
                                            <p:graphicEl>
                                              <a:dgm id="{F40592E0-5019-CD4A-82E2-D78F180893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3484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713319E-2F4D-DB42-8F4C-7D5D229D14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8">
                                            <p:graphicEl>
                                              <a:dgm id="{0713319E-2F4D-DB42-8F4C-7D5D229D14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3C8BFE6-8CD5-AA4B-8A1F-D7EB5607AD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8">
                                            <p:graphicEl>
                                              <a:dgm id="{A3C8BFE6-8CD5-AA4B-8A1F-D7EB5607AD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3364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Graphic spid="8" grpId="0" uiExpand="1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3950B-FC80-635F-3F00-651419287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DC02EE1-C2E2-AB20-E1CC-BAB7B612B4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" name="fable_gpt-4o-mini-2-36-2.mp3">
            <a:hlinkClick r:id="" action="ppaction://media"/>
            <a:extLst>
              <a:ext uri="{FF2B5EF4-FFF2-40B4-BE49-F238E27FC236}">
                <a16:creationId xmlns:a16="http://schemas.microsoft.com/office/drawing/2014/main" id="{F0EFA66C-558A-28D5-7B8C-AF1567F813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  <p:pic>
        <p:nvPicPr>
          <p:cNvPr id="4" name="Grafik 3" descr="Ein Bild, das Text, Menschliches Gesicht, Clipart, Cartoon enthält.&#10;&#10;KI-generierte Inhalte können fehlerhaft sein.">
            <a:extLst>
              <a:ext uri="{FF2B5EF4-FFF2-40B4-BE49-F238E27FC236}">
                <a16:creationId xmlns:a16="http://schemas.microsoft.com/office/drawing/2014/main" id="{7B08BE7F-AF83-0E96-079F-D33264B72D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1583" y="1435609"/>
            <a:ext cx="8681634" cy="5349240"/>
          </a:xfrm>
          <a:prstGeom prst="rect">
            <a:avLst/>
          </a:prstGeom>
        </p:spPr>
      </p:pic>
      <p:sp>
        <p:nvSpPr>
          <p:cNvPr id="5" name="Titel 2">
            <a:extLst>
              <a:ext uri="{FF2B5EF4-FFF2-40B4-BE49-F238E27FC236}">
                <a16:creationId xmlns:a16="http://schemas.microsoft.com/office/drawing/2014/main" id="{CEAD462D-BC00-516D-7E64-C7096739A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2" y="218566"/>
            <a:ext cx="10049467" cy="700133"/>
          </a:xfrm>
        </p:spPr>
        <p:txBody>
          <a:bodyPr/>
          <a:lstStyle/>
          <a:p>
            <a:r>
              <a:rPr lang="de-DE" dirty="0"/>
              <a:t>Welche Interviewform passt zur Forschungsfrage?</a:t>
            </a:r>
          </a:p>
        </p:txBody>
      </p:sp>
    </p:spTree>
    <p:extLst>
      <p:ext uri="{BB962C8B-B14F-4D97-AF65-F5344CB8AC3E}">
        <p14:creationId xmlns:p14="http://schemas.microsoft.com/office/powerpoint/2010/main" val="3166325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709C9-792D-995C-530D-648D1CD60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07E8F9D-5880-2DF5-5B9E-1477446B5DA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0" name="Grafik 9" descr="Ein Bild, das Menschliches Gesicht, Text, Cartoon, Darstellung enthält.&#10;&#10;KI-generierte Inhalte können fehlerhaft sein.">
            <a:extLst>
              <a:ext uri="{FF2B5EF4-FFF2-40B4-BE49-F238E27FC236}">
                <a16:creationId xmlns:a16="http://schemas.microsoft.com/office/drawing/2014/main" id="{1487D89B-2B61-20B5-D01B-71259B5CD5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4542" y="1448660"/>
            <a:ext cx="8007458" cy="5338305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B0D4F790-8EF2-C8A2-27FB-C925915C4CD2}"/>
              </a:ext>
            </a:extLst>
          </p:cNvPr>
          <p:cNvSpPr txBox="1"/>
          <p:nvPr/>
        </p:nvSpPr>
        <p:spPr>
          <a:xfrm>
            <a:off x="216976" y="2118385"/>
            <a:ext cx="3967566" cy="2621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0"/>
              </a:spcBef>
              <a:buClr>
                <a:srgbClr val="004F9F"/>
              </a:buClr>
            </a:pPr>
            <a:r>
              <a:rPr lang="de-DE" sz="2800" dirty="0">
                <a:cs typeface="Calibri" panose="020F0502020204030204" pitchFamily="34" charset="0"/>
              </a:rPr>
              <a:t>Celine entscheidet sich für das </a:t>
            </a:r>
            <a:r>
              <a:rPr lang="de-DE" sz="2800" b="1" dirty="0">
                <a:cs typeface="Calibri" panose="020F0502020204030204" pitchFamily="34" charset="0"/>
              </a:rPr>
              <a:t>problemzentrierte Interview </a:t>
            </a:r>
            <a:r>
              <a:rPr lang="de-DE" sz="2800" dirty="0">
                <a:cs typeface="Calibri" panose="020F0502020204030204" pitchFamily="34" charset="0"/>
              </a:rPr>
              <a:t>–</a:t>
            </a:r>
          </a:p>
          <a:p>
            <a:pPr>
              <a:spcBef>
                <a:spcPts val="1000"/>
              </a:spcBef>
              <a:buClr>
                <a:srgbClr val="004F9F"/>
              </a:buClr>
            </a:pPr>
            <a:r>
              <a:rPr lang="de-DE" sz="2400" i="1" dirty="0">
                <a:cs typeface="Calibri" panose="020F0502020204030204" pitchFamily="34" charset="0"/>
              </a:rPr>
              <a:t>Offen genug für persönliche Erfahrungen, strukturiert genug für Vergleichbarkeit</a:t>
            </a:r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0F7BF16B-EFD8-C32F-2FE0-EB1CAA7AC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2" y="218566"/>
            <a:ext cx="10049467" cy="700133"/>
          </a:xfrm>
        </p:spPr>
        <p:txBody>
          <a:bodyPr/>
          <a:lstStyle/>
          <a:p>
            <a:r>
              <a:rPr lang="de-DE" dirty="0"/>
              <a:t>Welche Interviewform passt zur Forschungsfrage?</a:t>
            </a:r>
          </a:p>
        </p:txBody>
      </p:sp>
      <p:pic>
        <p:nvPicPr>
          <p:cNvPr id="14" name="fable_gpt-4o-mini-tts_2-38.mp3">
            <a:hlinkClick r:id="" action="ppaction://media"/>
            <a:extLst>
              <a:ext uri="{FF2B5EF4-FFF2-40B4-BE49-F238E27FC236}">
                <a16:creationId xmlns:a16="http://schemas.microsoft.com/office/drawing/2014/main" id="{ACB8AEFF-9B23-A3C7-9138-5BB0B36AD1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4680" y="553290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978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6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B1D39-D8A1-0DD2-641B-00F781304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2EBA2F2F-3146-79FB-E602-C21549E26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Ausblick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A3CD5BC-BBEC-E3E2-681D-E58105B3F78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18</a:t>
            </a:fld>
            <a:endParaRPr lang="de-DE"/>
          </a:p>
        </p:txBody>
      </p:sp>
      <p:pic>
        <p:nvPicPr>
          <p:cNvPr id="3" name="fable_gpt-4o-mini-39-4.mp3">
            <a:hlinkClick r:id="" action="ppaction://media"/>
            <a:extLst>
              <a:ext uri="{FF2B5EF4-FFF2-40B4-BE49-F238E27FC236}">
                <a16:creationId xmlns:a16="http://schemas.microsoft.com/office/drawing/2014/main" id="{72B3BE4F-14AB-06A8-CA20-BBC7CCD125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2478" y="535432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44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8289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2000"/>
    </mc:Choice>
    <mc:Fallback>
      <p:transition spd="slow" advClick="0" advTm="2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4776ADE-EBA9-878E-E35A-A668203F75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" y="4305204"/>
            <a:ext cx="5870064" cy="941388"/>
          </a:xfrm>
        </p:spPr>
        <p:txBody>
          <a:bodyPr/>
          <a:lstStyle/>
          <a:p>
            <a:r>
              <a:rPr lang="de-DE" dirty="0"/>
              <a:t>Methoden der qualitativen Datenerhebung – Fokus: Interviews</a:t>
            </a:r>
          </a:p>
        </p:txBody>
      </p:sp>
      <p:pic>
        <p:nvPicPr>
          <p:cNvPr id="4" name="fable_gpt-4o-mini-tts_2-1.mp3">
            <a:hlinkClick r:id="" action="ppaction://media"/>
            <a:extLst>
              <a:ext uri="{FF2B5EF4-FFF2-40B4-BE49-F238E27FC236}">
                <a16:creationId xmlns:a16="http://schemas.microsoft.com/office/drawing/2014/main" id="{0FD6A2AF-6563-D84D-93CE-9EF0885946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35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2000"/>
    </mc:Choice>
    <mc:Fallback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498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2000"/>
    </mc:Choice>
    <mc:Fallback>
      <p:transition spd="slow" advClick="0" advTm="2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FC53F3-1500-1626-18B6-CECB88F41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Lernziele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4C21555-2E8D-6F16-CF5F-40387C75B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0" dirty="0">
                <a:solidFill>
                  <a:schemeClr val="tx1"/>
                </a:solidFill>
              </a:rPr>
              <a:t>Nach diesem Video kannst du…</a:t>
            </a:r>
          </a:p>
          <a:p>
            <a:pPr>
              <a:buClr>
                <a:srgbClr val="004F9F"/>
              </a:buClr>
              <a:buFont typeface="Wingdings" pitchFamily="2" charset="2"/>
              <a:buChar char="ü"/>
            </a:pPr>
            <a:r>
              <a:rPr lang="de-DE" dirty="0">
                <a:solidFill>
                  <a:schemeClr val="tx1"/>
                </a:solidFill>
              </a:rPr>
              <a:t>den Ablauf eines qualitativen Interviews beschreiben,</a:t>
            </a:r>
          </a:p>
          <a:p>
            <a:pPr>
              <a:buClr>
                <a:srgbClr val="004F9F"/>
              </a:buClr>
              <a:buFont typeface="Wingdings" pitchFamily="2" charset="2"/>
              <a:buChar char="ü"/>
            </a:pPr>
            <a:r>
              <a:rPr lang="de-DE" dirty="0">
                <a:solidFill>
                  <a:schemeClr val="tx1"/>
                </a:solidFill>
              </a:rPr>
              <a:t>wichtige Aspekte der Vorbereitung, Durchführung und Nachbereitung erläutern, </a:t>
            </a:r>
          </a:p>
          <a:p>
            <a:pPr>
              <a:buClr>
                <a:srgbClr val="004F9F"/>
              </a:buClr>
              <a:buFont typeface="Wingdings" pitchFamily="2" charset="2"/>
              <a:buChar char="ü"/>
            </a:pPr>
            <a:r>
              <a:rPr lang="de-DE" dirty="0">
                <a:solidFill>
                  <a:schemeClr val="tx1"/>
                </a:solidFill>
              </a:rPr>
              <a:t>verschiedene Formen qualitativer Interviews unterscheiden,</a:t>
            </a:r>
          </a:p>
          <a:p>
            <a:pPr>
              <a:buClr>
                <a:srgbClr val="004F9F"/>
              </a:buClr>
              <a:buFont typeface="Wingdings" pitchFamily="2" charset="2"/>
              <a:buChar char="ü"/>
            </a:pPr>
            <a:r>
              <a:rPr lang="de-DE" dirty="0">
                <a:solidFill>
                  <a:schemeClr val="tx1"/>
                </a:solidFill>
              </a:rPr>
              <a:t>und typische Einsatzbereiche im Gesundheitswesen benennen.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8B82B11-B880-FB4E-E767-BFB77D38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E5279CC-2E89-9F3F-78C7-DD5FFA367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AF7BE-D89C-6B49-BAC7-BAB901C4C797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B84D9B6-B596-F93A-D167-4840EEEA5A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fable_gpt-4o-mini-2-2.mp3">
            <a:hlinkClick r:id="" action="ppaction://media"/>
            <a:extLst>
              <a:ext uri="{FF2B5EF4-FFF2-40B4-BE49-F238E27FC236}">
                <a16:creationId xmlns:a16="http://schemas.microsoft.com/office/drawing/2014/main" id="{5EE8C3F2-0BD0-8E28-31F8-1199B1B4D7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50360" y="5040552"/>
            <a:ext cx="812800" cy="812800"/>
          </a:xfrm>
          <a:prstGeom prst="rect">
            <a:avLst/>
          </a:prstGeom>
        </p:spPr>
      </p:pic>
      <p:pic>
        <p:nvPicPr>
          <p:cNvPr id="8" name="fable_gpt-4o-mini-tts_2-3.mp3">
            <a:hlinkClick r:id="" action="ppaction://media"/>
            <a:extLst>
              <a:ext uri="{FF2B5EF4-FFF2-40B4-BE49-F238E27FC236}">
                <a16:creationId xmlns:a16="http://schemas.microsoft.com/office/drawing/2014/main" id="{2A66D69F-B9E9-0B9D-1983-942910433A0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149600" y="5080000"/>
            <a:ext cx="812800" cy="812800"/>
          </a:xfrm>
          <a:prstGeom prst="rect">
            <a:avLst/>
          </a:prstGeom>
        </p:spPr>
      </p:pic>
      <p:pic>
        <p:nvPicPr>
          <p:cNvPr id="12" name="fable_gpt-4o-mini-2-4.mp3">
            <a:hlinkClick r:id="" action="ppaction://media"/>
            <a:extLst>
              <a:ext uri="{FF2B5EF4-FFF2-40B4-BE49-F238E27FC236}">
                <a16:creationId xmlns:a16="http://schemas.microsoft.com/office/drawing/2014/main" id="{57569589-5832-6499-8CD0-6727618B899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48840" y="5080000"/>
            <a:ext cx="812800" cy="812800"/>
          </a:xfrm>
          <a:prstGeom prst="rect">
            <a:avLst/>
          </a:prstGeom>
        </p:spPr>
      </p:pic>
      <p:pic>
        <p:nvPicPr>
          <p:cNvPr id="13" name="fable_gpt-4o-mini-2-5.mp3">
            <a:hlinkClick r:id="" action="ppaction://media"/>
            <a:extLst>
              <a:ext uri="{FF2B5EF4-FFF2-40B4-BE49-F238E27FC236}">
                <a16:creationId xmlns:a16="http://schemas.microsoft.com/office/drawing/2014/main" id="{3E738B93-7FA5-8FA3-9F81-A6A0F40A656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6640" y="50800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062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5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8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64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51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FE5AF5E7-3260-B230-44D6-E7E8D0BA2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Überblick: Qualitative Datenerhebungsmethoden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80AFC2-1A21-C878-A9E2-D722204D8C7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4</a:t>
            </a:fld>
            <a:endParaRPr lang="de-DE"/>
          </a:p>
        </p:txBody>
      </p:sp>
      <p:pic>
        <p:nvPicPr>
          <p:cNvPr id="3" name="fable_gpt-4o-mini-2-6.mp3">
            <a:hlinkClick r:id="" action="ppaction://media"/>
            <a:extLst>
              <a:ext uri="{FF2B5EF4-FFF2-40B4-BE49-F238E27FC236}">
                <a16:creationId xmlns:a16="http://schemas.microsoft.com/office/drawing/2014/main" id="{58B670ED-31B1-A8C0-BCCC-0A0191B651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08200" y="550672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304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3CBE909-A310-9931-CAFB-77572281D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Merkmale qualitativer Erhebungs-methoden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3128DF4-B04E-9D2C-F85C-2AA8E8440D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418EC76D-58DA-11C2-D35F-C9BA87BB4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71449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Meist </a:t>
            </a:r>
            <a:r>
              <a:rPr lang="de-DE" dirty="0">
                <a:solidFill>
                  <a:schemeClr val="tx1"/>
                </a:solidFill>
              </a:rPr>
              <a:t>nicht </a:t>
            </a:r>
            <a:r>
              <a:rPr lang="de-DE" b="0" dirty="0">
                <a:solidFill>
                  <a:schemeClr val="tx1"/>
                </a:solidFill>
              </a:rPr>
              <a:t>oder </a:t>
            </a:r>
            <a:r>
              <a:rPr lang="de-DE" dirty="0">
                <a:solidFill>
                  <a:schemeClr val="tx1"/>
                </a:solidFill>
              </a:rPr>
              <a:t>nur teilweise strukturiert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b="0" dirty="0">
                <a:solidFill>
                  <a:schemeClr val="tx1"/>
                </a:solidFill>
              </a:rPr>
              <a:t>Keine starren Fragebögen, sondern </a:t>
            </a:r>
            <a:r>
              <a:rPr lang="de-DE" dirty="0">
                <a:solidFill>
                  <a:schemeClr val="tx1"/>
                </a:solidFill>
              </a:rPr>
              <a:t>Raum für individuelle Ergänzungen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dirty="0">
                <a:solidFill>
                  <a:schemeClr val="tx1"/>
                </a:solidFill>
              </a:rPr>
              <a:t>Reaktive Methoden: </a:t>
            </a:r>
            <a:r>
              <a:rPr lang="de-DE" b="0" dirty="0">
                <a:solidFill>
                  <a:schemeClr val="tx1"/>
                </a:solidFill>
              </a:rPr>
              <a:t>Teilnehmende wissen, dass sie beobachtet oder befragt werden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dirty="0">
                <a:solidFill>
                  <a:schemeClr val="tx1"/>
                </a:solidFill>
              </a:rPr>
              <a:t>Non-reaktive Methoden: </a:t>
            </a:r>
            <a:r>
              <a:rPr lang="de-DE" b="0" dirty="0">
                <a:solidFill>
                  <a:schemeClr val="tx1"/>
                </a:solidFill>
              </a:rPr>
              <a:t>Verhalten oder Materialien werden unbeeinflusst analysiert</a:t>
            </a:r>
          </a:p>
        </p:txBody>
      </p:sp>
      <p:pic>
        <p:nvPicPr>
          <p:cNvPr id="10" name="fable_gpt-4o-mini-tts_2-40.mp3">
            <a:hlinkClick r:id="" action="ppaction://media"/>
            <a:extLst>
              <a:ext uri="{FF2B5EF4-FFF2-40B4-BE49-F238E27FC236}">
                <a16:creationId xmlns:a16="http://schemas.microsoft.com/office/drawing/2014/main" id="{379AC1D2-7918-5C4B-1C52-7D413104DE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0000" y="528427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98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04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A5166-A8AF-CB29-5C8D-342A3FD95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BC706C8-B7DE-7A19-0BCF-620CC5998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Typische qualitative Datenerhebungs-methoden im Gesundheitswesen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98EB2D6-3FED-64B9-9C90-8FBE8F79FC4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3E689D84-8A8F-19BB-B9AB-3720231EF7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0028" y="1791335"/>
            <a:ext cx="9579922" cy="4271449"/>
          </a:xfrm>
        </p:spPr>
        <p:txBody>
          <a:bodyPr/>
          <a:lstStyle/>
          <a:p>
            <a:pPr marL="0" indent="0">
              <a:lnSpc>
                <a:spcPct val="100000"/>
              </a:lnSpc>
              <a:buClr>
                <a:srgbClr val="004F9F"/>
              </a:buClr>
              <a:buNone/>
            </a:pPr>
            <a:r>
              <a:rPr lang="de-DE" dirty="0">
                <a:solidFill>
                  <a:schemeClr val="tx1"/>
                </a:solidFill>
              </a:rPr>
              <a:t>Interviews</a:t>
            </a:r>
          </a:p>
          <a:p>
            <a:pPr marL="0" indent="0">
              <a:lnSpc>
                <a:spcPct val="100000"/>
              </a:lnSpc>
              <a:buClr>
                <a:srgbClr val="004F9F"/>
              </a:buClr>
              <a:buNone/>
            </a:pPr>
            <a:r>
              <a:rPr lang="de-DE" dirty="0">
                <a:solidFill>
                  <a:schemeClr val="tx1"/>
                </a:solidFill>
              </a:rPr>
              <a:t>Fokusgruppen</a:t>
            </a:r>
          </a:p>
          <a:p>
            <a:pPr marL="0" indent="0">
              <a:lnSpc>
                <a:spcPct val="100000"/>
              </a:lnSpc>
              <a:buClr>
                <a:srgbClr val="004F9F"/>
              </a:buClr>
              <a:buNone/>
            </a:pPr>
            <a:r>
              <a:rPr lang="de-DE" dirty="0">
                <a:solidFill>
                  <a:schemeClr val="tx1"/>
                </a:solidFill>
              </a:rPr>
              <a:t>Beobachtungen</a:t>
            </a:r>
          </a:p>
          <a:p>
            <a:pPr marL="0" indent="0">
              <a:lnSpc>
                <a:spcPct val="100000"/>
              </a:lnSpc>
              <a:buClr>
                <a:srgbClr val="004F9F"/>
              </a:buClr>
              <a:buNone/>
            </a:pPr>
            <a:r>
              <a:rPr lang="de-DE" dirty="0">
                <a:solidFill>
                  <a:schemeClr val="tx1"/>
                </a:solidFill>
              </a:rPr>
              <a:t>Dokumentenanalysen</a:t>
            </a:r>
          </a:p>
          <a:p>
            <a:pPr marL="0" indent="0">
              <a:lnSpc>
                <a:spcPct val="100000"/>
              </a:lnSpc>
              <a:buClr>
                <a:srgbClr val="004F9F"/>
              </a:buClr>
              <a:buNone/>
            </a:pPr>
            <a:r>
              <a:rPr lang="de-DE" dirty="0">
                <a:solidFill>
                  <a:schemeClr val="tx1"/>
                </a:solidFill>
              </a:rPr>
              <a:t>Fragebögen (offen)</a:t>
            </a:r>
          </a:p>
        </p:txBody>
      </p:sp>
      <p:pic>
        <p:nvPicPr>
          <p:cNvPr id="4" name="Grafik 3" descr="Chatblase Silhouette">
            <a:extLst>
              <a:ext uri="{FF2B5EF4-FFF2-40B4-BE49-F238E27FC236}">
                <a16:creationId xmlns:a16="http://schemas.microsoft.com/office/drawing/2014/main" id="{13F5B4F0-61AE-A9D0-8CBE-751ADBCE6D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8839" y="1829434"/>
            <a:ext cx="541811" cy="541811"/>
          </a:xfrm>
          <a:prstGeom prst="rect">
            <a:avLst/>
          </a:prstGeom>
        </p:spPr>
      </p:pic>
      <p:pic>
        <p:nvPicPr>
          <p:cNvPr id="10" name="Grafik 9" descr="Auge mit einfarbiger Füllung">
            <a:extLst>
              <a:ext uri="{FF2B5EF4-FFF2-40B4-BE49-F238E27FC236}">
                <a16:creationId xmlns:a16="http://schemas.microsoft.com/office/drawing/2014/main" id="{25B6FAC1-FBB1-BD8F-B5BC-7FE19B1310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91144" y="2926465"/>
            <a:ext cx="541811" cy="541811"/>
          </a:xfrm>
          <a:prstGeom prst="rect">
            <a:avLst/>
          </a:prstGeom>
        </p:spPr>
      </p:pic>
      <p:pic>
        <p:nvPicPr>
          <p:cNvPr id="12" name="Grafik 11" descr="Kundenbewertung Silhouette">
            <a:extLst>
              <a:ext uri="{FF2B5EF4-FFF2-40B4-BE49-F238E27FC236}">
                <a16:creationId xmlns:a16="http://schemas.microsoft.com/office/drawing/2014/main" id="{4E0DC2B0-8584-96F8-CB66-03AD4C88164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48839" y="2395506"/>
            <a:ext cx="541811" cy="541811"/>
          </a:xfrm>
          <a:prstGeom prst="rect">
            <a:avLst/>
          </a:prstGeom>
        </p:spPr>
      </p:pic>
      <p:pic>
        <p:nvPicPr>
          <p:cNvPr id="14" name="Grafik 13" descr="Dokument Silhouette">
            <a:extLst>
              <a:ext uri="{FF2B5EF4-FFF2-40B4-BE49-F238E27FC236}">
                <a16:creationId xmlns:a16="http://schemas.microsoft.com/office/drawing/2014/main" id="{ABF7E878-FFF3-264C-7B3F-F737E95F33A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91144" y="3492537"/>
            <a:ext cx="457200" cy="457200"/>
          </a:xfrm>
          <a:prstGeom prst="rect">
            <a:avLst/>
          </a:prstGeom>
        </p:spPr>
      </p:pic>
      <p:pic>
        <p:nvPicPr>
          <p:cNvPr id="16" name="Grafik 15" descr="Liste Silhouette">
            <a:extLst>
              <a:ext uri="{FF2B5EF4-FFF2-40B4-BE49-F238E27FC236}">
                <a16:creationId xmlns:a16="http://schemas.microsoft.com/office/drawing/2014/main" id="{A7AE77CD-A163-97A0-3034-FB9866A9C98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91144" y="4065801"/>
            <a:ext cx="457200" cy="457200"/>
          </a:xfrm>
          <a:prstGeom prst="rect">
            <a:avLst/>
          </a:prstGeom>
        </p:spPr>
      </p:pic>
      <p:pic>
        <p:nvPicPr>
          <p:cNvPr id="18" name="Grafik 17" descr="Ein Bild, das Kleidung, Menschliches Gesicht, Darstellung, Cartoon enthält.&#10;&#10;KI-generierte Inhalte können fehlerhaft sein.">
            <a:extLst>
              <a:ext uri="{FF2B5EF4-FFF2-40B4-BE49-F238E27FC236}">
                <a16:creationId xmlns:a16="http://schemas.microsoft.com/office/drawing/2014/main" id="{4FF453F0-D44E-48B8-3219-725318ACAFB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10250" y="1437249"/>
            <a:ext cx="6381750" cy="4254500"/>
          </a:xfrm>
          <a:prstGeom prst="rect">
            <a:avLst/>
          </a:prstGeom>
        </p:spPr>
      </p:pic>
      <p:pic>
        <p:nvPicPr>
          <p:cNvPr id="19" name="fable_gpt-4o-mini-tts_2-9.mp3">
            <a:hlinkClick r:id="" action="ppaction://media"/>
            <a:extLst>
              <a:ext uri="{FF2B5EF4-FFF2-40B4-BE49-F238E27FC236}">
                <a16:creationId xmlns:a16="http://schemas.microsoft.com/office/drawing/2014/main" id="{A3F14A07-8507-2687-FFFB-CD889E92B2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571886" y="5069642"/>
            <a:ext cx="812800" cy="812800"/>
          </a:xfrm>
          <a:prstGeom prst="rect">
            <a:avLst/>
          </a:prstGeom>
        </p:spPr>
      </p:pic>
      <p:pic>
        <p:nvPicPr>
          <p:cNvPr id="20" name="fable_gpt-4o-mini-2-10.mp3">
            <a:hlinkClick r:id="" action="ppaction://media"/>
            <a:extLst>
              <a:ext uri="{FF2B5EF4-FFF2-40B4-BE49-F238E27FC236}">
                <a16:creationId xmlns:a16="http://schemas.microsoft.com/office/drawing/2014/main" id="{4AABBCD0-89F0-707D-689C-AF17025B2D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293308" y="5069642"/>
            <a:ext cx="812800" cy="812800"/>
          </a:xfrm>
          <a:prstGeom prst="rect">
            <a:avLst/>
          </a:prstGeom>
        </p:spPr>
      </p:pic>
      <p:pic>
        <p:nvPicPr>
          <p:cNvPr id="21" name="fable_gpt-4o-mini-2-11.mp3">
            <a:hlinkClick r:id="" action="ppaction://media"/>
            <a:extLst>
              <a:ext uri="{FF2B5EF4-FFF2-40B4-BE49-F238E27FC236}">
                <a16:creationId xmlns:a16="http://schemas.microsoft.com/office/drawing/2014/main" id="{01300F3C-8B90-3D3E-8F79-5E735774927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84250" y="506964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293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200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895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3905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73AD1-9EEB-B25A-05DC-BCA801019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33C87CC6-057C-1064-BDE4-63DEB3493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Ablauf eines qualitativen </a:t>
            </a:r>
            <a:br>
              <a:rPr lang="de-DE" i="1" dirty="0"/>
            </a:br>
            <a:r>
              <a:rPr lang="de-DE" i="1" dirty="0"/>
              <a:t>Interviews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41AAF0F-F0AD-8DC2-AA30-11B5F309A1B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7</a:t>
            </a:fld>
            <a:endParaRPr lang="de-DE"/>
          </a:p>
        </p:txBody>
      </p:sp>
      <p:pic>
        <p:nvPicPr>
          <p:cNvPr id="3" name="fable_gpt-4o-mini-2-12.mp3">
            <a:hlinkClick r:id="" action="ppaction://media"/>
            <a:extLst>
              <a:ext uri="{FF2B5EF4-FFF2-40B4-BE49-F238E27FC236}">
                <a16:creationId xmlns:a16="http://schemas.microsoft.com/office/drawing/2014/main" id="{FA2DA832-FAC6-621A-2BC8-441D7E6CA2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198" y="544576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629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51647-53CA-AB80-0885-09DE8D984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23BA76A-49F1-F8C1-AFEF-E3DBE5D91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Ablauf eines qualitativen Interviews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54BA19F-85CC-63D7-E81B-6824AB88EE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2" name="Inhaltsplatzhalter 1">
            <a:extLst>
              <a:ext uri="{FF2B5EF4-FFF2-40B4-BE49-F238E27FC236}">
                <a16:creationId xmlns:a16="http://schemas.microsoft.com/office/drawing/2014/main" id="{6E342476-F79F-23D9-7E03-AAF617AEAF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4892908"/>
              </p:ext>
            </p:extLst>
          </p:nvPr>
        </p:nvGraphicFramePr>
        <p:xfrm>
          <a:off x="838200" y="1257301"/>
          <a:ext cx="10756900" cy="4840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pic>
        <p:nvPicPr>
          <p:cNvPr id="4" name="fable_gpt-4o-mini-2-13.mp3">
            <a:hlinkClick r:id="" action="ppaction://media"/>
            <a:extLst>
              <a:ext uri="{FF2B5EF4-FFF2-40B4-BE49-F238E27FC236}">
                <a16:creationId xmlns:a16="http://schemas.microsoft.com/office/drawing/2014/main" id="{74A5B839-B198-E791-A2F4-5580143D93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9542786" y="5194299"/>
            <a:ext cx="812800" cy="812800"/>
          </a:xfrm>
          <a:prstGeom prst="rect">
            <a:avLst/>
          </a:prstGeom>
        </p:spPr>
      </p:pic>
      <p:pic>
        <p:nvPicPr>
          <p:cNvPr id="5" name="fable_gpt-4o-mini-2-14mp3.mp3">
            <a:hlinkClick r:id="" action="ppaction://media"/>
            <a:extLst>
              <a:ext uri="{FF2B5EF4-FFF2-40B4-BE49-F238E27FC236}">
                <a16:creationId xmlns:a16="http://schemas.microsoft.com/office/drawing/2014/main" id="{3743CB9B-C634-5127-018A-D1CD7AF4B24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8700776" y="5194299"/>
            <a:ext cx="812800" cy="812800"/>
          </a:xfrm>
          <a:prstGeom prst="rect">
            <a:avLst/>
          </a:prstGeom>
        </p:spPr>
      </p:pic>
      <p:pic>
        <p:nvPicPr>
          <p:cNvPr id="8" name="fable_gpt-4o-mini-2-15.mp3">
            <a:hlinkClick r:id="" action="ppaction://media"/>
            <a:extLst>
              <a:ext uri="{FF2B5EF4-FFF2-40B4-BE49-F238E27FC236}">
                <a16:creationId xmlns:a16="http://schemas.microsoft.com/office/drawing/2014/main" id="{9B12C364-3602-EDBD-E6A1-0E350DEC20E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7833364" y="5194299"/>
            <a:ext cx="812800" cy="812800"/>
          </a:xfrm>
          <a:prstGeom prst="rect">
            <a:avLst/>
          </a:prstGeom>
        </p:spPr>
      </p:pic>
      <p:pic>
        <p:nvPicPr>
          <p:cNvPr id="10" name="fable_gpt-4o-mini-16-2.mp3">
            <a:hlinkClick r:id="" action="ppaction://media"/>
            <a:extLst>
              <a:ext uri="{FF2B5EF4-FFF2-40B4-BE49-F238E27FC236}">
                <a16:creationId xmlns:a16="http://schemas.microsoft.com/office/drawing/2014/main" id="{083BC0AE-9AB1-1B26-8DC6-3DC64900DE2B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6964682" y="5194299"/>
            <a:ext cx="812800" cy="812800"/>
          </a:xfrm>
          <a:prstGeom prst="rect">
            <a:avLst/>
          </a:prstGeom>
        </p:spPr>
      </p:pic>
      <p:pic>
        <p:nvPicPr>
          <p:cNvPr id="11" name="fable_gpt-4o-mini-18.mp3">
            <a:hlinkClick r:id="" action="ppaction://media"/>
            <a:extLst>
              <a:ext uri="{FF2B5EF4-FFF2-40B4-BE49-F238E27FC236}">
                <a16:creationId xmlns:a16="http://schemas.microsoft.com/office/drawing/2014/main" id="{E7A4B803-A24E-D26F-F3DB-3CB408824657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6065520" y="5194299"/>
            <a:ext cx="812800" cy="812800"/>
          </a:xfrm>
          <a:prstGeom prst="rect">
            <a:avLst/>
          </a:prstGeom>
        </p:spPr>
      </p:pic>
      <p:pic>
        <p:nvPicPr>
          <p:cNvPr id="12" name="fable_gpt-4o-mini-2-19.mp3">
            <a:hlinkClick r:id="" action="ppaction://media"/>
            <a:extLst>
              <a:ext uri="{FF2B5EF4-FFF2-40B4-BE49-F238E27FC236}">
                <a16:creationId xmlns:a16="http://schemas.microsoft.com/office/drawing/2014/main" id="{87DE02F3-8408-DD84-616A-50AE92DF3EFA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5064760" y="5194299"/>
            <a:ext cx="812800" cy="812800"/>
          </a:xfrm>
          <a:prstGeom prst="rect">
            <a:avLst/>
          </a:prstGeom>
        </p:spPr>
      </p:pic>
      <p:pic>
        <p:nvPicPr>
          <p:cNvPr id="13" name="fable_gpt-4o-mini-2-20.mp3">
            <a:hlinkClick r:id="" action="ppaction://media"/>
            <a:extLst>
              <a:ext uri="{FF2B5EF4-FFF2-40B4-BE49-F238E27FC236}">
                <a16:creationId xmlns:a16="http://schemas.microsoft.com/office/drawing/2014/main" id="{A247E856-0460-B0AD-8A02-A39C47E6FA2A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4008120" y="5194299"/>
            <a:ext cx="812800" cy="812800"/>
          </a:xfrm>
          <a:prstGeom prst="rect">
            <a:avLst/>
          </a:prstGeom>
        </p:spPr>
      </p:pic>
      <p:pic>
        <p:nvPicPr>
          <p:cNvPr id="14" name="fable_gpt-4o-mini-2-21.mp3">
            <a:hlinkClick r:id="" action="ppaction://media"/>
            <a:extLst>
              <a:ext uri="{FF2B5EF4-FFF2-40B4-BE49-F238E27FC236}">
                <a16:creationId xmlns:a16="http://schemas.microsoft.com/office/drawing/2014/main" id="{C7F6557E-C420-FC70-229A-0FC834050000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2951480" y="5194299"/>
            <a:ext cx="812800" cy="812800"/>
          </a:xfrm>
          <a:prstGeom prst="rect">
            <a:avLst/>
          </a:prstGeom>
        </p:spPr>
      </p:pic>
      <p:pic>
        <p:nvPicPr>
          <p:cNvPr id="15" name="fable_gpt-4o-2-22.mp3">
            <a:hlinkClick r:id="" action="ppaction://media"/>
            <a:extLst>
              <a:ext uri="{FF2B5EF4-FFF2-40B4-BE49-F238E27FC236}">
                <a16:creationId xmlns:a16="http://schemas.microsoft.com/office/drawing/2014/main" id="{762EDCCE-A91D-35AD-AFF3-F41E495EE1D9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894840" y="5194299"/>
            <a:ext cx="812800" cy="812800"/>
          </a:xfrm>
          <a:prstGeom prst="rect">
            <a:avLst/>
          </a:prstGeom>
        </p:spPr>
      </p:pic>
      <p:pic>
        <p:nvPicPr>
          <p:cNvPr id="16" name="fable_gpt-4o-mini-2-23.mp3">
            <a:hlinkClick r:id="" action="ppaction://media"/>
            <a:extLst>
              <a:ext uri="{FF2B5EF4-FFF2-40B4-BE49-F238E27FC236}">
                <a16:creationId xmlns:a16="http://schemas.microsoft.com/office/drawing/2014/main" id="{C06867E5-4F05-408D-F58D-553D80AECED4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838200" y="519429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99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2C4056A-A34B-4EB1-B98F-1887D724DF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E2C4056A-A34B-4EB1-B98F-1887D724DF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13FC14-117C-4E9F-8264-909ECE8FAA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graphicEl>
                                              <a:dgm id="{8E13FC14-117C-4E9F-8264-909ECE8FAA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54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E0ABAA-A2AE-4015-99A2-91BA36572F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graphicEl>
                                              <a:dgm id="{04E0ABAA-A2AE-4015-99A2-91BA36572F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7B2FC4D-5513-4464-88EB-836E7FE03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">
                                            <p:graphicEl>
                                              <a:dgm id="{C7B2FC4D-5513-4464-88EB-836E7FE03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1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BD4CEB-2B1A-4DFA-A81A-A8CCFA8A9C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dgm id="{B9BD4CEB-2B1A-4DFA-A81A-A8CCFA8A9C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BB649B-746C-4D39-B98D-B4F76CF3F9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">
                                            <p:graphicEl>
                                              <a:dgm id="{5ABB649B-746C-4D39-B98D-B4F76CF3F9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312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D8DFE99-66B5-4013-8647-716AF4AB9F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6D8DFE99-66B5-4013-8647-716AF4AB9F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A325EF3-5647-4A27-B349-24D5B32992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">
                                            <p:graphicEl>
                                              <a:dgm id="{7A325EF3-5647-4A27-B349-24D5B32992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40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46768A-E08F-4A7E-B5D6-4BE33BE4AE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5A46768A-E08F-4A7E-B5D6-4BE33BE4AE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6665E46-BB9B-4044-9458-72C14CCF07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86665E46-BB9B-4044-9458-72C14CCF07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1416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7BEDAD4-67EF-4A9D-9C49-C73D3C0D23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E7BEDAD4-67EF-4A9D-9C49-C73D3C0D23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10C6DF-6AA2-4E25-B058-CB942BC55D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2910C6DF-6AA2-4E25-B058-CB942BC55D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2246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773249-3898-4C0F-AE9F-FD5C5B84BD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dgm id="{14773249-3898-4C0F-AE9F-FD5C5B84BD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15166F-0F2D-432A-AEEA-42CBED85EE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4015166F-0F2D-432A-AEEA-42CBED85EE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3391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22CC5F-5AAF-3947-AC56-CD8F2DE9D5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3F22CC5F-5AAF-3947-AC56-CD8F2DE9D5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A3DAAF-0048-5540-9015-4A837CA3BF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">
                                            <p:graphicEl>
                                              <a:dgm id="{69A3DAAF-0048-5540-9015-4A837CA3BF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4365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E8BAB71-407C-4047-BDE7-93E33FCE0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">
                                            <p:graphicEl>
                                              <a:dgm id="{9E8BAB71-407C-4047-BDE7-93E33FCE0D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B58813-3C5E-6447-A97B-3ABCB96A51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B58813-3C5E-6447-A97B-3ABCB96A51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2" dur="3230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2304"/>
                            </p:stCondLst>
                            <p:childTnLst>
                              <p:par>
                                <p:cTn id="9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1190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3E859-7C0F-E4B0-D644-48618B29C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023AF4F9-6FBF-385E-6780-28CB148A9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Arten von qualitativen Interviews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FA8DDB5-2655-6FFC-C28A-A3E470D1BD5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9</a:t>
            </a:fld>
            <a:endParaRPr lang="de-DE"/>
          </a:p>
        </p:txBody>
      </p:sp>
      <p:pic>
        <p:nvPicPr>
          <p:cNvPr id="3" name="fable_gpt-4o-mini-2-24.mp3">
            <a:hlinkClick r:id="" action="ppaction://media"/>
            <a:extLst>
              <a:ext uri="{FF2B5EF4-FFF2-40B4-BE49-F238E27FC236}">
                <a16:creationId xmlns:a16="http://schemas.microsoft.com/office/drawing/2014/main" id="{A6BEE7AC-8914-2DF9-4F6E-77D09873F9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" y="521716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947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IM.RUHR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0D305730E5004AB3CA90973BBEB1B6" ma:contentTypeVersion="16" ma:contentTypeDescription="Ein neues Dokument erstellen." ma:contentTypeScope="" ma:versionID="ff8a6396a1f122342aa16d7e9d89e14f">
  <xsd:schema xmlns:xsd="http://www.w3.org/2001/XMLSchema" xmlns:xs="http://www.w3.org/2001/XMLSchema" xmlns:p="http://schemas.microsoft.com/office/2006/metadata/properties" xmlns:ns3="99a00cc4-59a4-48e2-97a2-f998a8372b54" xmlns:ns4="96c6cfda-f397-452f-aaf7-354f8a2af71a" targetNamespace="http://schemas.microsoft.com/office/2006/metadata/properties" ma:root="true" ma:fieldsID="a3833875b827f165657270fb6a222f25" ns3:_="" ns4:_="">
    <xsd:import namespace="99a00cc4-59a4-48e2-97a2-f998a8372b54"/>
    <xsd:import namespace="96c6cfda-f397-452f-aaf7-354f8a2af71a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a00cc4-59a4-48e2-97a2-f998a8372b54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c6cfda-f397-452f-aaf7-354f8a2af71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9a00cc4-59a4-48e2-97a2-f998a8372b54" xsi:nil="true"/>
  </documentManagement>
</p:properties>
</file>

<file path=customXml/itemProps1.xml><?xml version="1.0" encoding="utf-8"?>
<ds:datastoreItem xmlns:ds="http://schemas.openxmlformats.org/officeDocument/2006/customXml" ds:itemID="{808B3DF7-C6D4-4DDC-B1DB-92E5609C5D6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6590AE-C775-4282-8312-8831D246C5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a00cc4-59a4-48e2-97a2-f998a8372b54"/>
    <ds:schemaRef ds:uri="96c6cfda-f397-452f-aaf7-354f8a2af7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B2C2161-177C-49B2-B717-3C5F4CA1CA24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6c6cfda-f397-452f-aaf7-354f8a2af71a"/>
    <ds:schemaRef ds:uri="99a00cc4-59a4-48e2-97a2-f998a8372b54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392</Words>
  <Application>Microsoft Macintosh PowerPoint</Application>
  <PresentationFormat>Breitbild</PresentationFormat>
  <Paragraphs>87</Paragraphs>
  <Slides>20</Slides>
  <Notes>6</Notes>
  <HiddenSlides>0</HiddenSlides>
  <MMClips>36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5" baseType="lpstr">
      <vt:lpstr>Arial</vt:lpstr>
      <vt:lpstr>Lato</vt:lpstr>
      <vt:lpstr>Calibri</vt:lpstr>
      <vt:lpstr>Wingdings</vt:lpstr>
      <vt:lpstr>Office</vt:lpstr>
      <vt:lpstr>PowerPoint-Präsentation</vt:lpstr>
      <vt:lpstr>PowerPoint-Präsentation</vt:lpstr>
      <vt:lpstr>Lernziele</vt:lpstr>
      <vt:lpstr>Überblick: Qualitative Datenerhebungsmethoden</vt:lpstr>
      <vt:lpstr>Merkmale qualitativer Erhebungs-methoden</vt:lpstr>
      <vt:lpstr>Typische qualitative Datenerhebungs-methoden im Gesundheitswesen</vt:lpstr>
      <vt:lpstr>Ablauf eines qualitativen  Interviews</vt:lpstr>
      <vt:lpstr>Ablauf eines qualitativen Interviews</vt:lpstr>
      <vt:lpstr>Arten von qualitativen Interviews</vt:lpstr>
      <vt:lpstr>Interviewarten im Überblick</vt:lpstr>
      <vt:lpstr>Narratives Interview</vt:lpstr>
      <vt:lpstr>Narratives Interview</vt:lpstr>
      <vt:lpstr>Leitfadeninterview</vt:lpstr>
      <vt:lpstr>Leitfadeninterview</vt:lpstr>
      <vt:lpstr>Varianten von Leitfadeninterviews</vt:lpstr>
      <vt:lpstr>Welche Interviewform passt zur Forschungsfrage?</vt:lpstr>
      <vt:lpstr>Welche Interviewform passt zur Forschungsfrage?</vt:lpstr>
      <vt:lpstr>Ausblick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Christian Hilgers</dc:creator>
  <cp:lastModifiedBy>Wahidie, Diana</cp:lastModifiedBy>
  <cp:revision>154</cp:revision>
  <dcterms:created xsi:type="dcterms:W3CDTF">2020-11-02T13:54:24Z</dcterms:created>
  <dcterms:modified xsi:type="dcterms:W3CDTF">2025-10-18T23:17:25Z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0x010100570D305730E5004AB3CA90973BBEB1B6</vt:lpwstr>
  </property>
  <property fmtid="{D5CDD505-2E9C-101B-9397-08002B2CF9AE}" pid="3" name="MediaServiceImageTags">
    <vt:lpwstr/>
  </property>
</Properties>
</file>