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6"/>
  </p:notesMasterIdLst>
  <p:sldIdLst>
    <p:sldId id="337" r:id="rId5"/>
    <p:sldId id="332" r:id="rId6"/>
    <p:sldId id="333" r:id="rId7"/>
    <p:sldId id="338" r:id="rId8"/>
    <p:sldId id="334" r:id="rId9"/>
    <p:sldId id="339" r:id="rId10"/>
    <p:sldId id="340" r:id="rId11"/>
    <p:sldId id="341" r:id="rId12"/>
    <p:sldId id="342" r:id="rId13"/>
    <p:sldId id="335" r:id="rId14"/>
    <p:sldId id="336" r:id="rId15"/>
  </p:sldIdLst>
  <p:sldSz cx="12192000" cy="6858000"/>
  <p:notesSz cx="6858000" cy="9144000"/>
  <p:embeddedFontLst>
    <p:embeddedFont>
      <p:font typeface="Lato" panose="020F0502020204030203" pitchFamily="34" charset="0"/>
      <p:regular r:id="rId17"/>
      <p:bold r:id="rId18"/>
      <p:italic r:id="rId19"/>
      <p:boldItalic r:id="rId20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10C033-79B9-F8AA-0D60-AE086CAA08A4}" name="Lehr, Alexander" initials="LA" userId="S::alexander.lehr_ruhr-uni-bochum.de#ext#@uniwhde.onmicrosoft.com::8a837e51-e11f-486e-98d4-923fdee6737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nz, Anne" initials="MA" lastIdx="1" clrIdx="0">
    <p:extLst>
      <p:ext uri="{19B8F6BF-5375-455C-9EA6-DF929625EA0E}">
        <p15:presenceInfo xmlns:p15="http://schemas.microsoft.com/office/powerpoint/2012/main" userId="S-1-5-21-1139895982-289624505-398547282-38138" providerId="AD"/>
      </p:ext>
    </p:extLst>
  </p:cmAuthor>
  <p:cmAuthor id="2" name="Lüdorf, Vivian" initials="LV" lastIdx="5" clrIdx="1">
    <p:extLst>
      <p:ext uri="{19B8F6BF-5375-455C-9EA6-DF929625EA0E}">
        <p15:presenceInfo xmlns:p15="http://schemas.microsoft.com/office/powerpoint/2012/main" userId="S::vivian.luedorf@uni-wh.de::a2c1b10b-adfb-4ac6-8111-7787d0e03f7a" providerId="AD"/>
      </p:ext>
    </p:extLst>
  </p:cmAuthor>
  <p:cmAuthor id="3" name="Richter, Isabel" initials="IR" lastIdx="3" clrIdx="2">
    <p:extLst>
      <p:ext uri="{19B8F6BF-5375-455C-9EA6-DF929625EA0E}">
        <p15:presenceInfo xmlns:p15="http://schemas.microsoft.com/office/powerpoint/2012/main" userId="S::isabel.richter@uni-wh.de::93865361-3cba-4a87-907d-96dec40958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03864"/>
    <a:srgbClr val="004F9F"/>
    <a:srgbClr val="D9D9D9"/>
    <a:srgbClr val="A90D00"/>
    <a:srgbClr val="002B44"/>
    <a:srgbClr val="F0F0F0"/>
    <a:srgbClr val="DCEAFF"/>
    <a:srgbClr val="014F9F"/>
    <a:srgbClr val="0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1A22D3-D3A4-453B-B3D9-5EFFF9772996}" v="595" dt="2025-11-30T15:45:33.7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7"/>
    <p:restoredTop sz="65323" autoAdjust="0"/>
  </p:normalViewPr>
  <p:slideViewPr>
    <p:cSldViewPr snapToGrid="0">
      <p:cViewPr varScale="1">
        <p:scale>
          <a:sx n="72" d="100"/>
          <a:sy n="72" d="100"/>
        </p:scale>
        <p:origin x="36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us Brinkmann" userId="87554a3e8ea5504a" providerId="LiveId" clId="{62436516-EBCB-43BA-B724-833D51DF8940}"/>
    <pc:docChg chg="custSel modSld">
      <pc:chgData name="Marius Brinkmann" userId="87554a3e8ea5504a" providerId="LiveId" clId="{62436516-EBCB-43BA-B724-833D51DF8940}" dt="2025-11-06T09:26:58.318" v="57"/>
      <pc:docMkLst>
        <pc:docMk/>
      </pc:docMkLst>
      <pc:sldChg chg="addSp modSp mod modAnim">
        <pc:chgData name="Marius Brinkmann" userId="87554a3e8ea5504a" providerId="LiveId" clId="{62436516-EBCB-43BA-B724-833D51DF8940}" dt="2025-11-06T08:32:18.993" v="4" actId="1076"/>
        <pc:sldMkLst>
          <pc:docMk/>
          <pc:sldMk cId="1606235370" sldId="332"/>
        </pc:sldMkLst>
        <pc:picChg chg="add mod">
          <ac:chgData name="Marius Brinkmann" userId="87554a3e8ea5504a" providerId="LiveId" clId="{62436516-EBCB-43BA-B724-833D51DF8940}" dt="2025-11-06T08:32:18.993" v="4" actId="1076"/>
          <ac:picMkLst>
            <pc:docMk/>
            <pc:sldMk cId="1606235370" sldId="332"/>
            <ac:picMk id="3" creationId="{4EAA5BD4-CC8E-B82A-18DE-24789E54ADC1}"/>
          </ac:picMkLst>
        </pc:picChg>
      </pc:sldChg>
      <pc:sldChg chg="addSp modSp mod modAnim">
        <pc:chgData name="Marius Brinkmann" userId="87554a3e8ea5504a" providerId="LiveId" clId="{62436516-EBCB-43BA-B724-833D51DF8940}" dt="2025-11-06T08:35:29.035" v="9" actId="1076"/>
        <pc:sldMkLst>
          <pc:docMk/>
          <pc:sldMk cId="1790698358" sldId="333"/>
        </pc:sldMkLst>
      </pc:sldChg>
      <pc:sldChg chg="addSp modSp mod modAnim">
        <pc:chgData name="Marius Brinkmann" userId="87554a3e8ea5504a" providerId="LiveId" clId="{62436516-EBCB-43BA-B724-833D51DF8940}" dt="2025-11-06T08:40:13.180" v="23"/>
        <pc:sldMkLst>
          <pc:docMk/>
          <pc:sldMk cId="2057304037" sldId="334"/>
        </pc:sldMkLst>
        <pc:picChg chg="add mod">
          <ac:chgData name="Marius Brinkmann" userId="87554a3e8ea5504a" providerId="LiveId" clId="{62436516-EBCB-43BA-B724-833D51DF8940}" dt="2025-11-06T08:38:54.527" v="17" actId="1076"/>
          <ac:picMkLst>
            <pc:docMk/>
            <pc:sldMk cId="2057304037" sldId="334"/>
            <ac:picMk id="2" creationId="{BDA3A977-6776-92B9-B6DC-05229F9D732B}"/>
          </ac:picMkLst>
        </pc:picChg>
      </pc:sldChg>
      <pc:sldChg chg="addSp delSp modSp mod delAnim modAnim">
        <pc:chgData name="Marius Brinkmann" userId="87554a3e8ea5504a" providerId="LiveId" clId="{62436516-EBCB-43BA-B724-833D51DF8940}" dt="2025-11-06T09:26:58.318" v="57"/>
        <pc:sldMkLst>
          <pc:docMk/>
          <pc:sldMk cId="3288289621" sldId="335"/>
        </pc:sldMkLst>
      </pc:sldChg>
      <pc:sldChg chg="addSp modSp mod modAnim">
        <pc:chgData name="Marius Brinkmann" userId="87554a3e8ea5504a" providerId="LiveId" clId="{62436516-EBCB-43BA-B724-833D51DF8940}" dt="2025-11-06T08:40:04.322" v="20"/>
        <pc:sldMkLst>
          <pc:docMk/>
          <pc:sldMk cId="1727886170" sldId="338"/>
        </pc:sldMkLst>
        <pc:spChg chg="mod">
          <ac:chgData name="Marius Brinkmann" userId="87554a3e8ea5504a" providerId="LiveId" clId="{62436516-EBCB-43BA-B724-833D51DF8940}" dt="2025-11-06T08:36:11.252" v="10" actId="20577"/>
          <ac:spMkLst>
            <pc:docMk/>
            <pc:sldMk cId="1727886170" sldId="338"/>
            <ac:spMk id="4" creationId="{38EC2D62-FC8C-AE0D-ADAC-7B57F69D9649}"/>
          </ac:spMkLst>
        </pc:spChg>
        <pc:picChg chg="add mod">
          <ac:chgData name="Marius Brinkmann" userId="87554a3e8ea5504a" providerId="LiveId" clId="{62436516-EBCB-43BA-B724-833D51DF8940}" dt="2025-11-06T08:37:21.708" v="15" actId="1076"/>
          <ac:picMkLst>
            <pc:docMk/>
            <pc:sldMk cId="1727886170" sldId="338"/>
            <ac:picMk id="8" creationId="{B0C1976E-9C63-08D6-23B6-86E8F877D20C}"/>
          </ac:picMkLst>
        </pc:picChg>
      </pc:sldChg>
      <pc:sldChg chg="addSp modSp mod modAnim">
        <pc:chgData name="Marius Brinkmann" userId="87554a3e8ea5504a" providerId="LiveId" clId="{62436516-EBCB-43BA-B724-833D51DF8940}" dt="2025-11-06T08:44:33.583" v="28" actId="1076"/>
        <pc:sldMkLst>
          <pc:docMk/>
          <pc:sldMk cId="4070212202" sldId="339"/>
        </pc:sldMkLst>
        <pc:picChg chg="add mod">
          <ac:chgData name="Marius Brinkmann" userId="87554a3e8ea5504a" providerId="LiveId" clId="{62436516-EBCB-43BA-B724-833D51DF8940}" dt="2025-11-06T08:44:33.583" v="28" actId="1076"/>
          <ac:picMkLst>
            <pc:docMk/>
            <pc:sldMk cId="4070212202" sldId="339"/>
            <ac:picMk id="9" creationId="{3D319659-D8D7-A773-2EDA-C9421E3FC1BC}"/>
          </ac:picMkLst>
        </pc:picChg>
      </pc:sldChg>
      <pc:sldChg chg="addSp modSp mod modAnim">
        <pc:chgData name="Marius Brinkmann" userId="87554a3e8ea5504a" providerId="LiveId" clId="{62436516-EBCB-43BA-B724-833D51DF8940}" dt="2025-11-06T08:52:59.864" v="33" actId="1076"/>
        <pc:sldMkLst>
          <pc:docMk/>
          <pc:sldMk cId="589879862" sldId="340"/>
        </pc:sldMkLst>
      </pc:sldChg>
      <pc:sldChg chg="addSp modSp mod modAnim">
        <pc:chgData name="Marius Brinkmann" userId="87554a3e8ea5504a" providerId="LiveId" clId="{62436516-EBCB-43BA-B724-833D51DF8940}" dt="2025-11-06T09:03:48.507" v="38" actId="1076"/>
        <pc:sldMkLst>
          <pc:docMk/>
          <pc:sldMk cId="3527233402" sldId="341"/>
        </pc:sldMkLst>
      </pc:sldChg>
      <pc:sldChg chg="addSp modSp mod modAnim">
        <pc:chgData name="Marius Brinkmann" userId="87554a3e8ea5504a" providerId="LiveId" clId="{62436516-EBCB-43BA-B724-833D51DF8940}" dt="2025-11-06T09:08:59.398" v="43"/>
        <pc:sldMkLst>
          <pc:docMk/>
          <pc:sldMk cId="1320223826" sldId="342"/>
        </pc:sldMkLst>
      </pc:sldChg>
    </pc:docChg>
  </pc:docChgLst>
  <pc:docChgLst>
    <pc:chgData name="Marius Brinkmann" userId="87554a3e8ea5504a" providerId="LiveId" clId="{8D1B12D6-2ABA-45C9-A1EE-C322957A74EE}"/>
    <pc:docChg chg="undo custSel addSld modSld sldOrd">
      <pc:chgData name="Marius Brinkmann" userId="87554a3e8ea5504a" providerId="LiveId" clId="{8D1B12D6-2ABA-45C9-A1EE-C322957A74EE}" dt="2025-11-28T17:12:44.532" v="1205"/>
      <pc:docMkLst>
        <pc:docMk/>
      </pc:docMkLst>
      <pc:sldChg chg="modTransition">
        <pc:chgData name="Marius Brinkmann" userId="87554a3e8ea5504a" providerId="LiveId" clId="{8D1B12D6-2ABA-45C9-A1EE-C322957A74EE}" dt="2025-11-07T18:35:47.449" v="346"/>
        <pc:sldMkLst>
          <pc:docMk/>
          <pc:sldMk cId="1606235370" sldId="332"/>
        </pc:sldMkLst>
      </pc:sldChg>
      <pc:sldChg chg="addSp delSp modSp mod modTransition delAnim modAnim modNotesTx">
        <pc:chgData name="Marius Brinkmann" userId="87554a3e8ea5504a" providerId="LiveId" clId="{8D1B12D6-2ABA-45C9-A1EE-C322957A74EE}" dt="2025-11-27T18:00:50.474" v="550"/>
        <pc:sldMkLst>
          <pc:docMk/>
          <pc:sldMk cId="1790698358" sldId="333"/>
        </pc:sldMkLst>
        <pc:spChg chg="mod">
          <ac:chgData name="Marius Brinkmann" userId="87554a3e8ea5504a" providerId="LiveId" clId="{8D1B12D6-2ABA-45C9-A1EE-C322957A74EE}" dt="2025-11-27T17:59:15.970" v="542" actId="20577"/>
          <ac:spMkLst>
            <pc:docMk/>
            <pc:sldMk cId="1790698358" sldId="333"/>
            <ac:spMk id="4" creationId="{0C8847FA-0E4C-9097-CB96-765948AD7A01}"/>
          </ac:spMkLst>
        </pc:spChg>
        <pc:picChg chg="add mod">
          <ac:chgData name="Marius Brinkmann" userId="87554a3e8ea5504a" providerId="LiveId" clId="{8D1B12D6-2ABA-45C9-A1EE-C322957A74EE}" dt="2025-11-27T18:00:47.529" v="547" actId="1076"/>
          <ac:picMkLst>
            <pc:docMk/>
            <pc:sldMk cId="1790698358" sldId="333"/>
            <ac:picMk id="8" creationId="{10EF15F9-0301-5B73-23E1-A86ABAA6FB14}"/>
          </ac:picMkLst>
        </pc:picChg>
      </pc:sldChg>
      <pc:sldChg chg="ord modTransition">
        <pc:chgData name="Marius Brinkmann" userId="87554a3e8ea5504a" providerId="LiveId" clId="{8D1B12D6-2ABA-45C9-A1EE-C322957A74EE}" dt="2025-11-07T18:35:47.449" v="346"/>
        <pc:sldMkLst>
          <pc:docMk/>
          <pc:sldMk cId="2057304037" sldId="334"/>
        </pc:sldMkLst>
      </pc:sldChg>
      <pc:sldChg chg="delSp mod modTransition delAnim">
        <pc:chgData name="Marius Brinkmann" userId="87554a3e8ea5504a" providerId="LiveId" clId="{8D1B12D6-2ABA-45C9-A1EE-C322957A74EE}" dt="2025-11-28T16:45:14.889" v="1187" actId="478"/>
        <pc:sldMkLst>
          <pc:docMk/>
          <pc:sldMk cId="3288289621" sldId="335"/>
        </pc:sldMkLst>
      </pc:sldChg>
      <pc:sldChg chg="addSp modSp mod modTransition">
        <pc:chgData name="Marius Brinkmann" userId="87554a3e8ea5504a" providerId="LiveId" clId="{8D1B12D6-2ABA-45C9-A1EE-C322957A74EE}" dt="2025-11-07T18:35:47.449" v="346"/>
        <pc:sldMkLst>
          <pc:docMk/>
          <pc:sldMk cId="1254498853" sldId="336"/>
        </pc:sldMkLst>
        <pc:picChg chg="add mod">
          <ac:chgData name="Marius Brinkmann" userId="87554a3e8ea5504a" providerId="LiveId" clId="{8D1B12D6-2ABA-45C9-A1EE-C322957A74EE}" dt="2025-11-07T18:35:47.448" v="345" actId="34307"/>
          <ac:picMkLst>
            <pc:docMk/>
            <pc:sldMk cId="1254498853" sldId="336"/>
            <ac:picMk id="2" creationId="{9A6B4A14-8ADA-A17F-2069-ACDE6F51E2D5}"/>
          </ac:picMkLst>
        </pc:picChg>
      </pc:sldChg>
      <pc:sldChg chg="addSp delSp modSp mod modTransition">
        <pc:chgData name="Marius Brinkmann" userId="87554a3e8ea5504a" providerId="LiveId" clId="{8D1B12D6-2ABA-45C9-A1EE-C322957A74EE}" dt="2025-11-07T18:37:14.752" v="347"/>
        <pc:sldMkLst>
          <pc:docMk/>
          <pc:sldMk cId="358853401" sldId="337"/>
        </pc:sldMkLst>
      </pc:sldChg>
      <pc:sldChg chg="addSp delSp modSp add mod modTransition">
        <pc:chgData name="Marius Brinkmann" userId="87554a3e8ea5504a" providerId="LiveId" clId="{8D1B12D6-2ABA-45C9-A1EE-C322957A74EE}" dt="2025-11-07T18:37:47.430" v="350"/>
        <pc:sldMkLst>
          <pc:docMk/>
          <pc:sldMk cId="1727886170" sldId="338"/>
        </pc:sldMkLst>
      </pc:sldChg>
      <pc:sldChg chg="modSp add mod modTransition modNotesTx">
        <pc:chgData name="Marius Brinkmann" userId="87554a3e8ea5504a" providerId="LiveId" clId="{8D1B12D6-2ABA-45C9-A1EE-C322957A74EE}" dt="2025-11-07T18:35:47.449" v="346"/>
        <pc:sldMkLst>
          <pc:docMk/>
          <pc:sldMk cId="4070212202" sldId="339"/>
        </pc:sldMkLst>
      </pc:sldChg>
      <pc:sldChg chg="addSp delSp modSp add mod modTransition delAnim modAnim modNotesTx">
        <pc:chgData name="Marius Brinkmann" userId="87554a3e8ea5504a" providerId="LiveId" clId="{8D1B12D6-2ABA-45C9-A1EE-C322957A74EE}" dt="2025-11-28T15:06:02.553" v="647"/>
        <pc:sldMkLst>
          <pc:docMk/>
          <pc:sldMk cId="589879862" sldId="340"/>
        </pc:sldMkLst>
        <pc:spChg chg="mod">
          <ac:chgData name="Marius Brinkmann" userId="87554a3e8ea5504a" providerId="LiveId" clId="{8D1B12D6-2ABA-45C9-A1EE-C322957A74EE}" dt="2025-11-28T15:05:35.317" v="641" actId="20577"/>
          <ac:spMkLst>
            <pc:docMk/>
            <pc:sldMk cId="589879862" sldId="340"/>
            <ac:spMk id="4" creationId="{4275E68C-AA6F-DF59-8302-4BFDBCD16C4B}"/>
          </ac:spMkLst>
        </pc:spChg>
        <pc:picChg chg="add mod">
          <ac:chgData name="Marius Brinkmann" userId="87554a3e8ea5504a" providerId="LiveId" clId="{8D1B12D6-2ABA-45C9-A1EE-C322957A74EE}" dt="2025-11-28T15:05:57.973" v="644" actId="1076"/>
          <ac:picMkLst>
            <pc:docMk/>
            <pc:sldMk cId="589879862" sldId="340"/>
            <ac:picMk id="8" creationId="{5338F9ED-FE96-55F1-11F1-B8AAAD6044D4}"/>
          </ac:picMkLst>
        </pc:picChg>
      </pc:sldChg>
      <pc:sldChg chg="addSp delSp modSp add mod modTransition delAnim modAnim modNotesTx">
        <pc:chgData name="Marius Brinkmann" userId="87554a3e8ea5504a" providerId="LiveId" clId="{8D1B12D6-2ABA-45C9-A1EE-C322957A74EE}" dt="2025-11-28T17:12:44.532" v="1205"/>
        <pc:sldMkLst>
          <pc:docMk/>
          <pc:sldMk cId="3527233402" sldId="341"/>
        </pc:sldMkLst>
        <pc:spChg chg="mod">
          <ac:chgData name="Marius Brinkmann" userId="87554a3e8ea5504a" providerId="LiveId" clId="{8D1B12D6-2ABA-45C9-A1EE-C322957A74EE}" dt="2025-11-28T17:07:12.486" v="1188" actId="20577"/>
          <ac:spMkLst>
            <pc:docMk/>
            <pc:sldMk cId="3527233402" sldId="341"/>
            <ac:spMk id="4" creationId="{C69F66FA-69AE-DC3A-A618-377E453C180F}"/>
          </ac:spMkLst>
        </pc:spChg>
        <pc:picChg chg="add mod">
          <ac:chgData name="Marius Brinkmann" userId="87554a3e8ea5504a" providerId="LiveId" clId="{8D1B12D6-2ABA-45C9-A1EE-C322957A74EE}" dt="2025-11-28T17:09:44.734" v="1193" actId="1076"/>
          <ac:picMkLst>
            <pc:docMk/>
            <pc:sldMk cId="3527233402" sldId="341"/>
            <ac:picMk id="25" creationId="{542CAAE0-E332-9F27-43B4-B49D8DA4A7C9}"/>
          </ac:picMkLst>
        </pc:picChg>
      </pc:sldChg>
      <pc:sldChg chg="addSp delSp modSp add mod modTransition delAnim modAnim modNotesTx">
        <pc:chgData name="Marius Brinkmann" userId="87554a3e8ea5504a" providerId="LiveId" clId="{8D1B12D6-2ABA-45C9-A1EE-C322957A74EE}" dt="2025-11-28T16:44:16.587" v="1186" actId="1076"/>
        <pc:sldMkLst>
          <pc:docMk/>
          <pc:sldMk cId="1320223826" sldId="342"/>
        </pc:sldMkLst>
        <pc:spChg chg="mod">
          <ac:chgData name="Marius Brinkmann" userId="87554a3e8ea5504a" providerId="LiveId" clId="{8D1B12D6-2ABA-45C9-A1EE-C322957A74EE}" dt="2025-11-28T16:29:17.924" v="1060" actId="20577"/>
          <ac:spMkLst>
            <pc:docMk/>
            <pc:sldMk cId="1320223826" sldId="342"/>
            <ac:spMk id="4" creationId="{FD629AAB-B165-8FF6-A049-EDFAE135D8C9}"/>
          </ac:spMkLst>
        </pc:spChg>
        <pc:picChg chg="add mod">
          <ac:chgData name="Marius Brinkmann" userId="87554a3e8ea5504a" providerId="LiveId" clId="{8D1B12D6-2ABA-45C9-A1EE-C322957A74EE}" dt="2025-11-28T16:44:16.587" v="1186" actId="1076"/>
          <ac:picMkLst>
            <pc:docMk/>
            <pc:sldMk cId="1320223826" sldId="342"/>
            <ac:picMk id="9" creationId="{01183CF1-4440-9191-3446-29CC9DE7F34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1F983-13B8-4B40-B431-2A40CD5006BA}" type="datetimeFigureOut">
              <a:rPr lang="de-DE" smtClean="0"/>
              <a:t>30.11.2025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23034-77AF-8C4A-A533-67E3BD38CA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263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7390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396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615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7378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2F326-7E28-65A6-53B6-57AE50483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24CB341-AACF-642B-78D6-A88E5A249E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D0D4AA9-5C03-67EF-0B94-9F3A1C724C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5E3862-CE9D-6616-8660-5C7425A353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5008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85E53-F953-BC13-DD8B-6FECD2AFE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AEC110C-366F-8C3D-7D72-4017B43013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30ED1A6-9818-BC46-5D17-CD7394E1C5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00AED4D-DEB1-0F3C-1837-D4D5F6329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7502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D2437-4CE3-5916-AF25-B7DD09F57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AD9D450-34F0-6496-B1DA-81AC05D74F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6F56858-F7F4-034D-F16C-30722E9458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DAF58B-AF9D-ED9B-0625-AEDBD3800B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04940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2EE94-8764-CF20-7EE0-8A7E9460B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E40F25F-E715-34A4-12CE-DE2AA5502A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B91598B-32DF-5B3B-737B-5A3CEEB449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6B755A1-20E2-56E2-EEB3-DB155888D9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1815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2284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hyperlink" Target="https://creativecommons.org/licenses/by/4.0/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Generated Image">
            <a:extLst>
              <a:ext uri="{FF2B5EF4-FFF2-40B4-BE49-F238E27FC236}">
                <a16:creationId xmlns:a16="http://schemas.microsoft.com/office/drawing/2014/main" id="{07531A6C-F4E4-F4C3-D023-67AAD8F400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98"/>
          <a:stretch/>
        </p:blipFill>
        <p:spPr bwMode="auto">
          <a:xfrm>
            <a:off x="0" y="2928053"/>
            <a:ext cx="12192000" cy="312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091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6"/>
            <a:ext cx="8305800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D2D2992D-A226-01C9-52EE-4CBAD8B2613A}"/>
              </a:ext>
            </a:extLst>
          </p:cNvPr>
          <p:cNvSpPr/>
          <p:nvPr userDrawn="1"/>
        </p:nvSpPr>
        <p:spPr>
          <a:xfrm>
            <a:off x="-14514" y="6658102"/>
            <a:ext cx="9882224" cy="22892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3D59013F-4B85-EA24-BEFD-C501AB0B4317}"/>
              </a:ext>
            </a:extLst>
          </p:cNvPr>
          <p:cNvSpPr/>
          <p:nvPr userDrawn="1"/>
        </p:nvSpPr>
        <p:spPr>
          <a:xfrm>
            <a:off x="3877234" y="873534"/>
            <a:ext cx="8314765" cy="123416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1376E96F-26AC-6A52-722D-B1B92007390B}"/>
              </a:ext>
            </a:extLst>
          </p:cNvPr>
          <p:cNvSpPr/>
          <p:nvPr userDrawn="1"/>
        </p:nvSpPr>
        <p:spPr>
          <a:xfrm>
            <a:off x="-172720" y="4153647"/>
            <a:ext cx="6116320" cy="1141144"/>
          </a:xfrm>
          <a:prstGeom prst="roundRect">
            <a:avLst/>
          </a:prstGeom>
          <a:solidFill>
            <a:schemeClr val="bg1">
              <a:alpha val="80000"/>
            </a:schemeClr>
          </a:solidFill>
          <a:ln w="19050"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45352EC-F5AB-9766-590C-6E56ABFE69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" y="4305204"/>
            <a:ext cx="5770563" cy="941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TITEL DES OER MATERIALS IN </a:t>
            </a:r>
            <a:r>
              <a:rPr lang="de-DE" dirty="0" err="1"/>
              <a:t>GROßBUCHSTABEN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80680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39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M.RUHR Intr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853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5"/>
            <a:ext cx="8305800" cy="968189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3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3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9654EB2-6049-934A-0B8C-604543934F7C}"/>
              </a:ext>
            </a:extLst>
          </p:cNvPr>
          <p:cNvSpPr/>
          <p:nvPr userDrawn="1"/>
        </p:nvSpPr>
        <p:spPr>
          <a:xfrm>
            <a:off x="0" y="4073062"/>
            <a:ext cx="12192000" cy="9681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15870616-7DC4-CEBC-3D7F-EA33C90286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9230" y="4234839"/>
            <a:ext cx="11783674" cy="6795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OER BEREICH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75271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07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einfac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CA1B8D4-4C86-7ECD-64C3-0AE8AD637F4F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144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0685" y="6461404"/>
            <a:ext cx="7877909" cy="283084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EBA8401-6FA3-AE0C-AA6B-8383F8EDC7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210300"/>
            <a:ext cx="10515600" cy="2143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de-DE"/>
              <a:t>Quellenangabe</a:t>
            </a:r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E84CB5D-63D0-0F6C-9840-A4D7A1715CCB}"/>
              </a:ext>
            </a:extLst>
          </p:cNvPr>
          <p:cNvSpPr/>
          <p:nvPr userDrawn="1"/>
        </p:nvSpPr>
        <p:spPr>
          <a:xfrm>
            <a:off x="0" y="6797647"/>
            <a:ext cx="12192000" cy="5640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6064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mit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6073D2C8-AEA1-2497-D302-7759FC5D626E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462716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69865" y="6461404"/>
            <a:ext cx="7737231" cy="283084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ctr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2F7C0E8-6F45-194C-9101-46DDBD39959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1825372"/>
            <a:ext cx="4957763" cy="4462716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F651363-F80C-21AA-1A56-CB27B75910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52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FB65EE10-ACFB-E14A-8DBE-0A195B1D855F}"/>
              </a:ext>
            </a:extLst>
          </p:cNvPr>
          <p:cNvSpPr/>
          <p:nvPr userDrawn="1"/>
        </p:nvSpPr>
        <p:spPr>
          <a:xfrm>
            <a:off x="0" y="569659"/>
            <a:ext cx="12192001" cy="628834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EA1656B-4002-B443-B8D7-1C860700F0F1}"/>
              </a:ext>
            </a:extLst>
          </p:cNvPr>
          <p:cNvSpPr/>
          <p:nvPr userDrawn="1"/>
        </p:nvSpPr>
        <p:spPr>
          <a:xfrm flipV="1">
            <a:off x="0" y="-5"/>
            <a:ext cx="12192001" cy="56966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532461"/>
            <a:ext cx="10657115" cy="977467"/>
          </a:xfrm>
          <a:prstGeom prst="rect">
            <a:avLst/>
          </a:prstGeom>
        </p:spPr>
        <p:txBody>
          <a:bodyPr/>
          <a:lstStyle>
            <a:lvl1pPr algn="ctr">
              <a:defRPr sz="5400" b="1" i="0">
                <a:solidFill>
                  <a:srgbClr val="F0F0F0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2CD449F3-7839-2940-93C0-55AE25378A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8" y="3858689"/>
            <a:ext cx="10657115" cy="1540513"/>
          </a:xfrm>
          <a:prstGeom prst="rect">
            <a:avLst/>
          </a:prstGeom>
        </p:spPr>
        <p:txBody>
          <a:bodyPr/>
          <a:lstStyle>
            <a:lvl1pPr algn="ctr">
              <a:buNone/>
              <a:defRPr b="0" i="1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83F8CE9-F01E-83D2-EA0D-C6823B4F85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7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Generated Image">
            <a:extLst>
              <a:ext uri="{FF2B5EF4-FFF2-40B4-BE49-F238E27FC236}">
                <a16:creationId xmlns:a16="http://schemas.microsoft.com/office/drawing/2014/main" id="{6314A190-CC20-35EE-1630-CF7EF5CC606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05" b="6091"/>
          <a:stretch/>
        </p:blipFill>
        <p:spPr bwMode="auto">
          <a:xfrm>
            <a:off x="0" y="4180017"/>
            <a:ext cx="12192000" cy="267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3D83B52-EB5D-C275-8E47-A4611E70F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9" y="396326"/>
            <a:ext cx="3579557" cy="104217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7EFBAB5-FE61-C083-17AD-9CFA708A7F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7094" y="2438588"/>
            <a:ext cx="1142999" cy="1254787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E5CAD84-0D1F-6C1F-85B9-8357ADF87310}"/>
              </a:ext>
            </a:extLst>
          </p:cNvPr>
          <p:cNvSpPr txBox="1">
            <a:spLocks/>
          </p:cNvSpPr>
          <p:nvPr userDrawn="1"/>
        </p:nvSpPr>
        <p:spPr>
          <a:xfrm>
            <a:off x="1088008" y="2515833"/>
            <a:ext cx="2638325" cy="39990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https://dim-ruhr.de</a:t>
            </a:r>
          </a:p>
        </p:txBody>
      </p:sp>
      <p:sp>
        <p:nvSpPr>
          <p:cNvPr id="8" name="AutoShape 5" descr="Umschlag Silhouette">
            <a:extLst>
              <a:ext uri="{FF2B5EF4-FFF2-40B4-BE49-F238E27FC236}">
                <a16:creationId xmlns:a16="http://schemas.microsoft.com/office/drawing/2014/main" id="{2BDB805C-FEE3-C70F-A3CC-7D1301C79C73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9" name="Grafik 8" descr="Umschlag Silhouette">
            <a:extLst>
              <a:ext uri="{FF2B5EF4-FFF2-40B4-BE49-F238E27FC236}">
                <a16:creationId xmlns:a16="http://schemas.microsoft.com/office/drawing/2014/main" id="{179C2F3D-1544-3D5E-A935-B0E48852A1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7399" y="2280590"/>
            <a:ext cx="914400" cy="914400"/>
          </a:xfrm>
          <a:prstGeom prst="rect">
            <a:avLst/>
          </a:prstGeom>
        </p:spPr>
      </p:pic>
      <p:pic>
        <p:nvPicPr>
          <p:cNvPr id="10" name="Grafik 9" descr="Internet Silhouette">
            <a:extLst>
              <a:ext uri="{FF2B5EF4-FFF2-40B4-BE49-F238E27FC236}">
                <a16:creationId xmlns:a16="http://schemas.microsoft.com/office/drawing/2014/main" id="{B2F711C2-3428-3D09-F653-954985393EA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7399" y="2931231"/>
            <a:ext cx="914400" cy="9144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B5E8B86-EE0E-3942-6714-20017E4CF3F6}"/>
              </a:ext>
            </a:extLst>
          </p:cNvPr>
          <p:cNvSpPr txBox="1"/>
          <p:nvPr userDrawn="1"/>
        </p:nvSpPr>
        <p:spPr>
          <a:xfrm>
            <a:off x="6548206" y="735959"/>
            <a:ext cx="57947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+mn-lt"/>
              </a:rPr>
              <a:t>„Titel des OER“ </a:t>
            </a:r>
            <a:r>
              <a:rPr lang="de-DE" dirty="0">
                <a:latin typeface="+mn-lt"/>
              </a:rPr>
              <a:t>von Name.</a:t>
            </a:r>
          </a:p>
          <a:p>
            <a:r>
              <a:rPr lang="de-DE" dirty="0">
                <a:latin typeface="+mn-lt"/>
              </a:rPr>
              <a:t>Dieses Werk und dessen Inhalt sind – sofern nicht anders angegeben – lizensiert unter CC BY 4.0. Ausgenommen aus der Lizenz sind die verwendeten Logos.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Der Lizenzvertrag ist hier abrufbar:</a:t>
            </a:r>
          </a:p>
          <a:p>
            <a:r>
              <a:rPr lang="de-DE" dirty="0">
                <a:latin typeface="+mn-lt"/>
                <a:hlinkClick r:id="rId9"/>
              </a:rPr>
              <a:t>https://creativecommons.org/licenses/by/4.0/</a:t>
            </a:r>
            <a:r>
              <a:rPr lang="de-DE" dirty="0">
                <a:latin typeface="+mn-lt"/>
              </a:rPr>
              <a:t> 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Das Werk ist online verfügbar unter:</a:t>
            </a:r>
          </a:p>
          <a:p>
            <a:r>
              <a:rPr lang="de-DE" dirty="0">
                <a:latin typeface="+mn-lt"/>
              </a:rPr>
              <a:t>Link einfügen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4DD20FA-97D6-2858-9C9D-EC5E1C82A0D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049000" y="3648784"/>
            <a:ext cx="1143000" cy="40005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A8E5A5DA-CB25-76A1-909A-9BBC89334BD0}"/>
              </a:ext>
            </a:extLst>
          </p:cNvPr>
          <p:cNvSpPr/>
          <p:nvPr userDrawn="1"/>
        </p:nvSpPr>
        <p:spPr>
          <a:xfrm>
            <a:off x="14150" y="4261058"/>
            <a:ext cx="12192000" cy="312248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5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7B83825-AC61-43CE-41CB-FD2763516322}"/>
              </a:ext>
            </a:extLst>
          </p:cNvPr>
          <p:cNvSpPr/>
          <p:nvPr userDrawn="1"/>
        </p:nvSpPr>
        <p:spPr>
          <a:xfrm>
            <a:off x="1277257" y="319304"/>
            <a:ext cx="10928892" cy="32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5BBD36C-FBA7-B3EA-D1F9-01F8198DFFE5}"/>
              </a:ext>
            </a:extLst>
          </p:cNvPr>
          <p:cNvSpPr/>
          <p:nvPr userDrawn="1"/>
        </p:nvSpPr>
        <p:spPr>
          <a:xfrm>
            <a:off x="0" y="4059547"/>
            <a:ext cx="12206150" cy="20151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A2F1CE1E-5392-D4F9-A989-9699295136BD}"/>
              </a:ext>
            </a:extLst>
          </p:cNvPr>
          <p:cNvSpPr/>
          <p:nvPr userDrawn="1"/>
        </p:nvSpPr>
        <p:spPr>
          <a:xfrm>
            <a:off x="-14151" y="-26914"/>
            <a:ext cx="12220299" cy="37709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BB71DB7-72D5-EE9A-1779-4590E79D4DCC}"/>
              </a:ext>
            </a:extLst>
          </p:cNvPr>
          <p:cNvSpPr txBox="1"/>
          <p:nvPr userDrawn="1"/>
        </p:nvSpPr>
        <p:spPr>
          <a:xfrm>
            <a:off x="1051799" y="3096886"/>
            <a:ext cx="3069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dimruhr@uni-wh.de</a:t>
            </a: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6" t="13765" r="11089" b="13608"/>
          <a:stretch/>
        </p:blipFill>
        <p:spPr>
          <a:xfrm>
            <a:off x="4545672" y="1058246"/>
            <a:ext cx="1898016" cy="116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9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/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AAB219BC-57CB-838B-637F-7ABD36682D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040D25C9-2058-C5E9-E1B3-25F8209406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925" y="1591182"/>
            <a:ext cx="11135034" cy="3238903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BFB93EB1-E53E-9326-7892-8C3F645EE82C}"/>
              </a:ext>
            </a:extLst>
          </p:cNvPr>
          <p:cNvSpPr/>
          <p:nvPr userDrawn="1"/>
        </p:nvSpPr>
        <p:spPr>
          <a:xfrm>
            <a:off x="3972234" y="3964329"/>
            <a:ext cx="8219766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DFAB41B-4081-C63C-5844-19C79A16815D}"/>
              </a:ext>
            </a:extLst>
          </p:cNvPr>
          <p:cNvSpPr txBox="1"/>
          <p:nvPr userDrawn="1"/>
        </p:nvSpPr>
        <p:spPr>
          <a:xfrm>
            <a:off x="3972234" y="3988687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2" name="musicfox_talkline_nr_7">
            <a:hlinkClick r:id="" action="ppaction://media"/>
            <a:extLst>
              <a:ext uri="{FF2B5EF4-FFF2-40B4-BE49-F238E27FC236}">
                <a16:creationId xmlns:a16="http://schemas.microsoft.com/office/drawing/2014/main" id="{6795F1A7-3877-A2F3-4362-F1DCDA2BB595}"/>
              </a:ext>
            </a:extLst>
          </p:cNvPr>
          <p:cNvPicPr>
            <a:picLocks noChangeAspect="1"/>
          </p:cNvPicPr>
          <p:nvPr userDrawn="1"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5996.7"/>
                  <p14:fade out="2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5325" y="6041061"/>
            <a:ext cx="666749" cy="51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0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81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24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59" r:id="rId3"/>
    <p:sldLayoutId id="2147483660" r:id="rId4"/>
    <p:sldLayoutId id="2147483652" r:id="rId5"/>
    <p:sldLayoutId id="2147483664" r:id="rId6"/>
    <p:sldLayoutId id="2147483665" r:id="rId7"/>
    <p:sldLayoutId id="2147483661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3.mp3"/><Relationship Id="rId7" Type="http://schemas.openxmlformats.org/officeDocument/2006/relationships/image" Target="../media/image13.svg"/><Relationship Id="rId2" Type="http://schemas.microsoft.com/office/2007/relationships/media" Target="../media/media3.mp3"/><Relationship Id="rId1" Type="http://schemas.openxmlformats.org/officeDocument/2006/relationships/tags" Target="../tags/tag1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4.mp3"/><Relationship Id="rId7" Type="http://schemas.openxmlformats.org/officeDocument/2006/relationships/image" Target="../media/image15.svg"/><Relationship Id="rId2" Type="http://schemas.microsoft.com/office/2007/relationships/media" Target="../media/media4.mp3"/><Relationship Id="rId1" Type="http://schemas.openxmlformats.org/officeDocument/2006/relationships/tags" Target="../tags/tag2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p3"/><Relationship Id="rId2" Type="http://schemas.microsoft.com/office/2007/relationships/media" Target="../media/media6.mp3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7.mp3"/><Relationship Id="rId7" Type="http://schemas.openxmlformats.org/officeDocument/2006/relationships/image" Target="../media/image17.svg"/><Relationship Id="rId2" Type="http://schemas.microsoft.com/office/2007/relationships/media" Target="../media/media7.mp3"/><Relationship Id="rId1" Type="http://schemas.openxmlformats.org/officeDocument/2006/relationships/tags" Target="../tags/tag4.xml"/><Relationship Id="rId6" Type="http://schemas.openxmlformats.org/officeDocument/2006/relationships/image" Target="../media/image16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8.mp3"/><Relationship Id="rId7" Type="http://schemas.openxmlformats.org/officeDocument/2006/relationships/image" Target="../media/image19.svg"/><Relationship Id="rId2" Type="http://schemas.microsoft.com/office/2007/relationships/media" Target="../media/media8.mp3"/><Relationship Id="rId1" Type="http://schemas.openxmlformats.org/officeDocument/2006/relationships/tags" Target="../tags/tag5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p3"/><Relationship Id="rId7" Type="http://schemas.openxmlformats.org/officeDocument/2006/relationships/image" Target="../media/image11.png"/><Relationship Id="rId2" Type="http://schemas.microsoft.com/office/2007/relationships/media" Target="../media/media9.mp3"/><Relationship Id="rId1" Type="http://schemas.openxmlformats.org/officeDocument/2006/relationships/tags" Target="../tags/tag6.xml"/><Relationship Id="rId6" Type="http://schemas.openxmlformats.org/officeDocument/2006/relationships/image" Target="../media/image20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5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497">
        <p:fade/>
      </p:transition>
    </mc:Choice>
    <mc:Fallback xmlns="">
      <p:transition spd="med" advTm="12497">
        <p:fade/>
      </p:transition>
    </mc:Fallback>
  </mc:AlternateContent>
  <p:extLst>
    <p:ext uri="{E180D4A7-C9FB-4DFB-919C-405C955672EB}">
      <p14:showEvtLst xmlns:p14="http://schemas.microsoft.com/office/powerpoint/2010/main">
        <p14:playEvt time="12" objId="2"/>
        <p14:stopEvt time="12318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828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62047">
        <p:fade/>
      </p:transition>
    </mc:Choice>
    <mc:Fallback xmlns="">
      <p:transition spd="med" advTm="162047">
        <p:fade/>
      </p:transition>
    </mc:Fallback>
  </mc:AlternateContent>
  <p:extLst>
    <p:ext uri="{E180D4A7-C9FB-4DFB-919C-405C955672EB}">
      <p14:showEvtLst xmlns:p14="http://schemas.microsoft.com/office/powerpoint/2010/main">
        <p14:playEvt time="8" objId="3"/>
        <p14:stopEvt time="161594" objId="3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A6B4A14-8ADA-A17F-2069-ACDE6F51E2D5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5449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4776ADE-EBA9-878E-E35A-A668203F7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OER: Rechtliche Aspekte der Gesundheitsdatennutzung</a:t>
            </a:r>
          </a:p>
          <a:p>
            <a:endParaRPr lang="de-DE" dirty="0"/>
          </a:p>
        </p:txBody>
      </p:sp>
      <p:pic>
        <p:nvPicPr>
          <p:cNvPr id="3" name="ElevenLabs_2025-11-06T08_31_03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4EAA5BD4-CC8E-B82A-18DE-24789E54AD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5774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3632">
        <p:fade/>
      </p:transition>
    </mc:Choice>
    <mc:Fallback xmlns="">
      <p:transition spd="med" advTm="3363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7" objId="3"/>
        <p14:stopEvt time="33095" objId="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3CBE909-A310-9931-CAFB-77572281D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4: Veröffentlichung und Praxisumsetzung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C8847FA-0E4C-9097-CB96-765948AD7A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0" dirty="0"/>
              <a:t>Veröffentlichung &amp; Praxisumsetzung</a:t>
            </a:r>
          </a:p>
          <a:p>
            <a:endParaRPr lang="de-DE" b="0" dirty="0"/>
          </a:p>
          <a:p>
            <a:r>
              <a:rPr lang="de-DE" b="0" dirty="0"/>
              <a:t>Lizenzierung</a:t>
            </a:r>
          </a:p>
          <a:p>
            <a:pPr marL="0" indent="0">
              <a:buNone/>
            </a:pPr>
            <a:endParaRPr lang="de-DE" b="0" dirty="0"/>
          </a:p>
          <a:p>
            <a:r>
              <a:rPr lang="de-DE" b="0" dirty="0"/>
              <a:t>Bedeutung für die Forschungspraxis </a:t>
            </a:r>
            <a:br>
              <a:rPr lang="de-DE" b="0" dirty="0"/>
            </a:br>
            <a:r>
              <a:rPr lang="de-DE" b="0" dirty="0"/>
              <a:t>und Hindernisse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F97E17-78BE-8593-3B5F-0A26336A35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Inhalt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19030A4-6E93-593C-7D71-C785A23729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42110" y="3216500"/>
            <a:ext cx="2728426" cy="3422934"/>
          </a:xfrm>
          <a:prstGeom prst="rect">
            <a:avLst/>
          </a:prstGeom>
        </p:spPr>
      </p:pic>
      <p:pic>
        <p:nvPicPr>
          <p:cNvPr id="8" name="ElevenLabs_2025-11-27T18_00_08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10EF15F9-0301-5B73-23E1-A86ABAA6FB1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8600" y="602983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069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6848">
        <p:fade/>
      </p:transition>
    </mc:Choice>
    <mc:Fallback xmlns="">
      <p:transition spd="med" advTm="1684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7"/>
        <p14:stopEvt time="16848" objId="7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8CD68-9CFD-C039-0A2E-29EF7691B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8BC0860-2AF2-C03B-1FC8-6F376C250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4: Veröffentlichung und Praxisumsetzung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8EC2D62-FC8C-AE0D-ADAC-7B57F69D9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6733" y="2644773"/>
            <a:ext cx="10515600" cy="427144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2400" b="0" dirty="0"/>
              <a:t>geeignete Lizenzmodelle auswählen  </a:t>
            </a:r>
          </a:p>
          <a:p>
            <a:pPr>
              <a:lnSpc>
                <a:spcPct val="150000"/>
              </a:lnSpc>
            </a:pPr>
            <a:r>
              <a:rPr lang="de-DE" sz="2400" b="0" dirty="0"/>
              <a:t>Hindernisse bei Veröffentlichung erkennen  </a:t>
            </a:r>
          </a:p>
          <a:p>
            <a:pPr>
              <a:lnSpc>
                <a:spcPct val="150000"/>
              </a:lnSpc>
            </a:pPr>
            <a:r>
              <a:rPr lang="de-DE" sz="2400" b="0" dirty="0"/>
              <a:t>Datenschutzzentren und Schutzkonzepte verstehen  </a:t>
            </a:r>
          </a:p>
          <a:p>
            <a:pPr>
              <a:lnSpc>
                <a:spcPct val="150000"/>
              </a:lnSpc>
            </a:pPr>
            <a:r>
              <a:rPr lang="de-DE" sz="2400" b="0" dirty="0" err="1"/>
              <a:t>DigiG</a:t>
            </a:r>
            <a:r>
              <a:rPr lang="de-DE" sz="2400" b="0" dirty="0"/>
              <a:t> &amp; GDNG in der Praxis einordnen 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B48F67E-EF1C-14DB-C281-D1A1B15717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/>
              <a:t>Lernziele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C7C8E81-86CF-BC0F-88CA-3D8A40C676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Grafik 1" descr="Präsentation mit Checkliste mit einfarbiger Füllung">
            <a:extLst>
              <a:ext uri="{FF2B5EF4-FFF2-40B4-BE49-F238E27FC236}">
                <a16:creationId xmlns:a16="http://schemas.microsoft.com/office/drawing/2014/main" id="{889FD181-D737-469C-C747-7B34FC2A6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8200" y="3047697"/>
            <a:ext cx="2331062" cy="2331062"/>
          </a:xfrm>
          <a:prstGeom prst="rect">
            <a:avLst/>
          </a:prstGeom>
        </p:spPr>
      </p:pic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A0BC01B0-C3A7-780D-1CD5-5D8B6AB17E8D}"/>
              </a:ext>
            </a:extLst>
          </p:cNvPr>
          <p:cNvSpPr txBox="1">
            <a:spLocks/>
          </p:cNvSpPr>
          <p:nvPr/>
        </p:nvSpPr>
        <p:spPr>
          <a:xfrm>
            <a:off x="838200" y="1944640"/>
            <a:ext cx="10515600" cy="7001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i="0" kern="1200">
                <a:solidFill>
                  <a:srgbClr val="6F6F6E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i="0" kern="1200">
                <a:solidFill>
                  <a:srgbClr val="6F6F6E"/>
                </a:solidFill>
                <a:latin typeface="+mn-lt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rgbClr val="6F6F6E"/>
                </a:solidFill>
                <a:latin typeface="+mn-lt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6F6F6E"/>
                </a:solidFill>
                <a:latin typeface="+mn-lt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6F6F6E"/>
                </a:solidFill>
                <a:latin typeface="+mn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b="0" dirty="0">
                <a:solidFill>
                  <a:srgbClr val="004F9F"/>
                </a:solidFill>
              </a:rPr>
              <a:t>Nach Abschluss dieses Moduls kannst du…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b="0" dirty="0"/>
          </a:p>
        </p:txBody>
      </p:sp>
      <p:pic>
        <p:nvPicPr>
          <p:cNvPr id="8" name="ElevenLabs_2025-11-06T08_36_28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B0C1976E-9C63-08D6-23B6-86E8F877D20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8600" y="602983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788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6686">
        <p:fade/>
      </p:transition>
    </mc:Choice>
    <mc:Fallback xmlns="">
      <p:transition spd="med" advTm="2668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8"/>
        <p14:stopEvt time="24800" objId="8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FE5AF5E7-3260-B230-44D6-E7E8D0BA2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3209795"/>
            <a:ext cx="10657115" cy="977467"/>
          </a:xfrm>
        </p:spPr>
        <p:txBody>
          <a:bodyPr/>
          <a:lstStyle/>
          <a:p>
            <a:r>
              <a:rPr lang="de-DE" dirty="0"/>
              <a:t>Veröffentlichung und Lizenzierung</a:t>
            </a:r>
            <a:br>
              <a:rPr lang="de-DE" dirty="0"/>
            </a:b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BC2321F-F9E5-67A4-503D-D0390D7E28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ElevenLabs_2025-11-06T08_37_39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BDA3A977-6776-92B9-B6DC-05229F9D73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8355" y="61584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30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8753">
        <p:fade/>
      </p:transition>
    </mc:Choice>
    <mc:Fallback xmlns="">
      <p:transition spd="med" advTm="487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" objId="2"/>
        <p14:stopEvt time="48612" objId="2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B4189-9F8D-3EF7-8AD9-35277AE87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19DD0DE-31E8-F4EC-B84E-0D598F14D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4: Veröffentlichung und Praxisumsetzung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AB92EA1-DB3F-FE20-247C-3EBA26970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6518"/>
            <a:ext cx="10515600" cy="4271449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Lizenzmodelle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8056A53-115C-0893-910B-596EA717A8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Veröffentlichung und Lizenzierung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5FCF7B0-A777-47F0-F75C-F251913D72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04338A02-ED88-81B2-8FAC-14BB2838F046}"/>
              </a:ext>
            </a:extLst>
          </p:cNvPr>
          <p:cNvSpPr/>
          <p:nvPr/>
        </p:nvSpPr>
        <p:spPr>
          <a:xfrm>
            <a:off x="2353731" y="2455632"/>
            <a:ext cx="7482379" cy="617185"/>
          </a:xfrm>
          <a:prstGeom prst="roundRect">
            <a:avLst/>
          </a:prstGeom>
          <a:solidFill>
            <a:srgbClr val="F0F0F0"/>
          </a:solidFill>
          <a:ln>
            <a:solidFill>
              <a:srgbClr val="0A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>
                <a:solidFill>
                  <a:srgbClr val="004F9F"/>
                </a:solidFill>
              </a:rPr>
              <a:t>CC0: Gemeinfrei  </a:t>
            </a: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364F3AB3-B62F-2538-0D62-8DBAEDC32E56}"/>
              </a:ext>
            </a:extLst>
          </p:cNvPr>
          <p:cNvSpPr/>
          <p:nvPr/>
        </p:nvSpPr>
        <p:spPr>
          <a:xfrm>
            <a:off x="2353731" y="3297525"/>
            <a:ext cx="7482379" cy="617185"/>
          </a:xfrm>
          <a:prstGeom prst="roundRect">
            <a:avLst/>
          </a:prstGeom>
          <a:solidFill>
            <a:srgbClr val="F0F0F0"/>
          </a:solidFill>
          <a:ln>
            <a:solidFill>
              <a:srgbClr val="0A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>
                <a:solidFill>
                  <a:srgbClr val="004F9F"/>
                </a:solidFill>
              </a:rPr>
              <a:t>CC BY: Namensnennung  </a:t>
            </a:r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5E9F38BB-0116-F779-F348-02810466BF2D}"/>
              </a:ext>
            </a:extLst>
          </p:cNvPr>
          <p:cNvSpPr/>
          <p:nvPr/>
        </p:nvSpPr>
        <p:spPr>
          <a:xfrm>
            <a:off x="2353732" y="4143420"/>
            <a:ext cx="7482379" cy="617185"/>
          </a:xfrm>
          <a:prstGeom prst="roundRect">
            <a:avLst/>
          </a:prstGeom>
          <a:solidFill>
            <a:srgbClr val="F0F0F0"/>
          </a:solidFill>
          <a:ln>
            <a:solidFill>
              <a:srgbClr val="0A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>
                <a:solidFill>
                  <a:srgbClr val="004F9F"/>
                </a:solidFill>
              </a:rPr>
              <a:t>CC BY-SA: Namensnennung + Weitergabe unter gleicher Lizenz  </a:t>
            </a:r>
          </a:p>
        </p:txBody>
      </p:sp>
      <p:sp>
        <p:nvSpPr>
          <p:cNvPr id="11" name="Abgerundetes Rechteck 10">
            <a:extLst>
              <a:ext uri="{FF2B5EF4-FFF2-40B4-BE49-F238E27FC236}">
                <a16:creationId xmlns:a16="http://schemas.microsoft.com/office/drawing/2014/main" id="{EA5BC775-C354-E73F-B313-BC54A5FA5423}"/>
              </a:ext>
            </a:extLst>
          </p:cNvPr>
          <p:cNvSpPr/>
          <p:nvPr/>
        </p:nvSpPr>
        <p:spPr>
          <a:xfrm>
            <a:off x="2353732" y="4989315"/>
            <a:ext cx="7482379" cy="617185"/>
          </a:xfrm>
          <a:prstGeom prst="roundRect">
            <a:avLst/>
          </a:prstGeom>
          <a:solidFill>
            <a:srgbClr val="F0F0F0"/>
          </a:solidFill>
          <a:ln>
            <a:solidFill>
              <a:srgbClr val="0A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>
                <a:solidFill>
                  <a:srgbClr val="004F9F"/>
                </a:solidFill>
              </a:rPr>
              <a:t>CC BY-NC: Keine kommerzielle Nutzung  </a:t>
            </a:r>
          </a:p>
        </p:txBody>
      </p:sp>
      <p:sp>
        <p:nvSpPr>
          <p:cNvPr id="12" name="Abgerundetes Rechteck 11">
            <a:extLst>
              <a:ext uri="{FF2B5EF4-FFF2-40B4-BE49-F238E27FC236}">
                <a16:creationId xmlns:a16="http://schemas.microsoft.com/office/drawing/2014/main" id="{6619A846-A116-051A-5256-087471E8D224}"/>
              </a:ext>
            </a:extLst>
          </p:cNvPr>
          <p:cNvSpPr/>
          <p:nvPr/>
        </p:nvSpPr>
        <p:spPr>
          <a:xfrm>
            <a:off x="2353733" y="5835210"/>
            <a:ext cx="7482379" cy="617185"/>
          </a:xfrm>
          <a:prstGeom prst="roundRect">
            <a:avLst/>
          </a:prstGeom>
          <a:solidFill>
            <a:srgbClr val="F0F0F0"/>
          </a:solidFill>
          <a:ln>
            <a:solidFill>
              <a:srgbClr val="0A4F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>
                <a:solidFill>
                  <a:srgbClr val="004F9F"/>
                </a:solidFill>
              </a:rPr>
              <a:t>CC BY-ND: Keine Bearbeitungen </a:t>
            </a:r>
          </a:p>
        </p:txBody>
      </p:sp>
      <p:pic>
        <p:nvPicPr>
          <p:cNvPr id="9" name="ElevenLabs_2025-11-06T08_39_51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3D319659-D8D7-A773-2EDA-C9421E3FC1B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6445" y="614380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021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31654">
        <p:fade/>
      </p:transition>
    </mc:Choice>
    <mc:Fallback xmlns="">
      <p:transition spd="med" advTm="23165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3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7" grpId="0" animBg="1"/>
      <p:bldP spid="8" grpId="0" animBg="1"/>
      <p:bldP spid="11" grpId="0" animBg="1"/>
      <p:bldP spid="12" grpId="0" animBg="1"/>
    </p:bldLst>
  </p:timing>
  <p:extLst>
    <p:ext uri="{E180D4A7-C9FB-4DFB-919C-405C955672EB}">
      <p14:showEvtLst xmlns:p14="http://schemas.microsoft.com/office/powerpoint/2010/main">
        <p14:playEvt time="6" objId="9"/>
        <p14:stopEvt time="231340" objId="9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EAF0F-4B4D-C8D9-EC45-FAFF1170A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DFD9E4A-99AB-F9DF-5534-6E66C9B84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4: Veröffentlichung und Praxisumsetzung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275E68C-AA6F-DF59-8302-4BFDBCD16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dirty="0">
                <a:solidFill>
                  <a:srgbClr val="FFFFFF"/>
                </a:solidFill>
                <a:highlight>
                  <a:srgbClr val="203864"/>
                </a:highlight>
              </a:rPr>
              <a:t>Hindernisse bei Veröffentlichung</a:t>
            </a:r>
          </a:p>
          <a:p>
            <a:pPr marL="0" indent="0">
              <a:buNone/>
            </a:pPr>
            <a:r>
              <a:rPr lang="de-DE" sz="2400" b="0" dirty="0"/>
              <a:t>• Persönlichkeitsrechte  </a:t>
            </a:r>
          </a:p>
          <a:p>
            <a:pPr marL="0" indent="0">
              <a:buNone/>
            </a:pPr>
            <a:r>
              <a:rPr lang="de-DE" sz="2400" b="0" dirty="0"/>
              <a:t>• Geheimhaltungs­pflicht  </a:t>
            </a:r>
          </a:p>
          <a:p>
            <a:pPr marL="0" indent="0">
              <a:buNone/>
            </a:pPr>
            <a:r>
              <a:rPr lang="de-DE" sz="2400" b="0" dirty="0"/>
              <a:t>• Vertraulichkeit sensibler Informationen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>
                <a:solidFill>
                  <a:srgbClr val="FFFFFF"/>
                </a:solidFill>
                <a:highlight>
                  <a:srgbClr val="203864"/>
                </a:highlight>
              </a:rPr>
              <a:t>Forschungsdatenzentren</a:t>
            </a:r>
          </a:p>
          <a:p>
            <a:pPr marL="0" indent="0">
              <a:buNone/>
            </a:pPr>
            <a:r>
              <a:rPr lang="de-DE" sz="2400" b="0" dirty="0"/>
              <a:t>• Geschützte Infrastruktur – inkl. Urheberrechte, Patente</a:t>
            </a:r>
          </a:p>
          <a:p>
            <a:pPr marL="0" indent="0">
              <a:buNone/>
            </a:pPr>
            <a:r>
              <a:rPr lang="de-DE" sz="2400" b="0" dirty="0"/>
              <a:t>• Rollen- und Rechtemanagement – Verträge</a:t>
            </a:r>
          </a:p>
          <a:p>
            <a:pPr marL="0" indent="0">
              <a:buNone/>
            </a:pPr>
            <a:r>
              <a:rPr lang="de-DE" sz="2400" b="0" dirty="0"/>
              <a:t>• Sichere Analyseumgebungen – FD-Managementpläne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FC6BAF4-CE08-48C0-A88A-11DBB95895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Veröffentlichung und Lizenzierung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84F7491-D731-8763-877D-3A1BE10080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FA9B54D-647A-00CC-E4D6-D82E0E093F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70277" y="3650943"/>
            <a:ext cx="3440722" cy="3199872"/>
          </a:xfrm>
          <a:prstGeom prst="rect">
            <a:avLst/>
          </a:prstGeom>
        </p:spPr>
      </p:pic>
      <p:pic>
        <p:nvPicPr>
          <p:cNvPr id="8" name="ElevenLabs_2025-11-28T15_01_29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5338F9ED-FE96-55F1-11F1-B8AAAD6044D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201" y="6012656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987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4134">
        <p:fade/>
      </p:transition>
    </mc:Choice>
    <mc:Fallback xmlns="">
      <p:transition spd="med" advTm="10413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7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2"/>
        <p14:stopEvt time="104134" objId="2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5641C-787E-3F87-56AD-423FD4343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FDE2A60-254C-D30E-140E-67A73FF6B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4: Veröffentlichung und Praxisumsetzung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69F66FA-69AE-DC3A-A618-377E453C1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0" dirty="0" err="1"/>
              <a:t>DigiG</a:t>
            </a:r>
            <a:r>
              <a:rPr lang="de-DE" b="0" dirty="0"/>
              <a:t>: </a:t>
            </a:r>
            <a:r>
              <a:rPr lang="de-DE" b="0" dirty="0" err="1"/>
              <a:t>ePA</a:t>
            </a:r>
            <a:r>
              <a:rPr lang="de-DE" b="0" dirty="0"/>
              <a:t>-</a:t>
            </a:r>
            <a:r>
              <a:rPr lang="de-DE" b="0" dirty="0" err="1"/>
              <a:t>Opt</a:t>
            </a:r>
            <a:r>
              <a:rPr lang="de-DE" b="0" dirty="0"/>
              <a:t>-out, E-Rezept, Apps  </a:t>
            </a:r>
          </a:p>
          <a:p>
            <a:pPr marL="0" indent="0">
              <a:buNone/>
            </a:pPr>
            <a:endParaRPr lang="de-DE" b="0" dirty="0"/>
          </a:p>
          <a:p>
            <a:r>
              <a:rPr lang="de-DE" b="0" dirty="0"/>
              <a:t>GDNG: Sekundärnutzung pseudonymisierter Daten  </a:t>
            </a:r>
          </a:p>
          <a:p>
            <a:pPr lvl="1">
              <a:buFont typeface="Symbol" pitchFamily="2" charset="2"/>
              <a:buChar char="-"/>
            </a:pPr>
            <a:r>
              <a:rPr lang="de-DE" sz="2800" b="0" dirty="0" err="1"/>
              <a:t>Opt</a:t>
            </a:r>
            <a:r>
              <a:rPr lang="de-DE" sz="2800" b="0" dirty="0"/>
              <a:t>-out-Verfahren für </a:t>
            </a:r>
            <a:r>
              <a:rPr lang="de-DE" sz="2800" b="0" dirty="0" err="1"/>
              <a:t>ePA</a:t>
            </a:r>
            <a:r>
              <a:rPr lang="de-DE" sz="2800" b="0" dirty="0"/>
              <a:t>-Daten  </a:t>
            </a:r>
          </a:p>
          <a:p>
            <a:pPr lvl="1">
              <a:buFont typeface="Symbol" pitchFamily="2" charset="2"/>
              <a:buChar char="-"/>
            </a:pPr>
            <a:r>
              <a:rPr lang="de-DE" sz="2800" b="0" dirty="0"/>
              <a:t>Datenschutzaufsicht und Sanktionen</a:t>
            </a:r>
          </a:p>
          <a:p>
            <a:pPr lvl="1">
              <a:buFont typeface="Symbol" pitchFamily="2" charset="2"/>
              <a:buChar char="-"/>
            </a:pPr>
            <a:r>
              <a:rPr lang="de-DE" sz="2800" b="0" dirty="0"/>
              <a:t>Sicherheitskonzepte im FDZ</a:t>
            </a:r>
          </a:p>
          <a:p>
            <a:pPr lvl="1">
              <a:buFont typeface="Symbol" pitchFamily="2" charset="2"/>
              <a:buChar char="-"/>
            </a:pPr>
            <a:r>
              <a:rPr lang="de-DE" sz="2800" b="0" dirty="0"/>
              <a:t>Zugangsregelungen</a:t>
            </a:r>
          </a:p>
          <a:p>
            <a:pPr marL="457200" lvl="1" indent="0">
              <a:buNone/>
            </a:pPr>
            <a:endParaRPr lang="de-DE" sz="2800" b="0" dirty="0"/>
          </a:p>
          <a:p>
            <a:pPr marL="457200" lvl="1" indent="0">
              <a:buNone/>
            </a:pPr>
            <a:r>
              <a:rPr lang="de-DE" sz="2800" b="0" dirty="0"/>
              <a:t>=&gt; Mach dir eine Checkliste!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2CDE8DC-F820-CD14-0C7F-9E2B908708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 marL="0" indent="0"/>
            <a:r>
              <a:rPr lang="de-DE" dirty="0"/>
              <a:t>Bedeutung für die Praxis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7EC92FE-1C2F-49B3-A0EF-5EDF007E723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BE43B61-15ED-8F7B-A407-6C868AFB4E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77609" y="3545305"/>
            <a:ext cx="4368211" cy="3312695"/>
          </a:xfrm>
          <a:prstGeom prst="rect">
            <a:avLst/>
          </a:prstGeom>
        </p:spPr>
      </p:pic>
      <p:pic>
        <p:nvPicPr>
          <p:cNvPr id="25" name="ElevenLabs_2025-11-28T17_07_23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542CAAE0-E332-9F27-43B4-B49D8DA4A7C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0488" y="6012656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2723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2321">
        <p:fade/>
      </p:transition>
    </mc:Choice>
    <mc:Fallback xmlns="">
      <p:transition spd="med" advTm="7232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3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" objId="25"/>
        <p14:stopEvt time="70554" objId="25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BACE8-F482-EAB3-8D57-4D2D1C5AF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E7893D1-39E4-03AF-D0FF-379BC3775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Modul 4: Veröffentlichung und Praxisumsetzung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D629AAB-B165-8FF6-A049-EDFAE135D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0" dirty="0"/>
              <a:t>CC-Lizenzen erläutert  </a:t>
            </a:r>
          </a:p>
          <a:p>
            <a:pPr marL="0" indent="0">
              <a:buNone/>
            </a:pPr>
            <a:endParaRPr lang="de-DE" b="0" dirty="0"/>
          </a:p>
          <a:p>
            <a:r>
              <a:rPr lang="de-DE" b="0" dirty="0"/>
              <a:t>Hindernisse &amp; Datenzentren erklärt  </a:t>
            </a:r>
          </a:p>
          <a:p>
            <a:pPr marL="0" indent="0">
              <a:buNone/>
            </a:pPr>
            <a:endParaRPr lang="de-DE" b="0" dirty="0"/>
          </a:p>
          <a:p>
            <a:r>
              <a:rPr lang="de-DE" b="0" dirty="0" err="1"/>
              <a:t>DigiG</a:t>
            </a:r>
            <a:r>
              <a:rPr lang="de-DE" b="0" dirty="0"/>
              <a:t> &amp; GDNG praktisch verankert</a:t>
            </a:r>
          </a:p>
          <a:p>
            <a:pPr lvl="1"/>
            <a:r>
              <a:rPr lang="de-DE" b="0" dirty="0"/>
              <a:t>Mehr Daten werden verfügbar, </a:t>
            </a:r>
            <a:r>
              <a:rPr lang="de-DE" b="0" dirty="0" err="1"/>
              <a:t>ePa</a:t>
            </a:r>
            <a:endParaRPr lang="de-DE" b="0" dirty="0"/>
          </a:p>
          <a:p>
            <a:pPr lvl="1"/>
            <a:r>
              <a:rPr lang="de-DE" b="0" dirty="0"/>
              <a:t>Definieren Sicherheitsstandards</a:t>
            </a:r>
          </a:p>
          <a:p>
            <a:pPr lvl="1"/>
            <a:r>
              <a:rPr lang="de-DE" b="0" dirty="0"/>
              <a:t>Mehr Daten, mehr Struktur</a:t>
            </a:r>
          </a:p>
          <a:p>
            <a:r>
              <a:rPr lang="de-DE" b="0" dirty="0"/>
              <a:t>VIEL ERFOLG IN DEINEM PROJEKT!</a:t>
            </a:r>
          </a:p>
          <a:p>
            <a:pPr lvl="1"/>
            <a:endParaRPr lang="de-DE" b="0" dirty="0"/>
          </a:p>
          <a:p>
            <a:pPr marL="0" indent="0">
              <a:buNone/>
            </a:pPr>
            <a:endParaRPr lang="de-DE" b="0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969A58E-470A-F903-07F7-C7B27E3E0A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pPr marL="0" indent="0"/>
            <a:r>
              <a:rPr lang="de-DE" dirty="0"/>
              <a:t>Zusammenfassung Modul 4 / praktische </a:t>
            </a:r>
            <a:r>
              <a:rPr lang="de-DE" dirty="0" err="1"/>
              <a:t>Trasformation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DB77543E-3576-8D33-957B-D56FA133F4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1354571-917F-6F1B-BA46-E6348797DFD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8" t="7266" r="7122" b="8713"/>
          <a:stretch>
            <a:fillRect/>
          </a:stretch>
        </p:blipFill>
        <p:spPr>
          <a:xfrm>
            <a:off x="7399606" y="3702640"/>
            <a:ext cx="4792394" cy="3051093"/>
          </a:xfrm>
          <a:prstGeom prst="rect">
            <a:avLst/>
          </a:prstGeom>
        </p:spPr>
      </p:pic>
      <p:pic>
        <p:nvPicPr>
          <p:cNvPr id="9" name="ElevenLabs_2025-11-28T16_43_21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01183CF1-4440-9191-3446-29CC9DE7F34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8600" y="6012656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022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663">
        <p:fade/>
      </p:transition>
    </mc:Choice>
    <mc:Fallback xmlns="">
      <p:transition spd="med" advTm="1366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" objId="7"/>
        <p14:stopEvt time="13663" objId="7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3.7|3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8|8.1|5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81.7|42.3|39.2|44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8|1.5|1.4|3.1|1.2|1.8|1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8|8.1|2.1|0|23.6|24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2.6|3.5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IM.RUHR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a00cc4-59a4-48e2-97a2-f998a8372b5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0D305730E5004AB3CA90973BBEB1B6" ma:contentTypeVersion="16" ma:contentTypeDescription="Ein neues Dokument erstellen." ma:contentTypeScope="" ma:versionID="ff8a6396a1f122342aa16d7e9d89e14f">
  <xsd:schema xmlns:xsd="http://www.w3.org/2001/XMLSchema" xmlns:xs="http://www.w3.org/2001/XMLSchema" xmlns:p="http://schemas.microsoft.com/office/2006/metadata/properties" xmlns:ns3="99a00cc4-59a4-48e2-97a2-f998a8372b54" xmlns:ns4="96c6cfda-f397-452f-aaf7-354f8a2af71a" targetNamespace="http://schemas.microsoft.com/office/2006/metadata/properties" ma:root="true" ma:fieldsID="a3833875b827f165657270fb6a222f25" ns3:_="" ns4:_="">
    <xsd:import namespace="99a00cc4-59a4-48e2-97a2-f998a8372b54"/>
    <xsd:import namespace="96c6cfda-f397-452f-aaf7-354f8a2af71a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a00cc4-59a4-48e2-97a2-f998a8372b54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c6cfda-f397-452f-aaf7-354f8a2af7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2C2161-177C-49B2-B717-3C5F4CA1CA24}">
  <ds:schemaRefs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99a00cc4-59a4-48e2-97a2-f998a8372b54"/>
    <ds:schemaRef ds:uri="96c6cfda-f397-452f-aaf7-354f8a2af71a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08B3DF7-C6D4-4DDC-B1DB-92E5609C5D6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6590AE-C775-4282-8312-8831D246C5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a00cc4-59a4-48e2-97a2-f998a8372b54"/>
    <ds:schemaRef ds:uri="96c6cfda-f397-452f-aaf7-354f8a2af7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</Words>
  <Application>Microsoft Office PowerPoint</Application>
  <PresentationFormat>Breitbild</PresentationFormat>
  <Paragraphs>67</Paragraphs>
  <Slides>11</Slides>
  <Notes>9</Notes>
  <HiddenSlides>0</HiddenSlides>
  <MMClips>8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Lato</vt:lpstr>
      <vt:lpstr>Calibri</vt:lpstr>
      <vt:lpstr>Arial</vt:lpstr>
      <vt:lpstr>Symbol</vt:lpstr>
      <vt:lpstr>Office</vt:lpstr>
      <vt:lpstr>PowerPoint-Präsentation</vt:lpstr>
      <vt:lpstr>PowerPoint-Präsentation</vt:lpstr>
      <vt:lpstr>Modul 4: Veröffentlichung und Praxisumsetzung</vt:lpstr>
      <vt:lpstr>Modul 4: Veröffentlichung und Praxisumsetzung</vt:lpstr>
      <vt:lpstr>Veröffentlichung und Lizenzierung </vt:lpstr>
      <vt:lpstr>Modul 4: Veröffentlichung und Praxisumsetzung</vt:lpstr>
      <vt:lpstr>Modul 4: Veröffentlichung und Praxisumsetzung</vt:lpstr>
      <vt:lpstr>Modul 4: Veröffentlichung und Praxisumsetzung</vt:lpstr>
      <vt:lpstr>Modul 4: Veröffentlichung und Praxisumsetzung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/>
  <cp:lastModifiedBy>Marius Brinkmann</cp:lastModifiedBy>
  <cp:revision>74</cp:revision>
  <dcterms:created xsi:type="dcterms:W3CDTF">2020-11-02T13:54:24Z</dcterms:created>
  <dcterms:modified xsi:type="dcterms:W3CDTF">2025-11-30T15:45:42Z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0x010100570D305730E5004AB3CA90973BBEB1B6</vt:lpwstr>
  </property>
  <property fmtid="{D5CDD505-2E9C-101B-9397-08002B2CF9AE}" pid="3" name="MediaServiceImageTags">
    <vt:lpwstr/>
  </property>
</Properties>
</file>