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ppt/tags/tag12.xml" ContentType="application/vnd.openxmlformats-officedocument.presentationml.tags+xml"/>
  <Override PartName="/ppt/notesSlides/notesSlide15.xml" ContentType="application/vnd.openxmlformats-officedocument.presentationml.notesSlide+xml"/>
  <Override PartName="/ppt/tags/tag13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4.xml" ContentType="application/vnd.openxmlformats-officedocument.presentationml.tags+xml"/>
  <Override PartName="/ppt/notesSlides/notesSlide18.xml" ContentType="application/vnd.openxmlformats-officedocument.presentationml.notesSlide+xml"/>
  <Override PartName="/ppt/tags/tag15.xml" ContentType="application/vnd.openxmlformats-officedocument.presentationml.tags+xml"/>
  <Override PartName="/ppt/notesSlides/notesSlide19.xml" ContentType="application/vnd.openxmlformats-officedocument.presentationml.notesSlide+xml"/>
  <Override PartName="/ppt/tags/tag16.xml" ContentType="application/vnd.openxmlformats-officedocument.presentationml.tags+xml"/>
  <Override PartName="/ppt/notesSlides/notesSlide20.xml" ContentType="application/vnd.openxmlformats-officedocument.presentationml.notesSlide+xml"/>
  <Override PartName="/ppt/tags/tag17.xml" ContentType="application/vnd.openxmlformats-officedocument.presentationml.tags+xml"/>
  <Override PartName="/ppt/notesSlides/notesSlide21.xml" ContentType="application/vnd.openxmlformats-officedocument.presentationml.notesSlide+xml"/>
  <Override PartName="/ppt/tags/tag18.xml" ContentType="application/vnd.openxmlformats-officedocument.presentationml.tags+xml"/>
  <Override PartName="/ppt/notesSlides/notesSlide22.xml" ContentType="application/vnd.openxmlformats-officedocument.presentationml.notesSlide+xml"/>
  <Override PartName="/ppt/tags/tag19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32"/>
  </p:notesMasterIdLst>
  <p:sldIdLst>
    <p:sldId id="337" r:id="rId5"/>
    <p:sldId id="332" r:id="rId6"/>
    <p:sldId id="333" r:id="rId7"/>
    <p:sldId id="338" r:id="rId8"/>
    <p:sldId id="355" r:id="rId9"/>
    <p:sldId id="339" r:id="rId10"/>
    <p:sldId id="340" r:id="rId11"/>
    <p:sldId id="359" r:id="rId12"/>
    <p:sldId id="342" r:id="rId13"/>
    <p:sldId id="356" r:id="rId14"/>
    <p:sldId id="343" r:id="rId15"/>
    <p:sldId id="344" r:id="rId16"/>
    <p:sldId id="345" r:id="rId17"/>
    <p:sldId id="346" r:id="rId18"/>
    <p:sldId id="357" r:id="rId19"/>
    <p:sldId id="360" r:id="rId20"/>
    <p:sldId id="348" r:id="rId21"/>
    <p:sldId id="361" r:id="rId22"/>
    <p:sldId id="358" r:id="rId23"/>
    <p:sldId id="349" r:id="rId24"/>
    <p:sldId id="350" r:id="rId25"/>
    <p:sldId id="351" r:id="rId26"/>
    <p:sldId id="352" r:id="rId27"/>
    <p:sldId id="353" r:id="rId28"/>
    <p:sldId id="354" r:id="rId29"/>
    <p:sldId id="335" r:id="rId30"/>
    <p:sldId id="336" r:id="rId31"/>
  </p:sldIdLst>
  <p:sldSz cx="12192000" cy="6858000"/>
  <p:notesSz cx="6858000" cy="9144000"/>
  <p:embeddedFontLst>
    <p:embeddedFont>
      <p:font typeface="Lato" panose="020F0502020204030203" pitchFamily="34" charset="0"/>
      <p:regular r:id="rId33"/>
      <p:bold r:id="rId34"/>
      <p:italic r:id="rId35"/>
      <p:boldItalic r:id="rId36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10C033-79B9-F8AA-0D60-AE086CAA08A4}" name="Lehr, Alexander" initials="LA" userId="S::alexander.lehr_ruhr-uni-bochum.de#ext#@uniwhde.onmicrosoft.com::8a837e51-e11f-486e-98d4-923fdee673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nz, Anne" initials="MA" lastIdx="1" clrIdx="0">
    <p:extLst>
      <p:ext uri="{19B8F6BF-5375-455C-9EA6-DF929625EA0E}">
        <p15:presenceInfo xmlns:p15="http://schemas.microsoft.com/office/powerpoint/2012/main" userId="S-1-5-21-1139895982-289624505-398547282-38138" providerId="AD"/>
      </p:ext>
    </p:extLst>
  </p:cmAuthor>
  <p:cmAuthor id="2" name="Lüdorf, Vivian" initials="LV" lastIdx="5" clrIdx="1">
    <p:extLst>
      <p:ext uri="{19B8F6BF-5375-455C-9EA6-DF929625EA0E}">
        <p15:presenceInfo xmlns:p15="http://schemas.microsoft.com/office/powerpoint/2012/main" userId="S::vivian.luedorf@uni-wh.de::a2c1b10b-adfb-4ac6-8111-7787d0e03f7a" providerId="AD"/>
      </p:ext>
    </p:extLst>
  </p:cmAuthor>
  <p:cmAuthor id="3" name="Richter, Isabel" initials="IR" lastIdx="3" clrIdx="2">
    <p:extLst>
      <p:ext uri="{19B8F6BF-5375-455C-9EA6-DF929625EA0E}">
        <p15:presenceInfo xmlns:p15="http://schemas.microsoft.com/office/powerpoint/2012/main" userId="S::isabel.richter@uni-wh.de::93865361-3cba-4a87-907d-96dec409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FFFFFF"/>
    <a:srgbClr val="F0F0F0"/>
    <a:srgbClr val="DCEAFF"/>
    <a:srgbClr val="004F9F"/>
    <a:srgbClr val="D9D9D9"/>
    <a:srgbClr val="A90D00"/>
    <a:srgbClr val="002B44"/>
    <a:srgbClr val="014F9F"/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DE0F-7DA8-4239-B024-3A4ABB4D68D4}" v="345" dt="2025-11-30T15:08:55.1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48" autoAdjust="0"/>
    <p:restoredTop sz="60775" autoAdjust="0"/>
  </p:normalViewPr>
  <p:slideViewPr>
    <p:cSldViewPr snapToGrid="0">
      <p:cViewPr varScale="1">
        <p:scale>
          <a:sx n="67" d="100"/>
          <a:sy n="67" d="100"/>
        </p:scale>
        <p:origin x="3540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font" Target="fonts/font2.fntdata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3.fntdata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1.fntdata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us Brinkmann" userId="87554a3e8ea5504a" providerId="LiveId" clId="{62436516-EBCB-43BA-B724-833D51DF8940}"/>
    <pc:docChg chg="undo custSel modSld">
      <pc:chgData name="Marius Brinkmann" userId="87554a3e8ea5504a" providerId="LiveId" clId="{62436516-EBCB-43BA-B724-833D51DF8940}" dt="2025-11-05T20:04:34.993" v="219"/>
      <pc:docMkLst>
        <pc:docMk/>
      </pc:docMkLst>
      <pc:sldChg chg="addSp modSp mod modAnim">
        <pc:chgData name="Marius Brinkmann" userId="87554a3e8ea5504a" providerId="LiveId" clId="{62436516-EBCB-43BA-B724-833D51DF8940}" dt="2025-11-05T15:18:24.681" v="4"/>
        <pc:sldMkLst>
          <pc:docMk/>
          <pc:sldMk cId="1606235370" sldId="332"/>
        </pc:sldMkLst>
        <pc:picChg chg="add mod">
          <ac:chgData name="Marius Brinkmann" userId="87554a3e8ea5504a" providerId="LiveId" clId="{62436516-EBCB-43BA-B724-833D51DF8940}" dt="2025-11-05T15:18:22.023" v="1" actId="1076"/>
          <ac:picMkLst>
            <pc:docMk/>
            <pc:sldMk cId="1606235370" sldId="332"/>
            <ac:picMk id="3" creationId="{A7FD8554-D809-6F17-20BE-35102BE2F148}"/>
          </ac:picMkLst>
        </pc:picChg>
      </pc:sldChg>
      <pc:sldChg chg="addSp modSp mod modAnim">
        <pc:chgData name="Marius Brinkmann" userId="87554a3e8ea5504a" providerId="LiveId" clId="{62436516-EBCB-43BA-B724-833D51DF8940}" dt="2025-11-05T15:37:45.690" v="9"/>
        <pc:sldMkLst>
          <pc:docMk/>
          <pc:sldMk cId="1790698358" sldId="333"/>
        </pc:sldMkLst>
        <pc:picChg chg="add mod">
          <ac:chgData name="Marius Brinkmann" userId="87554a3e8ea5504a" providerId="LiveId" clId="{62436516-EBCB-43BA-B724-833D51DF8940}" dt="2025-11-05T15:37:43.767" v="6" actId="1076"/>
          <ac:picMkLst>
            <pc:docMk/>
            <pc:sldMk cId="1790698358" sldId="333"/>
            <ac:picMk id="7" creationId="{E1C393C4-597A-AAAC-F051-69A33338A0A9}"/>
          </ac:picMkLst>
        </pc:picChg>
      </pc:sldChg>
      <pc:sldChg chg="addSp modSp mod modAnim">
        <pc:chgData name="Marius Brinkmann" userId="87554a3e8ea5504a" providerId="LiveId" clId="{62436516-EBCB-43BA-B724-833D51DF8940}" dt="2025-11-05T20:04:34.993" v="219"/>
        <pc:sldMkLst>
          <pc:docMk/>
          <pc:sldMk cId="3288289621" sldId="335"/>
        </pc:sldMkLst>
        <pc:picChg chg="add mod">
          <ac:chgData name="Marius Brinkmann" userId="87554a3e8ea5504a" providerId="LiveId" clId="{62436516-EBCB-43BA-B724-833D51DF8940}" dt="2025-11-05T20:04:32.392" v="216" actId="1076"/>
          <ac:picMkLst>
            <pc:docMk/>
            <pc:sldMk cId="3288289621" sldId="335"/>
            <ac:picMk id="2" creationId="{5442BC34-69F4-7468-7404-210A4F84738F}"/>
          </ac:picMkLst>
        </pc:picChg>
      </pc:sldChg>
      <pc:sldChg chg="addSp modSp mod modAnim">
        <pc:chgData name="Marius Brinkmann" userId="87554a3e8ea5504a" providerId="LiveId" clId="{62436516-EBCB-43BA-B724-833D51DF8940}" dt="2025-11-05T15:40:25.390" v="14"/>
        <pc:sldMkLst>
          <pc:docMk/>
          <pc:sldMk cId="1727886170" sldId="338"/>
        </pc:sldMkLst>
        <pc:picChg chg="add mod">
          <ac:chgData name="Marius Brinkmann" userId="87554a3e8ea5504a" providerId="LiveId" clId="{62436516-EBCB-43BA-B724-833D51DF8940}" dt="2025-11-05T15:40:20.711" v="11" actId="1076"/>
          <ac:picMkLst>
            <pc:docMk/>
            <pc:sldMk cId="1727886170" sldId="338"/>
            <ac:picMk id="8" creationId="{F3DCB2C6-8C43-CA11-C8B4-B7FFD9CC1D39}"/>
          </ac:picMkLst>
        </pc:picChg>
      </pc:sldChg>
      <pc:sldChg chg="addSp modSp mod modAnim">
        <pc:chgData name="Marius Brinkmann" userId="87554a3e8ea5504a" providerId="LiveId" clId="{62436516-EBCB-43BA-B724-833D51DF8940}" dt="2025-11-05T15:41:23.471" v="19"/>
        <pc:sldMkLst>
          <pc:docMk/>
          <pc:sldMk cId="1209243671" sldId="339"/>
        </pc:sldMkLst>
        <pc:picChg chg="add mod">
          <ac:chgData name="Marius Brinkmann" userId="87554a3e8ea5504a" providerId="LiveId" clId="{62436516-EBCB-43BA-B724-833D51DF8940}" dt="2025-11-05T15:41:21.302" v="16" actId="1076"/>
          <ac:picMkLst>
            <pc:docMk/>
            <pc:sldMk cId="1209243671" sldId="339"/>
            <ac:picMk id="2" creationId="{DEDA0CF8-C3E5-C1BC-8F3A-16C61C4C739C}"/>
          </ac:picMkLst>
        </pc:picChg>
      </pc:sldChg>
      <pc:sldChg chg="addSp modSp mod modAnim">
        <pc:chgData name="Marius Brinkmann" userId="87554a3e8ea5504a" providerId="LiveId" clId="{62436516-EBCB-43BA-B724-833D51DF8940}" dt="2025-11-05T15:43:07.765" v="24"/>
        <pc:sldMkLst>
          <pc:docMk/>
          <pc:sldMk cId="3549296562" sldId="340"/>
        </pc:sldMkLst>
        <pc:picChg chg="add mod">
          <ac:chgData name="Marius Brinkmann" userId="87554a3e8ea5504a" providerId="LiveId" clId="{62436516-EBCB-43BA-B724-833D51DF8940}" dt="2025-11-05T15:43:05.557" v="21" actId="1076"/>
          <ac:picMkLst>
            <pc:docMk/>
            <pc:sldMk cId="3549296562" sldId="340"/>
            <ac:picMk id="10" creationId="{E2FCD091-9228-0A5A-0540-340429E64FC2}"/>
          </ac:picMkLst>
        </pc:picChg>
      </pc:sldChg>
      <pc:sldChg chg="addSp modSp mod modAnim">
        <pc:chgData name="Marius Brinkmann" userId="87554a3e8ea5504a" providerId="LiveId" clId="{62436516-EBCB-43BA-B724-833D51DF8940}" dt="2025-11-05T15:47:28.606" v="34"/>
        <pc:sldMkLst>
          <pc:docMk/>
          <pc:sldMk cId="2642172500" sldId="342"/>
        </pc:sldMkLst>
        <pc:picChg chg="add mod">
          <ac:chgData name="Marius Brinkmann" userId="87554a3e8ea5504a" providerId="LiveId" clId="{62436516-EBCB-43BA-B724-833D51DF8940}" dt="2025-11-05T15:47:24" v="31" actId="1076"/>
          <ac:picMkLst>
            <pc:docMk/>
            <pc:sldMk cId="2642172500" sldId="342"/>
            <ac:picMk id="2" creationId="{63B4E876-178F-E3FB-75BE-C892C4ED34B1}"/>
          </ac:picMkLst>
        </pc:picChg>
      </pc:sldChg>
      <pc:sldChg chg="addSp delSp modSp mod delAnim modAnim">
        <pc:chgData name="Marius Brinkmann" userId="87554a3e8ea5504a" providerId="LiveId" clId="{62436516-EBCB-43BA-B724-833D51DF8940}" dt="2025-11-05T15:58:57.468" v="134"/>
        <pc:sldMkLst>
          <pc:docMk/>
          <pc:sldMk cId="3982361112" sldId="343"/>
        </pc:sldMkLst>
        <pc:spChg chg="mod">
          <ac:chgData name="Marius Brinkmann" userId="87554a3e8ea5504a" providerId="LiveId" clId="{62436516-EBCB-43BA-B724-833D51DF8940}" dt="2025-11-05T15:58:16.043" v="129" actId="313"/>
          <ac:spMkLst>
            <pc:docMk/>
            <pc:sldMk cId="3982361112" sldId="343"/>
            <ac:spMk id="4" creationId="{1FAAC9CF-CFE7-13E3-683B-60AC90E5B879}"/>
          </ac:spMkLst>
        </pc:spChg>
      </pc:sldChg>
      <pc:sldChg chg="addSp modSp mod modAnim">
        <pc:chgData name="Marius Brinkmann" userId="87554a3e8ea5504a" providerId="LiveId" clId="{62436516-EBCB-43BA-B724-833D51DF8940}" dt="2025-11-05T16:02:57.526" v="139"/>
        <pc:sldMkLst>
          <pc:docMk/>
          <pc:sldMk cId="565822822" sldId="344"/>
        </pc:sldMkLst>
        <pc:picChg chg="add mod">
          <ac:chgData name="Marius Brinkmann" userId="87554a3e8ea5504a" providerId="LiveId" clId="{62436516-EBCB-43BA-B724-833D51DF8940}" dt="2025-11-05T16:02:54.065" v="136" actId="1076"/>
          <ac:picMkLst>
            <pc:docMk/>
            <pc:sldMk cId="565822822" sldId="344"/>
            <ac:picMk id="6" creationId="{E3FE93F5-4FAA-A23C-3469-108194513683}"/>
          </ac:picMkLst>
        </pc:picChg>
      </pc:sldChg>
      <pc:sldChg chg="addSp modSp mod modAnim">
        <pc:chgData name="Marius Brinkmann" userId="87554a3e8ea5504a" providerId="LiveId" clId="{62436516-EBCB-43BA-B724-833D51DF8940}" dt="2025-11-05T16:20:22.017" v="144"/>
        <pc:sldMkLst>
          <pc:docMk/>
          <pc:sldMk cId="3795544898" sldId="345"/>
        </pc:sldMkLst>
        <pc:picChg chg="add mod">
          <ac:chgData name="Marius Brinkmann" userId="87554a3e8ea5504a" providerId="LiveId" clId="{62436516-EBCB-43BA-B724-833D51DF8940}" dt="2025-11-05T16:20:18.802" v="141" actId="1076"/>
          <ac:picMkLst>
            <pc:docMk/>
            <pc:sldMk cId="3795544898" sldId="345"/>
            <ac:picMk id="8" creationId="{9B0376AA-0A02-B0CD-C6A9-D9DB23C56E8A}"/>
          </ac:picMkLst>
        </pc:picChg>
      </pc:sldChg>
      <pc:sldChg chg="addSp modSp mod modAnim">
        <pc:chgData name="Marius Brinkmann" userId="87554a3e8ea5504a" providerId="LiveId" clId="{62436516-EBCB-43BA-B724-833D51DF8940}" dt="2025-11-05T16:24:39.201" v="149"/>
        <pc:sldMkLst>
          <pc:docMk/>
          <pc:sldMk cId="3311140134" sldId="346"/>
        </pc:sldMkLst>
        <pc:picChg chg="add mod">
          <ac:chgData name="Marius Brinkmann" userId="87554a3e8ea5504a" providerId="LiveId" clId="{62436516-EBCB-43BA-B724-833D51DF8940}" dt="2025-11-05T16:24:35.164" v="146" actId="1076"/>
          <ac:picMkLst>
            <pc:docMk/>
            <pc:sldMk cId="3311140134" sldId="346"/>
            <ac:picMk id="4" creationId="{0AE3440A-EF5B-9337-D1F6-D2A3876F877E}"/>
          </ac:picMkLst>
        </pc:picChg>
      </pc:sldChg>
      <pc:sldChg chg="addSp delSp modSp mod delAnim modAnim">
        <pc:chgData name="Marius Brinkmann" userId="87554a3e8ea5504a" providerId="LiveId" clId="{62436516-EBCB-43BA-B724-833D51DF8940}" dt="2025-11-05T19:36:46.896" v="174"/>
        <pc:sldMkLst>
          <pc:docMk/>
          <pc:sldMk cId="1406237126" sldId="348"/>
        </pc:sldMkLst>
      </pc:sldChg>
      <pc:sldChg chg="addSp modSp mod modAnim">
        <pc:chgData name="Marius Brinkmann" userId="87554a3e8ea5504a" providerId="LiveId" clId="{62436516-EBCB-43BA-B724-833D51DF8940}" dt="2025-11-05T19:44:33.255" v="184"/>
        <pc:sldMkLst>
          <pc:docMk/>
          <pc:sldMk cId="4111923945" sldId="349"/>
        </pc:sldMkLst>
        <pc:picChg chg="add mod">
          <ac:chgData name="Marius Brinkmann" userId="87554a3e8ea5504a" providerId="LiveId" clId="{62436516-EBCB-43BA-B724-833D51DF8940}" dt="2025-11-05T19:44:29.619" v="181" actId="1076"/>
          <ac:picMkLst>
            <pc:docMk/>
            <pc:sldMk cId="4111923945" sldId="349"/>
            <ac:picMk id="7" creationId="{2A8AAEB6-ED6B-D376-7A74-0DB657F7892A}"/>
          </ac:picMkLst>
        </pc:picChg>
      </pc:sldChg>
      <pc:sldChg chg="addSp modSp mod modAnim">
        <pc:chgData name="Marius Brinkmann" userId="87554a3e8ea5504a" providerId="LiveId" clId="{62436516-EBCB-43BA-B724-833D51DF8940}" dt="2025-11-05T19:48:03.553" v="192"/>
        <pc:sldMkLst>
          <pc:docMk/>
          <pc:sldMk cId="1076235739" sldId="350"/>
        </pc:sldMkLst>
        <pc:picChg chg="add mod">
          <ac:chgData name="Marius Brinkmann" userId="87554a3e8ea5504a" providerId="LiveId" clId="{62436516-EBCB-43BA-B724-833D51DF8940}" dt="2025-11-05T19:46:52.272" v="186" actId="1076"/>
          <ac:picMkLst>
            <pc:docMk/>
            <pc:sldMk cId="1076235739" sldId="350"/>
            <ac:picMk id="6" creationId="{69812C9B-C7B1-EF15-A759-81AE6900A69A}"/>
          </ac:picMkLst>
        </pc:picChg>
      </pc:sldChg>
      <pc:sldChg chg="addSp modSp mod modAnim">
        <pc:chgData name="Marius Brinkmann" userId="87554a3e8ea5504a" providerId="LiveId" clId="{62436516-EBCB-43BA-B724-833D51DF8940}" dt="2025-11-05T19:54:23.077" v="198"/>
        <pc:sldMkLst>
          <pc:docMk/>
          <pc:sldMk cId="3574450976" sldId="351"/>
        </pc:sldMkLst>
        <pc:picChg chg="add mod">
          <ac:chgData name="Marius Brinkmann" userId="87554a3e8ea5504a" providerId="LiveId" clId="{62436516-EBCB-43BA-B724-833D51DF8940}" dt="2025-11-05T19:54:19.152" v="194" actId="1076"/>
          <ac:picMkLst>
            <pc:docMk/>
            <pc:sldMk cId="3574450976" sldId="351"/>
            <ac:picMk id="6" creationId="{E7DFA11B-2AF3-8D1A-03A6-EC231E12AA8F}"/>
          </ac:picMkLst>
        </pc:picChg>
      </pc:sldChg>
      <pc:sldChg chg="addSp modSp mod modAnim">
        <pc:chgData name="Marius Brinkmann" userId="87554a3e8ea5504a" providerId="LiveId" clId="{62436516-EBCB-43BA-B724-833D51DF8940}" dt="2025-11-05T19:57:36.752" v="204"/>
        <pc:sldMkLst>
          <pc:docMk/>
          <pc:sldMk cId="3364247915" sldId="352"/>
        </pc:sldMkLst>
        <pc:picChg chg="add mod">
          <ac:chgData name="Marius Brinkmann" userId="87554a3e8ea5504a" providerId="LiveId" clId="{62436516-EBCB-43BA-B724-833D51DF8940}" dt="2025-11-05T19:57:33.164" v="200" actId="1076"/>
          <ac:picMkLst>
            <pc:docMk/>
            <pc:sldMk cId="3364247915" sldId="352"/>
            <ac:picMk id="7" creationId="{724D71C1-062C-C32C-791E-04259561300D}"/>
          </ac:picMkLst>
        </pc:picChg>
      </pc:sldChg>
      <pc:sldChg chg="addSp modSp mod modAnim">
        <pc:chgData name="Marius Brinkmann" userId="87554a3e8ea5504a" providerId="LiveId" clId="{62436516-EBCB-43BA-B724-833D51DF8940}" dt="2025-11-05T19:59:02.729" v="209"/>
        <pc:sldMkLst>
          <pc:docMk/>
          <pc:sldMk cId="3165757439" sldId="353"/>
        </pc:sldMkLst>
        <pc:picChg chg="add mod">
          <ac:chgData name="Marius Brinkmann" userId="87554a3e8ea5504a" providerId="LiveId" clId="{62436516-EBCB-43BA-B724-833D51DF8940}" dt="2025-11-05T19:59:00.518" v="206" actId="1076"/>
          <ac:picMkLst>
            <pc:docMk/>
            <pc:sldMk cId="3165757439" sldId="353"/>
            <ac:picMk id="7" creationId="{405B6746-2D3D-0F82-898B-0ACF64847827}"/>
          </ac:picMkLst>
        </pc:picChg>
      </pc:sldChg>
      <pc:sldChg chg="addSp modSp mod modAnim">
        <pc:chgData name="Marius Brinkmann" userId="87554a3e8ea5504a" providerId="LiveId" clId="{62436516-EBCB-43BA-B724-833D51DF8940}" dt="2025-11-05T20:02:00.985" v="214"/>
        <pc:sldMkLst>
          <pc:docMk/>
          <pc:sldMk cId="1484158565" sldId="354"/>
        </pc:sldMkLst>
        <pc:picChg chg="add mod">
          <ac:chgData name="Marius Brinkmann" userId="87554a3e8ea5504a" providerId="LiveId" clId="{62436516-EBCB-43BA-B724-833D51DF8940}" dt="2025-11-05T20:01:56.233" v="211" actId="1076"/>
          <ac:picMkLst>
            <pc:docMk/>
            <pc:sldMk cId="1484158565" sldId="354"/>
            <ac:picMk id="9" creationId="{740F1765-1B67-71B9-1B34-E6B0A9E79113}"/>
          </ac:picMkLst>
        </pc:picChg>
      </pc:sldChg>
      <pc:sldChg chg="addSp modSp mod modAnim">
        <pc:chgData name="Marius Brinkmann" userId="87554a3e8ea5504a" providerId="LiveId" clId="{62436516-EBCB-43BA-B724-833D51DF8940}" dt="2025-11-05T15:50:33.030" v="39"/>
        <pc:sldMkLst>
          <pc:docMk/>
          <pc:sldMk cId="1056567227" sldId="356"/>
        </pc:sldMkLst>
      </pc:sldChg>
      <pc:sldChg chg="addSp modSp mod modAnim">
        <pc:chgData name="Marius Brinkmann" userId="87554a3e8ea5504a" providerId="LiveId" clId="{62436516-EBCB-43BA-B724-833D51DF8940}" dt="2025-11-05T19:05:58.190" v="157"/>
        <pc:sldMkLst>
          <pc:docMk/>
          <pc:sldMk cId="331765069" sldId="357"/>
        </pc:sldMkLst>
        <pc:picChg chg="add mod">
          <ac:chgData name="Marius Brinkmann" userId="87554a3e8ea5504a" providerId="LiveId" clId="{62436516-EBCB-43BA-B724-833D51DF8940}" dt="2025-11-05T16:57:14.500" v="151" actId="1076"/>
          <ac:picMkLst>
            <pc:docMk/>
            <pc:sldMk cId="331765069" sldId="357"/>
            <ac:picMk id="2" creationId="{4A5231A6-FCAF-9012-5727-CB6A0403DA40}"/>
          </ac:picMkLst>
        </pc:picChg>
      </pc:sldChg>
      <pc:sldChg chg="addSp modSp mod modAnim">
        <pc:chgData name="Marius Brinkmann" userId="87554a3e8ea5504a" providerId="LiveId" clId="{62436516-EBCB-43BA-B724-833D51DF8940}" dt="2025-11-05T19:40:07.486" v="179" actId="1076"/>
        <pc:sldMkLst>
          <pc:docMk/>
          <pc:sldMk cId="446088379" sldId="358"/>
        </pc:sldMkLst>
        <pc:picChg chg="add mod">
          <ac:chgData name="Marius Brinkmann" userId="87554a3e8ea5504a" providerId="LiveId" clId="{62436516-EBCB-43BA-B724-833D51DF8940}" dt="2025-11-05T19:40:07.486" v="179" actId="1076"/>
          <ac:picMkLst>
            <pc:docMk/>
            <pc:sldMk cId="446088379" sldId="358"/>
            <ac:picMk id="2" creationId="{07CF57F3-3F56-9306-4294-4B468C52D6B1}"/>
          </ac:picMkLst>
        </pc:picChg>
      </pc:sldChg>
      <pc:sldChg chg="addSp modSp mod modAnim">
        <pc:chgData name="Marius Brinkmann" userId="87554a3e8ea5504a" providerId="LiveId" clId="{62436516-EBCB-43BA-B724-833D51DF8940}" dt="2025-11-05T15:45:55.432" v="29"/>
        <pc:sldMkLst>
          <pc:docMk/>
          <pc:sldMk cId="2906530474" sldId="359"/>
        </pc:sldMkLst>
        <pc:picChg chg="add mod">
          <ac:chgData name="Marius Brinkmann" userId="87554a3e8ea5504a" providerId="LiveId" clId="{62436516-EBCB-43BA-B724-833D51DF8940}" dt="2025-11-05T15:45:46.798" v="26" actId="1076"/>
          <ac:picMkLst>
            <pc:docMk/>
            <pc:sldMk cId="2906530474" sldId="359"/>
            <ac:picMk id="6" creationId="{9C17587E-10BA-5496-D939-5003647AF124}"/>
          </ac:picMkLst>
        </pc:picChg>
      </pc:sldChg>
      <pc:sldChg chg="addSp delSp modSp mod modAnim">
        <pc:chgData name="Marius Brinkmann" userId="87554a3e8ea5504a" providerId="LiveId" clId="{62436516-EBCB-43BA-B724-833D51DF8940}" dt="2025-11-05T19:26:57.044" v="167"/>
        <pc:sldMkLst>
          <pc:docMk/>
          <pc:sldMk cId="935377819" sldId="360"/>
        </pc:sldMkLst>
        <pc:picChg chg="add mod">
          <ac:chgData name="Marius Brinkmann" userId="87554a3e8ea5504a" providerId="LiveId" clId="{62436516-EBCB-43BA-B724-833D51DF8940}" dt="2025-11-05T19:11:09.464" v="159" actId="1076"/>
          <ac:picMkLst>
            <pc:docMk/>
            <pc:sldMk cId="935377819" sldId="360"/>
            <ac:picMk id="2" creationId="{29A1CBFC-8987-A1A6-EBED-0112A7AF883A}"/>
          </ac:picMkLst>
        </pc:picChg>
      </pc:sldChg>
    </pc:docChg>
  </pc:docChgLst>
  <pc:docChgLst>
    <pc:chgData name="Anton Müller" userId="9c54c9a23ca358a8" providerId="LiveId" clId="{5F9919BE-5A34-4CB3-99F0-791AE6D0A10D}"/>
    <pc:docChg chg="modSld">
      <pc:chgData name="Anton Müller" userId="9c54c9a23ca358a8" providerId="LiveId" clId="{5F9919BE-5A34-4CB3-99F0-791AE6D0A10D}" dt="2025-11-26T16:14:15.747" v="14"/>
      <pc:docMkLst>
        <pc:docMk/>
      </pc:docMkLst>
      <pc:sldChg chg="modSp mod modAnim">
        <pc:chgData name="Anton Müller" userId="9c54c9a23ca358a8" providerId="LiveId" clId="{5F9919BE-5A34-4CB3-99F0-791AE6D0A10D}" dt="2025-11-26T16:14:15.747" v="14"/>
        <pc:sldMkLst>
          <pc:docMk/>
          <pc:sldMk cId="3982361112" sldId="343"/>
        </pc:sldMkLst>
        <pc:spChg chg="mod">
          <ac:chgData name="Anton Müller" userId="9c54c9a23ca358a8" providerId="LiveId" clId="{5F9919BE-5A34-4CB3-99F0-791AE6D0A10D}" dt="2025-11-26T16:14:15.747" v="14"/>
          <ac:spMkLst>
            <pc:docMk/>
            <pc:sldMk cId="3982361112" sldId="343"/>
            <ac:spMk id="4" creationId="{1FAAC9CF-CFE7-13E3-683B-60AC90E5B879}"/>
          </ac:spMkLst>
        </pc:spChg>
      </pc:sldChg>
    </pc:docChg>
  </pc:docChgLst>
  <pc:docChgLst>
    <pc:chgData name="Marius Brinkmann" userId="87554a3e8ea5504a" providerId="LiveId" clId="{8D1B12D6-2ABA-45C9-A1EE-C322957A74EE}"/>
    <pc:docChg chg="undo custSel addSld delSld modSld sldOrd">
      <pc:chgData name="Marius Brinkmann" userId="87554a3e8ea5504a" providerId="LiveId" clId="{8D1B12D6-2ABA-45C9-A1EE-C322957A74EE}" dt="2025-11-30T15:08:55.187" v="3521"/>
      <pc:docMkLst>
        <pc:docMk/>
      </pc:docMkLst>
      <pc:sldChg chg="addSp delSp modSp mod modTransition">
        <pc:chgData name="Marius Brinkmann" userId="87554a3e8ea5504a" providerId="LiveId" clId="{8D1B12D6-2ABA-45C9-A1EE-C322957A74EE}" dt="2025-11-07T17:58:04.763" v="1885"/>
        <pc:sldMkLst>
          <pc:docMk/>
          <pc:sldMk cId="1606235370" sldId="332"/>
        </pc:sldMkLst>
      </pc:sldChg>
      <pc:sldChg chg="addSp delSp modSp mod modTransition">
        <pc:chgData name="Marius Brinkmann" userId="87554a3e8ea5504a" providerId="LiveId" clId="{8D1B12D6-2ABA-45C9-A1EE-C322957A74EE}" dt="2025-11-07T17:58:55.394" v="1888"/>
        <pc:sldMkLst>
          <pc:docMk/>
          <pc:sldMk cId="1790698358" sldId="333"/>
        </pc:sldMkLst>
      </pc:sldChg>
      <pc:sldChg chg="addSp delSp modSp mod modTransition modNotesTx">
        <pc:chgData name="Marius Brinkmann" userId="87554a3e8ea5504a" providerId="LiveId" clId="{8D1B12D6-2ABA-45C9-A1EE-C322957A74EE}" dt="2025-11-07T18:32:44.439" v="1959"/>
        <pc:sldMkLst>
          <pc:docMk/>
          <pc:sldMk cId="3288289621" sldId="335"/>
        </pc:sldMkLst>
      </pc:sldChg>
      <pc:sldChg chg="addSp delSp modSp mod modTransition">
        <pc:chgData name="Marius Brinkmann" userId="87554a3e8ea5504a" providerId="LiveId" clId="{8D1B12D6-2ABA-45C9-A1EE-C322957A74EE}" dt="2025-11-07T18:33:07.710" v="1960"/>
        <pc:sldMkLst>
          <pc:docMk/>
          <pc:sldMk cId="1254498853" sldId="336"/>
        </pc:sldMkLst>
      </pc:sldChg>
      <pc:sldChg chg="addSp delSp modSp mod modTransition">
        <pc:chgData name="Marius Brinkmann" userId="87554a3e8ea5504a" providerId="LiveId" clId="{8D1B12D6-2ABA-45C9-A1EE-C322957A74EE}" dt="2025-11-07T17:58:04.763" v="1885"/>
        <pc:sldMkLst>
          <pc:docMk/>
          <pc:sldMk cId="358853401" sldId="337"/>
        </pc:sldMkLst>
      </pc:sldChg>
      <pc:sldChg chg="addSp delSp modSp add mod modTransition modNotesTx">
        <pc:chgData name="Marius Brinkmann" userId="87554a3e8ea5504a" providerId="LiveId" clId="{8D1B12D6-2ABA-45C9-A1EE-C322957A74EE}" dt="2025-11-07T18:00:33.893" v="1889"/>
        <pc:sldMkLst>
          <pc:docMk/>
          <pc:sldMk cId="1727886170" sldId="338"/>
        </pc:sldMkLst>
      </pc:sldChg>
      <pc:sldChg chg="addSp delSp modSp add mod modTransition">
        <pc:chgData name="Marius Brinkmann" userId="87554a3e8ea5504a" providerId="LiveId" clId="{8D1B12D6-2ABA-45C9-A1EE-C322957A74EE}" dt="2025-11-07T18:00:33.893" v="1889"/>
        <pc:sldMkLst>
          <pc:docMk/>
          <pc:sldMk cId="1209243671" sldId="339"/>
        </pc:sldMkLst>
      </pc:sldChg>
      <pc:sldChg chg="addSp delSp modSp add mod modTransition modNotesTx">
        <pc:chgData name="Marius Brinkmann" userId="87554a3e8ea5504a" providerId="LiveId" clId="{8D1B12D6-2ABA-45C9-A1EE-C322957A74EE}" dt="2025-11-07T18:01:11.309" v="1892"/>
        <pc:sldMkLst>
          <pc:docMk/>
          <pc:sldMk cId="3549296562" sldId="340"/>
        </pc:sldMkLst>
      </pc:sldChg>
      <pc:sldChg chg="addSp delSp modSp add mod modTransition modNotesTx">
        <pc:chgData name="Marius Brinkmann" userId="87554a3e8ea5504a" providerId="LiveId" clId="{8D1B12D6-2ABA-45C9-A1EE-C322957A74EE}" dt="2025-11-07T18:04:18.748" v="1902"/>
        <pc:sldMkLst>
          <pc:docMk/>
          <pc:sldMk cId="2642172500" sldId="342"/>
        </pc:sldMkLst>
      </pc:sldChg>
      <pc:sldChg chg="addSp delSp modSp add mod modTransition delAnim modAnim modNotesTx">
        <pc:chgData name="Marius Brinkmann" userId="87554a3e8ea5504a" providerId="LiveId" clId="{8D1B12D6-2ABA-45C9-A1EE-C322957A74EE}" dt="2025-11-30T14:58:10.285" v="3515"/>
        <pc:sldMkLst>
          <pc:docMk/>
          <pc:sldMk cId="3982361112" sldId="343"/>
        </pc:sldMkLst>
        <pc:picChg chg="add mod">
          <ac:chgData name="Marius Brinkmann" userId="87554a3e8ea5504a" providerId="LiveId" clId="{8D1B12D6-2ABA-45C9-A1EE-C322957A74EE}" dt="2025-11-27T16:54:55.573" v="2060" actId="1076"/>
          <ac:picMkLst>
            <pc:docMk/>
            <pc:sldMk cId="3982361112" sldId="343"/>
            <ac:picMk id="8" creationId="{A9D1C02A-4224-33B1-21D3-4221FAAEDE87}"/>
          </ac:picMkLst>
        </pc:picChg>
        <pc:picChg chg="add del mod">
          <ac:chgData name="Marius Brinkmann" userId="87554a3e8ea5504a" providerId="LiveId" clId="{8D1B12D6-2ABA-45C9-A1EE-C322957A74EE}" dt="2025-11-30T14:55:56.687" v="3509"/>
          <ac:picMkLst>
            <pc:docMk/>
            <pc:sldMk cId="3982361112" sldId="343"/>
            <ac:picMk id="11" creationId="{11016CE4-6674-256A-50EC-2E34288E3185}"/>
          </ac:picMkLst>
        </pc:picChg>
        <pc:picChg chg="add del mod">
          <ac:chgData name="Marius Brinkmann" userId="87554a3e8ea5504a" providerId="LiveId" clId="{8D1B12D6-2ABA-45C9-A1EE-C322957A74EE}" dt="2025-11-30T14:57:07.727" v="3512"/>
          <ac:picMkLst>
            <pc:docMk/>
            <pc:sldMk cId="3982361112" sldId="343"/>
            <ac:picMk id="14" creationId="{B3C1C654-A64A-3C59-EDA1-4616885E753A}"/>
          </ac:picMkLst>
        </pc:picChg>
        <pc:picChg chg="add del mod">
          <ac:chgData name="Marius Brinkmann" userId="87554a3e8ea5504a" providerId="LiveId" clId="{8D1B12D6-2ABA-45C9-A1EE-C322957A74EE}" dt="2025-11-30T14:58:10.285" v="3515"/>
          <ac:picMkLst>
            <pc:docMk/>
            <pc:sldMk cId="3982361112" sldId="343"/>
            <ac:picMk id="17" creationId="{2037B8FD-EB35-D159-E986-C72FEE7570E5}"/>
          </ac:picMkLst>
        </pc:picChg>
      </pc:sldChg>
      <pc:sldChg chg="addSp delSp modSp add mod modTransition modNotesTx">
        <pc:chgData name="Marius Brinkmann" userId="87554a3e8ea5504a" providerId="LiveId" clId="{8D1B12D6-2ABA-45C9-A1EE-C322957A74EE}" dt="2025-11-07T18:09:11.786" v="1917"/>
        <pc:sldMkLst>
          <pc:docMk/>
          <pc:sldMk cId="565822822" sldId="344"/>
        </pc:sldMkLst>
      </pc:sldChg>
      <pc:sldChg chg="addSp delSp modSp add mod modTransition">
        <pc:chgData name="Marius Brinkmann" userId="87554a3e8ea5504a" providerId="LiveId" clId="{8D1B12D6-2ABA-45C9-A1EE-C322957A74EE}" dt="2025-11-07T18:12:42.591" v="1932"/>
        <pc:sldMkLst>
          <pc:docMk/>
          <pc:sldMk cId="3795544898" sldId="345"/>
        </pc:sldMkLst>
      </pc:sldChg>
      <pc:sldChg chg="addSp delSp modSp add mod modTransition modNotesTx">
        <pc:chgData name="Marius Brinkmann" userId="87554a3e8ea5504a" providerId="LiveId" clId="{8D1B12D6-2ABA-45C9-A1EE-C322957A74EE}" dt="2025-11-07T17:57:06.519" v="1884"/>
        <pc:sldMkLst>
          <pc:docMk/>
          <pc:sldMk cId="3311140134" sldId="346"/>
        </pc:sldMkLst>
      </pc:sldChg>
      <pc:sldChg chg="addSp delSp modSp add mod modTransition delAnim modAnim modNotesTx">
        <pc:chgData name="Marius Brinkmann" userId="87554a3e8ea5504a" providerId="LiveId" clId="{8D1B12D6-2ABA-45C9-A1EE-C322957A74EE}" dt="2025-11-30T15:08:55.187" v="3521"/>
        <pc:sldMkLst>
          <pc:docMk/>
          <pc:sldMk cId="1406237126" sldId="348"/>
        </pc:sldMkLst>
        <pc:spChg chg="mod">
          <ac:chgData name="Marius Brinkmann" userId="87554a3e8ea5504a" providerId="LiveId" clId="{8D1B12D6-2ABA-45C9-A1EE-C322957A74EE}" dt="2025-11-27T17:27:48.203" v="2822" actId="1076"/>
          <ac:spMkLst>
            <pc:docMk/>
            <pc:sldMk cId="1406237126" sldId="348"/>
            <ac:spMk id="8" creationId="{3C4905E3-73A3-8900-03B2-6FC8BFA2F4BB}"/>
          </ac:spMkLst>
        </pc:spChg>
        <pc:spChg chg="add mod">
          <ac:chgData name="Marius Brinkmann" userId="87554a3e8ea5504a" providerId="LiveId" clId="{8D1B12D6-2ABA-45C9-A1EE-C322957A74EE}" dt="2025-11-27T17:03:32.325" v="2298" actId="20577"/>
          <ac:spMkLst>
            <pc:docMk/>
            <pc:sldMk cId="1406237126" sldId="348"/>
            <ac:spMk id="13" creationId="{815C43A9-4812-543E-4885-B1B67A674781}"/>
          </ac:spMkLst>
        </pc:spChg>
        <pc:picChg chg="add del mod">
          <ac:chgData name="Marius Brinkmann" userId="87554a3e8ea5504a" providerId="LiveId" clId="{8D1B12D6-2ABA-45C9-A1EE-C322957A74EE}" dt="2025-11-30T15:06:10.166" v="3518"/>
          <ac:picMkLst>
            <pc:docMk/>
            <pc:sldMk cId="1406237126" sldId="348"/>
            <ac:picMk id="7" creationId="{C4C6F4E5-855B-A617-1026-4563D2779BBF}"/>
          </ac:picMkLst>
        </pc:picChg>
        <pc:picChg chg="add del mod">
          <ac:chgData name="Marius Brinkmann" userId="87554a3e8ea5504a" providerId="LiveId" clId="{8D1B12D6-2ABA-45C9-A1EE-C322957A74EE}" dt="2025-11-30T15:08:55.187" v="3521"/>
          <ac:picMkLst>
            <pc:docMk/>
            <pc:sldMk cId="1406237126" sldId="348"/>
            <ac:picMk id="12" creationId="{38F1A015-6A9F-EE3E-F809-D8F758D79E96}"/>
          </ac:picMkLst>
        </pc:picChg>
        <pc:picChg chg="add mod">
          <ac:chgData name="Marius Brinkmann" userId="87554a3e8ea5504a" providerId="LiveId" clId="{8D1B12D6-2ABA-45C9-A1EE-C322957A74EE}" dt="2025-11-27T17:41:55.775" v="3181" actId="1076"/>
          <ac:picMkLst>
            <pc:docMk/>
            <pc:sldMk cId="1406237126" sldId="348"/>
            <ac:picMk id="16" creationId="{0A06CB93-2F7D-4750-5B69-3A093C8265E6}"/>
          </ac:picMkLst>
        </pc:picChg>
      </pc:sldChg>
      <pc:sldChg chg="addSp delSp modSp add mod modTransition modNotesTx">
        <pc:chgData name="Marius Brinkmann" userId="87554a3e8ea5504a" providerId="LiveId" clId="{8D1B12D6-2ABA-45C9-A1EE-C322957A74EE}" dt="2025-11-07T18:25:06.249" v="1941"/>
        <pc:sldMkLst>
          <pc:docMk/>
          <pc:sldMk cId="4111923945" sldId="349"/>
        </pc:sldMkLst>
      </pc:sldChg>
      <pc:sldChg chg="addSp delSp modSp add mod modTransition">
        <pc:chgData name="Marius Brinkmann" userId="87554a3e8ea5504a" providerId="LiveId" clId="{8D1B12D6-2ABA-45C9-A1EE-C322957A74EE}" dt="2025-11-07T18:26:26.128" v="1950"/>
        <pc:sldMkLst>
          <pc:docMk/>
          <pc:sldMk cId="1076235739" sldId="350"/>
        </pc:sldMkLst>
      </pc:sldChg>
      <pc:sldChg chg="addSp delSp modSp add mod modTransition">
        <pc:chgData name="Marius Brinkmann" userId="87554a3e8ea5504a" providerId="LiveId" clId="{8D1B12D6-2ABA-45C9-A1EE-C322957A74EE}" dt="2025-11-07T18:28:15.924" v="1953"/>
        <pc:sldMkLst>
          <pc:docMk/>
          <pc:sldMk cId="3574450976" sldId="351"/>
        </pc:sldMkLst>
      </pc:sldChg>
      <pc:sldChg chg="modSp add mod modTransition">
        <pc:chgData name="Marius Brinkmann" userId="87554a3e8ea5504a" providerId="LiveId" clId="{8D1B12D6-2ABA-45C9-A1EE-C322957A74EE}" dt="2025-11-07T17:57:06.519" v="1884"/>
        <pc:sldMkLst>
          <pc:docMk/>
          <pc:sldMk cId="3364247915" sldId="352"/>
        </pc:sldMkLst>
      </pc:sldChg>
      <pc:sldChg chg="modSp add mod modTransition">
        <pc:chgData name="Marius Brinkmann" userId="87554a3e8ea5504a" providerId="LiveId" clId="{8D1B12D6-2ABA-45C9-A1EE-C322957A74EE}" dt="2025-11-07T17:57:06.519" v="1884"/>
        <pc:sldMkLst>
          <pc:docMk/>
          <pc:sldMk cId="3165757439" sldId="353"/>
        </pc:sldMkLst>
      </pc:sldChg>
      <pc:sldChg chg="addSp delSp modSp add mod modTransition">
        <pc:chgData name="Marius Brinkmann" userId="87554a3e8ea5504a" providerId="LiveId" clId="{8D1B12D6-2ABA-45C9-A1EE-C322957A74EE}" dt="2025-11-07T18:31:48.831" v="1956"/>
        <pc:sldMkLst>
          <pc:docMk/>
          <pc:sldMk cId="1484158565" sldId="354"/>
        </pc:sldMkLst>
      </pc:sldChg>
      <pc:sldChg chg="addSp delSp modSp add mod ord modTransition">
        <pc:chgData name="Marius Brinkmann" userId="87554a3e8ea5504a" providerId="LiveId" clId="{8D1B12D6-2ABA-45C9-A1EE-C322957A74EE}" dt="2025-11-07T18:00:33.893" v="1889"/>
        <pc:sldMkLst>
          <pc:docMk/>
          <pc:sldMk cId="4294188566" sldId="355"/>
        </pc:sldMkLst>
      </pc:sldChg>
      <pc:sldChg chg="addSp delSp modSp add mod ord modTransition delAnim modAnim modNotesTx">
        <pc:chgData name="Marius Brinkmann" userId="87554a3e8ea5504a" providerId="LiveId" clId="{8D1B12D6-2ABA-45C9-A1EE-C322957A74EE}" dt="2025-11-27T16:47:16.731" v="1969"/>
        <pc:sldMkLst>
          <pc:docMk/>
          <pc:sldMk cId="1056567227" sldId="356"/>
        </pc:sldMkLst>
        <pc:picChg chg="add mod">
          <ac:chgData name="Marius Brinkmann" userId="87554a3e8ea5504a" providerId="LiveId" clId="{8D1B12D6-2ABA-45C9-A1EE-C322957A74EE}" dt="2025-11-27T16:47:10.558" v="1967" actId="1076"/>
          <ac:picMkLst>
            <pc:docMk/>
            <pc:sldMk cId="1056567227" sldId="356"/>
            <ac:picMk id="3" creationId="{8231C64A-4E98-913F-74BA-03E57B28B483}"/>
          </ac:picMkLst>
        </pc:picChg>
      </pc:sldChg>
      <pc:sldChg chg="modSp add mod ord modTransition modNotesTx">
        <pc:chgData name="Marius Brinkmann" userId="87554a3e8ea5504a" providerId="LiveId" clId="{8D1B12D6-2ABA-45C9-A1EE-C322957A74EE}" dt="2025-11-07T17:57:06.519" v="1884"/>
        <pc:sldMkLst>
          <pc:docMk/>
          <pc:sldMk cId="331765069" sldId="357"/>
        </pc:sldMkLst>
      </pc:sldChg>
      <pc:sldChg chg="modSp add mod ord modTransition">
        <pc:chgData name="Marius Brinkmann" userId="87554a3e8ea5504a" providerId="LiveId" clId="{8D1B12D6-2ABA-45C9-A1EE-C322957A74EE}" dt="2025-11-07T17:57:06.519" v="1884"/>
        <pc:sldMkLst>
          <pc:docMk/>
          <pc:sldMk cId="446088379" sldId="358"/>
        </pc:sldMkLst>
      </pc:sldChg>
      <pc:sldChg chg="addSp delSp modSp mod modTransition modNotesTx">
        <pc:chgData name="Marius Brinkmann" userId="87554a3e8ea5504a" providerId="LiveId" clId="{8D1B12D6-2ABA-45C9-A1EE-C322957A74EE}" dt="2025-11-07T18:02:39.255" v="1898"/>
        <pc:sldMkLst>
          <pc:docMk/>
          <pc:sldMk cId="2906530474" sldId="359"/>
        </pc:sldMkLst>
      </pc:sldChg>
      <pc:sldChg chg="modTransition modNotesTx">
        <pc:chgData name="Marius Brinkmann" userId="87554a3e8ea5504a" providerId="LiveId" clId="{8D1B12D6-2ABA-45C9-A1EE-C322957A74EE}" dt="2025-11-07T17:57:06.519" v="1884"/>
        <pc:sldMkLst>
          <pc:docMk/>
          <pc:sldMk cId="935377819" sldId="360"/>
        </pc:sldMkLst>
      </pc:sldChg>
      <pc:sldChg chg="addSp delSp modSp add mod delAnim modAnim modNotesTx">
        <pc:chgData name="Marius Brinkmann" userId="87554a3e8ea5504a" providerId="LiveId" clId="{8D1B12D6-2ABA-45C9-A1EE-C322957A74EE}" dt="2025-11-27T17:51:52.918" v="3506"/>
        <pc:sldMkLst>
          <pc:docMk/>
          <pc:sldMk cId="3311764448" sldId="361"/>
        </pc:sldMkLst>
        <pc:spChg chg="mod">
          <ac:chgData name="Marius Brinkmann" userId="87554a3e8ea5504a" providerId="LiveId" clId="{8D1B12D6-2ABA-45C9-A1EE-C322957A74EE}" dt="2025-11-27T17:31:07.465" v="3009" actId="20577"/>
          <ac:spMkLst>
            <pc:docMk/>
            <pc:sldMk cId="3311764448" sldId="361"/>
            <ac:spMk id="5" creationId="{1FB73C71-8425-B41F-FFF2-6506AC2F1274}"/>
          </ac:spMkLst>
        </pc:spChg>
        <pc:graphicFrameChg chg="mod modGraphic">
          <ac:chgData name="Marius Brinkmann" userId="87554a3e8ea5504a" providerId="LiveId" clId="{8D1B12D6-2ABA-45C9-A1EE-C322957A74EE}" dt="2025-11-27T17:39:42.270" v="3154" actId="1035"/>
          <ac:graphicFrameMkLst>
            <pc:docMk/>
            <pc:sldMk cId="3311764448" sldId="361"/>
            <ac:graphicFrameMk id="2" creationId="{13BD2559-506E-E860-FB60-9C91C0BD5A38}"/>
          </ac:graphicFrameMkLst>
        </pc:graphicFrameChg>
        <pc:graphicFrameChg chg="add mod modGraphic">
          <ac:chgData name="Marius Brinkmann" userId="87554a3e8ea5504a" providerId="LiveId" clId="{8D1B12D6-2ABA-45C9-A1EE-C322957A74EE}" dt="2025-11-27T17:43:05.707" v="3278" actId="20577"/>
          <ac:graphicFrameMkLst>
            <pc:docMk/>
            <pc:sldMk cId="3311764448" sldId="361"/>
            <ac:graphicFrameMk id="4" creationId="{B12CBA14-DCC5-EB8E-14AB-CBE257E3B9B5}"/>
          </ac:graphicFrameMkLst>
        </pc:graphicFrameChg>
        <pc:graphicFrameChg chg="add mod modGraphic">
          <ac:chgData name="Marius Brinkmann" userId="87554a3e8ea5504a" providerId="LiveId" clId="{8D1B12D6-2ABA-45C9-A1EE-C322957A74EE}" dt="2025-11-27T17:45:08.047" v="3479" actId="20577"/>
          <ac:graphicFrameMkLst>
            <pc:docMk/>
            <pc:sldMk cId="3311764448" sldId="361"/>
            <ac:graphicFrameMk id="6" creationId="{221BA549-C0BD-BC2F-1458-DF73F2AB0D88}"/>
          </ac:graphicFrameMkLst>
        </pc:graphicFrameChg>
        <pc:picChg chg="add mod">
          <ac:chgData name="Marius Brinkmann" userId="87554a3e8ea5504a" providerId="LiveId" clId="{8D1B12D6-2ABA-45C9-A1EE-C322957A74EE}" dt="2025-11-27T17:51:44.468" v="3503" actId="1076"/>
          <ac:picMkLst>
            <pc:docMk/>
            <pc:sldMk cId="3311764448" sldId="361"/>
            <ac:picMk id="10" creationId="{C5330096-3F83-37A9-0604-6550375995A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F983-13B8-4B40-B431-2A40CD5006BA}" type="datetimeFigureOut">
              <a:rPr lang="de-DE" smtClean="0"/>
              <a:t>30.11.2025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23034-77AF-8C4A-A533-67E3BD38CA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63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8300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0BED6-122A-D82E-E1C9-5A69105FA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DF93383-B576-CEC0-9A36-9E94C7A161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692E537-3812-E804-7969-2265936BB4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96B3C1-2270-A74A-AF3F-AA83684159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56969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551B0-14DC-3F0A-7493-B4E33C4FB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8C63785-B249-1B0C-B4E3-107FCABD23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9AF9182-A9D9-1C87-6089-CC06E74D91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FB337CF-D57B-2DC8-A416-D725CAB757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49658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9E863-43FE-C913-C712-B0AC1F369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CFFC956-B2BB-9FD0-02C0-B8F1EBD9A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EFEC501-E5DB-78C7-4005-A6CF91509D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8943F4F-28A4-3095-7866-C7818D9B51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04295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40359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97CD0-49E6-05F3-EB8A-C9996BA54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B3E0ABB-2459-6A24-EF50-5AC15692D9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7EE837B-B27C-1BB8-E8EB-2C9B21E1D2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086FAA0-D190-F80A-CA64-F9572CCC5E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00412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8EC99-0542-41A6-4EA8-1DF8F6FE1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E9DDE81-1127-1CD5-EC09-008B587A1C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DF6E7BD-D220-4D9B-6033-B4F4451BB3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D3D49B-3BFA-4075-A026-A27D055F9A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944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8EC99-0542-41A6-4EA8-1DF8F6FE1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E9DDE81-1127-1CD5-EC09-008B587A1C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DF6E7BD-D220-4D9B-6033-B4F4451BB3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D3D49B-3BFA-4075-A026-A27D055F9A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80014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49800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786F6-AB47-4090-32FC-BCECE7341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18B3CDA-0BF5-4223-68DE-CCF68C3C97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5D42E6A-395E-4312-87F2-F7A8303993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8D6292D-F13A-665D-5A40-50E7A0CFB2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13968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959B4-D28F-EE2E-3B0A-4232BC18F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73BCDE7-8BBE-69E5-9946-6161C5EB29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FA33424-4586-4144-3CB2-673740A58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B990A50-FE26-BFCD-970E-E441379B09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87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09859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202BD-7A92-76E4-438B-D33713AE9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E3B8748-FAE4-7DDE-3FA6-257692ABB5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9B44A89-4BB9-822C-C5F6-0546EFA39B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DE0389-3E1E-F959-5685-9FDBA3F646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52323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004E4-E3B2-8798-23D2-FF0B2D64F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38FC611-D7F0-F755-90FD-7AED873DC0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F4D7189-9524-8C27-5F33-E885E4305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7A8FFA3-ED4A-D526-2D48-7BE5D0D07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68136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774BE-3774-C05B-D5CE-EB87D82D0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EFED41F-E7BA-0E81-D712-2F8E4B9371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D947004-E3D9-A985-813E-54860D1DF4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FBA6A1D-5E05-5F21-1D34-0C6F528A0B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72634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8533C-3EE6-AD48-1AC7-CDA2C7E5B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46F7ED7-9E76-34C1-15F9-F3836BDCC7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D778914-5C06-CD6D-2D82-5CE5207057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2DB7840-F874-CE85-51F1-36C19E96DE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1446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1122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7302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34F45-5E43-4A52-B0AD-1004CC2E6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4FACB88-E10B-957F-66A3-D121AA586A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03AB6A8-507B-E248-C2F1-6F7FC9C8A5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74CB555-3AC6-6F83-0EB9-082F9F3B7E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099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3B625-AB75-43B4-CB8F-6BE8D0D37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52ACB7C-3390-0C27-FA01-BD480753CB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F39717F-0855-EF50-05B5-5B2BAC7931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F6E19E0-7362-02E5-CDD1-4F313D4411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4590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DD048-BC04-6064-AB13-D9F1678E2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6F970A6-9EB4-C207-5E28-42F6806C62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91C9D8A-A971-8EDC-55F9-9BD7893D3E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31319F2-AE04-C8DC-14D5-40B911D843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3989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C7E51-1747-FCB8-AFEE-931E715CF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F74860D-C4E7-16D6-82A5-0A50436655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F28C6F1-88EF-DE22-5CB7-791835CBDF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C0948A2-231A-F77B-FB5D-0C3B51F871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5939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083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A4D22-EFD9-1DAD-CB8F-1AF44AE5C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3FF66D8-F38B-4061-C759-CBCD6FD25E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21E99A9-73D5-6196-5164-1258EA1DA2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5631CAC-9197-95D5-7E7F-C03A88BDBC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8560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hyperlink" Target="https://creativecommons.org/licenses/by/4.0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Generated Image">
            <a:extLst>
              <a:ext uri="{FF2B5EF4-FFF2-40B4-BE49-F238E27FC236}">
                <a16:creationId xmlns:a16="http://schemas.microsoft.com/office/drawing/2014/main" id="{07531A6C-F4E4-F4C3-D023-67AAD8F400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98"/>
          <a:stretch/>
        </p:blipFill>
        <p:spPr bwMode="auto">
          <a:xfrm>
            <a:off x="0" y="2928053"/>
            <a:ext cx="12192000" cy="312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091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6"/>
            <a:ext cx="8305800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2D2992D-A226-01C9-52EE-4CBAD8B2613A}"/>
              </a:ext>
            </a:extLst>
          </p:cNvPr>
          <p:cNvSpPr/>
          <p:nvPr userDrawn="1"/>
        </p:nvSpPr>
        <p:spPr>
          <a:xfrm>
            <a:off x="-14514" y="6658102"/>
            <a:ext cx="9882224" cy="22892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D59013F-4B85-EA24-BEFD-C501AB0B4317}"/>
              </a:ext>
            </a:extLst>
          </p:cNvPr>
          <p:cNvSpPr/>
          <p:nvPr userDrawn="1"/>
        </p:nvSpPr>
        <p:spPr>
          <a:xfrm>
            <a:off x="3877234" y="873534"/>
            <a:ext cx="8314765" cy="123416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1376E96F-26AC-6A52-722D-B1B92007390B}"/>
              </a:ext>
            </a:extLst>
          </p:cNvPr>
          <p:cNvSpPr/>
          <p:nvPr userDrawn="1"/>
        </p:nvSpPr>
        <p:spPr>
          <a:xfrm>
            <a:off x="-172720" y="4153647"/>
            <a:ext cx="6116320" cy="1141144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45352EC-F5AB-9766-590C-6E56ABFE6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" y="4305204"/>
            <a:ext cx="5770563" cy="941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TITEL DES OER MATERIALS IN </a:t>
            </a:r>
            <a:r>
              <a:rPr lang="de-DE" dirty="0" err="1"/>
              <a:t>GROßBUCHSTABEN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80680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3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M.RUHR In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85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5"/>
            <a:ext cx="8305800" cy="968189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3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3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9654EB2-6049-934A-0B8C-604543934F7C}"/>
              </a:ext>
            </a:extLst>
          </p:cNvPr>
          <p:cNvSpPr/>
          <p:nvPr userDrawn="1"/>
        </p:nvSpPr>
        <p:spPr>
          <a:xfrm>
            <a:off x="0" y="4073062"/>
            <a:ext cx="12192000" cy="968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15870616-7DC4-CEBC-3D7F-EA33C90286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9230" y="4234839"/>
            <a:ext cx="11783674" cy="679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OER BEREICH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75271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0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einfac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CA1B8D4-4C86-7ECD-64C3-0AE8AD637F4F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144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0685" y="6461404"/>
            <a:ext cx="7877909" cy="283084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EBA8401-6FA3-AE0C-AA6B-8383F8EDC7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210300"/>
            <a:ext cx="10515600" cy="214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de-DE"/>
              <a:t>Quellenangabe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E84CB5D-63D0-0F6C-9840-A4D7A1715CCB}"/>
              </a:ext>
            </a:extLst>
          </p:cNvPr>
          <p:cNvSpPr/>
          <p:nvPr userDrawn="1"/>
        </p:nvSpPr>
        <p:spPr>
          <a:xfrm>
            <a:off x="0" y="6797647"/>
            <a:ext cx="12192000" cy="5640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606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mit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073D2C8-AEA1-2497-D302-7759FC5D626E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46271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9865" y="6461404"/>
            <a:ext cx="7737231" cy="283084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ctr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2F7C0E8-6F45-194C-9101-46DDBD3995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372"/>
            <a:ext cx="4957763" cy="446271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651363-F80C-21AA-1A56-CB27B7591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5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FB65EE10-ACFB-E14A-8DBE-0A195B1D855F}"/>
              </a:ext>
            </a:extLst>
          </p:cNvPr>
          <p:cNvSpPr/>
          <p:nvPr userDrawn="1"/>
        </p:nvSpPr>
        <p:spPr>
          <a:xfrm>
            <a:off x="0" y="569659"/>
            <a:ext cx="12192001" cy="628834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A1656B-4002-B443-B8D7-1C860700F0F1}"/>
              </a:ext>
            </a:extLst>
          </p:cNvPr>
          <p:cNvSpPr/>
          <p:nvPr userDrawn="1"/>
        </p:nvSpPr>
        <p:spPr>
          <a:xfrm flipV="1">
            <a:off x="0" y="-5"/>
            <a:ext cx="12192001" cy="56966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532461"/>
            <a:ext cx="10657115" cy="977467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rgbClr val="F0F0F0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CD449F3-7839-2940-93C0-55AE25378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8" y="3858689"/>
            <a:ext cx="10657115" cy="1540513"/>
          </a:xfrm>
          <a:prstGeom prst="rect">
            <a:avLst/>
          </a:prstGeom>
        </p:spPr>
        <p:txBody>
          <a:bodyPr/>
          <a:lstStyle>
            <a:lvl1pPr algn="ctr">
              <a:buNone/>
              <a:defRPr b="0" i="1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83F8CE9-F01E-83D2-EA0D-C6823B4F8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7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Generated Image">
            <a:extLst>
              <a:ext uri="{FF2B5EF4-FFF2-40B4-BE49-F238E27FC236}">
                <a16:creationId xmlns:a16="http://schemas.microsoft.com/office/drawing/2014/main" id="{6314A190-CC20-35EE-1630-CF7EF5CC606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05" b="6091"/>
          <a:stretch/>
        </p:blipFill>
        <p:spPr bwMode="auto">
          <a:xfrm>
            <a:off x="0" y="4180017"/>
            <a:ext cx="12192000" cy="267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3D83B52-EB5D-C275-8E47-A4611E70F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" y="396326"/>
            <a:ext cx="3579557" cy="10421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7EFBAB5-FE61-C083-17AD-9CFA708A7F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7094" y="2438588"/>
            <a:ext cx="1142999" cy="1254787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E5CAD84-0D1F-6C1F-85B9-8357ADF87310}"/>
              </a:ext>
            </a:extLst>
          </p:cNvPr>
          <p:cNvSpPr txBox="1">
            <a:spLocks/>
          </p:cNvSpPr>
          <p:nvPr userDrawn="1"/>
        </p:nvSpPr>
        <p:spPr>
          <a:xfrm>
            <a:off x="1088008" y="2515833"/>
            <a:ext cx="2638325" cy="39990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https://dim-ruhr.de</a:t>
            </a:r>
          </a:p>
        </p:txBody>
      </p:sp>
      <p:sp>
        <p:nvSpPr>
          <p:cNvPr id="8" name="AutoShape 5" descr="Umschlag Silhouette">
            <a:extLst>
              <a:ext uri="{FF2B5EF4-FFF2-40B4-BE49-F238E27FC236}">
                <a16:creationId xmlns:a16="http://schemas.microsoft.com/office/drawing/2014/main" id="{2BDB805C-FEE3-C70F-A3CC-7D1301C79C7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Grafik 8" descr="Umschlag Silhouette">
            <a:extLst>
              <a:ext uri="{FF2B5EF4-FFF2-40B4-BE49-F238E27FC236}">
                <a16:creationId xmlns:a16="http://schemas.microsoft.com/office/drawing/2014/main" id="{179C2F3D-1544-3D5E-A935-B0E48852A1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399" y="2280590"/>
            <a:ext cx="914400" cy="914400"/>
          </a:xfrm>
          <a:prstGeom prst="rect">
            <a:avLst/>
          </a:prstGeom>
        </p:spPr>
      </p:pic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B2F711C2-3428-3D09-F653-954985393E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399" y="2931231"/>
            <a:ext cx="914400" cy="914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B5E8B86-EE0E-3942-6714-20017E4CF3F6}"/>
              </a:ext>
            </a:extLst>
          </p:cNvPr>
          <p:cNvSpPr txBox="1"/>
          <p:nvPr userDrawn="1"/>
        </p:nvSpPr>
        <p:spPr>
          <a:xfrm>
            <a:off x="6548206" y="735959"/>
            <a:ext cx="57947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+mn-lt"/>
              </a:rPr>
              <a:t>„Titel des OER“ </a:t>
            </a:r>
            <a:r>
              <a:rPr lang="de-DE" dirty="0">
                <a:latin typeface="+mn-lt"/>
              </a:rPr>
              <a:t>von Name.</a:t>
            </a:r>
          </a:p>
          <a:p>
            <a:r>
              <a:rPr lang="de-DE" dirty="0">
                <a:latin typeface="+mn-lt"/>
              </a:rPr>
              <a:t>Dieses Werk und dessen Inhalt sind – sofern nicht anders angegeben – lizensiert unter CC BY 4.0. Ausgenommen aus der Lizenz sind die verwendeten Logos.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Der Lizenzvertrag ist hier abrufbar:</a:t>
            </a:r>
          </a:p>
          <a:p>
            <a:r>
              <a:rPr lang="de-DE" dirty="0">
                <a:latin typeface="+mn-lt"/>
                <a:hlinkClick r:id="rId9"/>
              </a:rPr>
              <a:t>https://creativecommons.org/licenses/by/4.0/</a:t>
            </a:r>
            <a:r>
              <a:rPr lang="de-DE" dirty="0">
                <a:latin typeface="+mn-lt"/>
              </a:rPr>
              <a:t> 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Das Werk ist online verfügbar unter:</a:t>
            </a:r>
          </a:p>
          <a:p>
            <a:r>
              <a:rPr lang="de-DE" dirty="0">
                <a:latin typeface="+mn-lt"/>
              </a:rPr>
              <a:t>Link einfügen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4DD20FA-97D6-2858-9C9D-EC5E1C82A0D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49000" y="3648784"/>
            <a:ext cx="1143000" cy="40005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A8E5A5DA-CB25-76A1-909A-9BBC89334BD0}"/>
              </a:ext>
            </a:extLst>
          </p:cNvPr>
          <p:cNvSpPr/>
          <p:nvPr userDrawn="1"/>
        </p:nvSpPr>
        <p:spPr>
          <a:xfrm>
            <a:off x="14150" y="4261058"/>
            <a:ext cx="12192000" cy="3122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5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7B83825-AC61-43CE-41CB-FD2763516322}"/>
              </a:ext>
            </a:extLst>
          </p:cNvPr>
          <p:cNvSpPr/>
          <p:nvPr userDrawn="1"/>
        </p:nvSpPr>
        <p:spPr>
          <a:xfrm>
            <a:off x="1277257" y="319304"/>
            <a:ext cx="10928892" cy="32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5BBD36C-FBA7-B3EA-D1F9-01F8198DFFE5}"/>
              </a:ext>
            </a:extLst>
          </p:cNvPr>
          <p:cNvSpPr/>
          <p:nvPr userDrawn="1"/>
        </p:nvSpPr>
        <p:spPr>
          <a:xfrm>
            <a:off x="0" y="4059547"/>
            <a:ext cx="12206150" cy="20151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2F1CE1E-5392-D4F9-A989-9699295136BD}"/>
              </a:ext>
            </a:extLst>
          </p:cNvPr>
          <p:cNvSpPr/>
          <p:nvPr userDrawn="1"/>
        </p:nvSpPr>
        <p:spPr>
          <a:xfrm>
            <a:off x="-14151" y="-26914"/>
            <a:ext cx="12220299" cy="37709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BB71DB7-72D5-EE9A-1779-4590E79D4DCC}"/>
              </a:ext>
            </a:extLst>
          </p:cNvPr>
          <p:cNvSpPr txBox="1"/>
          <p:nvPr userDrawn="1"/>
        </p:nvSpPr>
        <p:spPr>
          <a:xfrm>
            <a:off x="1051799" y="3096886"/>
            <a:ext cx="3069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dimruhr@uni-wh.de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13765" r="11089" b="13608"/>
          <a:stretch/>
        </p:blipFill>
        <p:spPr>
          <a:xfrm>
            <a:off x="4545672" y="1058246"/>
            <a:ext cx="1898016" cy="116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9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/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AB219BC-57CB-838B-637F-7ABD36682D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040D25C9-2058-C5E9-E1B3-25F8209406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925" y="1591182"/>
            <a:ext cx="11135034" cy="3238903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FB93EB1-E53E-9326-7892-8C3F645EE82C}"/>
              </a:ext>
            </a:extLst>
          </p:cNvPr>
          <p:cNvSpPr/>
          <p:nvPr userDrawn="1"/>
        </p:nvSpPr>
        <p:spPr>
          <a:xfrm>
            <a:off x="3972234" y="3964329"/>
            <a:ext cx="8219766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DFAB41B-4081-C63C-5844-19C79A16815D}"/>
              </a:ext>
            </a:extLst>
          </p:cNvPr>
          <p:cNvSpPr txBox="1"/>
          <p:nvPr userDrawn="1"/>
        </p:nvSpPr>
        <p:spPr>
          <a:xfrm>
            <a:off x="3972234" y="3988687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2" name="musicfox_talkline_nr_7">
            <a:hlinkClick r:id="" action="ppaction://media"/>
            <a:extLst>
              <a:ext uri="{FF2B5EF4-FFF2-40B4-BE49-F238E27FC236}">
                <a16:creationId xmlns:a16="http://schemas.microsoft.com/office/drawing/2014/main" id="{6795F1A7-3877-A2F3-4362-F1DCDA2BB595}"/>
              </a:ext>
            </a:extLst>
          </p:cNvPr>
          <p:cNvPicPr>
            <a:picLocks noChangeAspect="1"/>
          </p:cNvPicPr>
          <p:nvPr userDrawn="1"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996.7"/>
                  <p14:fade out="2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5325" y="6041061"/>
            <a:ext cx="666749" cy="5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0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81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2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59" r:id="rId3"/>
    <p:sldLayoutId id="2147483660" r:id="rId4"/>
    <p:sldLayoutId id="2147483652" r:id="rId5"/>
    <p:sldLayoutId id="2147483664" r:id="rId6"/>
    <p:sldLayoutId id="2147483665" r:id="rId7"/>
    <p:sldLayoutId id="2147483661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10.mp3"/><Relationship Id="rId7" Type="http://schemas.openxmlformats.org/officeDocument/2006/relationships/image" Target="../media/image23.svg"/><Relationship Id="rId2" Type="http://schemas.microsoft.com/office/2007/relationships/media" Target="../media/media10.mp3"/><Relationship Id="rId1" Type="http://schemas.openxmlformats.org/officeDocument/2006/relationships/tags" Target="../tags/tag7.xml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p3"/><Relationship Id="rId2" Type="http://schemas.microsoft.com/office/2007/relationships/media" Target="../media/media11.mp3"/><Relationship Id="rId1" Type="http://schemas.openxmlformats.org/officeDocument/2006/relationships/tags" Target="../tags/tag8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media12.mp3"/><Relationship Id="rId7" Type="http://schemas.openxmlformats.org/officeDocument/2006/relationships/image" Target="../media/image25.svg"/><Relationship Id="rId2" Type="http://schemas.microsoft.com/office/2007/relationships/media" Target="../media/media12.mp3"/><Relationship Id="rId1" Type="http://schemas.openxmlformats.org/officeDocument/2006/relationships/tags" Target="../tags/tag9.xml"/><Relationship Id="rId6" Type="http://schemas.openxmlformats.org/officeDocument/2006/relationships/image" Target="../media/image24.png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p3"/><Relationship Id="rId7" Type="http://schemas.openxmlformats.org/officeDocument/2006/relationships/image" Target="../media/image11.png"/><Relationship Id="rId2" Type="http://schemas.microsoft.com/office/2007/relationships/media" Target="../media/media13.mp3"/><Relationship Id="rId1" Type="http://schemas.openxmlformats.org/officeDocument/2006/relationships/tags" Target="../tags/tag10.xml"/><Relationship Id="rId6" Type="http://schemas.openxmlformats.org/officeDocument/2006/relationships/image" Target="../media/image26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p3"/><Relationship Id="rId2" Type="http://schemas.microsoft.com/office/2007/relationships/media" Target="../media/media15.mp3"/><Relationship Id="rId1" Type="http://schemas.openxmlformats.org/officeDocument/2006/relationships/tags" Target="../tags/tag11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p3"/><Relationship Id="rId2" Type="http://schemas.microsoft.com/office/2007/relationships/media" Target="../media/media16.mp3"/><Relationship Id="rId1" Type="http://schemas.openxmlformats.org/officeDocument/2006/relationships/tags" Target="../tags/tag12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p3"/><Relationship Id="rId2" Type="http://schemas.microsoft.com/office/2007/relationships/media" Target="../media/media17.mp3"/><Relationship Id="rId1" Type="http://schemas.openxmlformats.org/officeDocument/2006/relationships/tags" Target="../tags/tag13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p3"/><Relationship Id="rId7" Type="http://schemas.openxmlformats.org/officeDocument/2006/relationships/image" Target="../media/image11.png"/><Relationship Id="rId2" Type="http://schemas.microsoft.com/office/2007/relationships/media" Target="../media/media19.mp3"/><Relationship Id="rId1" Type="http://schemas.openxmlformats.org/officeDocument/2006/relationships/tags" Target="../tags/tag14.xml"/><Relationship Id="rId6" Type="http://schemas.openxmlformats.org/officeDocument/2006/relationships/image" Target="../media/image27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p3"/><Relationship Id="rId7" Type="http://schemas.openxmlformats.org/officeDocument/2006/relationships/image" Target="../media/image11.png"/><Relationship Id="rId2" Type="http://schemas.microsoft.com/office/2007/relationships/media" Target="../media/media20.mp3"/><Relationship Id="rId1" Type="http://schemas.openxmlformats.org/officeDocument/2006/relationships/tags" Target="../tags/tag15.xml"/><Relationship Id="rId6" Type="http://schemas.openxmlformats.org/officeDocument/2006/relationships/image" Target="../media/image28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21.mp3"/><Relationship Id="rId7" Type="http://schemas.openxmlformats.org/officeDocument/2006/relationships/image" Target="../media/image30.svg"/><Relationship Id="rId2" Type="http://schemas.microsoft.com/office/2007/relationships/media" Target="../media/media21.mp3"/><Relationship Id="rId1" Type="http://schemas.openxmlformats.org/officeDocument/2006/relationships/tags" Target="../tags/tag16.xml"/><Relationship Id="rId6" Type="http://schemas.openxmlformats.org/officeDocument/2006/relationships/image" Target="../media/image29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22.mp3"/><Relationship Id="rId7" Type="http://schemas.openxmlformats.org/officeDocument/2006/relationships/image" Target="../media/image32.svg"/><Relationship Id="rId2" Type="http://schemas.microsoft.com/office/2007/relationships/media" Target="../media/media22.mp3"/><Relationship Id="rId1" Type="http://schemas.openxmlformats.org/officeDocument/2006/relationships/tags" Target="../tags/tag17.xml"/><Relationship Id="rId6" Type="http://schemas.openxmlformats.org/officeDocument/2006/relationships/image" Target="../media/image31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23.mp3"/><Relationship Id="rId7" Type="http://schemas.openxmlformats.org/officeDocument/2006/relationships/image" Target="../media/image34.svg"/><Relationship Id="rId2" Type="http://schemas.microsoft.com/office/2007/relationships/media" Target="../media/media23.mp3"/><Relationship Id="rId1" Type="http://schemas.openxmlformats.org/officeDocument/2006/relationships/tags" Target="../tags/tag18.xml"/><Relationship Id="rId6" Type="http://schemas.openxmlformats.org/officeDocument/2006/relationships/image" Target="../media/image33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4.mp3"/><Relationship Id="rId7" Type="http://schemas.openxmlformats.org/officeDocument/2006/relationships/image" Target="../media/image11.png"/><Relationship Id="rId2" Type="http://schemas.microsoft.com/office/2007/relationships/media" Target="../media/media24.mp3"/><Relationship Id="rId1" Type="http://schemas.openxmlformats.org/officeDocument/2006/relationships/tags" Target="../tags/tag19.xml"/><Relationship Id="rId6" Type="http://schemas.openxmlformats.org/officeDocument/2006/relationships/image" Target="../media/image35.png"/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3.mp3"/><Relationship Id="rId7" Type="http://schemas.openxmlformats.org/officeDocument/2006/relationships/image" Target="../media/image13.svg"/><Relationship Id="rId2" Type="http://schemas.microsoft.com/office/2007/relationships/media" Target="../media/media3.mp3"/><Relationship Id="rId1" Type="http://schemas.openxmlformats.org/officeDocument/2006/relationships/tags" Target="../tags/tag1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4.mp3"/><Relationship Id="rId7" Type="http://schemas.openxmlformats.org/officeDocument/2006/relationships/image" Target="../media/image15.svg"/><Relationship Id="rId2" Type="http://schemas.microsoft.com/office/2007/relationships/media" Target="../media/media4.mp3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5.mp3"/><Relationship Id="rId7" Type="http://schemas.openxmlformats.org/officeDocument/2006/relationships/image" Target="../media/image17.svg"/><Relationship Id="rId2" Type="http://schemas.microsoft.com/office/2007/relationships/media" Target="../media/media5.mp3"/><Relationship Id="rId1" Type="http://schemas.openxmlformats.org/officeDocument/2006/relationships/tags" Target="../tags/tag3.xml"/><Relationship Id="rId6" Type="http://schemas.openxmlformats.org/officeDocument/2006/relationships/image" Target="../media/image16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6.mp3"/><Relationship Id="rId7" Type="http://schemas.openxmlformats.org/officeDocument/2006/relationships/image" Target="../media/image19.svg"/><Relationship Id="rId2" Type="http://schemas.microsoft.com/office/2007/relationships/media" Target="../media/media6.mp3"/><Relationship Id="rId1" Type="http://schemas.openxmlformats.org/officeDocument/2006/relationships/tags" Target="../tags/tag4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p3"/><Relationship Id="rId2" Type="http://schemas.microsoft.com/office/2007/relationships/media" Target="../media/media7.mp3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8.mp3"/><Relationship Id="rId7" Type="http://schemas.openxmlformats.org/officeDocument/2006/relationships/image" Target="../media/image21.svg"/><Relationship Id="rId2" Type="http://schemas.microsoft.com/office/2007/relationships/media" Target="../media/media8.mp3"/><Relationship Id="rId1" Type="http://schemas.openxmlformats.org/officeDocument/2006/relationships/tags" Target="../tags/tag6.xml"/><Relationship Id="rId6" Type="http://schemas.openxmlformats.org/officeDocument/2006/relationships/image" Target="../media/image20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5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656">
        <p:fade/>
      </p:transition>
    </mc:Choice>
    <mc:Fallback xmlns="">
      <p:transition spd="med" advTm="13656">
        <p:fade/>
      </p:transition>
    </mc:Fallback>
  </mc:AlternateContent>
  <p:extLst>
    <p:ext uri="{E180D4A7-C9FB-4DFB-919C-405C955672EB}">
      <p14:showEvtLst xmlns:p14="http://schemas.microsoft.com/office/powerpoint/2010/main">
        <p14:playEvt time="6" objId="2"/>
        <p14:stopEvt time="12311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3282A-E581-239B-3AB0-9BBC078B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F63A157-63E8-0A64-50EF-20EE9B39F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Mittel zur Entfernung identifizierender Merkmale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7F9D445-8ED5-4E69-EC3A-DEDBAD3910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Rechtskonforme Praxistipps</a:t>
            </a:r>
          </a:p>
        </p:txBody>
      </p:sp>
      <p:pic>
        <p:nvPicPr>
          <p:cNvPr id="3" name="ElevenLabs_2025-11-27T16_45_16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8231C64A-4E98-913F-74BA-03E57B28B4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8598" y="61478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56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720">
        <p:fade/>
      </p:transition>
    </mc:Choice>
    <mc:Fallback xmlns="">
      <p:transition spd="med" advTm="207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7" objId="2"/>
        <p14:stopEvt time="17998" objId="2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58AB5-510D-B2FA-10C1-0AAA4C315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6CD7365-6A63-0666-EDF1-95A7072DA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FAAC9CF-CFE7-13E3-683B-60AC90E5B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926" y="3429000"/>
            <a:ext cx="10619874" cy="2081213"/>
          </a:xfrm>
        </p:spPr>
        <p:txBody>
          <a:bodyPr/>
          <a:lstStyle/>
          <a:p>
            <a:pPr marL="0" indent="0">
              <a:buNone/>
            </a:pPr>
            <a:endParaRPr lang="de-DE" sz="1100" dirty="0"/>
          </a:p>
          <a:p>
            <a:pPr marL="0" indent="0">
              <a:buNone/>
            </a:pPr>
            <a:r>
              <a:rPr lang="de-DE" sz="2400" dirty="0">
                <a:solidFill>
                  <a:schemeClr val="bg1"/>
                </a:solidFill>
                <a:highlight>
                  <a:srgbClr val="004F9F"/>
                </a:highlight>
              </a:rPr>
              <a:t>Rechtliche Folge</a:t>
            </a:r>
          </a:p>
          <a:p>
            <a:pPr marL="0" indent="0">
              <a:buNone/>
            </a:pPr>
            <a:r>
              <a:rPr lang="de-DE" sz="2400" dirty="0"/>
              <a:t>→ </a:t>
            </a:r>
            <a:r>
              <a:rPr lang="de-DE" sz="2400" b="0" dirty="0"/>
              <a:t>Daten gelten nicht mehr als personenbezogen</a:t>
            </a:r>
          </a:p>
          <a:p>
            <a:pPr marL="0" indent="0">
              <a:buNone/>
            </a:pPr>
            <a:r>
              <a:rPr lang="de-DE" sz="2400" dirty="0"/>
              <a:t>→ </a:t>
            </a:r>
            <a:r>
              <a:rPr lang="de-DE" sz="2400" b="0" dirty="0"/>
              <a:t>DSGVO ist nicht mehr anwendbar</a:t>
            </a:r>
          </a:p>
          <a:p>
            <a:pPr marL="0" indent="0">
              <a:buNone/>
            </a:pPr>
            <a:r>
              <a:rPr lang="de-DE" sz="2400" dirty="0"/>
              <a:t>→ Praktische Umsetzung durch Entfernung direkter Identifikatoren.</a:t>
            </a:r>
            <a:endParaRPr lang="de-DE" sz="2400" b="0" dirty="0"/>
          </a:p>
          <a:p>
            <a:pPr marL="0" indent="0">
              <a:buNone/>
            </a:pPr>
            <a:endParaRPr lang="de-DE" sz="2400" b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C239FF1-3260-3C0B-4F22-DCFF3E9F26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Mittel zur Entfernung identifizierender Merkmale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1BF873A-2FF4-D280-DBDB-58E1E7DE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6B92AE3C-DAEE-53E0-9344-3F90DD0005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177543"/>
              </p:ext>
            </p:extLst>
          </p:nvPr>
        </p:nvGraphicFramePr>
        <p:xfrm>
          <a:off x="838200" y="1875465"/>
          <a:ext cx="10515600" cy="16459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1664252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400" dirty="0"/>
                        <a:t>Anonymisierung</a:t>
                      </a:r>
                    </a:p>
                  </a:txBody>
                  <a:tcPr>
                    <a:solidFill>
                      <a:srgbClr val="01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470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= Verarbeitung personenbezogener Daten in einer Weise, dass die betroffene Person nicht mehr identifizierbar ist – weder direkt noch indirekt, auch nicht durch Rückgriff auf zusätzliche Informationen.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168787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5E5B6C9B-FAED-1B31-69EF-336FF48155E5}"/>
              </a:ext>
            </a:extLst>
          </p:cNvPr>
          <p:cNvSpPr txBox="1"/>
          <p:nvPr/>
        </p:nvSpPr>
        <p:spPr>
          <a:xfrm>
            <a:off x="999565" y="5629115"/>
            <a:ext cx="12460941" cy="116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Wichtig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: muss irreversibel sein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2400" b="1" dirty="0">
                <a:solidFill>
                  <a:srgbClr val="6F6F6E"/>
                </a:solidFill>
                <a:latin typeface="Calibri"/>
                <a:cs typeface="Calibri" panose="020F0502020204030204" pitchFamily="34" charset="0"/>
              </a:rPr>
              <a:t>	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– auch unter Berücksichtigung realistischer Mittel eines Dritten</a:t>
            </a:r>
          </a:p>
          <a:p>
            <a:endParaRPr lang="de-DE" dirty="0"/>
          </a:p>
        </p:txBody>
      </p:sp>
      <p:pic>
        <p:nvPicPr>
          <p:cNvPr id="9" name="Grafik 8" descr="Warnung Silhouette">
            <a:extLst>
              <a:ext uri="{FF2B5EF4-FFF2-40B4-BE49-F238E27FC236}">
                <a16:creationId xmlns:a16="http://schemas.microsoft.com/office/drawing/2014/main" id="{DD105B03-4FCB-EFEA-4E33-C82649DAD1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2912" y="5574486"/>
            <a:ext cx="914400" cy="914400"/>
          </a:xfrm>
          <a:prstGeom prst="rect">
            <a:avLst/>
          </a:prstGeom>
        </p:spPr>
      </p:pic>
      <p:pic>
        <p:nvPicPr>
          <p:cNvPr id="8" name="ElevenLabs_2025-11-27T16_52_51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A9D1C02A-4224-33B1-21D3-4221FAAEDE8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42912" y="611981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2361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4822">
        <p:fade/>
      </p:transition>
    </mc:Choice>
    <mc:Fallback>
      <p:transition spd="med" advTm="5482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8"/>
        <p14:stopEvt time="50867" objId="8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A0866-F11C-1549-9CB2-9B8098AF0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B419AE6-6D95-D63D-886D-870DE032B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B65C13-88DC-E8FF-A65F-830D42E2C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429001"/>
            <a:ext cx="10515599" cy="3210434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>
                <a:solidFill>
                  <a:schemeClr val="bg1"/>
                </a:solidFill>
                <a:highlight>
                  <a:srgbClr val="004F9F"/>
                </a:highlight>
              </a:rPr>
              <a:t>Voraussetzungen</a:t>
            </a:r>
          </a:p>
          <a:p>
            <a:pPr marL="0" indent="0">
              <a:buNone/>
            </a:pPr>
            <a:r>
              <a:rPr lang="de-DE" sz="2000" b="0" dirty="0"/>
              <a:t>• Zusätzliche Informationen (z.B. Zuordnungstabelle) werden gesondert aufbewahrt</a:t>
            </a:r>
          </a:p>
          <a:p>
            <a:pPr marL="0" indent="0">
              <a:buNone/>
            </a:pPr>
            <a:r>
              <a:rPr lang="de-DE" sz="2000" b="0" dirty="0"/>
              <a:t>• Technische und organisatorische Maßnahmen zum Schutz</a:t>
            </a:r>
          </a:p>
          <a:p>
            <a:pPr marL="0" indent="0">
              <a:buNone/>
            </a:pPr>
            <a:endParaRPr lang="de-DE" sz="1100" b="0" dirty="0"/>
          </a:p>
          <a:p>
            <a:pPr marL="0" indent="0">
              <a:buNone/>
            </a:pPr>
            <a:r>
              <a:rPr lang="de-DE" sz="2000" dirty="0">
                <a:solidFill>
                  <a:schemeClr val="bg1"/>
                </a:solidFill>
                <a:highlight>
                  <a:srgbClr val="004F9F"/>
                </a:highlight>
              </a:rPr>
              <a:t>Rechtliche Folge</a:t>
            </a:r>
          </a:p>
          <a:p>
            <a:pPr marL="0" indent="0">
              <a:buNone/>
            </a:pPr>
            <a:r>
              <a:rPr lang="de-DE" sz="2000" b="0" dirty="0"/>
              <a:t>→ Daten bleiben personenbezogen</a:t>
            </a:r>
          </a:p>
          <a:p>
            <a:pPr marL="0" indent="0">
              <a:buNone/>
            </a:pPr>
            <a:r>
              <a:rPr lang="de-DE" sz="2000" b="0" dirty="0"/>
              <a:t>→ DSGVO bleibt anwendbar</a:t>
            </a:r>
          </a:p>
          <a:p>
            <a:pPr marL="0" indent="0">
              <a:buNone/>
            </a:pPr>
            <a:r>
              <a:rPr lang="de-DE" sz="2000" b="0" dirty="0"/>
              <a:t>→ Re-Identifizierung mit Zusatzwissen möglich</a:t>
            </a:r>
          </a:p>
          <a:p>
            <a:pPr marL="0" indent="0">
              <a:buNone/>
            </a:pPr>
            <a:endParaRPr lang="de-DE" sz="2000" b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E468A16-445E-7B27-97C4-94C407989C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Mittel zur Entfernung identifizierender Merkmale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F2D2C78C-B0FD-A30C-16F7-BDE6A2C20E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115837"/>
              </p:ext>
            </p:extLst>
          </p:nvPr>
        </p:nvGraphicFramePr>
        <p:xfrm>
          <a:off x="838200" y="1713074"/>
          <a:ext cx="10515600" cy="15240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1664252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/>
                        <a:t>Pseudonymisierung</a:t>
                      </a:r>
                    </a:p>
                  </a:txBody>
                  <a:tcPr>
                    <a:solidFill>
                      <a:srgbClr val="01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470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= Verarbeitung personenbezogener Daten in einer Weise, dass die Daten ohne Hinzuziehung zusätzlicher Informationen nicht mehr einer spezifischen Person zugeordnet werden können. (</a:t>
                      </a:r>
                      <a:r>
                        <a:rPr lang="de-DE" sz="2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sym typeface="Wingdings" pitchFamily="2" charset="2"/>
                        </a:rPr>
                        <a:t>Art. 4 Nr. 5 DSGVO)</a:t>
                      </a:r>
                      <a:endParaRPr lang="de-DE" sz="2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168787"/>
                  </a:ext>
                </a:extLst>
              </a:tr>
            </a:tbl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8119CFB8-1490-C836-7A8D-9EBBB8D48126}"/>
              </a:ext>
            </a:extLst>
          </p:cNvPr>
          <p:cNvSpPr txBox="1"/>
          <p:nvPr/>
        </p:nvSpPr>
        <p:spPr>
          <a:xfrm>
            <a:off x="7434095" y="5855791"/>
            <a:ext cx="51961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  <a:highlight>
                  <a:srgbClr val="F0F0F0"/>
                </a:highlight>
              </a:rPr>
              <a:t>Beispiel</a:t>
            </a:r>
          </a:p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Studiencode ersetzt Name und Geburtsdatum</a:t>
            </a:r>
          </a:p>
          <a:p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ElevenLabs_2025-11-05T16_01_56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E3FE93F5-4FAA-A23C-3469-10819451368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599" y="606945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582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8684">
        <p:fade/>
      </p:transition>
    </mc:Choice>
    <mc:Fallback xmlns="">
      <p:transition spd="med" advTm="786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4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/>
    </p:bldLst>
  </p:timing>
  <p:extLst>
    <p:ext uri="{E180D4A7-C9FB-4DFB-919C-405C955672EB}">
      <p14:showEvtLst xmlns:p14="http://schemas.microsoft.com/office/powerpoint/2010/main">
        <p14:playEvt time="6" objId="6"/>
        <p14:stopEvt time="78455" objId="6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B994D-93CE-2830-BAC9-FDBB31F87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59F6ADF-BFD2-9FBC-E298-B03180436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D9EE461-9A52-CD63-7AD3-BB3C1E085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72354"/>
            <a:ext cx="10515600" cy="794375"/>
          </a:xfrm>
        </p:spPr>
        <p:txBody>
          <a:bodyPr/>
          <a:lstStyle/>
          <a:p>
            <a:pPr marL="0" indent="0">
              <a:buNone/>
            </a:pPr>
            <a:endParaRPr lang="de-DE" sz="1100" dirty="0"/>
          </a:p>
          <a:p>
            <a:pPr marL="0" indent="0">
              <a:buNone/>
            </a:pPr>
            <a:r>
              <a:rPr lang="de-DE" sz="2000" dirty="0">
                <a:solidFill>
                  <a:srgbClr val="FFFFFF"/>
                </a:solidFill>
                <a:highlight>
                  <a:srgbClr val="004F9F"/>
                </a:highlight>
              </a:rPr>
              <a:t>Vorteile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A6F3F83-686F-C89E-E8D8-74AECE5153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Mittel zur Entfernung identifizierender Merkmale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5FFC124-8558-1A4D-0ED1-DF32B60468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28CE3973-D2F3-CC2A-6932-4EA2C1C0A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64586"/>
              </p:ext>
            </p:extLst>
          </p:nvPr>
        </p:nvGraphicFramePr>
        <p:xfrm>
          <a:off x="838200" y="1713074"/>
          <a:ext cx="10515600" cy="18592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1664252583"/>
                    </a:ext>
                  </a:extLst>
                </a:gridCol>
              </a:tblGrid>
              <a:tr h="4157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dirty="0"/>
                        <a:t>Aggregierung</a:t>
                      </a:r>
                      <a:endParaRPr lang="de-DE" sz="2200" dirty="0"/>
                    </a:p>
                  </a:txBody>
                  <a:tcPr>
                    <a:solidFill>
                      <a:srgbClr val="01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470063"/>
                  </a:ext>
                </a:extLst>
              </a:tr>
              <a:tr h="13992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= Zusammenfassung von Einzeldaten zu statistischen Kennwerten, sodass Rückschlüsse auf Einzelpersonen nicht mehr möglich sind.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Beispiel für graduelle Aggregierung: Adresse → Ort → Bundesland → Land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168787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676B0E62-7A6D-25E3-27E9-274703293A67}"/>
              </a:ext>
            </a:extLst>
          </p:cNvPr>
          <p:cNvSpPr txBox="1"/>
          <p:nvPr/>
        </p:nvSpPr>
        <p:spPr>
          <a:xfrm>
            <a:off x="6952926" y="3825793"/>
            <a:ext cx="48292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004F9F"/>
                </a:solidFill>
                <a:highlight>
                  <a:srgbClr val="F0F0F0"/>
                </a:highlight>
              </a:rPr>
              <a:t>Wichtig</a:t>
            </a:r>
          </a:p>
          <a:p>
            <a:r>
              <a:rPr lang="de-DE" sz="2000" dirty="0">
                <a:solidFill>
                  <a:schemeClr val="bg1">
                    <a:lumMod val="50000"/>
                  </a:schemeClr>
                </a:solidFill>
              </a:rPr>
              <a:t>Kleine Gruppen können Re-Identifizierung ermöglichen </a:t>
            </a:r>
          </a:p>
          <a:p>
            <a:r>
              <a:rPr lang="de-DE" sz="2000" dirty="0">
                <a:solidFill>
                  <a:schemeClr val="bg1">
                    <a:lumMod val="50000"/>
                  </a:schemeClr>
                </a:solidFill>
              </a:rPr>
              <a:t>(z.B. nur 3 Personen mit seltener Krankheit in einer Stadt)</a:t>
            </a:r>
          </a:p>
          <a:p>
            <a:endParaRPr lang="de-DE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Grafik 8" descr="Marke folgen mit einfarbiger Füllung">
            <a:extLst>
              <a:ext uri="{FF2B5EF4-FFF2-40B4-BE49-F238E27FC236}">
                <a16:creationId xmlns:a16="http://schemas.microsoft.com/office/drawing/2014/main" id="{2A428360-FB28-C739-33C3-2ED21295D5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200" y="4366729"/>
            <a:ext cx="428560" cy="428560"/>
          </a:xfrm>
          <a:prstGeom prst="rect">
            <a:avLst/>
          </a:prstGeom>
        </p:spPr>
      </p:pic>
      <p:pic>
        <p:nvPicPr>
          <p:cNvPr id="10" name="Grafik 9" descr="Marke folgen mit einfarbiger Füllung">
            <a:extLst>
              <a:ext uri="{FF2B5EF4-FFF2-40B4-BE49-F238E27FC236}">
                <a16:creationId xmlns:a16="http://schemas.microsoft.com/office/drawing/2014/main" id="{745050BF-A253-114D-3551-1F07344A3C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394" y="5044419"/>
            <a:ext cx="428560" cy="428560"/>
          </a:xfrm>
          <a:prstGeom prst="rect">
            <a:avLst/>
          </a:prstGeom>
        </p:spPr>
      </p:pic>
      <p:pic>
        <p:nvPicPr>
          <p:cNvPr id="11" name="Grafik 10" descr="Marke folgen mit einfarbiger Füllung">
            <a:extLst>
              <a:ext uri="{FF2B5EF4-FFF2-40B4-BE49-F238E27FC236}">
                <a16:creationId xmlns:a16="http://schemas.microsoft.com/office/drawing/2014/main" id="{5C97C84C-7E23-CEF9-B1AB-D4B76E877B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200" y="5722109"/>
            <a:ext cx="428560" cy="42856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7F2E171-7334-7669-838D-EDC0BA80F745}"/>
              </a:ext>
            </a:extLst>
          </p:cNvPr>
          <p:cNvSpPr txBox="1"/>
          <p:nvPr/>
        </p:nvSpPr>
        <p:spPr>
          <a:xfrm>
            <a:off x="1266760" y="4366729"/>
            <a:ext cx="4829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solidFill>
                  <a:schemeClr val="bg1">
                    <a:lumMod val="50000"/>
                  </a:schemeClr>
                </a:solidFill>
              </a:rPr>
              <a:t>erhöht Datenschutz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02C7EAA-2F54-2967-A61C-C513EB56D0A0}"/>
              </a:ext>
            </a:extLst>
          </p:cNvPr>
          <p:cNvSpPr txBox="1"/>
          <p:nvPr/>
        </p:nvSpPr>
        <p:spPr>
          <a:xfrm>
            <a:off x="1266760" y="5042092"/>
            <a:ext cx="4829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solidFill>
                  <a:schemeClr val="bg1">
                    <a:lumMod val="50000"/>
                  </a:schemeClr>
                </a:solidFill>
              </a:rPr>
              <a:t>ermöglicht statistische Auswertungen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A1EC063-6D45-2A95-CAF8-26E408F9A2B1}"/>
              </a:ext>
            </a:extLst>
          </p:cNvPr>
          <p:cNvSpPr txBox="1"/>
          <p:nvPr/>
        </p:nvSpPr>
        <p:spPr>
          <a:xfrm>
            <a:off x="1266760" y="5717455"/>
            <a:ext cx="4829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solidFill>
                  <a:schemeClr val="bg1">
                    <a:lumMod val="50000"/>
                  </a:schemeClr>
                </a:solidFill>
              </a:rPr>
              <a:t>kann zur Anonymisierung führen</a:t>
            </a:r>
          </a:p>
        </p:txBody>
      </p:sp>
      <p:pic>
        <p:nvPicPr>
          <p:cNvPr id="15" name="Grafik 14" descr="Warnung Silhouette">
            <a:extLst>
              <a:ext uri="{FF2B5EF4-FFF2-40B4-BE49-F238E27FC236}">
                <a16:creationId xmlns:a16="http://schemas.microsoft.com/office/drawing/2014/main" id="{F7CCB997-6C38-1AD6-18CA-C0AF05B2BA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67360" y="3759032"/>
            <a:ext cx="914400" cy="914400"/>
          </a:xfrm>
          <a:prstGeom prst="rect">
            <a:avLst/>
          </a:prstGeom>
        </p:spPr>
      </p:pic>
      <p:pic>
        <p:nvPicPr>
          <p:cNvPr id="8" name="ElevenLabs_2025-11-05T16_19_46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9B0376AA-0A02-B0CD-C6A9-D9DB23C56E8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8080" y="6094999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554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6461">
        <p:fade/>
      </p:transition>
    </mc:Choice>
    <mc:Fallback xmlns="">
      <p:transition spd="med" advTm="4646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12" grpId="0"/>
      <p:bldP spid="13" grpId="0"/>
      <p:bldP spid="14" grpId="0"/>
    </p:bldLst>
  </p:timing>
  <p:extLst>
    <p:ext uri="{E180D4A7-C9FB-4DFB-919C-405C955672EB}">
      <p14:showEvtLst xmlns:p14="http://schemas.microsoft.com/office/powerpoint/2010/main">
        <p14:playEvt time="6" objId="8"/>
        <p14:stopEvt time="46191" objId="8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AFD8F-56E4-8F17-CDE8-5AB8451B6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EED2C13-2B5D-D964-AFF3-CD42A979A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FFF87A77-BBA4-C39E-74B9-3EEFA32E2D89}"/>
              </a:ext>
            </a:extLst>
          </p:cNvPr>
          <p:cNvSpPr/>
          <p:nvPr/>
        </p:nvSpPr>
        <p:spPr>
          <a:xfrm>
            <a:off x="2340243" y="1735810"/>
            <a:ext cx="7532177" cy="4903624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Inhaltsplatzhalter 7" descr="Ein Bild, das Text, Screenshot, Schrift, Zahl enthält.&#10;&#10;KI-generierte Inhalte können fehlerhaft sein.">
            <a:extLst>
              <a:ext uri="{FF2B5EF4-FFF2-40B4-BE49-F238E27FC236}">
                <a16:creationId xmlns:a16="http://schemas.microsoft.com/office/drawing/2014/main" id="{95A0F6B5-55C7-ACE4-B6EC-5D6F890644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rcRect t="2633" r="1814" b="4783"/>
          <a:stretch>
            <a:fillRect/>
          </a:stretch>
        </p:blipFill>
        <p:spPr>
          <a:xfrm>
            <a:off x="2523468" y="1924767"/>
            <a:ext cx="7145063" cy="4491532"/>
          </a:xfrm>
          <a:ln w="12700">
            <a:solidFill>
              <a:schemeClr val="tx1"/>
            </a:solidFill>
          </a:ln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DD00265-F9CC-EFD0-2C3D-E11C2303F1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Vergleich: Anonymisierung vs. Pseudonymisierung</a:t>
            </a:r>
          </a:p>
        </p:txBody>
      </p:sp>
      <p:pic>
        <p:nvPicPr>
          <p:cNvPr id="4" name="ElevenLabs_2025-11-05T16_23_16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0AE3440A-EF5B-9337-D1F6-D2A3876F877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4216" y="61060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114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2673">
        <p:fade/>
      </p:transition>
    </mc:Choice>
    <mc:Fallback xmlns="">
      <p:transition spd="med" advTm="7267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2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4"/>
        <p14:stopEvt time="68231" objId="4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91B9B-3CDE-3D0F-179F-3C01ECCA8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C896E622-F35D-F2B6-2217-9132EFE43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3429000"/>
            <a:ext cx="10657115" cy="977467"/>
          </a:xfrm>
        </p:spPr>
        <p:txBody>
          <a:bodyPr/>
          <a:lstStyle/>
          <a:p>
            <a:r>
              <a:rPr lang="de-DE" dirty="0"/>
              <a:t>Geheimhaltungspflicht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50FADB4-A4E8-F903-3CE1-9EF14483D9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ElevenLabs_2025-11-05T16_55_35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4A5231A6-FCAF-9012-5727-CB6A0403DA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6405" y="62270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7564">
        <p:fade/>
      </p:transition>
    </mc:Choice>
    <mc:Fallback xmlns="">
      <p:transition spd="med" advTm="4756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2"/>
        <p14:stopEvt time="47026" objId="2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A0F87-4175-5A36-5AB8-BE382230D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EC27A3F-D443-B23D-3CAF-A62616493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84DE27C-3BE1-9177-98B5-3F7CACC58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708186"/>
            <a:ext cx="10515600" cy="1910802"/>
          </a:xfrm>
        </p:spPr>
        <p:txBody>
          <a:bodyPr/>
          <a:lstStyle/>
          <a:p>
            <a:pPr marL="0" indent="0">
              <a:buNone/>
            </a:pPr>
            <a:r>
              <a:rPr lang="de-DE" sz="2200" dirty="0">
                <a:solidFill>
                  <a:srgbClr val="004F9F"/>
                </a:solidFill>
                <a:highlight>
                  <a:srgbClr val="F0F0F0"/>
                </a:highlight>
              </a:rPr>
              <a:t>Begriff und Funktion</a:t>
            </a:r>
          </a:p>
          <a:p>
            <a:pPr marL="0" indent="0">
              <a:buNone/>
            </a:pPr>
            <a:r>
              <a:rPr lang="de-DE" sz="2200" b="0" dirty="0"/>
              <a:t>Gesundheitsdaten dürfen grundsätzlich nur von zur Behandlung oder Forschung befugten Personen eingesehen und verarbeitet werden.</a:t>
            </a:r>
          </a:p>
          <a:p>
            <a:pPr marL="0" indent="0">
              <a:buNone/>
            </a:pPr>
            <a:endParaRPr lang="de-DE" sz="2200" dirty="0"/>
          </a:p>
          <a:p>
            <a:pPr marL="0" indent="0">
              <a:buNone/>
            </a:pPr>
            <a:r>
              <a:rPr lang="de-DE" sz="2200" dirty="0">
                <a:solidFill>
                  <a:srgbClr val="004F9F"/>
                </a:solidFill>
                <a:highlight>
                  <a:srgbClr val="F0F0F0"/>
                </a:highlight>
              </a:rPr>
              <a:t>Ziele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200F242-733C-45F0-1A1B-0DF68B696F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Geheimhaltungspflicht</a:t>
            </a: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9FC67EED-76E9-2791-6EA5-AB2BB817649E}"/>
              </a:ext>
            </a:extLst>
          </p:cNvPr>
          <p:cNvSpPr/>
          <p:nvPr/>
        </p:nvSpPr>
        <p:spPr>
          <a:xfrm>
            <a:off x="838200" y="3781676"/>
            <a:ext cx="4863663" cy="843783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100" b="1" dirty="0">
                <a:solidFill>
                  <a:srgbClr val="004F9F"/>
                </a:solidFill>
              </a:rPr>
              <a:t>Schutz der Vertraulichkeit</a:t>
            </a:r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4C7AEE01-4CE9-6246-693B-2254E9F4E035}"/>
              </a:ext>
            </a:extLst>
          </p:cNvPr>
          <p:cNvSpPr/>
          <p:nvPr/>
        </p:nvSpPr>
        <p:spPr>
          <a:xfrm>
            <a:off x="6490134" y="3781676"/>
            <a:ext cx="4863663" cy="843784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100" b="1" dirty="0">
                <a:solidFill>
                  <a:srgbClr val="004F9F"/>
                </a:solidFill>
              </a:rPr>
              <a:t>Wahrung des Patientenvertrauens</a:t>
            </a:r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AAE8DE01-37A3-1614-A105-4FB1A9FC6798}"/>
              </a:ext>
            </a:extLst>
          </p:cNvPr>
          <p:cNvSpPr/>
          <p:nvPr/>
        </p:nvSpPr>
        <p:spPr>
          <a:xfrm>
            <a:off x="838200" y="4843768"/>
            <a:ext cx="4863663" cy="840992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100" b="1" dirty="0">
                <a:solidFill>
                  <a:srgbClr val="004F9F"/>
                </a:solidFill>
              </a:rPr>
              <a:t>Informationelle Selbstbestimmung </a:t>
            </a:r>
          </a:p>
          <a:p>
            <a:pPr algn="ctr"/>
            <a:r>
              <a:rPr lang="de-DE" sz="2100" b="1" dirty="0">
                <a:solidFill>
                  <a:srgbClr val="004F9F"/>
                </a:solidFill>
              </a:rPr>
              <a:t>(Art. 2 Abs. 1 </a:t>
            </a:r>
            <a:r>
              <a:rPr lang="de-DE" sz="2100" b="1" dirty="0" err="1">
                <a:solidFill>
                  <a:srgbClr val="004F9F"/>
                </a:solidFill>
              </a:rPr>
              <a:t>i.V.m</a:t>
            </a:r>
            <a:r>
              <a:rPr lang="de-DE" sz="2100" b="1" dirty="0">
                <a:solidFill>
                  <a:srgbClr val="004F9F"/>
                </a:solidFill>
              </a:rPr>
              <a:t>. Art. 1 Abs. 1 GG)</a:t>
            </a:r>
          </a:p>
        </p:txBody>
      </p:sp>
      <p:sp>
        <p:nvSpPr>
          <p:cNvPr id="12" name="Abgerundetes Rechteck 11">
            <a:extLst>
              <a:ext uri="{FF2B5EF4-FFF2-40B4-BE49-F238E27FC236}">
                <a16:creationId xmlns:a16="http://schemas.microsoft.com/office/drawing/2014/main" id="{F3921A58-74A2-B387-096A-E301EC53BC3C}"/>
              </a:ext>
            </a:extLst>
          </p:cNvPr>
          <p:cNvSpPr/>
          <p:nvPr/>
        </p:nvSpPr>
        <p:spPr>
          <a:xfrm>
            <a:off x="6490133" y="4836264"/>
            <a:ext cx="4863663" cy="843784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100" b="1" dirty="0">
                <a:solidFill>
                  <a:srgbClr val="004F9F"/>
                </a:solidFill>
              </a:rPr>
              <a:t>Datenschutz </a:t>
            </a:r>
          </a:p>
          <a:p>
            <a:pPr algn="ctr"/>
            <a:r>
              <a:rPr lang="de-DE" sz="2100" b="1" dirty="0">
                <a:solidFill>
                  <a:srgbClr val="004F9F"/>
                </a:solidFill>
              </a:rPr>
              <a:t>(Art. 7, 8 GRCh; Art. 8 EMRK)</a:t>
            </a:r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54E01F73-0ABC-10A0-623B-36332567CB62}"/>
              </a:ext>
            </a:extLst>
          </p:cNvPr>
          <p:cNvSpPr/>
          <p:nvPr/>
        </p:nvSpPr>
        <p:spPr>
          <a:xfrm>
            <a:off x="3664166" y="5842735"/>
            <a:ext cx="4863663" cy="843783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100" b="1" dirty="0">
                <a:solidFill>
                  <a:srgbClr val="004F9F"/>
                </a:solidFill>
              </a:rPr>
              <a:t>Integrität von Forschung und Versorgung</a:t>
            </a:r>
          </a:p>
        </p:txBody>
      </p:sp>
      <p:pic>
        <p:nvPicPr>
          <p:cNvPr id="2" name="ElevenLabs_2025-11-05T19_07_35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29A1CBFC-8987-A1A6-EBED-0112A7AF883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598" y="604507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537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1519">
        <p:fade/>
      </p:transition>
    </mc:Choice>
    <mc:Fallback xmlns="">
      <p:transition spd="med" advTm="815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6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3" grpId="0" animBg="1"/>
    </p:bldLst>
  </p:timing>
  <p:extLst>
    <p:ext uri="{E180D4A7-C9FB-4DFB-919C-405C955672EB}">
      <p14:showEvtLst xmlns:p14="http://schemas.microsoft.com/office/powerpoint/2010/main">
        <p14:playEvt time="5" objId="2"/>
        <p14:stopEvt time="80690" objId="2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179D3-7ADA-AB61-80E7-94CAEE177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88CAAE4-53C4-DA5B-D6BB-CE58626D7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B73C71-8425-B41F-FFF2-6506AC2F1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Rechtsgrundlagen der Geheimhaltungspflicht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13BD2559-506E-E860-FB60-9C91C0BD5A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816834"/>
              </p:ext>
            </p:extLst>
          </p:nvPr>
        </p:nvGraphicFramePr>
        <p:xfrm>
          <a:off x="838200" y="1713074"/>
          <a:ext cx="10515600" cy="150799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1664252583"/>
                    </a:ext>
                  </a:extLst>
                </a:gridCol>
              </a:tblGrid>
              <a:tr h="3533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>
                          <a:solidFill>
                            <a:srgbClr val="004F9F"/>
                          </a:solidFill>
                        </a:rPr>
                        <a:t>Seit 2024 (GDNG)</a:t>
                      </a:r>
                    </a:p>
                  </a:txBody>
                  <a:tcP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470063"/>
                  </a:ext>
                </a:extLst>
              </a:tr>
              <a:tr h="1081271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§ 7 GDNG: Geheimhaltungspflicht für mit Gesundheitsdaten Forschende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§ 9 GDNG: Strafnorm bei unbefugter Weitergabe oder Re-Identifizierung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168787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3C4905E3-73A3-8900-03B2-6FC8BFA2F4BB}"/>
              </a:ext>
            </a:extLst>
          </p:cNvPr>
          <p:cNvSpPr txBox="1"/>
          <p:nvPr/>
        </p:nvSpPr>
        <p:spPr>
          <a:xfrm>
            <a:off x="785447" y="3162599"/>
            <a:ext cx="102489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>
                <a:solidFill>
                  <a:srgbClr val="004F9F"/>
                </a:solidFill>
                <a:cs typeface="Calibri" panose="020F0502020204030204" pitchFamily="34" charset="0"/>
              </a:rPr>
              <a:t>Strafen – gibt es in der Regel dann, wenn man Geheimnisse verrät</a:t>
            </a:r>
          </a:p>
          <a:p>
            <a:r>
              <a:rPr lang="de-DE" sz="2200" dirty="0">
                <a:solidFill>
                  <a:srgbClr val="004F9F"/>
                </a:solidFill>
                <a:cs typeface="Calibri" panose="020F0502020204030204" pitchFamily="34" charset="0"/>
              </a:rPr>
              <a:t>Geheimnisse sind alle Informationen, die sich auf die physische oder psychische Gesundheit einer Person beziehen. Diagnosen, Medikationen, aber auch Laborergebnisse, psychische Zustände, genetische Informationen.</a:t>
            </a:r>
            <a:endParaRPr lang="de-DE" sz="2200" b="1" dirty="0">
              <a:solidFill>
                <a:srgbClr val="004F9F"/>
              </a:solidFill>
              <a:cs typeface="Calibri" panose="020F0502020204030204" pitchFamily="34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de-DE" sz="2200" dirty="0">
                <a:solidFill>
                  <a:srgbClr val="6F6F6E"/>
                </a:solidFill>
                <a:cs typeface="Calibri" panose="020F0502020204030204" pitchFamily="34" charset="0"/>
              </a:rPr>
              <a:t>Unbefugte Weitergabe oder Re-Identifizierung: Freiheitsstrafe bis 1 Jahr oder Geldstrafe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de-DE" sz="2200" dirty="0">
                <a:solidFill>
                  <a:srgbClr val="6F6F6E"/>
                </a:solidFill>
                <a:cs typeface="Calibri" panose="020F0502020204030204" pitchFamily="34" charset="0"/>
              </a:rPr>
              <a:t>Bei Handeln gegen Entgelt oder in Bereicherungsabsicht: Freiheitsstrafe bis 3 Jahre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de-DE" sz="2200" dirty="0">
                <a:solidFill>
                  <a:srgbClr val="6F6F6E"/>
                </a:solidFill>
                <a:cs typeface="Calibri" panose="020F0502020204030204" pitchFamily="34" charset="0"/>
              </a:rPr>
              <a:t>Beachte auch die Berufsordnungen der Ärzte, Psychotherapeuten und anderen Heilberufe und das jeweilige Landesdatenschutzrecht</a:t>
            </a:r>
          </a:p>
        </p:txBody>
      </p:sp>
      <p:sp>
        <p:nvSpPr>
          <p:cNvPr id="9" name="Pfeil nach unten 8">
            <a:extLst>
              <a:ext uri="{FF2B5EF4-FFF2-40B4-BE49-F238E27FC236}">
                <a16:creationId xmlns:a16="http://schemas.microsoft.com/office/drawing/2014/main" id="{F8F0DAEF-1CF6-32DD-A78C-1EE2E12D152A}"/>
              </a:ext>
            </a:extLst>
          </p:cNvPr>
          <p:cNvSpPr/>
          <p:nvPr/>
        </p:nvSpPr>
        <p:spPr>
          <a:xfrm>
            <a:off x="359453" y="1713074"/>
            <a:ext cx="343932" cy="4265695"/>
          </a:xfrm>
          <a:prstGeom prst="downArrow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Pfeil: nach links 12">
            <a:extLst>
              <a:ext uri="{FF2B5EF4-FFF2-40B4-BE49-F238E27FC236}">
                <a16:creationId xmlns:a16="http://schemas.microsoft.com/office/drawing/2014/main" id="{815C43A9-4812-543E-4885-B1B67A674781}"/>
              </a:ext>
            </a:extLst>
          </p:cNvPr>
          <p:cNvSpPr/>
          <p:nvPr/>
        </p:nvSpPr>
        <p:spPr>
          <a:xfrm rot="234022">
            <a:off x="5740562" y="552435"/>
            <a:ext cx="4714876" cy="1657351"/>
          </a:xfrm>
          <a:prstGeom prst="leftArrow">
            <a:avLst>
              <a:gd name="adj1" fmla="val 60345"/>
              <a:gd name="adj2" fmla="val 4913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de-DE" dirty="0"/>
            </a:br>
            <a:r>
              <a:rPr lang="de-DE" dirty="0"/>
              <a:t>Vgl. auch die Ausführungen zu den berufsrechtlichen Schweigepflichten im Begleitskript – dort z.B. § 203 StGB.</a:t>
            </a:r>
          </a:p>
          <a:p>
            <a:pPr algn="ctr"/>
            <a:endParaRPr lang="de-DE" dirty="0"/>
          </a:p>
        </p:txBody>
      </p:sp>
      <p:pic>
        <p:nvPicPr>
          <p:cNvPr id="16" name="ElevenLabs_2025-11-27T17_36_40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0A06CB93-2F7D-4750-5B69-3A093C8265E6}"/>
              </a:ext>
            </a:extLst>
          </p:cNvPr>
          <p:cNvPicPr>
            <a:picLocks noGrp="1" noChangeAspect="1"/>
          </p:cNvPicPr>
          <p:nvPr>
            <p:ph idx="1"/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600" y="5907764"/>
            <a:ext cx="609600" cy="6096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6237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58503">
        <p:fade/>
      </p:transition>
    </mc:Choice>
    <mc:Fallback>
      <p:transition spd="med" advTm="1585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99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9" grpId="0" animBg="1"/>
    </p:bldLst>
  </p:timing>
  <p:extLst>
    <p:ext uri="{E180D4A7-C9FB-4DFB-919C-405C955672EB}">
      <p14:showEvtLst xmlns:p14="http://schemas.microsoft.com/office/powerpoint/2010/main">
        <p14:playEvt time="6" objId="16"/>
        <p14:stopEvt time="157020" objId="16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179D3-7ADA-AB61-80E7-94CAEE177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88CAAE4-53C4-DA5B-D6BB-CE58626D7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B73C71-8425-B41F-FFF2-6506AC2F1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Bedeutung für die Forschungspraxis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13BD2559-506E-E860-FB60-9C91C0BD5A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820240"/>
              </p:ext>
            </p:extLst>
          </p:nvPr>
        </p:nvGraphicFramePr>
        <p:xfrm>
          <a:off x="838200" y="1498754"/>
          <a:ext cx="10515600" cy="167741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1664252583"/>
                    </a:ext>
                  </a:extLst>
                </a:gridCol>
              </a:tblGrid>
              <a:tr h="3533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>
                          <a:solidFill>
                            <a:srgbClr val="004F9F"/>
                          </a:solidFill>
                        </a:rPr>
                        <a:t>Beim Zugang zu Daten</a:t>
                      </a:r>
                    </a:p>
                  </a:txBody>
                  <a:tcP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470063"/>
                  </a:ext>
                </a:extLst>
              </a:tr>
              <a:tr h="1081271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Einwilligung 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Ethikvotum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oder eine gesetzliche Grundlage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168787"/>
                  </a:ext>
                </a:extLst>
              </a:tr>
            </a:tbl>
          </a:graphicData>
        </a:graphic>
      </p:graphicFrame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B12CBA14-DCC5-EB8E-14AB-CBE257E3B9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178674"/>
              </p:ext>
            </p:extLst>
          </p:nvPr>
        </p:nvGraphicFramePr>
        <p:xfrm>
          <a:off x="838200" y="3253191"/>
          <a:ext cx="10515600" cy="150799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1664252583"/>
                    </a:ext>
                  </a:extLst>
                </a:gridCol>
              </a:tblGrid>
              <a:tr h="3533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>
                          <a:solidFill>
                            <a:srgbClr val="004F9F"/>
                          </a:solidFill>
                        </a:rPr>
                        <a:t>Bei der Speicherung</a:t>
                      </a:r>
                    </a:p>
                  </a:txBody>
                  <a:tcP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470063"/>
                  </a:ext>
                </a:extLst>
              </a:tr>
              <a:tr h="1081271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Verschlüsselung, 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Zugriffskontrolle und Zugriffsprotokolle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168787"/>
                  </a:ext>
                </a:extLst>
              </a:tr>
            </a:tbl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221BA549-C0BD-BC2F-1458-DF73F2AB0D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798698"/>
              </p:ext>
            </p:extLst>
          </p:nvPr>
        </p:nvGraphicFramePr>
        <p:xfrm>
          <a:off x="838200" y="4838203"/>
          <a:ext cx="10515600" cy="167741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1664252583"/>
                    </a:ext>
                  </a:extLst>
                </a:gridCol>
              </a:tblGrid>
              <a:tr h="3533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>
                          <a:solidFill>
                            <a:srgbClr val="004F9F"/>
                          </a:solidFill>
                        </a:rPr>
                        <a:t>Bei der Weitergabe</a:t>
                      </a:r>
                    </a:p>
                  </a:txBody>
                  <a:tcP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470063"/>
                  </a:ext>
                </a:extLst>
              </a:tr>
              <a:tr h="1081271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Verschwiegenheitserklärungen oder Auftragsverarbeitungsverträge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Gilt auch für studentische Hilfskräfte und externe Entwickler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Dokumentation über die Maßnahmen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168787"/>
                  </a:ext>
                </a:extLst>
              </a:tr>
            </a:tbl>
          </a:graphicData>
        </a:graphic>
      </p:graphicFrame>
      <p:pic>
        <p:nvPicPr>
          <p:cNvPr id="10" name="ElevenLabs_2025-11-27T17_49_36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C5330096-3F83-37A9-0604-6550375995A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653" y="6044121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176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0447">
        <p:fade/>
      </p:transition>
    </mc:Choice>
    <mc:Fallback xmlns="">
      <p:transition spd="med" advTm="19044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7"/>
        <p14:stopEvt time="187425" objId="7"/>
      </p14:showEvt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11F42-33B7-4A4A-B70D-F743D4802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9411CF8-A327-6F7F-82BC-03BEB5D68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2" y="3281970"/>
            <a:ext cx="10657115" cy="977467"/>
          </a:xfrm>
        </p:spPr>
        <p:txBody>
          <a:bodyPr/>
          <a:lstStyle/>
          <a:p>
            <a:r>
              <a:rPr lang="de-DE" dirty="0"/>
              <a:t>Befugnisse und Urheberrechte</a:t>
            </a:r>
          </a:p>
        </p:txBody>
      </p:sp>
      <p:pic>
        <p:nvPicPr>
          <p:cNvPr id="2" name="ElevenLabs_2025-11-05T19_39_15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07CF57F3-3F56-9306-4294-4B468C52D6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5760" y="59771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8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703">
        <p:fade/>
      </p:transition>
    </mc:Choice>
    <mc:Fallback xmlns="">
      <p:transition spd="med" advTm="147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2"/>
        <p14:stopEvt time="14061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4776ADE-EBA9-878E-E35A-A668203F7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OER: Rechtliche Aspekte der Gesundheitsdatennutzung</a:t>
            </a:r>
          </a:p>
          <a:p>
            <a:endParaRPr lang="de-DE" dirty="0"/>
          </a:p>
        </p:txBody>
      </p:sp>
      <p:pic>
        <p:nvPicPr>
          <p:cNvPr id="3" name="ElevenLabs_2025-11-05T15_18_03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A7FD8554-D809-6F17-20BE-35102BE2F1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2608" y="60015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262">
        <p:fade/>
      </p:transition>
    </mc:Choice>
    <mc:Fallback xmlns="">
      <p:transition spd="med" advTm="202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3"/>
        <p14:stopEvt time="20262" objId="3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DB263-18D8-FFF7-4C8B-8BCBBC09A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7D0D2AF-D167-E9F2-C7E2-CB00BD471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89AB820-E485-CFA6-67C9-ACF1CEB9F1A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5416"/>
          <a:stretch>
            <a:fillRect/>
          </a:stretch>
        </p:blipFill>
        <p:spPr>
          <a:xfrm>
            <a:off x="9154468" y="4542601"/>
            <a:ext cx="3386667" cy="2258209"/>
          </a:xfrm>
          <a:prstGeom prst="rect">
            <a:avLst/>
          </a:prstGeo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BAA106C-938F-F9EC-3C85-8AA301B4F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30"/>
            <a:ext cx="10635521" cy="4271449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>
                <a:highlight>
                  <a:srgbClr val="F0F0F0"/>
                </a:highlight>
              </a:rPr>
              <a:t>Zentrale Frage</a:t>
            </a:r>
          </a:p>
          <a:p>
            <a:pPr marL="0" indent="0">
              <a:buNone/>
            </a:pPr>
            <a:r>
              <a:rPr lang="de-DE" sz="2400" dirty="0">
                <a:solidFill>
                  <a:srgbClr val="004F9F"/>
                </a:solidFill>
              </a:rPr>
              <a:t>Wer kann über den Umgang mit Forschungsdaten entscheiden – </a:t>
            </a:r>
          </a:p>
          <a:p>
            <a:pPr marL="0" indent="0">
              <a:buNone/>
            </a:pPr>
            <a:r>
              <a:rPr lang="de-DE" sz="2400" dirty="0">
                <a:solidFill>
                  <a:srgbClr val="004F9F"/>
                </a:solidFill>
              </a:rPr>
              <a:t>insbesondere über deren Veröffentlichung?</a:t>
            </a:r>
          </a:p>
          <a:p>
            <a:pPr marL="0" indent="0">
              <a:buNone/>
            </a:pPr>
            <a:endParaRPr lang="de-DE" sz="2400" dirty="0"/>
          </a:p>
          <a:p>
            <a:r>
              <a:rPr lang="de-DE" sz="2400" b="0" dirty="0">
                <a:solidFill>
                  <a:schemeClr val="bg1">
                    <a:lumMod val="50000"/>
                  </a:schemeClr>
                </a:solidFill>
              </a:rPr>
              <a:t>Urheberrechte</a:t>
            </a:r>
          </a:p>
          <a:p>
            <a:r>
              <a:rPr lang="de-DE" sz="2400" b="0" dirty="0">
                <a:solidFill>
                  <a:schemeClr val="bg1">
                    <a:lumMod val="50000"/>
                  </a:schemeClr>
                </a:solidFill>
              </a:rPr>
              <a:t>Leistungsschutzrechte</a:t>
            </a:r>
          </a:p>
          <a:p>
            <a:r>
              <a:rPr lang="de-DE" sz="2400" b="0" dirty="0">
                <a:solidFill>
                  <a:schemeClr val="bg1">
                    <a:lumMod val="50000"/>
                  </a:schemeClr>
                </a:solidFill>
              </a:rPr>
              <a:t>Nutzungsrechtseinräumungen im Rahmen von Dienst- und Arbeitsverträgen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21B7BEF-6E92-F224-037E-3D47E6E78F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Entscheidungsbefugnis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3F5FCCA-7683-C9CA-BE3C-F227C4BBC3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ElevenLabs_2025-11-05T19_42_48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2A8AAEB6-ED6B-D376-7A74-0DB657F7892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8600" y="5995479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192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9021">
        <p:fade/>
      </p:transition>
    </mc:Choice>
    <mc:Fallback xmlns="">
      <p:transition spd="med" advTm="390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7"/>
        <p14:stopEvt time="35670" objId="7"/>
      </p14:showEvt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55601-46EF-F17D-253A-6F70C2785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5EAADB0-D1D8-FB98-042B-7E047B14E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5616477-E370-0E2C-C0BB-3F0E2CEE9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3231" y="2832886"/>
            <a:ext cx="10515600" cy="4271449"/>
          </a:xfrm>
        </p:spPr>
        <p:txBody>
          <a:bodyPr/>
          <a:lstStyle/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2000" dirty="0"/>
              <a:t>Geschützte Werkarten (Beispiele)</a:t>
            </a:r>
            <a:endParaRPr lang="de-DE" sz="2000" b="0" dirty="0"/>
          </a:p>
          <a:p>
            <a:pPr marL="0" indent="0">
              <a:buNone/>
            </a:pPr>
            <a:r>
              <a:rPr lang="de-DE" sz="2000" b="0" dirty="0"/>
              <a:t>• Sprachwerke (§ 2 Abs. 1 Nr. 1 UrhG)</a:t>
            </a:r>
          </a:p>
          <a:p>
            <a:pPr marL="0" indent="0">
              <a:buNone/>
            </a:pPr>
            <a:r>
              <a:rPr lang="de-DE" sz="2000" b="0" dirty="0"/>
              <a:t>• Wissenschaftliche Darstellungen (§ 2 Abs. 1 Nr. 7 UrhG)</a:t>
            </a:r>
          </a:p>
          <a:p>
            <a:pPr marL="0" indent="0">
              <a:buNone/>
            </a:pPr>
            <a:r>
              <a:rPr lang="de-DE" sz="2000" b="0" dirty="0"/>
              <a:t>• Lichtbildwerke (§ 2 Abs. 1 Nr. 5 UrhG)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58DB855-F9AE-34BD-FED2-31F61A47F7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Urheberrechte und Leistungsschutzrechte</a:t>
            </a:r>
          </a:p>
          <a:p>
            <a:pPr marL="0" indent="0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010F8AB-5A47-E37E-96A0-008A2B76E65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815" t="7764" r="32600" b="17950"/>
          <a:stretch>
            <a:fillRect/>
          </a:stretch>
        </p:blipFill>
        <p:spPr>
          <a:xfrm>
            <a:off x="1086507" y="1648425"/>
            <a:ext cx="4756723" cy="503049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57AA4C0-087B-3611-A88D-E91CF8F14594}"/>
              </a:ext>
            </a:extLst>
          </p:cNvPr>
          <p:cNvSpPr txBox="1"/>
          <p:nvPr/>
        </p:nvSpPr>
        <p:spPr>
          <a:xfrm>
            <a:off x="1254642" y="3867373"/>
            <a:ext cx="4072270" cy="221291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200" b="1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Voraussetzungen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Werk muss eine persönliche Schöpfung sein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Individueller Charakter (Gestaltungshöhe)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Wahrnehmbare Form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8AD0A20-FC50-E6E4-8F52-ED0D6F2D076F}"/>
              </a:ext>
            </a:extLst>
          </p:cNvPr>
          <p:cNvSpPr txBox="1"/>
          <p:nvPr/>
        </p:nvSpPr>
        <p:spPr>
          <a:xfrm>
            <a:off x="1579422" y="1811177"/>
            <a:ext cx="33715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solidFill>
                  <a:srgbClr val="203864"/>
                </a:solidFill>
              </a:rPr>
              <a:t>Urheberrecht (§ 2 UrhG)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80B73FE-1D20-C769-5378-7174E3EF72E5}"/>
              </a:ext>
            </a:extLst>
          </p:cNvPr>
          <p:cNvSpPr txBox="1"/>
          <p:nvPr/>
        </p:nvSpPr>
        <p:spPr>
          <a:xfrm>
            <a:off x="1254642" y="2540157"/>
            <a:ext cx="4072270" cy="829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200" b="1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Schutzgut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persönliche geistige Schöpfungen</a:t>
            </a:r>
          </a:p>
        </p:txBody>
      </p:sp>
      <p:pic>
        <p:nvPicPr>
          <p:cNvPr id="6" name="ElevenLabs_2025-11-05T19_46_04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69812C9B-C7B1-EF15-A759-81AE6900A69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2107" y="601058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623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882">
        <p:fade/>
      </p:transition>
    </mc:Choice>
    <mc:Fallback xmlns="">
      <p:transition spd="med" advTm="3188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6"/>
        <p14:stopEvt time="27427" objId="6"/>
      </p14:showEvt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9DCB7-C024-2C01-36F5-B85783BAE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A6A6512-3192-EDC9-7A06-9C8EADFB4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2D75D2C-83FF-4826-4385-37D1E6435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32" y="3699485"/>
            <a:ext cx="12459290" cy="4271449"/>
          </a:xfrm>
        </p:spPr>
        <p:txBody>
          <a:bodyPr/>
          <a:lstStyle/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2000" dirty="0"/>
              <a:t>Ausnahme: </a:t>
            </a:r>
            <a:r>
              <a:rPr lang="de-DE" sz="2000" dirty="0">
                <a:solidFill>
                  <a:srgbClr val="203864"/>
                </a:solidFill>
              </a:rPr>
              <a:t>Datenbanken</a:t>
            </a:r>
          </a:p>
          <a:p>
            <a:pPr marL="0" indent="0">
              <a:buNone/>
            </a:pPr>
            <a:r>
              <a:rPr lang="de-DE" sz="2000" b="0" dirty="0"/>
              <a:t>→ Datenbankherstellerrecht (§ 87a UrhG)</a:t>
            </a:r>
          </a:p>
          <a:p>
            <a:pPr marL="0" indent="0">
              <a:buNone/>
            </a:pPr>
            <a:r>
              <a:rPr lang="de-DE" sz="2000" b="0" dirty="0"/>
              <a:t>→ Schützt wesentliche Investition in Beschaffung, Überprüfung oder Darstellung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B1E03A8-6365-3DD8-1375-50E84A480A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Urheberrechtlicher Schutz von Forschungsdaten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9C0854B7-9D16-07FF-7596-647F10509E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161070"/>
              </p:ext>
            </p:extLst>
          </p:nvPr>
        </p:nvGraphicFramePr>
        <p:xfrm>
          <a:off x="315132" y="1962590"/>
          <a:ext cx="11561736" cy="174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0868">
                  <a:extLst>
                    <a:ext uri="{9D8B030D-6E8A-4147-A177-3AD203B41FA5}">
                      <a16:colId xmlns:a16="http://schemas.microsoft.com/office/drawing/2014/main" val="2723497369"/>
                    </a:ext>
                  </a:extLst>
                </a:gridCol>
                <a:gridCol w="5780868">
                  <a:extLst>
                    <a:ext uri="{9D8B030D-6E8A-4147-A177-3AD203B41FA5}">
                      <a16:colId xmlns:a16="http://schemas.microsoft.com/office/drawing/2014/main" val="20380981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rgbClr val="203864"/>
                          </a:solidFill>
                        </a:rPr>
                        <a:t>Qualitative Forschungsdaten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rgbClr val="203864"/>
                          </a:solidFill>
                        </a:rPr>
                        <a:t>Quantitative Forschungsdaten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970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Oft urheberrechtlich geschützt (Interviews, Transkripte, ethnografische Aufzeichnungen)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Individueller Gestaltungsspielraum erkennbar</a:t>
                      </a:r>
                    </a:p>
                    <a:p>
                      <a:endParaRPr lang="de-DE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In der Regel NICHT urheberrechtlich geschützt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Messwerte, Zahlenreihen, Rohdaten sind bloße Fakten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Keine individuelle Gestaltung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227149"/>
                  </a:ext>
                </a:extLst>
              </a:tr>
            </a:tbl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15FE7811-0260-EAA2-8963-9D2B1710F5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36990" y="4679234"/>
            <a:ext cx="2784529" cy="2178766"/>
          </a:xfrm>
          <a:prstGeom prst="rect">
            <a:avLst/>
          </a:prstGeom>
        </p:spPr>
      </p:pic>
      <p:pic>
        <p:nvPicPr>
          <p:cNvPr id="6" name="ElevenLabs_2025-11-05T19_50_43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E7DFA11B-2AF3-8D1A-03A6-EC231E12AA8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0481" y="602069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445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7709">
        <p:fade/>
      </p:transition>
    </mc:Choice>
    <mc:Fallback xmlns="">
      <p:transition spd="med" advTm="4770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3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6"/>
        <p14:stopEvt time="45356" objId="6"/>
      </p14:showEvt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69183-7E71-F76C-B0FE-B42CBF174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EA89664-7393-DC10-8129-127681B1C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1A05513-5450-9520-59D8-4FE4CC648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853" y="4043147"/>
            <a:ext cx="10515600" cy="4271449"/>
          </a:xfrm>
        </p:spPr>
        <p:txBody>
          <a:bodyPr/>
          <a:lstStyle/>
          <a:p>
            <a:pPr marL="0" indent="0">
              <a:buNone/>
            </a:pPr>
            <a:r>
              <a:rPr lang="de-DE" sz="1800" dirty="0">
                <a:solidFill>
                  <a:srgbClr val="203864"/>
                </a:solidFill>
              </a:rPr>
              <a:t>Praxishinweis für Forschung:</a:t>
            </a:r>
            <a:endParaRPr lang="de-DE" sz="1800" b="0" dirty="0">
              <a:solidFill>
                <a:srgbClr val="203864"/>
              </a:solidFill>
            </a:endParaRPr>
          </a:p>
          <a:p>
            <a:pPr marL="0" indent="0">
              <a:buNone/>
            </a:pPr>
            <a:r>
              <a:rPr lang="de-DE" sz="1800" b="0" dirty="0"/>
              <a:t>• Forschungsfotos (z.B. Dokumentationsfotos von Objekten) meist als Lichtbilder geschützt</a:t>
            </a:r>
          </a:p>
          <a:p>
            <a:pPr marL="0" indent="0">
              <a:buNone/>
            </a:pPr>
            <a:r>
              <a:rPr lang="de-DE" sz="1800" b="0" dirty="0"/>
              <a:t>• Urheberrechtsvermerk und Lizenzhinweis empfohlen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CB5E277-00A0-2073-CAF9-62C4E447E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Lichtbilder und Lichtbildwerke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5310576-5694-4FDF-DDC6-529202E933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9F773575-9977-83E2-9EA3-61E5EEBE4C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303337"/>
              </p:ext>
            </p:extLst>
          </p:nvPr>
        </p:nvGraphicFramePr>
        <p:xfrm>
          <a:off x="315132" y="1962590"/>
          <a:ext cx="11561736" cy="1499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0868">
                  <a:extLst>
                    <a:ext uri="{9D8B030D-6E8A-4147-A177-3AD203B41FA5}">
                      <a16:colId xmlns:a16="http://schemas.microsoft.com/office/drawing/2014/main" val="2723497369"/>
                    </a:ext>
                  </a:extLst>
                </a:gridCol>
                <a:gridCol w="5780868">
                  <a:extLst>
                    <a:ext uri="{9D8B030D-6E8A-4147-A177-3AD203B41FA5}">
                      <a16:colId xmlns:a16="http://schemas.microsoft.com/office/drawing/2014/main" val="2038098106"/>
                    </a:ext>
                  </a:extLst>
                </a:gridCol>
              </a:tblGrid>
              <a:tr h="363573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rgbClr val="203864"/>
                          </a:solidFill>
                        </a:rPr>
                        <a:t>Lichtbildwerke (§ 2 Abs. 1 Nr. 5 UrhG)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rgbClr val="203864"/>
                          </a:solidFill>
                        </a:rPr>
                        <a:t>Lichtbilder (§ 72 UrhG)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970653"/>
                  </a:ext>
                </a:extLst>
              </a:tr>
              <a:tr h="1102837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Fotografische Werke mit künstlerischer Gestaltung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Urheberrechtlicher Schutz: 70 Jahre nach Tod des Urhebers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Einfache Fotografien ohne künstlerische Gestaltung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Leistungsschutzrecht: 50 Jahre ab Veröffentlichung</a:t>
                      </a:r>
                    </a:p>
                    <a:p>
                      <a:endParaRPr lang="de-DE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227149"/>
                  </a:ext>
                </a:extLst>
              </a:tr>
            </a:tbl>
          </a:graphicData>
        </a:graphic>
      </p:graphicFrame>
      <p:pic>
        <p:nvPicPr>
          <p:cNvPr id="8" name="Grafik 7" descr="Post-it-Notizen mit einfarbiger Füllung">
            <a:extLst>
              <a:ext uri="{FF2B5EF4-FFF2-40B4-BE49-F238E27FC236}">
                <a16:creationId xmlns:a16="http://schemas.microsoft.com/office/drawing/2014/main" id="{BBD920C0-C47F-63B7-7B50-77FCEFBD01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9453" y="3675439"/>
            <a:ext cx="914400" cy="914400"/>
          </a:xfrm>
          <a:prstGeom prst="rect">
            <a:avLst/>
          </a:prstGeom>
        </p:spPr>
      </p:pic>
      <p:pic>
        <p:nvPicPr>
          <p:cNvPr id="7" name="ElevenLabs_2025-11-05T19_55_42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724D71C1-062C-C32C-791E-04259561300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9435" y="60298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424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4213">
        <p:fade/>
      </p:transition>
    </mc:Choice>
    <mc:Fallback xmlns="">
      <p:transition spd="med" advTm="442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7"/>
        <p14:stopEvt time="43415" objId="7"/>
      </p14:showEvt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9BAC7-952A-9E09-128E-5FC467E4D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8E084A-9AA5-719F-9BF0-9D15C73CB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8E58A44-3872-740C-C970-6E8B9A4AA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8851"/>
            <a:ext cx="10515600" cy="4271449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de-DE" sz="1800" dirty="0">
                <a:solidFill>
                  <a:srgbClr val="FFFFFF"/>
                </a:solidFill>
                <a:highlight>
                  <a:srgbClr val="203864"/>
                </a:highlight>
              </a:rPr>
              <a:t>Grundprinzip</a:t>
            </a:r>
          </a:p>
          <a:p>
            <a:pPr marL="0" indent="0">
              <a:buNone/>
            </a:pPr>
            <a:r>
              <a:rPr lang="de-DE" sz="1800" b="0" dirty="0"/>
              <a:t>• Urheber bleibt der/die Forschende</a:t>
            </a:r>
          </a:p>
          <a:p>
            <a:pPr marL="0" indent="0">
              <a:buNone/>
            </a:pPr>
            <a:r>
              <a:rPr lang="de-DE" sz="1800" b="0" dirty="0"/>
              <a:t>• Aber: Arbeitgeber erwirbt Nutzungsrechte</a:t>
            </a:r>
          </a:p>
          <a:p>
            <a:pPr marL="0" indent="0">
              <a:buNone/>
            </a:pPr>
            <a:endParaRPr lang="de-DE" sz="1100" dirty="0"/>
          </a:p>
          <a:p>
            <a:pPr marL="0" indent="0">
              <a:buNone/>
            </a:pPr>
            <a:endParaRPr lang="de-DE" sz="1100" dirty="0"/>
          </a:p>
          <a:p>
            <a:pPr marL="0" indent="0">
              <a:buNone/>
            </a:pPr>
            <a:r>
              <a:rPr lang="de-DE" sz="1800" dirty="0">
                <a:solidFill>
                  <a:srgbClr val="203864"/>
                </a:solidFill>
              </a:rPr>
              <a:t>Typische Regelung</a:t>
            </a:r>
          </a:p>
          <a:p>
            <a:pPr marL="0" indent="0">
              <a:buNone/>
            </a:pPr>
            <a:r>
              <a:rPr lang="de-DE" sz="1800" b="0" dirty="0"/>
              <a:t>Der Arbeitgeber (Hochschule/Institut) erhält ein einfaches oder ausschließliches Nutzungsrecht an Forschungsergebnissen, die im Rahmen des Dienstverhältnisses entstehen.</a:t>
            </a:r>
          </a:p>
          <a:p>
            <a:pPr marL="0" indent="0">
              <a:buNone/>
            </a:pPr>
            <a:r>
              <a:rPr lang="de-DE" sz="1800" dirty="0"/>
              <a:t>→ Veröffentlichungsrechte bleiben meist beim Forschenden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B0A84F1-8EB9-BA18-FCD9-34678A31B2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Nutzungsrechtseinräumungen im Rahmen von Dienst- und Arbeitsverträgen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0B29854-86FD-556E-CC81-E1EC453061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CC1D536-9599-5F7E-35D1-FCD4E788BD48}"/>
              </a:ext>
            </a:extLst>
          </p:cNvPr>
          <p:cNvSpPr txBox="1"/>
          <p:nvPr/>
        </p:nvSpPr>
        <p:spPr>
          <a:xfrm>
            <a:off x="6096000" y="1938851"/>
            <a:ext cx="6096000" cy="1474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203864"/>
                </a:solidFill>
                <a:effectLst/>
                <a:highlight>
                  <a:srgbClr val="F0F0F0"/>
                </a:highlight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Gesetzliche Grundlagen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• § 43 UrhG: Nutzungsrechte bei wissenschaftlichen Ausgaben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• Hochschulgesetze der Länder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• Arbeits- und Dienstverträge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80A8A103-8F12-B9B6-E9B5-17DDD8FB0299}"/>
              </a:ext>
            </a:extLst>
          </p:cNvPr>
          <p:cNvCxnSpPr/>
          <p:nvPr/>
        </p:nvCxnSpPr>
        <p:spPr>
          <a:xfrm>
            <a:off x="2363638" y="2070340"/>
            <a:ext cx="3588588" cy="0"/>
          </a:xfrm>
          <a:prstGeom prst="straightConnector1">
            <a:avLst/>
          </a:prstGeom>
          <a:ln w="38100">
            <a:solidFill>
              <a:srgbClr val="2038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7BF3BEAE-2B97-7715-7C82-7F2579191F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12693" y="4714844"/>
            <a:ext cx="2702943" cy="2053197"/>
          </a:xfrm>
          <a:prstGeom prst="rect">
            <a:avLst/>
          </a:prstGeom>
        </p:spPr>
      </p:pic>
      <p:pic>
        <p:nvPicPr>
          <p:cNvPr id="7" name="ElevenLabs_2025-11-05T19_57_57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405B6746-2D3D-0F82-898B-0ACF6484782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748" y="601265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575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5320">
        <p:fade/>
      </p:transition>
    </mc:Choice>
    <mc:Fallback xmlns="">
      <p:transition spd="med" advTm="453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7"/>
        <p14:stopEvt time="44459" objId="7"/>
      </p14:showEvt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483E9-5CD3-3A94-73B5-B392A140C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B52277F-9F0D-E22F-4AF2-B9DA491AEB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8" t="7266" r="7122" b="8713"/>
          <a:stretch>
            <a:fillRect/>
          </a:stretch>
        </p:blipFill>
        <p:spPr>
          <a:xfrm>
            <a:off x="8794865" y="4330338"/>
            <a:ext cx="3828934" cy="2437703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F16FEA1C-31B3-1C3F-3EF1-FDA2B4457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516359E-B955-965A-BD22-6C9A8EBD9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001"/>
            <a:ext cx="10515600" cy="252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2000" b="0" dirty="0"/>
              <a:t>Anonymisierung: Keine Identifizierung mehr möglich, DSGVO nicht mehr anwendbar</a:t>
            </a:r>
          </a:p>
          <a:p>
            <a:pPr>
              <a:lnSpc>
                <a:spcPct val="150000"/>
              </a:lnSpc>
            </a:pPr>
            <a:r>
              <a:rPr lang="de-DE" sz="2000" b="0" dirty="0"/>
              <a:t>Pseudonymisierung: Re-Identifizierung mit Zusatzwissen möglich, DSGVO anwendbar</a:t>
            </a:r>
          </a:p>
          <a:p>
            <a:pPr>
              <a:lnSpc>
                <a:spcPct val="150000"/>
              </a:lnSpc>
            </a:pPr>
            <a:r>
              <a:rPr lang="de-DE" sz="2000" b="0" dirty="0"/>
              <a:t>Aggregierung: Zusammenfassung zu statistischen Kennwerten</a:t>
            </a:r>
          </a:p>
          <a:p>
            <a:pPr>
              <a:lnSpc>
                <a:spcPct val="150000"/>
              </a:lnSpc>
            </a:pPr>
            <a:r>
              <a:rPr lang="de-DE" sz="2000" b="0" dirty="0"/>
              <a:t>Geheimhaltungspflicht: Schutz der Vertraulichkeit, strafbewehrt durch GDNG</a:t>
            </a:r>
          </a:p>
          <a:p>
            <a:pPr>
              <a:lnSpc>
                <a:spcPct val="150000"/>
              </a:lnSpc>
            </a:pPr>
            <a:r>
              <a:rPr lang="de-DE" sz="2000" b="0" dirty="0"/>
              <a:t>Urheberrecht: Qualitative Daten oft geschützt, quantitative meist nicht</a:t>
            </a:r>
          </a:p>
          <a:p>
            <a:pPr>
              <a:lnSpc>
                <a:spcPct val="150000"/>
              </a:lnSpc>
            </a:pPr>
            <a:r>
              <a:rPr lang="de-DE" sz="2000" b="0" dirty="0"/>
              <a:t>Nutzungsrechte: Arbeitgeber erwirbt Rechte, Urheber bleibt Forschende/r</a:t>
            </a:r>
          </a:p>
          <a:p>
            <a:pPr marL="0" indent="0">
              <a:lnSpc>
                <a:spcPct val="150000"/>
              </a:lnSpc>
              <a:buNone/>
            </a:pPr>
            <a:endParaRPr lang="de-DE" sz="20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B21059F-C7B4-DD54-6247-606494AC4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Zusammenfassung Modul 3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07476A5-071F-235C-4532-76A49A6109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D0C972E-0F33-E98D-EFF9-ED19AC7F827C}"/>
              </a:ext>
            </a:extLst>
          </p:cNvPr>
          <p:cNvSpPr txBox="1"/>
          <p:nvPr/>
        </p:nvSpPr>
        <p:spPr>
          <a:xfrm>
            <a:off x="838200" y="5842507"/>
            <a:ext cx="9775768" cy="735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200" b="1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Im nächsten Modul: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Veröffentlichung und Lizenzierung von Forschungsdaten</a:t>
            </a:r>
          </a:p>
          <a:p>
            <a:endParaRPr lang="de-DE" sz="2200" dirty="0"/>
          </a:p>
        </p:txBody>
      </p:sp>
      <p:sp>
        <p:nvSpPr>
          <p:cNvPr id="8" name="Pfeil nach rechts 7">
            <a:extLst>
              <a:ext uri="{FF2B5EF4-FFF2-40B4-BE49-F238E27FC236}">
                <a16:creationId xmlns:a16="http://schemas.microsoft.com/office/drawing/2014/main" id="{76723AF9-5243-899C-7FDB-A9B9BC94086B}"/>
              </a:ext>
            </a:extLst>
          </p:cNvPr>
          <p:cNvSpPr/>
          <p:nvPr/>
        </p:nvSpPr>
        <p:spPr>
          <a:xfrm>
            <a:off x="0" y="5823072"/>
            <a:ext cx="838200" cy="345830"/>
          </a:xfrm>
          <a:prstGeom prst="rightArrow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ElevenLabs_2025-11-05T20_00_28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740F1765-1B67-71B9-1B34-E6B0A9E7911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8600" y="601265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415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5647">
        <p:fade/>
      </p:transition>
    </mc:Choice>
    <mc:Fallback xmlns="">
      <p:transition spd="med" advTm="4564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/>
      <p:bldP spid="8" grpId="0" animBg="1"/>
    </p:bldLst>
  </p:timing>
  <p:extLst>
    <p:ext uri="{E180D4A7-C9FB-4DFB-919C-405C955672EB}">
      <p14:showEvtLst xmlns:p14="http://schemas.microsoft.com/office/powerpoint/2010/main">
        <p14:playEvt time="6" objId="9"/>
        <p14:stopEvt time="41282" objId="9"/>
      </p14:showEvt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venLabs_2025-11-05T20_02_31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5442BC34-69F4-7468-7404-210A4F8473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9456" y="60868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28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5906">
        <p:fade/>
      </p:transition>
    </mc:Choice>
    <mc:Fallback xmlns="">
      <p:transition spd="med" advTm="4590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" objId="2"/>
        <p14:stopEvt time="42398" objId="2"/>
      </p14:showEvt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49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6556">
        <p:fade/>
      </p:transition>
    </mc:Choice>
    <mc:Fallback xmlns="">
      <p:transition spd="med" advTm="16556">
        <p:fade/>
      </p:transition>
    </mc:Fallback>
  </mc:AlternateContent>
  <p:extLst>
    <p:ext uri="{E180D4A7-C9FB-4DFB-919C-405C955672EB}">
      <p14:showEvtLst xmlns:p14="http://schemas.microsoft.com/office/powerpoint/2010/main">
        <p14:playEvt time="5" objId="2"/>
        <p14:stopEvt time="12312" objId="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3CBE909-A310-9931-CAFB-77572281D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8847FA-0E4C-9097-CB96-765948AD7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b="0" dirty="0"/>
              <a:t>Einführung &amp; Lernziele</a:t>
            </a:r>
          </a:p>
          <a:p>
            <a:pPr marL="0" indent="0">
              <a:buNone/>
            </a:pPr>
            <a:endParaRPr lang="de-DE" sz="2400" b="0" dirty="0"/>
          </a:p>
          <a:p>
            <a:r>
              <a:rPr lang="de-DE" sz="2400" b="0" dirty="0"/>
              <a:t>Datenschutzerfordernisse, insb.:</a:t>
            </a:r>
          </a:p>
          <a:p>
            <a:pPr lvl="1"/>
            <a:r>
              <a:rPr lang="de-DE" sz="2000" b="0" dirty="0"/>
              <a:t>Mittel zur Entfernung identifizierender Merkmale</a:t>
            </a:r>
          </a:p>
          <a:p>
            <a:pPr lvl="1"/>
            <a:r>
              <a:rPr lang="de-DE" sz="2000" b="0" dirty="0"/>
              <a:t>Geheimhaltungspflicht</a:t>
            </a:r>
          </a:p>
          <a:p>
            <a:pPr marL="457200" lvl="1" indent="0">
              <a:buNone/>
            </a:pPr>
            <a:endParaRPr lang="de-DE" sz="2000" b="0" dirty="0"/>
          </a:p>
          <a:p>
            <a:r>
              <a:rPr lang="de-DE" sz="2400" b="0" dirty="0"/>
              <a:t>Entscheidungsbefugnis</a:t>
            </a:r>
          </a:p>
          <a:p>
            <a:pPr marL="0" indent="0">
              <a:buNone/>
            </a:pPr>
            <a:endParaRPr lang="de-DE" sz="2400" b="0" dirty="0"/>
          </a:p>
          <a:p>
            <a:r>
              <a:rPr lang="de-DE" sz="2400" b="0" dirty="0"/>
              <a:t>Zusammenfassung Modul 3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F97E17-78BE-8593-3B5F-0A26336A35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3128DF4-B04E-9D2C-F85C-2AA8E8440D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0CFA8A-A46D-08EB-8FC5-C102421464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42110" y="3216500"/>
            <a:ext cx="2728426" cy="3422934"/>
          </a:xfrm>
          <a:prstGeom prst="rect">
            <a:avLst/>
          </a:prstGeom>
        </p:spPr>
      </p:pic>
      <p:pic>
        <p:nvPicPr>
          <p:cNvPr id="7" name="ElevenLabs_2025-11-05T15_19_29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E1C393C4-597A-AAAC-F051-69A33338A0A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824" y="601265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069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4356">
        <p:fade/>
      </p:transition>
    </mc:Choice>
    <mc:Fallback xmlns="">
      <p:transition spd="med" advTm="443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7"/>
        <p14:stopEvt time="41167" objId="7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8CD68-9CFD-C039-0A2E-29EF7691B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8BC0860-2AF2-C03B-1FC8-6F376C250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8EC2D62-FC8C-AE0D-ADAC-7B57F69D9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700133"/>
          </a:xfrm>
        </p:spPr>
        <p:txBody>
          <a:bodyPr/>
          <a:lstStyle/>
          <a:p>
            <a:pPr marL="0" indent="0">
              <a:buNone/>
            </a:pPr>
            <a:r>
              <a:rPr lang="de-DE" b="0" dirty="0">
                <a:solidFill>
                  <a:srgbClr val="004F9F"/>
                </a:solidFill>
              </a:rPr>
              <a:t>Nach Abschluss dieses Moduls kannst du…</a:t>
            </a:r>
          </a:p>
          <a:p>
            <a:pPr marL="0" indent="0">
              <a:buNone/>
            </a:pPr>
            <a:endParaRPr lang="de-DE" b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B48F67E-EF1C-14DB-C281-D1A1B15717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/>
              <a:t>Lernziele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C7C8E81-86CF-BC0F-88CA-3D8A40C676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6E7430F-2640-398D-30EA-2E561AA9B6AF}"/>
              </a:ext>
            </a:extLst>
          </p:cNvPr>
          <p:cNvSpPr txBox="1"/>
          <p:nvPr/>
        </p:nvSpPr>
        <p:spPr>
          <a:xfrm>
            <a:off x="3676866" y="2525758"/>
            <a:ext cx="8331104" cy="3706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Anonymisierung vs. Pseudonymisierung anwenden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Datenschutzmaßnahmen implementieren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Urheberrechtliche Schutzfähigkeit prüfen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Nutzungsrechte klären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Geheimhaltungspflichten verstehen und einhalten</a:t>
            </a:r>
          </a:p>
          <a:p>
            <a:pPr>
              <a:lnSpc>
                <a:spcPct val="150000"/>
              </a:lnSpc>
            </a:pPr>
            <a:endParaRPr lang="de-DE" sz="1600" dirty="0"/>
          </a:p>
        </p:txBody>
      </p:sp>
      <p:pic>
        <p:nvPicPr>
          <p:cNvPr id="7" name="Grafik 6" descr="Präsentation mit Checkliste mit einfarbiger Füllung">
            <a:extLst>
              <a:ext uri="{FF2B5EF4-FFF2-40B4-BE49-F238E27FC236}">
                <a16:creationId xmlns:a16="http://schemas.microsoft.com/office/drawing/2014/main" id="{F31167D9-9D08-51ED-9F63-1AF438DE87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200" y="2970273"/>
            <a:ext cx="2331062" cy="2331062"/>
          </a:xfrm>
          <a:prstGeom prst="rect">
            <a:avLst/>
          </a:prstGeom>
        </p:spPr>
      </p:pic>
      <p:pic>
        <p:nvPicPr>
          <p:cNvPr id="8" name="ElevenLabs_2025-11-05T15_39_34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F3DCB2C6-8C43-CA11-C8B4-B7FFD9CC1D3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070" y="60298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788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3414">
        <p:fade/>
      </p:transition>
    </mc:Choice>
    <mc:Fallback xmlns="">
      <p:transition spd="med" advTm="3341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8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8"/>
        <p14:stopEvt time="33414" objId="8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355CC-0A87-AD8B-C4F1-AA070E51A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8BF9B377-B7E0-7608-64B0-BFA017709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Datenschutzerfordernisse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F8797F3-1FE1-439F-2A6C-FECBB7E5CC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Rechtsgrundlagen und Grundsätze</a:t>
            </a:r>
          </a:p>
        </p:txBody>
      </p:sp>
    </p:spTree>
    <p:extLst>
      <p:ext uri="{BB962C8B-B14F-4D97-AF65-F5344CB8AC3E}">
        <p14:creationId xmlns:p14="http://schemas.microsoft.com/office/powerpoint/2010/main" val="429418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240">
        <p:fade/>
      </p:transition>
    </mc:Choice>
    <mc:Fallback xmlns="">
      <p:transition spd="med" advTm="324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F81BE-D447-A4A2-6EFB-3D4F8DFA7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9DD1A0E-15FE-82E8-E271-873512805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7038563-A75B-526E-5DB5-796B2AE5E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b="0" dirty="0"/>
              <a:t>Datenschutzrechtliche Grundlagen bei der Verarbeitung von Forschungsdaten</a:t>
            </a:r>
          </a:p>
          <a:p>
            <a:pPr marL="0" indent="0">
              <a:buNone/>
            </a:pPr>
            <a:endParaRPr lang="de-DE" sz="2400" b="0" dirty="0"/>
          </a:p>
          <a:p>
            <a:r>
              <a:rPr lang="de-DE" sz="2400" b="0" dirty="0"/>
              <a:t>Mittel zur Entfernung identifizierender Merkmale</a:t>
            </a:r>
          </a:p>
          <a:p>
            <a:pPr lvl="1"/>
            <a:r>
              <a:rPr lang="de-DE" sz="2200" b="0" dirty="0"/>
              <a:t>Anonymisierung</a:t>
            </a:r>
          </a:p>
          <a:p>
            <a:pPr lvl="1"/>
            <a:r>
              <a:rPr lang="de-DE" sz="2200" b="0" dirty="0"/>
              <a:t>Pseudonymisierung</a:t>
            </a:r>
          </a:p>
          <a:p>
            <a:pPr lvl="1"/>
            <a:r>
              <a:rPr lang="de-DE" sz="2200" b="0" dirty="0"/>
              <a:t>Aggregierung</a:t>
            </a:r>
          </a:p>
          <a:p>
            <a:pPr marL="0" indent="0">
              <a:buNone/>
            </a:pPr>
            <a:endParaRPr lang="de-DE" sz="2200" b="0" dirty="0"/>
          </a:p>
          <a:p>
            <a:r>
              <a:rPr lang="de-DE" sz="2400" b="0" dirty="0"/>
              <a:t>Geheimhaltungspflicht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EFAE4BE-18CE-458B-90C4-C0121691AA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Datenschutzerfordernisse – Überblick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10131F8-3DE2-E796-86F3-EF4AFA90CD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5AD7B30-0AC5-5D7F-DE62-66709DD34C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69836" y="3116558"/>
            <a:ext cx="4096469" cy="3741442"/>
          </a:xfrm>
          <a:prstGeom prst="rect">
            <a:avLst/>
          </a:prstGeom>
        </p:spPr>
      </p:pic>
      <p:pic>
        <p:nvPicPr>
          <p:cNvPr id="2" name="ElevenLabs_2025-11-05T15_40_45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DEDA0CF8-C3E5-C1BC-8F3A-16C61C4C739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5695" y="609707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924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897">
        <p:fade/>
      </p:transition>
    </mc:Choice>
    <mc:Fallback xmlns="">
      <p:transition spd="med" advTm="2089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2"/>
        <p14:stopEvt time="19489" objId="2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B7919-FBEE-5C9A-2927-98A092D30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DA73587-0FE9-8790-6D9C-933821AB3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7057AB2-A60F-B776-F885-ADA7922E7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9208"/>
            <a:ext cx="10515600" cy="1062892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rgbClr val="004F9F"/>
                </a:solidFill>
              </a:rPr>
              <a:t>Zentrale</a:t>
            </a:r>
            <a:r>
              <a:rPr lang="de-DE" dirty="0"/>
              <a:t> </a:t>
            </a:r>
            <a:r>
              <a:rPr lang="de-DE" dirty="0">
                <a:solidFill>
                  <a:srgbClr val="004F9F"/>
                </a:solidFill>
              </a:rPr>
              <a:t>Gesetze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DF53BE1-58C5-14E9-2913-E9C27F1ACF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Datenschutzrechtliche Grundlagen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CA03409-3729-BD05-058B-A69A81C224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022C60E8-4B7C-B39A-938B-CD8D6B206DC8}"/>
              </a:ext>
            </a:extLst>
          </p:cNvPr>
          <p:cNvSpPr/>
          <p:nvPr/>
        </p:nvSpPr>
        <p:spPr>
          <a:xfrm>
            <a:off x="2830013" y="2421386"/>
            <a:ext cx="6531966" cy="617185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>
                <a:solidFill>
                  <a:srgbClr val="004F9F"/>
                </a:solidFill>
              </a:rPr>
              <a:t>DSGVO (Datenschutz-Grundverordnung)</a:t>
            </a: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34BAF860-0DD9-F053-1738-2847A4D52554}"/>
              </a:ext>
            </a:extLst>
          </p:cNvPr>
          <p:cNvSpPr/>
          <p:nvPr/>
        </p:nvSpPr>
        <p:spPr>
          <a:xfrm>
            <a:off x="2830012" y="3456463"/>
            <a:ext cx="6531967" cy="617185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>
                <a:solidFill>
                  <a:srgbClr val="004F9F"/>
                </a:solidFill>
              </a:rPr>
              <a:t>BDSG (Bundesdatenschutzgesetz)</a:t>
            </a:r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7CEFFDA5-2562-E357-0C16-24ECC0DB9420}"/>
              </a:ext>
            </a:extLst>
          </p:cNvPr>
          <p:cNvSpPr/>
          <p:nvPr/>
        </p:nvSpPr>
        <p:spPr>
          <a:xfrm>
            <a:off x="2830014" y="4491540"/>
            <a:ext cx="6531965" cy="617185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>
                <a:solidFill>
                  <a:srgbClr val="004F9F"/>
                </a:solidFill>
              </a:rPr>
              <a:t>GDNG (Gesundheitsdatennutzungsgesetz)</a:t>
            </a: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C2801531-E421-1B37-344E-D5D6D501421F}"/>
              </a:ext>
            </a:extLst>
          </p:cNvPr>
          <p:cNvSpPr/>
          <p:nvPr/>
        </p:nvSpPr>
        <p:spPr>
          <a:xfrm>
            <a:off x="2830017" y="5526617"/>
            <a:ext cx="6531965" cy="617185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>
                <a:solidFill>
                  <a:srgbClr val="004F9F"/>
                </a:solidFill>
              </a:rPr>
              <a:t>DSG NRW (Landesdatenschutzgesetz NRW)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6FF30CA-A151-D851-3A21-B77C32E113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96703" y="3642609"/>
            <a:ext cx="3005681" cy="3180615"/>
          </a:xfrm>
          <a:prstGeom prst="rect">
            <a:avLst/>
          </a:prstGeom>
        </p:spPr>
      </p:pic>
      <p:pic>
        <p:nvPicPr>
          <p:cNvPr id="10" name="ElevenLabs_2025-11-05T15_42_25_Otto_pvc_sp118_s35_sb37_se3_b_m2(1)">
            <a:hlinkClick r:id="" action="ppaction://media"/>
            <a:extLst>
              <a:ext uri="{FF2B5EF4-FFF2-40B4-BE49-F238E27FC236}">
                <a16:creationId xmlns:a16="http://schemas.microsoft.com/office/drawing/2014/main" id="{E2FCD091-9228-0A5A-0540-340429E64FC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2024" y="60298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929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5903">
        <p:fade/>
      </p:transition>
    </mc:Choice>
    <mc:Fallback xmlns="">
      <p:transition spd="med" advTm="259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4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  <p:extLst>
    <p:ext uri="{E180D4A7-C9FB-4DFB-919C-405C955672EB}">
      <p14:showEvtLst xmlns:p14="http://schemas.microsoft.com/office/powerpoint/2010/main">
        <p14:playEvt time="6" objId="10"/>
        <p14:stopEvt time="25903" objId="10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8773F-78CB-DD74-BAF2-4C71F9117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A3C4882-5736-713E-BDD2-A207EDD8B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6FC390-BF6A-41A1-D54B-580A660BC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76" y="1629917"/>
            <a:ext cx="12127523" cy="4271449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rgbClr val="004F9F"/>
                </a:solidFill>
              </a:rPr>
              <a:t>Allgemeine Datenverarbeitungsgrundsätze (Art. 5 DSGVO)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E35E12-272F-6FB8-68A3-C09D6BB893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Datenschutzrechtliche Grundlagen</a:t>
            </a:r>
          </a:p>
        </p:txBody>
      </p:sp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8B228ECB-2B9C-CCA4-675F-5C72E04D0895}"/>
              </a:ext>
            </a:extLst>
          </p:cNvPr>
          <p:cNvSpPr/>
          <p:nvPr/>
        </p:nvSpPr>
        <p:spPr>
          <a:xfrm>
            <a:off x="838199" y="2366108"/>
            <a:ext cx="4484078" cy="1062892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>
                <a:solidFill>
                  <a:srgbClr val="004F9F"/>
                </a:solidFill>
              </a:rPr>
              <a:t>Rechtmäßigkeit, Verarbeitung nach Treu und Glauben, Transparenz</a:t>
            </a: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15AAE54D-68BE-9834-AFCF-75324FF44019}"/>
              </a:ext>
            </a:extLst>
          </p:cNvPr>
          <p:cNvSpPr/>
          <p:nvPr/>
        </p:nvSpPr>
        <p:spPr>
          <a:xfrm>
            <a:off x="838199" y="3834936"/>
            <a:ext cx="4484078" cy="1062892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SzPct val="100000"/>
              <a:tabLst>
                <a:tab pos="457200" algn="l"/>
              </a:tabLst>
            </a:pPr>
            <a:r>
              <a:rPr lang="de-DE" sz="2200" b="1" kern="100" dirty="0">
                <a:solidFill>
                  <a:srgbClr val="004F9F"/>
                </a:solidFill>
                <a:cs typeface="Times New Roman" panose="02020603050405020304" pitchFamily="18" charset="0"/>
              </a:rPr>
              <a:t>Zweckbindung</a:t>
            </a:r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2074716B-5A96-1F33-2E44-67C1234D8F6A}"/>
              </a:ext>
            </a:extLst>
          </p:cNvPr>
          <p:cNvSpPr/>
          <p:nvPr/>
        </p:nvSpPr>
        <p:spPr>
          <a:xfrm>
            <a:off x="838199" y="5303764"/>
            <a:ext cx="4484078" cy="1062892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SzPct val="100000"/>
              <a:tabLst>
                <a:tab pos="457200" algn="l"/>
              </a:tabLst>
            </a:pPr>
            <a:r>
              <a:rPr lang="de-DE" sz="2200" b="1" kern="100" dirty="0">
                <a:solidFill>
                  <a:srgbClr val="004F9F"/>
                </a:solidFill>
                <a:cs typeface="Times New Roman" panose="02020603050405020304" pitchFamily="18" charset="0"/>
              </a:rPr>
              <a:t>Datenminimierung</a:t>
            </a: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E8E60E9D-3DBC-54B6-6685-7C7D37596EF9}"/>
              </a:ext>
            </a:extLst>
          </p:cNvPr>
          <p:cNvSpPr/>
          <p:nvPr/>
        </p:nvSpPr>
        <p:spPr>
          <a:xfrm>
            <a:off x="6638363" y="2357546"/>
            <a:ext cx="4484078" cy="1062892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>
                <a:solidFill>
                  <a:srgbClr val="004F9F"/>
                </a:solidFill>
              </a:rPr>
              <a:t>Richtigkeit</a:t>
            </a:r>
          </a:p>
        </p:txBody>
      </p:sp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3085EEC9-7FBF-7988-E43B-2683F4B56419}"/>
              </a:ext>
            </a:extLst>
          </p:cNvPr>
          <p:cNvSpPr/>
          <p:nvPr/>
        </p:nvSpPr>
        <p:spPr>
          <a:xfrm>
            <a:off x="6638363" y="3834936"/>
            <a:ext cx="4484078" cy="1062892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SzPct val="100000"/>
              <a:tabLst>
                <a:tab pos="457200" algn="l"/>
              </a:tabLst>
            </a:pPr>
            <a:r>
              <a:rPr lang="de-DE" sz="2200" b="1" kern="100" dirty="0">
                <a:solidFill>
                  <a:srgbClr val="004F9F"/>
                </a:solidFill>
                <a:cs typeface="Times New Roman" panose="02020603050405020304" pitchFamily="18" charset="0"/>
              </a:rPr>
              <a:t>Speicherbegrenzung</a:t>
            </a:r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824111BA-F136-DC7F-AC60-76CD63ED3FF4}"/>
              </a:ext>
            </a:extLst>
          </p:cNvPr>
          <p:cNvSpPr/>
          <p:nvPr/>
        </p:nvSpPr>
        <p:spPr>
          <a:xfrm>
            <a:off x="6638363" y="5303764"/>
            <a:ext cx="4484078" cy="1062892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SzPct val="100000"/>
              <a:tabLst>
                <a:tab pos="457200" algn="l"/>
              </a:tabLst>
            </a:pPr>
            <a:r>
              <a:rPr lang="de-DE" sz="2200" b="1" kern="100" dirty="0">
                <a:solidFill>
                  <a:srgbClr val="004F9F"/>
                </a:solidFill>
                <a:cs typeface="Times New Roman" panose="02020603050405020304" pitchFamily="18" charset="0"/>
              </a:rPr>
              <a:t>Integrität und Vertraulichkeit</a:t>
            </a:r>
          </a:p>
        </p:txBody>
      </p:sp>
      <p:pic>
        <p:nvPicPr>
          <p:cNvPr id="6" name="ElevenLabs_2025-11-05T15_44_41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9C17587E-10BA-5496-D939-5003647AF12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599" y="600966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653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5832">
        <p:fade/>
      </p:transition>
    </mc:Choice>
    <mc:Fallback xmlns="">
      <p:transition spd="med" advTm="5583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  <p:extLst>
    <p:ext uri="{E180D4A7-C9FB-4DFB-919C-405C955672EB}">
      <p14:showEvtLst xmlns:p14="http://schemas.microsoft.com/office/powerpoint/2010/main">
        <p14:playEvt time="5" objId="6"/>
        <p14:stopEvt time="55613" objId="6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5D46B-A57F-0D1C-D495-2F821F816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95EB883-5ADE-AB64-8283-6BFF05A80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Modul 3: Datenschutz und Urheberrecht in der Forschung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3FF22C5-2158-21F0-C344-6EB67D255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3714"/>
            <a:ext cx="10515600" cy="4271449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/>
              <a:t>Besonders sensible Daten unterliegen strengeren Schutzanforderungen:</a:t>
            </a:r>
          </a:p>
          <a:p>
            <a:pPr marL="0" indent="0">
              <a:buNone/>
            </a:pPr>
            <a:endParaRPr lang="de-DE" sz="1050" b="0" dirty="0"/>
          </a:p>
          <a:p>
            <a:pPr marL="0" indent="0">
              <a:buNone/>
            </a:pPr>
            <a:r>
              <a:rPr lang="de-DE" sz="2400" b="0" dirty="0"/>
              <a:t>• Gesundheitsdaten</a:t>
            </a:r>
          </a:p>
          <a:p>
            <a:pPr marL="0" indent="0">
              <a:buNone/>
            </a:pPr>
            <a:r>
              <a:rPr lang="de-DE" sz="2400" b="0" dirty="0"/>
              <a:t>• Daten zur sexuellen Orientierung</a:t>
            </a:r>
          </a:p>
          <a:p>
            <a:pPr marL="0" indent="0">
              <a:buNone/>
            </a:pPr>
            <a:r>
              <a:rPr lang="de-DE" sz="2400" b="0" dirty="0"/>
              <a:t>• Politische Ansichten</a:t>
            </a:r>
          </a:p>
          <a:p>
            <a:pPr marL="0" indent="0">
              <a:buNone/>
            </a:pPr>
            <a:r>
              <a:rPr lang="de-DE" sz="2400" b="0" dirty="0"/>
              <a:t>• Religionsangehörigkeit</a:t>
            </a:r>
          </a:p>
          <a:p>
            <a:pPr marL="0" indent="0">
              <a:buNone/>
            </a:pPr>
            <a:r>
              <a:rPr lang="de-DE" sz="2400" b="0" dirty="0"/>
              <a:t>• Biometrische Daten zur eindeutigen Identifizierung</a:t>
            </a:r>
          </a:p>
          <a:p>
            <a:pPr marL="0" indent="0">
              <a:buNone/>
            </a:pPr>
            <a:r>
              <a:rPr lang="de-DE" sz="2400" b="0" dirty="0"/>
              <a:t>• Genetische Daten</a:t>
            </a:r>
          </a:p>
          <a:p>
            <a:pPr marL="0" indent="0">
              <a:buNone/>
            </a:pPr>
            <a:endParaRPr lang="de-DE" sz="2400" b="0" dirty="0"/>
          </a:p>
          <a:p>
            <a:pPr marL="0" indent="0">
              <a:buNone/>
            </a:pPr>
            <a:r>
              <a:rPr lang="de-DE" sz="2400" b="0" dirty="0">
                <a:solidFill>
                  <a:srgbClr val="004F9F"/>
                </a:solidFill>
              </a:rPr>
              <a:t>→ Grundsatz: Verbot mit Erlaubnisvorbehalt</a:t>
            </a:r>
          </a:p>
          <a:p>
            <a:pPr marL="0" indent="0">
              <a:buNone/>
            </a:pPr>
            <a:r>
              <a:rPr lang="de-DE" sz="2400" b="0" dirty="0">
                <a:solidFill>
                  <a:srgbClr val="004F9F"/>
                </a:solidFill>
              </a:rPr>
              <a:t>→ In der Regel: ausdrückliche Einwilligung erforderlich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8A7B42B-8CEB-B5B3-1A35-AE7C3E9FF5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Besondere Kategorien (Art. 9 DSGVO)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B497C20-B8B7-2EEB-7F39-495D50B361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84085" y="3781971"/>
            <a:ext cx="3302984" cy="3071775"/>
          </a:xfrm>
          <a:prstGeom prst="rect">
            <a:avLst/>
          </a:prstGeom>
        </p:spPr>
      </p:pic>
      <p:pic>
        <p:nvPicPr>
          <p:cNvPr id="2" name="ElevenLabs_2025-11-05T15_46_48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63B4E876-178F-E3FB-75BE-C892C4ED34B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931" y="60298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217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5921">
        <p:fade/>
      </p:transition>
    </mc:Choice>
    <mc:Fallback xmlns="">
      <p:transition spd="med" advTm="359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2"/>
        <p14:stopEvt time="35503" objId="2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1.6|4.7|10.6|8.8|2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8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6|1|2.7|6.7|9.8|11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5.5|34.2|16.4|14.2|23|11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1|0.7|0.8|0.7|0.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3.1|9|2.3|3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0.9|1.9|1.5|3|4.9|3.8|2|1.7|1.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26.6|5.1|5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27.9|1.4|1.9|3.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1.2|3.7|6.1|1.7|0.7|4.9|1.5|2.5|1.5|7.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6.5|7.9|4.9|7.3|6.3|4.6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6.8|4.3|5.3|4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2.4|2.2|0.9|0.6|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3.3|3.1|3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|9.6|8.8|6.5|4.7|5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2.1|2.2|1.4|1.5|2.8|2.5|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2.5|3.4|5.1|1.7|0.9|6.8|1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3.3|0.7|6.4|2.6|1.7|1.3|1.5|13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5|0.8|0.7|0.6|0.7|0.6|0.6|0.7|0.6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IM.RUHR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a00cc4-59a4-48e2-97a2-f998a8372b5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0D305730E5004AB3CA90973BBEB1B6" ma:contentTypeVersion="16" ma:contentTypeDescription="Ein neues Dokument erstellen." ma:contentTypeScope="" ma:versionID="ff8a6396a1f122342aa16d7e9d89e14f">
  <xsd:schema xmlns:xsd="http://www.w3.org/2001/XMLSchema" xmlns:xs="http://www.w3.org/2001/XMLSchema" xmlns:p="http://schemas.microsoft.com/office/2006/metadata/properties" xmlns:ns3="99a00cc4-59a4-48e2-97a2-f998a8372b54" xmlns:ns4="96c6cfda-f397-452f-aaf7-354f8a2af71a" targetNamespace="http://schemas.microsoft.com/office/2006/metadata/properties" ma:root="true" ma:fieldsID="a3833875b827f165657270fb6a222f25" ns3:_="" ns4:_="">
    <xsd:import namespace="99a00cc4-59a4-48e2-97a2-f998a8372b54"/>
    <xsd:import namespace="96c6cfda-f397-452f-aaf7-354f8a2af71a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00cc4-59a4-48e2-97a2-f998a8372b54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c6cfda-f397-452f-aaf7-354f8a2af7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2C2161-177C-49B2-B717-3C5F4CA1CA24}">
  <ds:schemaRefs>
    <ds:schemaRef ds:uri="99a00cc4-59a4-48e2-97a2-f998a8372b54"/>
    <ds:schemaRef ds:uri="http://purl.org/dc/dcmitype/"/>
    <ds:schemaRef ds:uri="http://schemas.microsoft.com/office/infopath/2007/PartnerControls"/>
    <ds:schemaRef ds:uri="96c6cfda-f397-452f-aaf7-354f8a2af71a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F6590AE-C775-4282-8312-8831D246C5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a00cc4-59a4-48e2-97a2-f998a8372b54"/>
    <ds:schemaRef ds:uri="96c6cfda-f397-452f-aaf7-354f8a2af7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08B3DF7-C6D4-4DDC-B1DB-92E5609C5D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1202</Words>
  <Application>Microsoft Office PowerPoint</Application>
  <PresentationFormat>Breitbild</PresentationFormat>
  <Paragraphs>238</Paragraphs>
  <Slides>27</Slides>
  <Notes>24</Notes>
  <HiddenSlides>0</HiddenSlides>
  <MMClips>24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3" baseType="lpstr">
      <vt:lpstr>Lato</vt:lpstr>
      <vt:lpstr>Times New Roman</vt:lpstr>
      <vt:lpstr>Calibri</vt:lpstr>
      <vt:lpstr>Wingdings</vt:lpstr>
      <vt:lpstr>Arial</vt:lpstr>
      <vt:lpstr>Office</vt:lpstr>
      <vt:lpstr>PowerPoint-Präsentation</vt:lpstr>
      <vt:lpstr>PowerPoint-Präsentation</vt:lpstr>
      <vt:lpstr>Modul 3: Datenschutz und Urheberrecht in der Forschung</vt:lpstr>
      <vt:lpstr>Modul 3: Datenschutz und Urheberrecht in der Forschung</vt:lpstr>
      <vt:lpstr>Datenschutzerfordernisse</vt:lpstr>
      <vt:lpstr>Modul 3: Datenschutz und Urheberrecht in der Forschung</vt:lpstr>
      <vt:lpstr>Modul 3: Datenschutz und Urheberrecht in der Forschung</vt:lpstr>
      <vt:lpstr>Modul 3: Datenschutz und Urheberrecht in der Forschung</vt:lpstr>
      <vt:lpstr>Modul 3: Datenschutz und Urheberrecht in der Forschung</vt:lpstr>
      <vt:lpstr>Mittel zur Entfernung identifizierender Merkmale</vt:lpstr>
      <vt:lpstr>Modul 3: Datenschutz und Urheberrecht in der Forschung</vt:lpstr>
      <vt:lpstr>Modul 3: Datenschutz und Urheberrecht in der Forschung</vt:lpstr>
      <vt:lpstr>Modul 3: Datenschutz und Urheberrecht in der Forschung</vt:lpstr>
      <vt:lpstr>Modul 3: Datenschutz und Urheberrecht in der Forschung</vt:lpstr>
      <vt:lpstr>Geheimhaltungspflicht</vt:lpstr>
      <vt:lpstr>Modul 3: Datenschutz und Urheberrecht in der Forschung</vt:lpstr>
      <vt:lpstr>Modul 3: Datenschutz und Urheberrecht in der Forschung</vt:lpstr>
      <vt:lpstr>Modul 3: Datenschutz und Urheberrecht in der Forschung</vt:lpstr>
      <vt:lpstr>Befugnisse und Urheberrechte</vt:lpstr>
      <vt:lpstr>Modul 3: Datenschutz und Urheberrecht in der Forschung</vt:lpstr>
      <vt:lpstr>Modul 3: Datenschutz und Urheberrecht in der Forschung</vt:lpstr>
      <vt:lpstr>Modul 3: Datenschutz und Urheberrecht in der Forschung</vt:lpstr>
      <vt:lpstr>Modul 3: Datenschutz und Urheberrecht in der Forschung</vt:lpstr>
      <vt:lpstr>Modul 3: Datenschutz und Urheberrecht in der Forschung</vt:lpstr>
      <vt:lpstr>Modul 3: Datenschutz und Urheberrecht in der Forschung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Marius Brinkmann</dc:creator>
  <cp:lastModifiedBy>Marius Brinkmann</cp:lastModifiedBy>
  <cp:revision>91</cp:revision>
  <dcterms:created xsi:type="dcterms:W3CDTF">2020-11-02T13:54:24Z</dcterms:created>
  <dcterms:modified xsi:type="dcterms:W3CDTF">2025-11-30T15:09:06Z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0x010100570D305730E5004AB3CA90973BBEB1B6</vt:lpwstr>
  </property>
  <property fmtid="{D5CDD505-2E9C-101B-9397-08002B2CF9AE}" pid="3" name="MediaServiceImageTags">
    <vt:lpwstr/>
  </property>
</Properties>
</file>