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ags/tag10.xml" ContentType="application/vnd.openxmlformats-officedocument.presentationml.tags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ags/tag11.xml" ContentType="application/vnd.openxmlformats-officedocument.presentationml.tags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22.xml" ContentType="application/vnd.openxmlformats-officedocument.presentationml.notesSlide+xml"/>
  <Override PartName="/ppt/tags/tag15.xml" ContentType="application/vnd.openxmlformats-officedocument.presentationml.tags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24.xml" ContentType="application/vnd.openxmlformats-officedocument.presentationml.notesSlide+xml"/>
  <Override PartName="/ppt/tags/tag17.xml" ContentType="application/vnd.openxmlformats-officedocument.presentationml.tags+xml"/>
  <Override PartName="/ppt/notesSlides/notesSlide25.xml" ContentType="application/vnd.openxmlformats-officedocument.presentationml.notesSlide+xml"/>
  <Override PartName="/ppt/tags/tag18.xml" ContentType="application/vnd.openxmlformats-officedocument.presentationml.tags+xml"/>
  <Override PartName="/ppt/notesSlides/notesSlide26.xml" ContentType="application/vnd.openxmlformats-officedocument.presentationml.notesSlide+xml"/>
  <Override PartName="/ppt/tags/tag19.xml" ContentType="application/vnd.openxmlformats-officedocument.presentationml.tags+xml"/>
  <Override PartName="/ppt/notesSlides/notesSlide27.xml" ContentType="application/vnd.openxmlformats-officedocument.presentationml.notesSlide+xml"/>
  <Override PartName="/ppt/tags/tag20.xml" ContentType="application/vnd.openxmlformats-officedocument.presentationml.tags+xml"/>
  <Override PartName="/ppt/notesSlides/notesSlide28.xml" ContentType="application/vnd.openxmlformats-officedocument.presentationml.notesSlide+xml"/>
  <Override PartName="/ppt/tags/tag21.xml" ContentType="application/vnd.openxmlformats-officedocument.presentationml.tags+xml"/>
  <Override PartName="/ppt/notesSlides/notesSlide29.xml" ContentType="application/vnd.openxmlformats-officedocument.presentationml.notesSlide+xml"/>
  <Override PartName="/ppt/tags/tag22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41"/>
  </p:notesMasterIdLst>
  <p:sldIdLst>
    <p:sldId id="337" r:id="rId5"/>
    <p:sldId id="332" r:id="rId6"/>
    <p:sldId id="333" r:id="rId7"/>
    <p:sldId id="338" r:id="rId8"/>
    <p:sldId id="334" r:id="rId9"/>
    <p:sldId id="372" r:id="rId10"/>
    <p:sldId id="340" r:id="rId11"/>
    <p:sldId id="359" r:id="rId12"/>
    <p:sldId id="341" r:id="rId13"/>
    <p:sldId id="362" r:id="rId14"/>
    <p:sldId id="364" r:id="rId15"/>
    <p:sldId id="365" r:id="rId16"/>
    <p:sldId id="342" r:id="rId17"/>
    <p:sldId id="366" r:id="rId18"/>
    <p:sldId id="345" r:id="rId19"/>
    <p:sldId id="368" r:id="rId20"/>
    <p:sldId id="346" r:id="rId21"/>
    <p:sldId id="370" r:id="rId22"/>
    <p:sldId id="347" r:id="rId23"/>
    <p:sldId id="371" r:id="rId24"/>
    <p:sldId id="348" r:id="rId25"/>
    <p:sldId id="349" r:id="rId26"/>
    <p:sldId id="360" r:id="rId27"/>
    <p:sldId id="350" r:id="rId28"/>
    <p:sldId id="373" r:id="rId29"/>
    <p:sldId id="374" r:id="rId30"/>
    <p:sldId id="353" r:id="rId31"/>
    <p:sldId id="361" r:id="rId32"/>
    <p:sldId id="354" r:id="rId33"/>
    <p:sldId id="355" r:id="rId34"/>
    <p:sldId id="356" r:id="rId35"/>
    <p:sldId id="375" r:id="rId36"/>
    <p:sldId id="357" r:id="rId37"/>
    <p:sldId id="358" r:id="rId38"/>
    <p:sldId id="335" r:id="rId39"/>
    <p:sldId id="336" r:id="rId40"/>
  </p:sldIdLst>
  <p:sldSz cx="12192000" cy="6858000"/>
  <p:notesSz cx="6858000" cy="9144000"/>
  <p:embeddedFontLst>
    <p:embeddedFont>
      <p:font typeface="Lato" panose="020F0502020204030203" pitchFamily="34" charset="0"/>
      <p:regular r:id="rId42"/>
      <p:bold r:id="rId43"/>
      <p:italic r:id="rId44"/>
      <p:boldItalic r:id="rId4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B44"/>
    <a:srgbClr val="004F9F"/>
    <a:srgbClr val="203864"/>
    <a:srgbClr val="F0F0F0"/>
    <a:srgbClr val="FFFFFF"/>
    <a:srgbClr val="D9D9D9"/>
    <a:srgbClr val="E6E6E6"/>
    <a:srgbClr val="6F6F6E"/>
    <a:srgbClr val="A90D00"/>
    <a:srgbClr val="DC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C27766-E0AB-400C-AE47-C6B83304EC67}" v="402" dt="2025-11-30T13:51:42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3" autoAdjust="0"/>
    <p:restoredTop sz="78769" autoAdjust="0"/>
  </p:normalViewPr>
  <p:slideViewPr>
    <p:cSldViewPr snapToGrid="0">
      <p:cViewPr varScale="1">
        <p:scale>
          <a:sx n="87" d="100"/>
          <a:sy n="87" d="100"/>
        </p:scale>
        <p:origin x="2772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 Müller" userId="9c54c9a23ca358a8" providerId="LiveId" clId="{ADDE66EA-9423-43B0-A6EC-1ED25D2F0BA3}"/>
    <pc:docChg chg="modSld">
      <pc:chgData name="Anton Müller" userId="9c54c9a23ca358a8" providerId="LiveId" clId="{ADDE66EA-9423-43B0-A6EC-1ED25D2F0BA3}" dt="2025-11-26T15:48:35.413" v="10" actId="20577"/>
      <pc:docMkLst>
        <pc:docMk/>
      </pc:docMkLst>
      <pc:sldChg chg="modSp modNotesTx">
        <pc:chgData name="Anton Müller" userId="9c54c9a23ca358a8" providerId="LiveId" clId="{ADDE66EA-9423-43B0-A6EC-1ED25D2F0BA3}" dt="2025-11-26T15:18:37.369" v="2" actId="20577"/>
        <pc:sldMkLst>
          <pc:docMk/>
          <pc:sldMk cId="2596105697" sldId="342"/>
        </pc:sldMkLst>
        <pc:spChg chg="mod">
          <ac:chgData name="Anton Müller" userId="9c54c9a23ca358a8" providerId="LiveId" clId="{ADDE66EA-9423-43B0-A6EC-1ED25D2F0BA3}" dt="2025-11-26T15:18:01.701" v="0" actId="207"/>
          <ac:spMkLst>
            <pc:docMk/>
            <pc:sldMk cId="2596105697" sldId="342"/>
            <ac:spMk id="10" creationId="{9C7DA412-7319-A2FC-172E-D8863AFCB1BE}"/>
          </ac:spMkLst>
        </pc:spChg>
      </pc:sldChg>
      <pc:sldChg chg="modSp">
        <pc:chgData name="Anton Müller" userId="9c54c9a23ca358a8" providerId="LiveId" clId="{ADDE66EA-9423-43B0-A6EC-1ED25D2F0BA3}" dt="2025-11-26T15:48:35.413" v="10" actId="20577"/>
        <pc:sldMkLst>
          <pc:docMk/>
          <pc:sldMk cId="1531194469" sldId="357"/>
        </pc:sldMkLst>
        <pc:spChg chg="mod">
          <ac:chgData name="Anton Müller" userId="9c54c9a23ca358a8" providerId="LiveId" clId="{ADDE66EA-9423-43B0-A6EC-1ED25D2F0BA3}" dt="2025-11-26T15:48:35.413" v="10" actId="20577"/>
          <ac:spMkLst>
            <pc:docMk/>
            <pc:sldMk cId="1531194469" sldId="357"/>
            <ac:spMk id="4" creationId="{546715C1-C2DE-53DB-D647-788B8144F7D8}"/>
          </ac:spMkLst>
        </pc:spChg>
      </pc:sldChg>
    </pc:docChg>
  </pc:docChgLst>
  <pc:docChgLst>
    <pc:chgData name="Marius Brinkmann" userId="87554a3e8ea5504a" providerId="LiveId" clId="{62436516-EBCB-43BA-B724-833D51DF8940}"/>
    <pc:docChg chg="custSel modSld">
      <pc:chgData name="Marius Brinkmann" userId="87554a3e8ea5504a" providerId="LiveId" clId="{62436516-EBCB-43BA-B724-833D51DF8940}" dt="2025-11-05T15:16:57.035" v="123"/>
      <pc:docMkLst>
        <pc:docMk/>
      </pc:docMkLst>
      <pc:sldChg chg="addSp delSp modSp mod delAnim modAnim">
        <pc:chgData name="Marius Brinkmann" userId="87554a3e8ea5504a" providerId="LiveId" clId="{62436516-EBCB-43BA-B724-833D51DF8940}" dt="2025-11-03T17:03:01.660" v="10"/>
        <pc:sldMkLst>
          <pc:docMk/>
          <pc:sldMk cId="1606235370" sldId="332"/>
        </pc:sldMkLst>
      </pc:sldChg>
      <pc:sldChg chg="addSp modSp mod modAnim">
        <pc:chgData name="Marius Brinkmann" userId="87554a3e8ea5504a" providerId="LiveId" clId="{62436516-EBCB-43BA-B724-833D51DF8940}" dt="2025-11-03T17:23:52.025" v="15"/>
        <pc:sldMkLst>
          <pc:docMk/>
          <pc:sldMk cId="1790698358" sldId="333"/>
        </pc:sldMkLst>
      </pc:sldChg>
      <pc:sldChg chg="addSp modSp mod modAnim">
        <pc:chgData name="Marius Brinkmann" userId="87554a3e8ea5504a" providerId="LiveId" clId="{62436516-EBCB-43BA-B724-833D51DF8940}" dt="2025-11-05T15:16:57.035" v="123"/>
        <pc:sldMkLst>
          <pc:docMk/>
          <pc:sldMk cId="3288289621" sldId="335"/>
        </pc:sldMkLst>
      </pc:sldChg>
      <pc:sldChg chg="addSp modSp mod modAnim">
        <pc:chgData name="Marius Brinkmann" userId="87554a3e8ea5504a" providerId="LiveId" clId="{62436516-EBCB-43BA-B724-833D51DF8940}" dt="2025-11-03T17:25:48.161" v="20"/>
        <pc:sldMkLst>
          <pc:docMk/>
          <pc:sldMk cId="1727886170" sldId="338"/>
        </pc:sldMkLst>
        <pc:picChg chg="add mod">
          <ac:chgData name="Marius Brinkmann" userId="87554a3e8ea5504a" providerId="LiveId" clId="{62436516-EBCB-43BA-B724-833D51DF8940}" dt="2025-11-03T17:25:34.420" v="17" actId="1076"/>
          <ac:picMkLst>
            <pc:docMk/>
            <pc:sldMk cId="1727886170" sldId="338"/>
            <ac:picMk id="8" creationId="{93216817-E28A-F60A-45F6-C21AB9C13AD5}"/>
          </ac:picMkLst>
        </pc:picChg>
      </pc:sldChg>
      <pc:sldChg chg="addSp modSp mod modAnim">
        <pc:chgData name="Marius Brinkmann" userId="87554a3e8ea5504a" providerId="LiveId" clId="{62436516-EBCB-43BA-B724-833D51DF8940}" dt="2025-11-03T17:31:30.221" v="32"/>
        <pc:sldMkLst>
          <pc:docMk/>
          <pc:sldMk cId="1279835886" sldId="340"/>
        </pc:sldMkLst>
        <pc:picChg chg="add mod">
          <ac:chgData name="Marius Brinkmann" userId="87554a3e8ea5504a" providerId="LiveId" clId="{62436516-EBCB-43BA-B724-833D51DF8940}" dt="2025-11-03T17:31:11.170" v="29" actId="1076"/>
          <ac:picMkLst>
            <pc:docMk/>
            <pc:sldMk cId="1279835886" sldId="340"/>
            <ac:picMk id="2" creationId="{8E31D79E-515C-511E-B618-24BF64707D3D}"/>
          </ac:picMkLst>
        </pc:picChg>
      </pc:sldChg>
      <pc:sldChg chg="addSp modSp mod modAnim">
        <pc:chgData name="Marius Brinkmann" userId="87554a3e8ea5504a" providerId="LiveId" clId="{62436516-EBCB-43BA-B724-833D51DF8940}" dt="2025-11-03T17:35:38.933" v="37"/>
        <pc:sldMkLst>
          <pc:docMk/>
          <pc:sldMk cId="2142028216" sldId="341"/>
        </pc:sldMkLst>
        <pc:picChg chg="add mod">
          <ac:chgData name="Marius Brinkmann" userId="87554a3e8ea5504a" providerId="LiveId" clId="{62436516-EBCB-43BA-B724-833D51DF8940}" dt="2025-11-03T17:35:33.229" v="34" actId="1076"/>
          <ac:picMkLst>
            <pc:docMk/>
            <pc:sldMk cId="2142028216" sldId="341"/>
            <ac:picMk id="4" creationId="{5EBA6AED-5E87-5A8E-E634-DD3E2897536B}"/>
          </ac:picMkLst>
        </pc:picChg>
      </pc:sldChg>
      <pc:sldChg chg="addSp modSp mod modAnim">
        <pc:chgData name="Marius Brinkmann" userId="87554a3e8ea5504a" providerId="LiveId" clId="{62436516-EBCB-43BA-B724-833D51DF8940}" dt="2025-11-03T17:38:28.083" v="47"/>
        <pc:sldMkLst>
          <pc:docMk/>
          <pc:sldMk cId="2596105697" sldId="342"/>
        </pc:sldMkLst>
        <pc:picChg chg="add mod">
          <ac:chgData name="Marius Brinkmann" userId="87554a3e8ea5504a" providerId="LiveId" clId="{62436516-EBCB-43BA-B724-833D51DF8940}" dt="2025-11-03T17:38:24.294" v="44" actId="1076"/>
          <ac:picMkLst>
            <pc:docMk/>
            <pc:sldMk cId="2596105697" sldId="342"/>
            <ac:picMk id="2" creationId="{3826E301-43AC-3612-BDDD-BF5EC2912126}"/>
          </ac:picMkLst>
        </pc:picChg>
      </pc:sldChg>
      <pc:sldChg chg="addSp modSp mod modAnim">
        <pc:chgData name="Marius Brinkmann" userId="87554a3e8ea5504a" providerId="LiveId" clId="{62436516-EBCB-43BA-B724-833D51DF8940}" dt="2025-11-03T17:39:38.616" v="52"/>
        <pc:sldMkLst>
          <pc:docMk/>
          <pc:sldMk cId="1634017358" sldId="345"/>
        </pc:sldMkLst>
        <pc:picChg chg="add mod">
          <ac:chgData name="Marius Brinkmann" userId="87554a3e8ea5504a" providerId="LiveId" clId="{62436516-EBCB-43BA-B724-833D51DF8940}" dt="2025-11-03T17:39:28.937" v="49" actId="1076"/>
          <ac:picMkLst>
            <pc:docMk/>
            <pc:sldMk cId="1634017358" sldId="345"/>
            <ac:picMk id="2" creationId="{8A8D48DA-8465-5B23-AEEB-6C2384C930BB}"/>
          </ac:picMkLst>
        </pc:picChg>
      </pc:sldChg>
      <pc:sldChg chg="addSp modSp mod modAnim">
        <pc:chgData name="Marius Brinkmann" userId="87554a3e8ea5504a" providerId="LiveId" clId="{62436516-EBCB-43BA-B724-833D51DF8940}" dt="2025-11-03T17:41:33.694" v="57"/>
        <pc:sldMkLst>
          <pc:docMk/>
          <pc:sldMk cId="3774106684" sldId="346"/>
        </pc:sldMkLst>
        <pc:picChg chg="add mod">
          <ac:chgData name="Marius Brinkmann" userId="87554a3e8ea5504a" providerId="LiveId" clId="{62436516-EBCB-43BA-B724-833D51DF8940}" dt="2025-11-03T17:41:30.456" v="54" actId="1076"/>
          <ac:picMkLst>
            <pc:docMk/>
            <pc:sldMk cId="3774106684" sldId="346"/>
            <ac:picMk id="8" creationId="{F99F27B6-91F3-2130-A8A0-C8BC5BAE949E}"/>
          </ac:picMkLst>
        </pc:picChg>
      </pc:sldChg>
      <pc:sldChg chg="addSp modSp mod modAnim">
        <pc:chgData name="Marius Brinkmann" userId="87554a3e8ea5504a" providerId="LiveId" clId="{62436516-EBCB-43BA-B724-833D51DF8940}" dt="2025-11-03T17:43:36.062" v="62"/>
        <pc:sldMkLst>
          <pc:docMk/>
          <pc:sldMk cId="17855098" sldId="347"/>
        </pc:sldMkLst>
      </pc:sldChg>
      <pc:sldChg chg="addSp modSp mod modAnim modNotesTx">
        <pc:chgData name="Marius Brinkmann" userId="87554a3e8ea5504a" providerId="LiveId" clId="{62436516-EBCB-43BA-B724-833D51DF8940}" dt="2025-11-03T17:49:17.047" v="68" actId="20577"/>
        <pc:sldMkLst>
          <pc:docMk/>
          <pc:sldMk cId="2896304782" sldId="348"/>
        </pc:sldMkLst>
        <pc:picChg chg="add mod">
          <ac:chgData name="Marius Brinkmann" userId="87554a3e8ea5504a" providerId="LiveId" clId="{62436516-EBCB-43BA-B724-833D51DF8940}" dt="2025-11-03T17:48:20.901" v="64" actId="1076"/>
          <ac:picMkLst>
            <pc:docMk/>
            <pc:sldMk cId="2896304782" sldId="348"/>
            <ac:picMk id="8" creationId="{74D4A653-9E2F-9D71-407F-577924CFCC35}"/>
          </ac:picMkLst>
        </pc:picChg>
      </pc:sldChg>
      <pc:sldChg chg="addSp modSp mod modAnim">
        <pc:chgData name="Marius Brinkmann" userId="87554a3e8ea5504a" providerId="LiveId" clId="{62436516-EBCB-43BA-B724-833D51DF8940}" dt="2025-11-05T10:49:20.772" v="73"/>
        <pc:sldMkLst>
          <pc:docMk/>
          <pc:sldMk cId="995440932" sldId="349"/>
        </pc:sldMkLst>
        <pc:picChg chg="add mod">
          <ac:chgData name="Marius Brinkmann" userId="87554a3e8ea5504a" providerId="LiveId" clId="{62436516-EBCB-43BA-B724-833D51DF8940}" dt="2025-11-05T10:49:15.851" v="70" actId="1076"/>
          <ac:picMkLst>
            <pc:docMk/>
            <pc:sldMk cId="995440932" sldId="349"/>
            <ac:picMk id="6" creationId="{55FAB9DD-46D8-B188-3DBC-D6380A1C8469}"/>
          </ac:picMkLst>
        </pc:picChg>
      </pc:sldChg>
      <pc:sldChg chg="addSp modSp mod modAnim">
        <pc:chgData name="Marius Brinkmann" userId="87554a3e8ea5504a" providerId="LiveId" clId="{62436516-EBCB-43BA-B724-833D51DF8940}" dt="2025-11-05T11:13:47.197" v="78"/>
        <pc:sldMkLst>
          <pc:docMk/>
          <pc:sldMk cId="1261520711" sldId="350"/>
        </pc:sldMkLst>
        <pc:picChg chg="add mod">
          <ac:chgData name="Marius Brinkmann" userId="87554a3e8ea5504a" providerId="LiveId" clId="{62436516-EBCB-43BA-B724-833D51DF8940}" dt="2025-11-05T11:12:35.517" v="75" actId="1076"/>
          <ac:picMkLst>
            <pc:docMk/>
            <pc:sldMk cId="1261520711" sldId="350"/>
            <ac:picMk id="2" creationId="{A0E1D76C-EE61-C447-3F4C-272C64794336}"/>
          </ac:picMkLst>
        </pc:picChg>
      </pc:sldChg>
      <pc:sldChg chg="addSp modSp mod modAnim">
        <pc:chgData name="Marius Brinkmann" userId="87554a3e8ea5504a" providerId="LiveId" clId="{62436516-EBCB-43BA-B724-833D51DF8940}" dt="2025-11-05T11:24:20.652" v="93"/>
        <pc:sldMkLst>
          <pc:docMk/>
          <pc:sldMk cId="3104190629" sldId="353"/>
        </pc:sldMkLst>
        <pc:picChg chg="add mod">
          <ac:chgData name="Marius Brinkmann" userId="87554a3e8ea5504a" providerId="LiveId" clId="{62436516-EBCB-43BA-B724-833D51DF8940}" dt="2025-11-05T11:24:16.403" v="90" actId="1076"/>
          <ac:picMkLst>
            <pc:docMk/>
            <pc:sldMk cId="3104190629" sldId="353"/>
            <ac:picMk id="4" creationId="{F7EF59B2-77E3-02F2-61EB-162870C9D102}"/>
          </ac:picMkLst>
        </pc:picChg>
      </pc:sldChg>
      <pc:sldChg chg="addSp modSp mod modAnim">
        <pc:chgData name="Marius Brinkmann" userId="87554a3e8ea5504a" providerId="LiveId" clId="{62436516-EBCB-43BA-B724-833D51DF8940}" dt="2025-11-05T11:25:24.452" v="98"/>
        <pc:sldMkLst>
          <pc:docMk/>
          <pc:sldMk cId="3736148745" sldId="354"/>
        </pc:sldMkLst>
        <pc:picChg chg="add mod">
          <ac:chgData name="Marius Brinkmann" userId="87554a3e8ea5504a" providerId="LiveId" clId="{62436516-EBCB-43BA-B724-833D51DF8940}" dt="2025-11-05T11:25:21.574" v="95" actId="1076"/>
          <ac:picMkLst>
            <pc:docMk/>
            <pc:sldMk cId="3736148745" sldId="354"/>
            <ac:picMk id="7" creationId="{A5783857-0CA4-55A9-6DA9-65A54D6833B5}"/>
          </ac:picMkLst>
        </pc:picChg>
      </pc:sldChg>
      <pc:sldChg chg="addSp modSp mod modAnim">
        <pc:chgData name="Marius Brinkmann" userId="87554a3e8ea5504a" providerId="LiveId" clId="{62436516-EBCB-43BA-B724-833D51DF8940}" dt="2025-11-05T11:34:03.185" v="103"/>
        <pc:sldMkLst>
          <pc:docMk/>
          <pc:sldMk cId="341198933" sldId="355"/>
        </pc:sldMkLst>
        <pc:picChg chg="add mod">
          <ac:chgData name="Marius Brinkmann" userId="87554a3e8ea5504a" providerId="LiveId" clId="{62436516-EBCB-43BA-B724-833D51DF8940}" dt="2025-11-05T11:33:56.646" v="100" actId="1076"/>
          <ac:picMkLst>
            <pc:docMk/>
            <pc:sldMk cId="341198933" sldId="355"/>
            <ac:picMk id="6" creationId="{B8E7E9D8-7F81-811A-0E6F-BF1A8209AAEA}"/>
          </ac:picMkLst>
        </pc:picChg>
      </pc:sldChg>
      <pc:sldChg chg="addSp modSp mod modAnim">
        <pc:chgData name="Marius Brinkmann" userId="87554a3e8ea5504a" providerId="LiveId" clId="{62436516-EBCB-43BA-B724-833D51DF8940}" dt="2025-11-05T11:42:08.123" v="108"/>
        <pc:sldMkLst>
          <pc:docMk/>
          <pc:sldMk cId="2520219396" sldId="356"/>
        </pc:sldMkLst>
        <pc:picChg chg="add mod">
          <ac:chgData name="Marius Brinkmann" userId="87554a3e8ea5504a" providerId="LiveId" clId="{62436516-EBCB-43BA-B724-833D51DF8940}" dt="2025-11-05T11:42:04.188" v="105" actId="1076"/>
          <ac:picMkLst>
            <pc:docMk/>
            <pc:sldMk cId="2520219396" sldId="356"/>
            <ac:picMk id="7" creationId="{C5AE31DD-3EBF-E3B8-0195-FA1B9A3F9BA2}"/>
          </ac:picMkLst>
        </pc:picChg>
      </pc:sldChg>
      <pc:sldChg chg="addSp modSp mod modAnim">
        <pc:chgData name="Marius Brinkmann" userId="87554a3e8ea5504a" providerId="LiveId" clId="{62436516-EBCB-43BA-B724-833D51DF8940}" dt="2025-11-05T15:00:50.721" v="113"/>
        <pc:sldMkLst>
          <pc:docMk/>
          <pc:sldMk cId="1531194469" sldId="357"/>
        </pc:sldMkLst>
      </pc:sldChg>
      <pc:sldChg chg="addSp modSp mod modAnim">
        <pc:chgData name="Marius Brinkmann" userId="87554a3e8ea5504a" providerId="LiveId" clId="{62436516-EBCB-43BA-B724-833D51DF8940}" dt="2025-11-05T15:15:20.497" v="118" actId="1076"/>
        <pc:sldMkLst>
          <pc:docMk/>
          <pc:sldMk cId="2558633708" sldId="358"/>
        </pc:sldMkLst>
      </pc:sldChg>
      <pc:sldChg chg="addSp modSp mod modAnim">
        <pc:chgData name="Marius Brinkmann" userId="87554a3e8ea5504a" providerId="LiveId" clId="{62436516-EBCB-43BA-B724-833D51DF8940}" dt="2025-11-03T17:37:00.506" v="42"/>
        <pc:sldMkLst>
          <pc:docMk/>
          <pc:sldMk cId="3920292757" sldId="364"/>
        </pc:sldMkLst>
        <pc:picChg chg="add mod">
          <ac:chgData name="Marius Brinkmann" userId="87554a3e8ea5504a" providerId="LiveId" clId="{62436516-EBCB-43BA-B724-833D51DF8940}" dt="2025-11-03T17:36:54.518" v="39" actId="1076"/>
          <ac:picMkLst>
            <pc:docMk/>
            <pc:sldMk cId="3920292757" sldId="364"/>
            <ac:picMk id="2" creationId="{BC6CA1D9-4E5D-FF4E-DF7F-0529D9836879}"/>
          </ac:picMkLst>
        </pc:picChg>
      </pc:sldChg>
      <pc:sldChg chg="addSp modSp mod modAnim modNotesTx">
        <pc:chgData name="Marius Brinkmann" userId="87554a3e8ea5504a" providerId="LiveId" clId="{62436516-EBCB-43BA-B724-833D51DF8940}" dt="2025-11-03T17:27:53.497" v="27"/>
        <pc:sldMkLst>
          <pc:docMk/>
          <pc:sldMk cId="2369493691" sldId="372"/>
        </pc:sldMkLst>
        <pc:picChg chg="add mod">
          <ac:chgData name="Marius Brinkmann" userId="87554a3e8ea5504a" providerId="LiveId" clId="{62436516-EBCB-43BA-B724-833D51DF8940}" dt="2025-11-03T17:27:50.140" v="24" actId="1076"/>
          <ac:picMkLst>
            <pc:docMk/>
            <pc:sldMk cId="2369493691" sldId="372"/>
            <ac:picMk id="4" creationId="{7B2F3D44-9D42-BDE8-D522-A2ED992D4BEA}"/>
          </ac:picMkLst>
        </pc:picChg>
      </pc:sldChg>
      <pc:sldChg chg="addSp modSp mod modAnim">
        <pc:chgData name="Marius Brinkmann" userId="87554a3e8ea5504a" providerId="LiveId" clId="{62436516-EBCB-43BA-B724-833D51DF8940}" dt="2025-11-05T11:18:15.666" v="83"/>
        <pc:sldMkLst>
          <pc:docMk/>
          <pc:sldMk cId="2627418182" sldId="373"/>
        </pc:sldMkLst>
        <pc:picChg chg="add mod">
          <ac:chgData name="Marius Brinkmann" userId="87554a3e8ea5504a" providerId="LiveId" clId="{62436516-EBCB-43BA-B724-833D51DF8940}" dt="2025-11-05T11:18:12.604" v="80" actId="1076"/>
          <ac:picMkLst>
            <pc:docMk/>
            <pc:sldMk cId="2627418182" sldId="373"/>
            <ac:picMk id="6" creationId="{0FE45A05-D0E4-6A19-8DAD-C9B26A38ECE4}"/>
          </ac:picMkLst>
        </pc:picChg>
      </pc:sldChg>
      <pc:sldChg chg="addSp modSp mod modAnim">
        <pc:chgData name="Marius Brinkmann" userId="87554a3e8ea5504a" providerId="LiveId" clId="{62436516-EBCB-43BA-B724-833D51DF8940}" dt="2025-11-05T11:20:49.427" v="88"/>
        <pc:sldMkLst>
          <pc:docMk/>
          <pc:sldMk cId="306938392" sldId="374"/>
        </pc:sldMkLst>
        <pc:picChg chg="add mod">
          <ac:chgData name="Marius Brinkmann" userId="87554a3e8ea5504a" providerId="LiveId" clId="{62436516-EBCB-43BA-B724-833D51DF8940}" dt="2025-11-05T11:20:46.711" v="85" actId="1076"/>
          <ac:picMkLst>
            <pc:docMk/>
            <pc:sldMk cId="306938392" sldId="374"/>
            <ac:picMk id="2" creationId="{C4C2BA0E-0BAC-4F43-3184-E92324462BA5}"/>
          </ac:picMkLst>
        </pc:picChg>
      </pc:sldChg>
    </pc:docChg>
  </pc:docChgLst>
  <pc:docChgLst>
    <pc:chgData name="Marius Brinkmann" userId="87554a3e8ea5504a" providerId="LiveId" clId="{8D1B12D6-2ABA-45C9-A1EE-C322957A74EE}"/>
    <pc:docChg chg="undo redo custSel addSld delSld modSld sldOrd">
      <pc:chgData name="Marius Brinkmann" userId="87554a3e8ea5504a" providerId="LiveId" clId="{8D1B12D6-2ABA-45C9-A1EE-C322957A74EE}" dt="2025-11-30T13:55:20.578" v="2382" actId="478"/>
      <pc:docMkLst>
        <pc:docMk/>
      </pc:docMkLst>
      <pc:sldChg chg="addSp delSp modSp mod modTransition delAnim modAnim modNotesTx">
        <pc:chgData name="Marius Brinkmann" userId="87554a3e8ea5504a" providerId="LiveId" clId="{8D1B12D6-2ABA-45C9-A1EE-C322957A74EE}" dt="2025-11-30T13:30:35.442" v="2381" actId="6549"/>
        <pc:sldMkLst>
          <pc:docMk/>
          <pc:sldMk cId="1606235370" sldId="332"/>
        </pc:sldMkLst>
        <pc:picChg chg="add mod">
          <ac:chgData name="Marius Brinkmann" userId="87554a3e8ea5504a" providerId="LiveId" clId="{8D1B12D6-2ABA-45C9-A1EE-C322957A74EE}" dt="2025-11-28T21:47:15.833" v="1330" actId="1076"/>
          <ac:picMkLst>
            <pc:docMk/>
            <pc:sldMk cId="1606235370" sldId="332"/>
            <ac:picMk id="3" creationId="{1E0C3AFF-D2A6-24E8-0C4C-7CE52E1464E3}"/>
          </ac:picMkLst>
        </pc:picChg>
      </pc:sldChg>
      <pc:sldChg chg="addSp delSp modSp mod modTransition delAnim modAnim modNotesTx">
        <pc:chgData name="Marius Brinkmann" userId="87554a3e8ea5504a" providerId="LiveId" clId="{8D1B12D6-2ABA-45C9-A1EE-C322957A74EE}" dt="2025-11-30T13:30:28.057" v="2380" actId="6549"/>
        <pc:sldMkLst>
          <pc:docMk/>
          <pc:sldMk cId="1790698358" sldId="333"/>
        </pc:sldMkLst>
        <pc:picChg chg="add mod">
          <ac:chgData name="Marius Brinkmann" userId="87554a3e8ea5504a" providerId="LiveId" clId="{8D1B12D6-2ABA-45C9-A1EE-C322957A74EE}" dt="2025-11-28T21:50:46.040" v="1499" actId="1076"/>
          <ac:picMkLst>
            <pc:docMk/>
            <pc:sldMk cId="1790698358" sldId="333"/>
            <ac:picMk id="8" creationId="{35A966F5-23F3-E2AF-C1DE-C5D146E79876}"/>
          </ac:picMkLst>
        </pc:picChg>
      </pc:sldChg>
      <pc:sldChg chg="addSp delSp modSp mod modTransition">
        <pc:chgData name="Marius Brinkmann" userId="87554a3e8ea5504a" providerId="LiveId" clId="{8D1B12D6-2ABA-45C9-A1EE-C322957A74EE}" dt="2025-11-07T16:53:42.979" v="1309"/>
        <pc:sldMkLst>
          <pc:docMk/>
          <pc:sldMk cId="2057304037" sldId="334"/>
        </pc:sldMkLst>
      </pc:sldChg>
      <pc:sldChg chg="addSp delSp modSp mod modTransition delAnim modNotesTx">
        <pc:chgData name="Marius Brinkmann" userId="87554a3e8ea5504a" providerId="LiveId" clId="{8D1B12D6-2ABA-45C9-A1EE-C322957A74EE}" dt="2025-11-30T13:55:20.578" v="2382" actId="478"/>
        <pc:sldMkLst>
          <pc:docMk/>
          <pc:sldMk cId="3288289621" sldId="335"/>
        </pc:sldMkLst>
        <pc:picChg chg="del">
          <ac:chgData name="Marius Brinkmann" userId="87554a3e8ea5504a" providerId="LiveId" clId="{8D1B12D6-2ABA-45C9-A1EE-C322957A74EE}" dt="2025-11-30T13:55:20.578" v="2382" actId="478"/>
          <ac:picMkLst>
            <pc:docMk/>
            <pc:sldMk cId="3288289621" sldId="335"/>
            <ac:picMk id="2" creationId="{2297DD1E-06CD-318F-A696-FD3FEC26A762}"/>
          </ac:picMkLst>
        </pc:picChg>
      </pc:sldChg>
      <pc:sldChg chg="addSp delSp modSp mod modTransition">
        <pc:chgData name="Marius Brinkmann" userId="87554a3e8ea5504a" providerId="LiveId" clId="{8D1B12D6-2ABA-45C9-A1EE-C322957A74EE}" dt="2025-11-07T16:57:08.710" v="1318"/>
        <pc:sldMkLst>
          <pc:docMk/>
          <pc:sldMk cId="1254498853" sldId="336"/>
        </pc:sldMkLst>
      </pc:sldChg>
      <pc:sldChg chg="addSp delSp modSp mod modTransition">
        <pc:chgData name="Marius Brinkmann" userId="87554a3e8ea5504a" providerId="LiveId" clId="{8D1B12D6-2ABA-45C9-A1EE-C322957A74EE}" dt="2025-11-07T16:53:42.979" v="1309"/>
        <pc:sldMkLst>
          <pc:docMk/>
          <pc:sldMk cId="358853401" sldId="337"/>
        </pc:sldMkLst>
      </pc:sldChg>
      <pc:sldChg chg="addSp delSp modSp add mod modTransition modNotesTx">
        <pc:chgData name="Marius Brinkmann" userId="87554a3e8ea5504a" providerId="LiveId" clId="{8D1B12D6-2ABA-45C9-A1EE-C322957A74EE}" dt="2025-11-07T16:53:42.979" v="1309"/>
        <pc:sldMkLst>
          <pc:docMk/>
          <pc:sldMk cId="1727886170" sldId="338"/>
        </pc:sldMkLst>
      </pc:sldChg>
      <pc:sldChg chg="addSp delSp modSp add mod modTransition">
        <pc:chgData name="Marius Brinkmann" userId="87554a3e8ea5504a" providerId="LiveId" clId="{8D1B12D6-2ABA-45C9-A1EE-C322957A74EE}" dt="2025-11-07T16:53:42.979" v="1309"/>
        <pc:sldMkLst>
          <pc:docMk/>
          <pc:sldMk cId="1279835886" sldId="340"/>
        </pc:sldMkLst>
      </pc:sldChg>
      <pc:sldChg chg="addSp delSp modSp add mod ord modTransition modNotesTx">
        <pc:chgData name="Marius Brinkmann" userId="87554a3e8ea5504a" providerId="LiveId" clId="{8D1B12D6-2ABA-45C9-A1EE-C322957A74EE}" dt="2025-11-07T16:53:42.979" v="1309"/>
        <pc:sldMkLst>
          <pc:docMk/>
          <pc:sldMk cId="2142028216" sldId="341"/>
        </pc:sldMkLst>
      </pc:sldChg>
      <pc:sldChg chg="modSp add mod modTransition">
        <pc:chgData name="Marius Brinkmann" userId="87554a3e8ea5504a" providerId="LiveId" clId="{8D1B12D6-2ABA-45C9-A1EE-C322957A74EE}" dt="2025-11-07T16:34:39.327" v="1308"/>
        <pc:sldMkLst>
          <pc:docMk/>
          <pc:sldMk cId="2596105697" sldId="342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1634017358" sldId="345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3774106684" sldId="346"/>
        </pc:sldMkLst>
      </pc:sldChg>
      <pc:sldChg chg="addSp delSp modSp add mod modTransition delAnim modAnim">
        <pc:chgData name="Marius Brinkmann" userId="87554a3e8ea5504a" providerId="LiveId" clId="{8D1B12D6-2ABA-45C9-A1EE-C322957A74EE}" dt="2025-11-28T22:09:24.078" v="1517"/>
        <pc:sldMkLst>
          <pc:docMk/>
          <pc:sldMk cId="17855098" sldId="347"/>
        </pc:sldMkLst>
        <pc:spChg chg="mod">
          <ac:chgData name="Marius Brinkmann" userId="87554a3e8ea5504a" providerId="LiveId" clId="{8D1B12D6-2ABA-45C9-A1EE-C322957A74EE}" dt="2025-11-28T22:08:03.960" v="1511"/>
          <ac:spMkLst>
            <pc:docMk/>
            <pc:sldMk cId="17855098" sldId="347"/>
            <ac:spMk id="4" creationId="{C1B55582-B7A7-865B-8AFC-3CD1B55579E4}"/>
          </ac:spMkLst>
        </pc:spChg>
        <pc:picChg chg="add mod">
          <ac:chgData name="Marius Brinkmann" userId="87554a3e8ea5504a" providerId="LiveId" clId="{8D1B12D6-2ABA-45C9-A1EE-C322957A74EE}" dt="2025-11-28T22:09:20.350" v="1514" actId="1076"/>
          <ac:picMkLst>
            <pc:docMk/>
            <pc:sldMk cId="17855098" sldId="347"/>
            <ac:picMk id="8" creationId="{9C1844C6-4A7B-5A7D-E003-BAD6DF9904A0}"/>
          </ac:picMkLst>
        </pc:picChg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2896304782" sldId="348"/>
        </pc:sldMkLst>
      </pc:sldChg>
      <pc:sldChg chg="modSp add mod modTransition">
        <pc:chgData name="Marius Brinkmann" userId="87554a3e8ea5504a" providerId="LiveId" clId="{8D1B12D6-2ABA-45C9-A1EE-C322957A74EE}" dt="2025-11-07T16:34:39.327" v="1308"/>
        <pc:sldMkLst>
          <pc:docMk/>
          <pc:sldMk cId="995440932" sldId="349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1261520711" sldId="350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3104190629" sldId="353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3736148745" sldId="354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341198933" sldId="355"/>
        </pc:sldMkLst>
      </pc:sldChg>
      <pc:sldChg chg="modSp add mod modTransition modNotesTx">
        <pc:chgData name="Marius Brinkmann" userId="87554a3e8ea5504a" providerId="LiveId" clId="{8D1B12D6-2ABA-45C9-A1EE-C322957A74EE}" dt="2025-11-07T16:34:39.327" v="1308"/>
        <pc:sldMkLst>
          <pc:docMk/>
          <pc:sldMk cId="2520219396" sldId="356"/>
        </pc:sldMkLst>
      </pc:sldChg>
      <pc:sldChg chg="addSp delSp modSp add mod modTransition delAnim modAnim modNotesTx">
        <pc:chgData name="Marius Brinkmann" userId="87554a3e8ea5504a" providerId="LiveId" clId="{8D1B12D6-2ABA-45C9-A1EE-C322957A74EE}" dt="2025-11-28T23:10:17.653" v="2361"/>
        <pc:sldMkLst>
          <pc:docMk/>
          <pc:sldMk cId="1531194469" sldId="357"/>
        </pc:sldMkLst>
        <pc:spChg chg="mod">
          <ac:chgData name="Marius Brinkmann" userId="87554a3e8ea5504a" providerId="LiveId" clId="{8D1B12D6-2ABA-45C9-A1EE-C322957A74EE}" dt="2025-11-28T22:25:13.628" v="1921" actId="20577"/>
          <ac:spMkLst>
            <pc:docMk/>
            <pc:sldMk cId="1531194469" sldId="357"/>
            <ac:spMk id="4" creationId="{546715C1-C2DE-53DB-D647-788B8144F7D8}"/>
          </ac:spMkLst>
        </pc:spChg>
        <pc:spChg chg="mod">
          <ac:chgData name="Marius Brinkmann" userId="87554a3e8ea5504a" providerId="LiveId" clId="{8D1B12D6-2ABA-45C9-A1EE-C322957A74EE}" dt="2025-11-28T22:18:42.808" v="1571" actId="20577"/>
          <ac:spMkLst>
            <pc:docMk/>
            <pc:sldMk cId="1531194469" sldId="357"/>
            <ac:spMk id="5" creationId="{421157EC-5732-2467-29E1-AB93CE655D05}"/>
          </ac:spMkLst>
        </pc:spChg>
        <pc:picChg chg="add mod">
          <ac:chgData name="Marius Brinkmann" userId="87554a3e8ea5504a" providerId="LiveId" clId="{8D1B12D6-2ABA-45C9-A1EE-C322957A74EE}" dt="2025-11-28T22:38:14.181" v="2321" actId="1076"/>
          <ac:picMkLst>
            <pc:docMk/>
            <pc:sldMk cId="1531194469" sldId="357"/>
            <ac:picMk id="7" creationId="{435CEAA4-0A73-F94F-DC56-D5DFEB681F90}"/>
          </ac:picMkLst>
        </pc:picChg>
        <pc:picChg chg="mod">
          <ac:chgData name="Marius Brinkmann" userId="87554a3e8ea5504a" providerId="LiveId" clId="{8D1B12D6-2ABA-45C9-A1EE-C322957A74EE}" dt="2025-11-28T22:20:38.866" v="1646" actId="1076"/>
          <ac:picMkLst>
            <pc:docMk/>
            <pc:sldMk cId="1531194469" sldId="357"/>
            <ac:picMk id="14" creationId="{19B123B7-B3FC-98BF-50E8-FBBEAD6C5BC0}"/>
          </ac:picMkLst>
        </pc:picChg>
      </pc:sldChg>
      <pc:sldChg chg="addSp delSp modSp add mod modTransition delAnim modAnim modNotesTx">
        <pc:chgData name="Marius Brinkmann" userId="87554a3e8ea5504a" providerId="LiveId" clId="{8D1B12D6-2ABA-45C9-A1EE-C322957A74EE}" dt="2025-11-28T23:14:14.047" v="2379"/>
        <pc:sldMkLst>
          <pc:docMk/>
          <pc:sldMk cId="2558633708" sldId="358"/>
        </pc:sldMkLst>
        <pc:spChg chg="mod">
          <ac:chgData name="Marius Brinkmann" userId="87554a3e8ea5504a" providerId="LiveId" clId="{8D1B12D6-2ABA-45C9-A1EE-C322957A74EE}" dt="2025-11-28T23:12:30.225" v="2373" actId="20577"/>
          <ac:spMkLst>
            <pc:docMk/>
            <pc:sldMk cId="2558633708" sldId="358"/>
            <ac:spMk id="4" creationId="{7B758F6C-3333-9220-D53F-5C6F81E06AB9}"/>
          </ac:spMkLst>
        </pc:spChg>
        <pc:picChg chg="add mod">
          <ac:chgData name="Marius Brinkmann" userId="87554a3e8ea5504a" providerId="LiveId" clId="{8D1B12D6-2ABA-45C9-A1EE-C322957A74EE}" dt="2025-11-28T22:44:47.072" v="2327" actId="1076"/>
          <ac:picMkLst>
            <pc:docMk/>
            <pc:sldMk cId="2558633708" sldId="358"/>
            <ac:picMk id="9" creationId="{CCA07F95-5656-AF43-F5FC-3F4077285B2F}"/>
          </ac:picMkLst>
        </pc:picChg>
      </pc:sldChg>
      <pc:sldChg chg="addSp delSp modSp add mod ord modTransition">
        <pc:chgData name="Marius Brinkmann" userId="87554a3e8ea5504a" providerId="LiveId" clId="{8D1B12D6-2ABA-45C9-A1EE-C322957A74EE}" dt="2025-11-07T16:53:42.979" v="1309"/>
        <pc:sldMkLst>
          <pc:docMk/>
          <pc:sldMk cId="1628234494" sldId="359"/>
        </pc:sldMkLst>
      </pc:sldChg>
      <pc:sldChg chg="modSp add mod ord modTransition">
        <pc:chgData name="Marius Brinkmann" userId="87554a3e8ea5504a" providerId="LiveId" clId="{8D1B12D6-2ABA-45C9-A1EE-C322957A74EE}" dt="2025-11-07T16:34:39.327" v="1308"/>
        <pc:sldMkLst>
          <pc:docMk/>
          <pc:sldMk cId="2885745493" sldId="360"/>
        </pc:sldMkLst>
      </pc:sldChg>
      <pc:sldChg chg="modSp add mod ord modTransition">
        <pc:chgData name="Marius Brinkmann" userId="87554a3e8ea5504a" providerId="LiveId" clId="{8D1B12D6-2ABA-45C9-A1EE-C322957A74EE}" dt="2025-11-07T16:34:39.327" v="1308"/>
        <pc:sldMkLst>
          <pc:docMk/>
          <pc:sldMk cId="2209782782" sldId="361"/>
        </pc:sldMkLst>
      </pc:sldChg>
      <pc:sldChg chg="addSp delSp modSp mod modTransition">
        <pc:chgData name="Marius Brinkmann" userId="87554a3e8ea5504a" providerId="LiveId" clId="{8D1B12D6-2ABA-45C9-A1EE-C322957A74EE}" dt="2025-11-07T16:53:42.979" v="1309"/>
        <pc:sldMkLst>
          <pc:docMk/>
          <pc:sldMk cId="1072274848" sldId="362"/>
        </pc:sldMkLst>
      </pc:sldChg>
      <pc:sldChg chg="addSp delSp modSp mod modTransition modNotesTx">
        <pc:chgData name="Marius Brinkmann" userId="87554a3e8ea5504a" providerId="LiveId" clId="{8D1B12D6-2ABA-45C9-A1EE-C322957A74EE}" dt="2025-11-28T21:54:47.917" v="1508"/>
        <pc:sldMkLst>
          <pc:docMk/>
          <pc:sldMk cId="3920292757" sldId="364"/>
        </pc:sldMkLst>
      </pc:sldChg>
      <pc:sldChg chg="modTransition">
        <pc:chgData name="Marius Brinkmann" userId="87554a3e8ea5504a" providerId="LiveId" clId="{8D1B12D6-2ABA-45C9-A1EE-C322957A74EE}" dt="2025-11-07T16:34:39.327" v="1308"/>
        <pc:sldMkLst>
          <pc:docMk/>
          <pc:sldMk cId="2573993668" sldId="365"/>
        </pc:sldMkLst>
      </pc:sldChg>
      <pc:sldChg chg="modTransition">
        <pc:chgData name="Marius Brinkmann" userId="87554a3e8ea5504a" providerId="LiveId" clId="{8D1B12D6-2ABA-45C9-A1EE-C322957A74EE}" dt="2025-11-07T16:34:39.327" v="1308"/>
        <pc:sldMkLst>
          <pc:docMk/>
          <pc:sldMk cId="2117972268" sldId="366"/>
        </pc:sldMkLst>
      </pc:sldChg>
      <pc:sldChg chg="modTransition">
        <pc:chgData name="Marius Brinkmann" userId="87554a3e8ea5504a" providerId="LiveId" clId="{8D1B12D6-2ABA-45C9-A1EE-C322957A74EE}" dt="2025-11-07T16:34:39.327" v="1308"/>
        <pc:sldMkLst>
          <pc:docMk/>
          <pc:sldMk cId="898026611" sldId="368"/>
        </pc:sldMkLst>
      </pc:sldChg>
      <pc:sldChg chg="modTransition">
        <pc:chgData name="Marius Brinkmann" userId="87554a3e8ea5504a" providerId="LiveId" clId="{8D1B12D6-2ABA-45C9-A1EE-C322957A74EE}" dt="2025-11-07T16:34:39.327" v="1308"/>
        <pc:sldMkLst>
          <pc:docMk/>
          <pc:sldMk cId="3968888687" sldId="370"/>
        </pc:sldMkLst>
      </pc:sldChg>
      <pc:sldChg chg="modTransition">
        <pc:chgData name="Marius Brinkmann" userId="87554a3e8ea5504a" providerId="LiveId" clId="{8D1B12D6-2ABA-45C9-A1EE-C322957A74EE}" dt="2025-11-07T16:34:39.327" v="1308"/>
        <pc:sldMkLst>
          <pc:docMk/>
          <pc:sldMk cId="226101759" sldId="371"/>
        </pc:sldMkLst>
      </pc:sldChg>
      <pc:sldChg chg="addSp delSp modSp mod modTransition">
        <pc:chgData name="Marius Brinkmann" userId="87554a3e8ea5504a" providerId="LiveId" clId="{8D1B12D6-2ABA-45C9-A1EE-C322957A74EE}" dt="2025-11-07T16:53:42.979" v="1309"/>
        <pc:sldMkLst>
          <pc:docMk/>
          <pc:sldMk cId="2369493691" sldId="372"/>
        </pc:sldMkLst>
      </pc:sldChg>
      <pc:sldChg chg="modTransition modNotesTx">
        <pc:chgData name="Marius Brinkmann" userId="87554a3e8ea5504a" providerId="LiveId" clId="{8D1B12D6-2ABA-45C9-A1EE-C322957A74EE}" dt="2025-11-07T16:34:39.327" v="1308"/>
        <pc:sldMkLst>
          <pc:docMk/>
          <pc:sldMk cId="2627418182" sldId="373"/>
        </pc:sldMkLst>
      </pc:sldChg>
      <pc:sldChg chg="modTransition modNotesTx">
        <pc:chgData name="Marius Brinkmann" userId="87554a3e8ea5504a" providerId="LiveId" clId="{8D1B12D6-2ABA-45C9-A1EE-C322957A74EE}" dt="2025-11-07T16:34:39.327" v="1308"/>
        <pc:sldMkLst>
          <pc:docMk/>
          <pc:sldMk cId="306938392" sldId="374"/>
        </pc:sldMkLst>
      </pc:sldChg>
      <pc:sldChg chg="addSp delSp modSp add mod ord modTransition delAnim modAnim">
        <pc:chgData name="Marius Brinkmann" userId="87554a3e8ea5504a" providerId="LiveId" clId="{8D1B12D6-2ABA-45C9-A1EE-C322957A74EE}" dt="2025-11-28T23:07:45.301" v="2352"/>
        <pc:sldMkLst>
          <pc:docMk/>
          <pc:sldMk cId="4218143848" sldId="375"/>
        </pc:sldMkLst>
        <pc:picChg chg="add mod">
          <ac:chgData name="Marius Brinkmann" userId="87554a3e8ea5504a" providerId="LiveId" clId="{8D1B12D6-2ABA-45C9-A1EE-C322957A74EE}" dt="2025-11-28T22:17:23.733" v="1524" actId="1076"/>
          <ac:picMkLst>
            <pc:docMk/>
            <pc:sldMk cId="4218143848" sldId="375"/>
            <ac:picMk id="7" creationId="{E069C813-3637-B98D-E008-717DA0BF4C5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/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r>
            <a:rPr lang="de-DE" sz="38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 custLinFactNeighborX="15645" custLinFactNeighborY="-11008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1400" b="1" dirty="0"/>
        </a:p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r>
            <a:rPr lang="de-DE" sz="3800" b="1" dirty="0"/>
            <a:t>        Hinweise und Rechtsgrundlagen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 custLinFactNeighborX="-14780" custLinFactNeighborY="-2860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 custScaleX="103394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</a:t>
          </a:r>
        </a:p>
        <a:p>
          <a:r>
            <a:rPr lang="de-DE" sz="3600" b="1" dirty="0"/>
            <a:t>Freiwilligkeit</a:t>
          </a:r>
          <a:endParaRPr lang="de-DE" sz="2800" b="1" dirty="0"/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/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 custRadScaleRad="79010" custRadScaleInc="-4761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 custRadScaleRad="119784" custRadScaleInc="41957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 custRadScaleRad="100390" custRadScaleInc="-51742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4A81628F-DBE2-0740-9EBC-D1D32CD52D85}">
      <dgm:prSet phldrT="[Text]" custT="1"/>
      <dgm:spPr/>
      <dgm:t>
        <a:bodyPr/>
        <a:lstStyle/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r>
            <a:rPr lang="de-DE" sz="3800" b="1" dirty="0"/>
            <a:t>Ausdrücklichkeit</a:t>
          </a:r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 custLinFactNeighborY="2933"/>
      <dgm:spPr/>
    </dgm:pt>
    <dgm:pt modelId="{7A49CEF7-F566-3044-8CD6-0EA8F5801F36}" type="pres">
      <dgm:prSet presAssocID="{4A81628F-DBE2-0740-9EBC-D1D32CD52D85}" presName="nodeFollowingNodes" presStyleLbl="node1" presStyleIdx="1" presStyleCnt="6" custScaleX="110091" custScaleY="86898" custRadScaleRad="77410" custRadScaleInc="-16777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A1753508-A671-EE44-826B-A8F4BACE0D4A}">
      <dgm:prSet phldrT="[Text]" custT="1"/>
      <dgm:spPr/>
      <dgm:t>
        <a:bodyPr/>
        <a:lstStyle/>
        <a:p>
          <a:endParaRPr lang="de-DE" sz="3600" b="1" dirty="0"/>
        </a:p>
        <a:p>
          <a:endParaRPr lang="de-DE" sz="3600" b="1" dirty="0"/>
        </a:p>
        <a:p>
          <a:endParaRPr lang="de-DE" sz="3600" b="1" dirty="0"/>
        </a:p>
        <a:p>
          <a:endParaRPr lang="de-DE" sz="3600" b="1" dirty="0"/>
        </a:p>
        <a:p>
          <a:endParaRPr lang="de-DE" sz="3600" b="1" dirty="0"/>
        </a:p>
        <a:p>
          <a:endParaRPr lang="de-DE" sz="3600" b="1" dirty="0"/>
        </a:p>
        <a:p>
          <a:r>
            <a:rPr lang="de-DE" sz="38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4A81628F-DBE2-0740-9EBC-D1D32CD52D85}">
      <dgm:prSet phldrT="[Text]" custT="1"/>
      <dgm:spPr/>
      <dgm:t>
        <a:bodyPr/>
        <a:lstStyle/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r>
            <a:rPr lang="de-DE" sz="3800" b="1" dirty="0"/>
            <a:t>Ausdrücklichkeit</a:t>
          </a:r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 custLinFactNeighborX="-12502" custLinFactNeighborY="-7840"/>
      <dgm:spPr/>
    </dgm:pt>
    <dgm:pt modelId="{7A49CEF7-F566-3044-8CD6-0EA8F5801F36}" type="pres">
      <dgm:prSet presAssocID="{4A81628F-DBE2-0740-9EBC-D1D32CD52D85}" presName="nodeFollowingNodes" presStyleLbl="node1" presStyleIdx="1" presStyleCnt="6" custScaleX="110091" custScaleY="86898" custRadScaleRad="77410" custRadScaleInc="-16777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 custRadScaleRad="104815" custRadScaleInc="-501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endParaRPr lang="de-DE" sz="3800" b="1" dirty="0"/>
        </a:p>
        <a:p>
          <a:endParaRPr lang="de-DE" sz="3800" b="1" dirty="0"/>
        </a:p>
        <a:p>
          <a:endParaRPr lang="de-DE" sz="3800" b="1" dirty="0"/>
        </a:p>
        <a:p>
          <a:r>
            <a:rPr lang="de-DE" sz="38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C61E8F-1A9F-8C40-B255-07649F9A630D}" type="doc">
      <dgm:prSet loTypeId="urn:microsoft.com/office/officeart/2005/8/layout/cycle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7B82B6B8-4DD0-844C-9615-CD0339B4CF80}">
      <dgm:prSet phldrT="[Text]" custT="1"/>
      <dgm:spPr/>
      <dgm:t>
        <a:bodyPr/>
        <a:lstStyle/>
        <a:p>
          <a:r>
            <a:rPr lang="de-DE" sz="1400" b="1" dirty="0"/>
            <a:t>  Freiwilligkeit</a:t>
          </a:r>
        </a:p>
      </dgm:t>
    </dgm:pt>
    <dgm:pt modelId="{45BDAD3D-A0E2-D341-980B-C99C8327C863}" type="parTrans" cxnId="{FE98BA01-70D1-4342-A500-043E56493600}">
      <dgm:prSet/>
      <dgm:spPr/>
      <dgm:t>
        <a:bodyPr/>
        <a:lstStyle/>
        <a:p>
          <a:endParaRPr lang="de-DE"/>
        </a:p>
      </dgm:t>
    </dgm:pt>
    <dgm:pt modelId="{DF7E8200-7442-8047-AB00-0067D593D9FC}" type="sibTrans" cxnId="{FE98BA01-70D1-4342-A500-043E56493600}">
      <dgm:prSet/>
      <dgm:spPr/>
      <dgm:t>
        <a:bodyPr/>
        <a:lstStyle/>
        <a:p>
          <a:endParaRPr lang="de-DE">
            <a:solidFill>
              <a:srgbClr val="6F6F6E"/>
            </a:solidFill>
          </a:endParaRPr>
        </a:p>
      </dgm:t>
    </dgm:pt>
    <dgm:pt modelId="{4A81628F-DBE2-0740-9EBC-D1D32CD52D85}">
      <dgm:prSet phldrT="[Text]" custT="1"/>
      <dgm:spPr/>
      <dgm:t>
        <a:bodyPr/>
        <a:lstStyle/>
        <a:p>
          <a:r>
            <a:rPr lang="de-DE" sz="1400" b="1" dirty="0"/>
            <a:t>Ausdrücklichkeit</a:t>
          </a:r>
        </a:p>
      </dgm:t>
    </dgm:pt>
    <dgm:pt modelId="{DF897CDB-0B5D-344C-9C3B-E59F695A08B1}" type="parTrans" cxnId="{6069317C-A256-2B40-8361-E77A7EC6FC1F}">
      <dgm:prSet/>
      <dgm:spPr/>
      <dgm:t>
        <a:bodyPr/>
        <a:lstStyle/>
        <a:p>
          <a:endParaRPr lang="de-DE"/>
        </a:p>
      </dgm:t>
    </dgm:pt>
    <dgm:pt modelId="{86ECF837-B2AF-9B46-B09E-01E8C845E773}" type="sibTrans" cxnId="{6069317C-A256-2B40-8361-E77A7EC6FC1F}">
      <dgm:prSet/>
      <dgm:spPr/>
      <dgm:t>
        <a:bodyPr/>
        <a:lstStyle/>
        <a:p>
          <a:endParaRPr lang="de-DE"/>
        </a:p>
      </dgm:t>
    </dgm:pt>
    <dgm:pt modelId="{A1753508-A671-EE44-826B-A8F4BACE0D4A}">
      <dgm:prSet phldrT="[Text]" custT="1"/>
      <dgm:spPr/>
      <dgm:t>
        <a:bodyPr/>
        <a:lstStyle/>
        <a:p>
          <a:r>
            <a:rPr lang="de-DE" sz="1400" b="1" dirty="0"/>
            <a:t>Bestimmtheit</a:t>
          </a:r>
        </a:p>
      </dgm:t>
    </dgm:pt>
    <dgm:pt modelId="{3EA2BFE5-613D-9E40-A6C5-683197A3BE23}" type="parTrans" cxnId="{A7370B82-7626-4E42-AC30-D95185816294}">
      <dgm:prSet/>
      <dgm:spPr/>
      <dgm:t>
        <a:bodyPr/>
        <a:lstStyle/>
        <a:p>
          <a:endParaRPr lang="de-DE"/>
        </a:p>
      </dgm:t>
    </dgm:pt>
    <dgm:pt modelId="{145BCF88-304B-9C42-A8E8-DEBD35E15E49}" type="sibTrans" cxnId="{A7370B82-7626-4E42-AC30-D95185816294}">
      <dgm:prSet/>
      <dgm:spPr/>
      <dgm:t>
        <a:bodyPr/>
        <a:lstStyle/>
        <a:p>
          <a:endParaRPr lang="de-DE"/>
        </a:p>
      </dgm:t>
    </dgm:pt>
    <dgm:pt modelId="{53721EFB-E7D0-E344-A1E9-6C13AF1ECD3B}">
      <dgm:prSet phldrT="[Text]" custT="1"/>
      <dgm:spPr/>
      <dgm:t>
        <a:bodyPr/>
        <a:lstStyle/>
        <a:p>
          <a:r>
            <a:rPr lang="de-DE" sz="1400" b="1" dirty="0"/>
            <a:t>Informiertheit</a:t>
          </a:r>
        </a:p>
      </dgm:t>
    </dgm:pt>
    <dgm:pt modelId="{6BA5A58A-B77D-804B-AFB8-5B170463C775}" type="parTrans" cxnId="{C5CA3BFD-BA2C-A44E-951F-6D573D3378BA}">
      <dgm:prSet/>
      <dgm:spPr/>
      <dgm:t>
        <a:bodyPr/>
        <a:lstStyle/>
        <a:p>
          <a:endParaRPr lang="de-DE"/>
        </a:p>
      </dgm:t>
    </dgm:pt>
    <dgm:pt modelId="{A3859FCF-F0E4-2941-84AE-73D93D841DEB}" type="sibTrans" cxnId="{C5CA3BFD-BA2C-A44E-951F-6D573D3378BA}">
      <dgm:prSet/>
      <dgm:spPr/>
      <dgm:t>
        <a:bodyPr/>
        <a:lstStyle/>
        <a:p>
          <a:endParaRPr lang="de-DE"/>
        </a:p>
      </dgm:t>
    </dgm:pt>
    <dgm:pt modelId="{43996A04-9075-554A-9D45-718C77B6D45D}">
      <dgm:prSet phldrT="[Text]" custT="1"/>
      <dgm:spPr/>
      <dgm:t>
        <a:bodyPr/>
        <a:lstStyle/>
        <a:p>
          <a:r>
            <a:rPr lang="de-DE" sz="1400" b="1" dirty="0"/>
            <a:t>Widerrufbarkeit</a:t>
          </a:r>
        </a:p>
      </dgm:t>
    </dgm:pt>
    <dgm:pt modelId="{490A2C60-1CF6-2849-A750-D8EC67680198}" type="parTrans" cxnId="{8FD3928C-84B8-8448-86D1-F6B99D48498B}">
      <dgm:prSet/>
      <dgm:spPr/>
      <dgm:t>
        <a:bodyPr/>
        <a:lstStyle/>
        <a:p>
          <a:endParaRPr lang="de-DE"/>
        </a:p>
      </dgm:t>
    </dgm:pt>
    <dgm:pt modelId="{B67FA371-63DA-3649-B7FC-68187F79225C}" type="sibTrans" cxnId="{8FD3928C-84B8-8448-86D1-F6B99D48498B}">
      <dgm:prSet/>
      <dgm:spPr/>
      <dgm:t>
        <a:bodyPr/>
        <a:lstStyle/>
        <a:p>
          <a:endParaRPr lang="de-DE"/>
        </a:p>
      </dgm:t>
    </dgm:pt>
    <dgm:pt modelId="{E00FF27F-E74D-8B49-A4AC-E53306A3DAFA}">
      <dgm:prSet phldrT="[Text]" custT="1"/>
      <dgm:spPr/>
      <dgm:t>
        <a:bodyPr/>
        <a:lstStyle/>
        <a:p>
          <a:r>
            <a:rPr lang="de-DE" sz="1400" b="1" dirty="0"/>
            <a:t>Hinweise und Rechtsgrund-lagen</a:t>
          </a:r>
        </a:p>
      </dgm:t>
    </dgm:pt>
    <dgm:pt modelId="{B7D3FE45-0620-0543-A3AD-BC2C6DE7C263}" type="parTrans" cxnId="{D3015572-FF55-4F46-8AF4-668DDF73A6B4}">
      <dgm:prSet/>
      <dgm:spPr/>
      <dgm:t>
        <a:bodyPr/>
        <a:lstStyle/>
        <a:p>
          <a:endParaRPr lang="de-DE"/>
        </a:p>
      </dgm:t>
    </dgm:pt>
    <dgm:pt modelId="{EB9C6648-87EC-564B-B784-1648058F26E8}" type="sibTrans" cxnId="{D3015572-FF55-4F46-8AF4-668DDF73A6B4}">
      <dgm:prSet/>
      <dgm:spPr/>
      <dgm:t>
        <a:bodyPr/>
        <a:lstStyle/>
        <a:p>
          <a:endParaRPr lang="de-DE"/>
        </a:p>
      </dgm:t>
    </dgm:pt>
    <dgm:pt modelId="{872002A4-FC06-5D4A-BC38-1F81758453B2}" type="pres">
      <dgm:prSet presAssocID="{ACC61E8F-1A9F-8C40-B255-07649F9A630D}" presName="Name0" presStyleCnt="0">
        <dgm:presLayoutVars>
          <dgm:dir/>
          <dgm:resizeHandles val="exact"/>
        </dgm:presLayoutVars>
      </dgm:prSet>
      <dgm:spPr/>
    </dgm:pt>
    <dgm:pt modelId="{EC7654EE-9376-7646-9C0D-8F69E49671E3}" type="pres">
      <dgm:prSet presAssocID="{ACC61E8F-1A9F-8C40-B255-07649F9A630D}" presName="cycle" presStyleCnt="0"/>
      <dgm:spPr/>
    </dgm:pt>
    <dgm:pt modelId="{65191651-F185-6C45-8AB5-7246CCAE2AB0}" type="pres">
      <dgm:prSet presAssocID="{7B82B6B8-4DD0-844C-9615-CD0339B4CF80}" presName="nodeFirstNode" presStyleLbl="node1" presStyleIdx="0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38526F57-FA28-0140-BDB5-23C4B6869EE8}" type="pres">
      <dgm:prSet presAssocID="{DF7E8200-7442-8047-AB00-0067D593D9FC}" presName="sibTransFirstNode" presStyleLbl="bgShp" presStyleIdx="0" presStyleCnt="1"/>
      <dgm:spPr/>
    </dgm:pt>
    <dgm:pt modelId="{7A49CEF7-F566-3044-8CD6-0EA8F5801F36}" type="pres">
      <dgm:prSet presAssocID="{4A81628F-DBE2-0740-9EBC-D1D32CD52D85}" presName="nodeFollowingNodes" presStyleLbl="node1" presStyleIdx="1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B86288D-2510-C146-8D30-6863098B6A79}" type="pres">
      <dgm:prSet presAssocID="{A1753508-A671-EE44-826B-A8F4BACE0D4A}" presName="nodeFollowingNodes" presStyleLbl="node1" presStyleIdx="2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D4E2A731-9795-CB46-8D02-B5F7F3CC7476}" type="pres">
      <dgm:prSet presAssocID="{53721EFB-E7D0-E344-A1E9-6C13AF1ECD3B}" presName="nodeFollowingNodes" presStyleLbl="node1" presStyleIdx="3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E7EE5DC9-A119-C042-9044-706969726DE6}" type="pres">
      <dgm:prSet presAssocID="{43996A04-9075-554A-9D45-718C77B6D45D}" presName="nodeFollowingNodes" presStyleLbl="node1" presStyleIdx="4" presStyleCnt="6">
        <dgm:presLayoutVars>
          <dgm:bulletEnabled val="1"/>
        </dgm:presLayoutVars>
      </dgm:prSet>
      <dgm:spPr>
        <a:prstGeom prst="ellipse">
          <a:avLst/>
        </a:prstGeom>
      </dgm:spPr>
    </dgm:pt>
    <dgm:pt modelId="{9CBC5C20-B6FA-7044-AA5E-C34FB678F6C7}" type="pres">
      <dgm:prSet presAssocID="{E00FF27F-E74D-8B49-A4AC-E53306A3DAFA}" presName="nodeFollowingNodes" presStyleLbl="node1" presStyleIdx="5" presStyleCnt="6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FE98BA01-70D1-4342-A500-043E56493600}" srcId="{ACC61E8F-1A9F-8C40-B255-07649F9A630D}" destId="{7B82B6B8-4DD0-844C-9615-CD0339B4CF80}" srcOrd="0" destOrd="0" parTransId="{45BDAD3D-A0E2-D341-980B-C99C8327C863}" sibTransId="{DF7E8200-7442-8047-AB00-0067D593D9FC}"/>
    <dgm:cxn modelId="{F824C704-330F-0340-85AA-29B3A40DD626}" type="presOf" srcId="{4A81628F-DBE2-0740-9EBC-D1D32CD52D85}" destId="{7A49CEF7-F566-3044-8CD6-0EA8F5801F36}" srcOrd="0" destOrd="0" presId="urn:microsoft.com/office/officeart/2005/8/layout/cycle3"/>
    <dgm:cxn modelId="{0B332D09-73B6-E44E-A626-B25C1F761946}" type="presOf" srcId="{7B82B6B8-4DD0-844C-9615-CD0339B4CF80}" destId="{65191651-F185-6C45-8AB5-7246CCAE2AB0}" srcOrd="0" destOrd="0" presId="urn:microsoft.com/office/officeart/2005/8/layout/cycle3"/>
    <dgm:cxn modelId="{650E783B-7FA8-E84B-90E7-31611A006162}" type="presOf" srcId="{E00FF27F-E74D-8B49-A4AC-E53306A3DAFA}" destId="{9CBC5C20-B6FA-7044-AA5E-C34FB678F6C7}" srcOrd="0" destOrd="0" presId="urn:microsoft.com/office/officeart/2005/8/layout/cycle3"/>
    <dgm:cxn modelId="{09276772-6429-BC40-A239-B32136B3AA3E}" type="presOf" srcId="{A1753508-A671-EE44-826B-A8F4BACE0D4A}" destId="{EB86288D-2510-C146-8D30-6863098B6A79}" srcOrd="0" destOrd="0" presId="urn:microsoft.com/office/officeart/2005/8/layout/cycle3"/>
    <dgm:cxn modelId="{D3015572-FF55-4F46-8AF4-668DDF73A6B4}" srcId="{ACC61E8F-1A9F-8C40-B255-07649F9A630D}" destId="{E00FF27F-E74D-8B49-A4AC-E53306A3DAFA}" srcOrd="5" destOrd="0" parTransId="{B7D3FE45-0620-0543-A3AD-BC2C6DE7C263}" sibTransId="{EB9C6648-87EC-564B-B784-1648058F26E8}"/>
    <dgm:cxn modelId="{6069317C-A256-2B40-8361-E77A7EC6FC1F}" srcId="{ACC61E8F-1A9F-8C40-B255-07649F9A630D}" destId="{4A81628F-DBE2-0740-9EBC-D1D32CD52D85}" srcOrd="1" destOrd="0" parTransId="{DF897CDB-0B5D-344C-9C3B-E59F695A08B1}" sibTransId="{86ECF837-B2AF-9B46-B09E-01E8C845E773}"/>
    <dgm:cxn modelId="{A7370B82-7626-4E42-AC30-D95185816294}" srcId="{ACC61E8F-1A9F-8C40-B255-07649F9A630D}" destId="{A1753508-A671-EE44-826B-A8F4BACE0D4A}" srcOrd="2" destOrd="0" parTransId="{3EA2BFE5-613D-9E40-A6C5-683197A3BE23}" sibTransId="{145BCF88-304B-9C42-A8E8-DEBD35E15E49}"/>
    <dgm:cxn modelId="{8FD3928C-84B8-8448-86D1-F6B99D48498B}" srcId="{ACC61E8F-1A9F-8C40-B255-07649F9A630D}" destId="{43996A04-9075-554A-9D45-718C77B6D45D}" srcOrd="4" destOrd="0" parTransId="{490A2C60-1CF6-2849-A750-D8EC67680198}" sibTransId="{B67FA371-63DA-3649-B7FC-68187F79225C}"/>
    <dgm:cxn modelId="{24E17B8D-C756-FE41-8D55-7B163E5EDC3C}" type="presOf" srcId="{53721EFB-E7D0-E344-A1E9-6C13AF1ECD3B}" destId="{D4E2A731-9795-CB46-8D02-B5F7F3CC7476}" srcOrd="0" destOrd="0" presId="urn:microsoft.com/office/officeart/2005/8/layout/cycle3"/>
    <dgm:cxn modelId="{372CA996-3356-AB4A-B3BD-9925845AD446}" type="presOf" srcId="{43996A04-9075-554A-9D45-718C77B6D45D}" destId="{E7EE5DC9-A119-C042-9044-706969726DE6}" srcOrd="0" destOrd="0" presId="urn:microsoft.com/office/officeart/2005/8/layout/cycle3"/>
    <dgm:cxn modelId="{D77597AA-CA7C-EC4E-9F5A-9FDAF7042E68}" type="presOf" srcId="{ACC61E8F-1A9F-8C40-B255-07649F9A630D}" destId="{872002A4-FC06-5D4A-BC38-1F81758453B2}" srcOrd="0" destOrd="0" presId="urn:microsoft.com/office/officeart/2005/8/layout/cycle3"/>
    <dgm:cxn modelId="{734108EC-C57B-9B4F-AFEB-F3B49D6CF108}" type="presOf" srcId="{DF7E8200-7442-8047-AB00-0067D593D9FC}" destId="{38526F57-FA28-0140-BDB5-23C4B6869EE8}" srcOrd="0" destOrd="0" presId="urn:microsoft.com/office/officeart/2005/8/layout/cycle3"/>
    <dgm:cxn modelId="{C5CA3BFD-BA2C-A44E-951F-6D573D3378BA}" srcId="{ACC61E8F-1A9F-8C40-B255-07649F9A630D}" destId="{53721EFB-E7D0-E344-A1E9-6C13AF1ECD3B}" srcOrd="3" destOrd="0" parTransId="{6BA5A58A-B77D-804B-AFB8-5B170463C775}" sibTransId="{A3859FCF-F0E4-2941-84AE-73D93D841DEB}"/>
    <dgm:cxn modelId="{AACF191B-FB2E-B04F-A493-24C851E3BB12}" type="presParOf" srcId="{872002A4-FC06-5D4A-BC38-1F81758453B2}" destId="{EC7654EE-9376-7646-9C0D-8F69E49671E3}" srcOrd="0" destOrd="0" presId="urn:microsoft.com/office/officeart/2005/8/layout/cycle3"/>
    <dgm:cxn modelId="{DB64D005-BE3C-0344-B453-598B06D37BEC}" type="presParOf" srcId="{EC7654EE-9376-7646-9C0D-8F69E49671E3}" destId="{65191651-F185-6C45-8AB5-7246CCAE2AB0}" srcOrd="0" destOrd="0" presId="urn:microsoft.com/office/officeart/2005/8/layout/cycle3"/>
    <dgm:cxn modelId="{A06EE39B-4997-B34C-AFC7-EEDA765854BC}" type="presParOf" srcId="{EC7654EE-9376-7646-9C0D-8F69E49671E3}" destId="{38526F57-FA28-0140-BDB5-23C4B6869EE8}" srcOrd="1" destOrd="0" presId="urn:microsoft.com/office/officeart/2005/8/layout/cycle3"/>
    <dgm:cxn modelId="{24D06BCB-E0A0-E243-A755-FA31C94C40F3}" type="presParOf" srcId="{EC7654EE-9376-7646-9C0D-8F69E49671E3}" destId="{7A49CEF7-F566-3044-8CD6-0EA8F5801F36}" srcOrd="2" destOrd="0" presId="urn:microsoft.com/office/officeart/2005/8/layout/cycle3"/>
    <dgm:cxn modelId="{532BE5C0-017F-4C48-9B2A-A08E1021A06F}" type="presParOf" srcId="{EC7654EE-9376-7646-9C0D-8F69E49671E3}" destId="{EB86288D-2510-C146-8D30-6863098B6A79}" srcOrd="3" destOrd="0" presId="urn:microsoft.com/office/officeart/2005/8/layout/cycle3"/>
    <dgm:cxn modelId="{26A45724-9167-FB4D-B929-BFCF1C082680}" type="presParOf" srcId="{EC7654EE-9376-7646-9C0D-8F69E49671E3}" destId="{D4E2A731-9795-CB46-8D02-B5F7F3CC7476}" srcOrd="4" destOrd="0" presId="urn:microsoft.com/office/officeart/2005/8/layout/cycle3"/>
    <dgm:cxn modelId="{027BE8F2-0B97-0D49-9053-90E7644E40BD}" type="presParOf" srcId="{EC7654EE-9376-7646-9C0D-8F69E49671E3}" destId="{E7EE5DC9-A119-C042-9044-706969726DE6}" srcOrd="5" destOrd="0" presId="urn:microsoft.com/office/officeart/2005/8/layout/cycle3"/>
    <dgm:cxn modelId="{021CBA89-25D2-1643-9CC7-7C9DB17DCF49}" type="presParOf" srcId="{EC7654EE-9376-7646-9C0D-8F69E49671E3}" destId="{9CBC5C20-B6FA-7044-AA5E-C34FB678F6C7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8598836" y="-3284400"/>
          <a:ext cx="41321057" cy="41321057"/>
        </a:xfrm>
        <a:prstGeom prst="circularArrow">
          <a:avLst>
            <a:gd name="adj1" fmla="val 5274"/>
            <a:gd name="adj2" fmla="val 312630"/>
            <a:gd name="adj3" fmla="val 14134412"/>
            <a:gd name="adj4" fmla="val 17182074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14524934" y="1308875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16947088" y="2519952"/>
        <a:ext cx="11695195" cy="5847597"/>
      </dsp:txXfrm>
    </dsp:sp>
    <dsp:sp modelId="{7A49CEF7-F566-3044-8CD6-0EA8F5801F36}">
      <dsp:nvSpPr>
        <dsp:cNvPr id="0" name=""/>
        <dsp:cNvSpPr/>
      </dsp:nvSpPr>
      <dsp:spPr>
        <a:xfrm>
          <a:off x="29042210" y="9690428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31464364" y="10901505"/>
        <a:ext cx="11695195" cy="5847597"/>
      </dsp:txXfrm>
    </dsp:sp>
    <dsp:sp modelId="{EB86288D-2510-C146-8D30-6863098B6A79}">
      <dsp:nvSpPr>
        <dsp:cNvPr id="0" name=""/>
        <dsp:cNvSpPr/>
      </dsp:nvSpPr>
      <dsp:spPr>
        <a:xfrm>
          <a:off x="29042210" y="26453535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31464364" y="27664612"/>
        <a:ext cx="11695195" cy="5847597"/>
      </dsp:txXfrm>
    </dsp:sp>
    <dsp:sp modelId="{D4E2A731-9795-CB46-8D02-B5F7F3CC7476}">
      <dsp:nvSpPr>
        <dsp:cNvPr id="0" name=""/>
        <dsp:cNvSpPr/>
      </dsp:nvSpPr>
      <dsp:spPr>
        <a:xfrm>
          <a:off x="14524934" y="34835088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16947088" y="36046165"/>
        <a:ext cx="11695195" cy="5847597"/>
      </dsp:txXfrm>
    </dsp:sp>
    <dsp:sp modelId="{E7EE5DC9-A119-C042-9044-706969726DE6}">
      <dsp:nvSpPr>
        <dsp:cNvPr id="0" name=""/>
        <dsp:cNvSpPr/>
      </dsp:nvSpPr>
      <dsp:spPr>
        <a:xfrm>
          <a:off x="7658" y="26453535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Widerrufbarkeit</a:t>
          </a:r>
        </a:p>
      </dsp:txBody>
      <dsp:txXfrm>
        <a:off x="2429812" y="27664612"/>
        <a:ext cx="11695195" cy="5847597"/>
      </dsp:txXfrm>
    </dsp:sp>
    <dsp:sp modelId="{9CBC5C20-B6FA-7044-AA5E-C34FB678F6C7}">
      <dsp:nvSpPr>
        <dsp:cNvPr id="0" name=""/>
        <dsp:cNvSpPr/>
      </dsp:nvSpPr>
      <dsp:spPr>
        <a:xfrm>
          <a:off x="7658" y="9690428"/>
          <a:ext cx="16539503" cy="826975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2429812" y="10901505"/>
        <a:ext cx="11695195" cy="58475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-3750837" y="3517778"/>
          <a:ext cx="40585925" cy="40585925"/>
        </a:xfrm>
        <a:prstGeom prst="circularArrow">
          <a:avLst>
            <a:gd name="adj1" fmla="val 5274"/>
            <a:gd name="adj2" fmla="val 312630"/>
            <a:gd name="adj3" fmla="val 14133266"/>
            <a:gd name="adj4" fmla="val 17182749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14413146" y="4722405"/>
          <a:ext cx="162551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16793658" y="5912661"/>
        <a:ext cx="11494132" cy="5747066"/>
      </dsp:txXfrm>
    </dsp:sp>
    <dsp:sp modelId="{7A49CEF7-F566-3044-8CD6-0EA8F5801F36}">
      <dsp:nvSpPr>
        <dsp:cNvPr id="0" name=""/>
        <dsp:cNvSpPr/>
      </dsp:nvSpPr>
      <dsp:spPr>
        <a:xfrm>
          <a:off x="28672149" y="12954845"/>
          <a:ext cx="162551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31052661" y="14145101"/>
        <a:ext cx="11494132" cy="5747066"/>
      </dsp:txXfrm>
    </dsp:sp>
    <dsp:sp modelId="{EB86288D-2510-C146-8D30-6863098B6A79}">
      <dsp:nvSpPr>
        <dsp:cNvPr id="0" name=""/>
        <dsp:cNvSpPr/>
      </dsp:nvSpPr>
      <dsp:spPr>
        <a:xfrm>
          <a:off x="28672149" y="29419723"/>
          <a:ext cx="162551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31052661" y="30609979"/>
        <a:ext cx="11494132" cy="5747066"/>
      </dsp:txXfrm>
    </dsp:sp>
    <dsp:sp modelId="{D4E2A731-9795-CB46-8D02-B5F7F3CC7476}">
      <dsp:nvSpPr>
        <dsp:cNvPr id="0" name=""/>
        <dsp:cNvSpPr/>
      </dsp:nvSpPr>
      <dsp:spPr>
        <a:xfrm>
          <a:off x="14413146" y="37652162"/>
          <a:ext cx="162551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16793658" y="38842418"/>
        <a:ext cx="11494132" cy="5747066"/>
      </dsp:txXfrm>
    </dsp:sp>
    <dsp:sp modelId="{E7EE5DC9-A119-C042-9044-706969726DE6}">
      <dsp:nvSpPr>
        <dsp:cNvPr id="0" name=""/>
        <dsp:cNvSpPr/>
      </dsp:nvSpPr>
      <dsp:spPr>
        <a:xfrm>
          <a:off x="154143" y="29419723"/>
          <a:ext cx="162551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2534655" y="30609979"/>
        <a:ext cx="11494132" cy="5747066"/>
      </dsp:txXfrm>
    </dsp:sp>
    <dsp:sp modelId="{9CBC5C20-B6FA-7044-AA5E-C34FB678F6C7}">
      <dsp:nvSpPr>
        <dsp:cNvPr id="0" name=""/>
        <dsp:cNvSpPr/>
      </dsp:nvSpPr>
      <dsp:spPr>
        <a:xfrm>
          <a:off x="-121706" y="12954845"/>
          <a:ext cx="16806856" cy="812757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        Hinweise und Rechtsgrundlagen</a:t>
          </a:r>
        </a:p>
      </dsp:txBody>
      <dsp:txXfrm>
        <a:off x="2339601" y="14145101"/>
        <a:ext cx="11884242" cy="57470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12175518" y="2763991"/>
          <a:ext cx="32567440" cy="32567440"/>
        </a:xfrm>
        <a:prstGeom prst="circularArrow">
          <a:avLst>
            <a:gd name="adj1" fmla="val 5274"/>
            <a:gd name="adj2" fmla="val 312630"/>
            <a:gd name="adj3" fmla="val 14129548"/>
            <a:gd name="adj4" fmla="val 17184943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1924518" y="2799229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600" b="1" kern="1200" dirty="0"/>
            <a:t>Freiwilligkeit</a:t>
          </a:r>
          <a:endParaRPr lang="de-DE" sz="2800" b="1" kern="1200" dirty="0"/>
        </a:p>
      </dsp:txBody>
      <dsp:txXfrm>
        <a:off x="23838493" y="3756217"/>
        <a:ext cx="9241491" cy="4620744"/>
      </dsp:txXfrm>
    </dsp:sp>
    <dsp:sp modelId="{7A49CEF7-F566-3044-8CD6-0EA8F5801F36}">
      <dsp:nvSpPr>
        <dsp:cNvPr id="0" name=""/>
        <dsp:cNvSpPr/>
      </dsp:nvSpPr>
      <dsp:spPr>
        <a:xfrm>
          <a:off x="38025606" y="10910533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39939581" y="11867521"/>
        <a:ext cx="9241491" cy="4620744"/>
      </dsp:txXfrm>
    </dsp:sp>
    <dsp:sp modelId="{EB86288D-2510-C146-8D30-6863098B6A79}">
      <dsp:nvSpPr>
        <dsp:cNvPr id="0" name=""/>
        <dsp:cNvSpPr/>
      </dsp:nvSpPr>
      <dsp:spPr>
        <a:xfrm>
          <a:off x="33812358" y="19834427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35726333" y="20791415"/>
        <a:ext cx="9241491" cy="4620744"/>
      </dsp:txXfrm>
    </dsp:sp>
    <dsp:sp modelId="{D4E2A731-9795-CB46-8D02-B5F7F3CC7476}">
      <dsp:nvSpPr>
        <dsp:cNvPr id="0" name=""/>
        <dsp:cNvSpPr/>
      </dsp:nvSpPr>
      <dsp:spPr>
        <a:xfrm>
          <a:off x="22370479" y="26440399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4284454" y="27397387"/>
        <a:ext cx="9241491" cy="4620744"/>
      </dsp:txXfrm>
    </dsp:sp>
    <dsp:sp modelId="{E7EE5DC9-A119-C042-9044-706969726DE6}">
      <dsp:nvSpPr>
        <dsp:cNvPr id="0" name=""/>
        <dsp:cNvSpPr/>
      </dsp:nvSpPr>
      <dsp:spPr>
        <a:xfrm>
          <a:off x="10928600" y="19834427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12842575" y="20791415"/>
        <a:ext cx="9241491" cy="4620744"/>
      </dsp:txXfrm>
    </dsp:sp>
    <dsp:sp modelId="{9CBC5C20-B6FA-7044-AA5E-C34FB678F6C7}">
      <dsp:nvSpPr>
        <dsp:cNvPr id="0" name=""/>
        <dsp:cNvSpPr/>
      </dsp:nvSpPr>
      <dsp:spPr>
        <a:xfrm>
          <a:off x="9130215" y="12444197"/>
          <a:ext cx="13069441" cy="653472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11044190" y="13401185"/>
        <a:ext cx="9241491" cy="46207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8259186" y="1147738"/>
          <a:ext cx="39837744" cy="39837744"/>
        </a:xfrm>
        <a:prstGeom prst="circularArrow">
          <a:avLst>
            <a:gd name="adj1" fmla="val 5274"/>
            <a:gd name="adj2" fmla="val 312630"/>
            <a:gd name="adj3" fmla="val 14128801"/>
            <a:gd name="adj4" fmla="val 17185384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0181370" y="22413"/>
          <a:ext cx="15993376" cy="79966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2523546" y="1193501"/>
        <a:ext cx="11309024" cy="5654512"/>
      </dsp:txXfrm>
    </dsp:sp>
    <dsp:sp modelId="{7A49CEF7-F566-3044-8CD6-0EA8F5801F36}">
      <dsp:nvSpPr>
        <dsp:cNvPr id="0" name=""/>
        <dsp:cNvSpPr/>
      </dsp:nvSpPr>
      <dsp:spPr>
        <a:xfrm>
          <a:off x="29147802" y="8897776"/>
          <a:ext cx="17607268" cy="694896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Ausdrücklichkeit</a:t>
          </a:r>
        </a:p>
      </dsp:txBody>
      <dsp:txXfrm>
        <a:off x="31726327" y="9915428"/>
        <a:ext cx="12450218" cy="4913658"/>
      </dsp:txXfrm>
    </dsp:sp>
    <dsp:sp modelId="{EB86288D-2510-C146-8D30-6863098B6A79}">
      <dsp:nvSpPr>
        <dsp:cNvPr id="0" name=""/>
        <dsp:cNvSpPr/>
      </dsp:nvSpPr>
      <dsp:spPr>
        <a:xfrm>
          <a:off x="34177516" y="24264448"/>
          <a:ext cx="15993376" cy="79966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36519692" y="25435536"/>
        <a:ext cx="11309024" cy="5654512"/>
      </dsp:txXfrm>
    </dsp:sp>
    <dsp:sp modelId="{D4E2A731-9795-CB46-8D02-B5F7F3CC7476}">
      <dsp:nvSpPr>
        <dsp:cNvPr id="0" name=""/>
        <dsp:cNvSpPr/>
      </dsp:nvSpPr>
      <dsp:spPr>
        <a:xfrm>
          <a:off x="20181370" y="32345126"/>
          <a:ext cx="15993376" cy="79966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2523546" y="33516214"/>
        <a:ext cx="11309024" cy="5654512"/>
      </dsp:txXfrm>
    </dsp:sp>
    <dsp:sp modelId="{E7EE5DC9-A119-C042-9044-706969726DE6}">
      <dsp:nvSpPr>
        <dsp:cNvPr id="0" name=""/>
        <dsp:cNvSpPr/>
      </dsp:nvSpPr>
      <dsp:spPr>
        <a:xfrm>
          <a:off x="6185225" y="24264448"/>
          <a:ext cx="15993376" cy="79966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8527401" y="25435536"/>
        <a:ext cx="11309024" cy="5654512"/>
      </dsp:txXfrm>
    </dsp:sp>
    <dsp:sp modelId="{9CBC5C20-B6FA-7044-AA5E-C34FB678F6C7}">
      <dsp:nvSpPr>
        <dsp:cNvPr id="0" name=""/>
        <dsp:cNvSpPr/>
      </dsp:nvSpPr>
      <dsp:spPr>
        <a:xfrm>
          <a:off x="6185225" y="8103091"/>
          <a:ext cx="15993376" cy="7996688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8527401" y="9274179"/>
        <a:ext cx="11309024" cy="56545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4195559" y="-3038558"/>
          <a:ext cx="38415505" cy="38415505"/>
        </a:xfrm>
        <a:prstGeom prst="circularArrow">
          <a:avLst>
            <a:gd name="adj1" fmla="val 5274"/>
            <a:gd name="adj2" fmla="val 312630"/>
            <a:gd name="adj3" fmla="val 14129776"/>
            <a:gd name="adj4" fmla="val 17184809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0498803" y="14779"/>
          <a:ext cx="15414430" cy="770721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2756194" y="1143475"/>
        <a:ext cx="10899648" cy="5449823"/>
      </dsp:txXfrm>
    </dsp:sp>
    <dsp:sp modelId="{7A49CEF7-F566-3044-8CD6-0EA8F5801F36}">
      <dsp:nvSpPr>
        <dsp:cNvPr id="0" name=""/>
        <dsp:cNvSpPr/>
      </dsp:nvSpPr>
      <dsp:spPr>
        <a:xfrm>
          <a:off x="29145528" y="8573025"/>
          <a:ext cx="16969900" cy="669741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Ausdrücklichkeit</a:t>
          </a:r>
        </a:p>
      </dsp:txBody>
      <dsp:txXfrm>
        <a:off x="31630712" y="9553839"/>
        <a:ext cx="11999532" cy="4735788"/>
      </dsp:txXfrm>
    </dsp:sp>
    <dsp:sp modelId="{EB86288D-2510-C146-8D30-6863098B6A79}">
      <dsp:nvSpPr>
        <dsp:cNvPr id="0" name=""/>
        <dsp:cNvSpPr/>
      </dsp:nvSpPr>
      <dsp:spPr>
        <a:xfrm>
          <a:off x="34681715" y="23702851"/>
          <a:ext cx="15414430" cy="770721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b="1" kern="1200" dirty="0"/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Bestimmtheit</a:t>
          </a:r>
        </a:p>
      </dsp:txBody>
      <dsp:txXfrm>
        <a:off x="36939106" y="24831547"/>
        <a:ext cx="10899648" cy="5449823"/>
      </dsp:txXfrm>
    </dsp:sp>
    <dsp:sp modelId="{D4E2A731-9795-CB46-8D02-B5F7F3CC7476}">
      <dsp:nvSpPr>
        <dsp:cNvPr id="0" name=""/>
        <dsp:cNvSpPr/>
      </dsp:nvSpPr>
      <dsp:spPr>
        <a:xfrm>
          <a:off x="20498803" y="31183546"/>
          <a:ext cx="15414430" cy="770721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2756194" y="32312242"/>
        <a:ext cx="10899648" cy="5449823"/>
      </dsp:txXfrm>
    </dsp:sp>
    <dsp:sp modelId="{E7EE5DC9-A119-C042-9044-706969726DE6}">
      <dsp:nvSpPr>
        <dsp:cNvPr id="0" name=""/>
        <dsp:cNvSpPr/>
      </dsp:nvSpPr>
      <dsp:spPr>
        <a:xfrm>
          <a:off x="7002331" y="23391355"/>
          <a:ext cx="15414430" cy="770721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9259722" y="24520051"/>
        <a:ext cx="10899648" cy="5449823"/>
      </dsp:txXfrm>
    </dsp:sp>
    <dsp:sp modelId="{9CBC5C20-B6FA-7044-AA5E-C34FB678F6C7}">
      <dsp:nvSpPr>
        <dsp:cNvPr id="0" name=""/>
        <dsp:cNvSpPr/>
      </dsp:nvSpPr>
      <dsp:spPr>
        <a:xfrm>
          <a:off x="7002331" y="7806971"/>
          <a:ext cx="15414430" cy="770721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9259722" y="8935667"/>
        <a:ext cx="10899648" cy="54498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1710565" y="3281444"/>
          <a:ext cx="33250118" cy="33250118"/>
        </a:xfrm>
        <a:prstGeom prst="circularArrow">
          <a:avLst>
            <a:gd name="adj1" fmla="val 5274"/>
            <a:gd name="adj2" fmla="val 312630"/>
            <a:gd name="adj3" fmla="val 14137630"/>
            <a:gd name="adj4" fmla="val 17180176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11692542" y="3317362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13638256" y="4290219"/>
        <a:ext cx="9394737" cy="4697368"/>
      </dsp:txXfrm>
    </dsp:sp>
    <dsp:sp modelId="{7A49CEF7-F566-3044-8CD6-0EA8F5801F36}">
      <dsp:nvSpPr>
        <dsp:cNvPr id="0" name=""/>
        <dsp:cNvSpPr/>
      </dsp:nvSpPr>
      <dsp:spPr>
        <a:xfrm>
          <a:off x="23374265" y="10061808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25319979" y="11034665"/>
        <a:ext cx="9394737" cy="4697368"/>
      </dsp:txXfrm>
    </dsp:sp>
    <dsp:sp modelId="{EB86288D-2510-C146-8D30-6863098B6A79}">
      <dsp:nvSpPr>
        <dsp:cNvPr id="0" name=""/>
        <dsp:cNvSpPr/>
      </dsp:nvSpPr>
      <dsp:spPr>
        <a:xfrm>
          <a:off x="23374265" y="23550700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25319979" y="24523557"/>
        <a:ext cx="9394737" cy="4697368"/>
      </dsp:txXfrm>
    </dsp:sp>
    <dsp:sp modelId="{D4E2A731-9795-CB46-8D02-B5F7F3CC7476}">
      <dsp:nvSpPr>
        <dsp:cNvPr id="0" name=""/>
        <dsp:cNvSpPr/>
      </dsp:nvSpPr>
      <dsp:spPr>
        <a:xfrm>
          <a:off x="11692542" y="30295146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800" b="1" kern="1200" dirty="0"/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800" b="1" kern="1200" dirty="0"/>
            <a:t>Informiertheit</a:t>
          </a:r>
        </a:p>
      </dsp:txBody>
      <dsp:txXfrm>
        <a:off x="13638256" y="31268003"/>
        <a:ext cx="9394737" cy="4697368"/>
      </dsp:txXfrm>
    </dsp:sp>
    <dsp:sp modelId="{E7EE5DC9-A119-C042-9044-706969726DE6}">
      <dsp:nvSpPr>
        <dsp:cNvPr id="0" name=""/>
        <dsp:cNvSpPr/>
      </dsp:nvSpPr>
      <dsp:spPr>
        <a:xfrm>
          <a:off x="10819" y="23550700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1956533" y="24523557"/>
        <a:ext cx="9394737" cy="4697368"/>
      </dsp:txXfrm>
    </dsp:sp>
    <dsp:sp modelId="{9CBC5C20-B6FA-7044-AA5E-C34FB678F6C7}">
      <dsp:nvSpPr>
        <dsp:cNvPr id="0" name=""/>
        <dsp:cNvSpPr/>
      </dsp:nvSpPr>
      <dsp:spPr>
        <a:xfrm>
          <a:off x="10819" y="10061808"/>
          <a:ext cx="13286165" cy="664308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1956533" y="11034665"/>
        <a:ext cx="9394737" cy="46973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26F57-FA28-0140-BDB5-23C4B6869EE8}">
      <dsp:nvSpPr>
        <dsp:cNvPr id="0" name=""/>
        <dsp:cNvSpPr/>
      </dsp:nvSpPr>
      <dsp:spPr>
        <a:xfrm>
          <a:off x="644296" y="-5601"/>
          <a:ext cx="5323704" cy="5323704"/>
        </a:xfrm>
        <a:prstGeom prst="circularArrow">
          <a:avLst>
            <a:gd name="adj1" fmla="val 5274"/>
            <a:gd name="adj2" fmla="val 312630"/>
            <a:gd name="adj3" fmla="val 14253141"/>
            <a:gd name="adj4" fmla="val 17112398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191651-F185-6C45-8AB5-7246CCAE2AB0}">
      <dsp:nvSpPr>
        <dsp:cNvPr id="0" name=""/>
        <dsp:cNvSpPr/>
      </dsp:nvSpPr>
      <dsp:spPr>
        <a:xfrm>
          <a:off x="2308492" y="1364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  Freiwilligkeit</a:t>
          </a:r>
        </a:p>
      </dsp:txBody>
      <dsp:txXfrm>
        <a:off x="2600699" y="147467"/>
        <a:ext cx="1410898" cy="705450"/>
      </dsp:txXfrm>
    </dsp:sp>
    <dsp:sp modelId="{7A49CEF7-F566-3044-8CD6-0EA8F5801F36}">
      <dsp:nvSpPr>
        <dsp:cNvPr id="0" name=""/>
        <dsp:cNvSpPr/>
      </dsp:nvSpPr>
      <dsp:spPr>
        <a:xfrm>
          <a:off x="4178863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Ausdrücklichkeit</a:t>
          </a:r>
        </a:p>
      </dsp:txBody>
      <dsp:txXfrm>
        <a:off x="4471070" y="1227326"/>
        <a:ext cx="1410898" cy="705450"/>
      </dsp:txXfrm>
    </dsp:sp>
    <dsp:sp modelId="{EB86288D-2510-C146-8D30-6863098B6A79}">
      <dsp:nvSpPr>
        <dsp:cNvPr id="0" name=""/>
        <dsp:cNvSpPr/>
      </dsp:nvSpPr>
      <dsp:spPr>
        <a:xfrm>
          <a:off x="4178863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Bestimmtheit</a:t>
          </a:r>
        </a:p>
      </dsp:txBody>
      <dsp:txXfrm>
        <a:off x="4471070" y="3387044"/>
        <a:ext cx="1410898" cy="705450"/>
      </dsp:txXfrm>
    </dsp:sp>
    <dsp:sp modelId="{D4E2A731-9795-CB46-8D02-B5F7F3CC7476}">
      <dsp:nvSpPr>
        <dsp:cNvPr id="0" name=""/>
        <dsp:cNvSpPr/>
      </dsp:nvSpPr>
      <dsp:spPr>
        <a:xfrm>
          <a:off x="2308492" y="4320800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Informiertheit</a:t>
          </a:r>
        </a:p>
      </dsp:txBody>
      <dsp:txXfrm>
        <a:off x="2600699" y="4466903"/>
        <a:ext cx="1410898" cy="705450"/>
      </dsp:txXfrm>
    </dsp:sp>
    <dsp:sp modelId="{E7EE5DC9-A119-C042-9044-706969726DE6}">
      <dsp:nvSpPr>
        <dsp:cNvPr id="0" name=""/>
        <dsp:cNvSpPr/>
      </dsp:nvSpPr>
      <dsp:spPr>
        <a:xfrm>
          <a:off x="438122" y="3240941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Widerrufbarkeit</a:t>
          </a:r>
        </a:p>
      </dsp:txBody>
      <dsp:txXfrm>
        <a:off x="730329" y="3387044"/>
        <a:ext cx="1410898" cy="705450"/>
      </dsp:txXfrm>
    </dsp:sp>
    <dsp:sp modelId="{9CBC5C20-B6FA-7044-AA5E-C34FB678F6C7}">
      <dsp:nvSpPr>
        <dsp:cNvPr id="0" name=""/>
        <dsp:cNvSpPr/>
      </dsp:nvSpPr>
      <dsp:spPr>
        <a:xfrm>
          <a:off x="438122" y="1081223"/>
          <a:ext cx="1995312" cy="99765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Hinweise und Rechtsgrund-lagen</a:t>
          </a:r>
        </a:p>
      </dsp:txBody>
      <dsp:txXfrm>
        <a:off x="730329" y="1227326"/>
        <a:ext cx="1410898" cy="705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30.11.2025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531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91EE-8B96-D84A-D818-F4F1A6E9F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7DA3F74-B34C-15D5-1DB5-BF47AB8E1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E302CD5-A238-1E0D-37D5-CA9B9814D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0DA605-B219-5F22-9F45-1E0A53369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215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01DAC-70FE-0B2C-872C-5E8CC8D4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03F337D-7012-364A-8DA8-A114023769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78E0488-9A83-3B37-8BA2-290F439B7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0D93B8-0B11-0825-5630-D0EBE6931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7878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01E7A-F3F2-1F2F-1708-2F07B9A73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1C01BFF-4DA3-9B90-0BA8-D9E8E731F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21F27F8-0A9D-8A1A-587C-24C61E725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44C12A-AA33-40BB-2D67-65A282C76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51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7B96-D7FF-B51F-4FE7-2D30229FC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68D29AE-655C-7582-3BBB-4CA49136D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782CA03-ABC3-F27C-3E35-74C680F46C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7A701C-068E-47F2-7302-92FD11BD2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480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C2FCC-52D2-6290-EC0D-3F8FEDE81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8F0F915-E7C4-66A8-EF55-65ED491520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B66F87-7C01-94E5-B2B9-0703A2BCB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B1A4C2-D53A-94E7-5B7C-C61AEF77A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682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5B539-C095-9340-401E-58951D12B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89F9AE-38E6-9F8C-CEE9-B9FB416BE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8F3ECEF-725E-FDD0-2297-7B362D2E3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786A6D-E65C-9192-51D3-6D1625DF1E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715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1607F-45AD-0403-213C-6333E4576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DB1154-330F-3677-D9B6-527D68DF8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0543AC6-FCC2-C67D-F492-16F760393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F18BE4-F852-3491-A831-3B6BC86D4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667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C359A-731B-A750-F782-4D6AD14A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62D957D-5180-E903-F36A-EAAD22164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07090C5-BFE6-35C3-18F8-BA1F208B8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F8F6DC-D51E-E2DC-10BE-AEBBEE35B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038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4C107-5E5F-21D8-71CE-A9A186B2B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68AF991-D1A8-E64B-D2F8-E30416500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F323F41-8940-957A-61F4-EFD96803C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8D8855-7296-80DD-F7D4-A40F91BA67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7159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EC416-A121-ACA4-7A19-810BA9339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21B992-BB71-D112-D96B-E677578A9B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7A218D5-8737-4A7B-68E4-5E8207F3A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18D93A-B9AA-6032-0C29-BD1849A87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177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5447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D67AB-A64B-D07B-47A1-976E2D89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F4B774-FE49-47BF-8BAD-7F1B1886E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BA47EA4-7649-6AA8-9D7D-1DC565C1C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696C73-EAA6-81C0-641B-5850C58E0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3721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91CCD-6F7F-ED35-297B-D0326CF1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E3341CC-2BDD-CB2A-6B67-9E76E86CBE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D759EE-E576-DB8B-7ED1-2DA2D2316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3A79C0-F1E0-CD1D-985D-365B4598D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571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B1426-B520-35BE-F365-4A9391150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619EB70-3D70-05A0-FB70-1A4F4C1675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997FE3D-7C15-DA67-D08C-64CC6D4E7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31A518C-10C5-21BC-2165-2F00C0BB6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456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9AE07-D513-C715-0251-11D13D609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5F9F026-5FCB-6571-6D3F-3619CFEC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5BC928-BFF8-61CE-759E-20EEC7EE3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7E51F3-B33A-FB45-CC2C-46642A2ED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115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D86A-804F-EE23-5EBD-618D80558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416CCF-EFA9-8EBB-7AF4-B3690E542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62758E-9133-E5BA-3B91-C51946C7C9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3844BB-0760-A97B-CC6D-05B830F57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8639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FF7A-A81C-283B-18D3-FD1E65B2D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43E0DF-46D2-956B-624B-36A174393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267108E-94AA-70AE-7B68-54719C094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B5DD47-3B2C-6B85-A254-A36DF7021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2592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DCAC5-0FBC-CFB9-A487-FED75CCA1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9A03A8F-F584-C645-DAB5-8C6328F14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03D5048-201A-2936-C2B6-1468A24E2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D3FF29-EC51-6147-A591-53E792219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6380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C88F-5714-12BE-5FC1-ED2267818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F3F9145-010E-4E09-4F3C-7528B56A3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5F8B994-A1FF-831C-5484-CF2D040C9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C4F836-A954-5191-8A7B-EBFD191AB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169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3D06A-7F3C-DECB-0A47-DA9B8882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541BA7-E959-570B-121D-FA0EF4418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D925F1A-81B6-D407-4D11-920ABA422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0207CF-70A1-527B-DDE8-E175D575D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7015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3D06A-7F3C-DECB-0A47-DA9B8882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541BA7-E959-570B-121D-FA0EF4418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D925F1A-81B6-D407-4D11-920ABA422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10207CF-70A1-527B-DDE8-E175D575D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921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09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08942-A8D4-DC38-1777-4A076A3FF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ED71E0F-6F4F-356F-8CF7-5657803FC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0CA9F64-3750-ED4F-EBE5-9964799E2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AA837BD-39BD-C815-AA7C-BD8829675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303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096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5484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71245-B5B9-9555-6663-9CE361926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8507B7-7CD4-68B5-3670-DF4E6A1A7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F371C0E-D882-73CE-DED5-E7C51E72E9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073B08-7DEF-28F2-F59D-3C7CB6839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696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1FCE2-733F-FEEC-F86D-968272D5A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5D7F831-7F39-1299-2A37-8403E00842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7F31910-7D97-FB26-5602-381B8F0E0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45A36EE-9727-6BF1-5255-AD54B1207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258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0BB94-9CC7-357B-C0FD-9DC09ED99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CF3DEA8-A57E-196F-A777-E0D1AE88D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19D155C-06DF-1A8C-CD6D-335E79DFB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705418-1C92-0F24-6A9B-98FA44864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506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00D37-256D-5330-8D16-8211690BD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C8298C1-CD1D-6B0A-ABB3-BAD43F9E4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BA8F898-40FB-4498-F613-760E23BED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B64F48-F60B-ABDD-B074-3653B982D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829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C4639-3E2A-D05C-E285-4DE7EF336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208BD13-8D7A-8A17-325C-08A38D5DB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18399E0-5626-8EFF-F387-8CB5C00897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D6EA66-70F4-EEDD-A178-02DDFCF97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59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75271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n-lt"/>
              </a:rPr>
              <a:t>„Titel des OER“ </a:t>
            </a:r>
            <a:r>
              <a:rPr lang="de-DE" dirty="0">
                <a:latin typeface="+mn-lt"/>
              </a:rPr>
              <a:t>von Name.</a:t>
            </a:r>
          </a:p>
          <a:p>
            <a:r>
              <a:rPr lang="de-DE" dirty="0">
                <a:latin typeface="+mn-lt"/>
              </a:rPr>
              <a:t>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Das Werk ist online verfügbar unter:</a:t>
            </a:r>
          </a:p>
          <a:p>
            <a:r>
              <a:rPr lang="de-DE" dirty="0">
                <a:latin typeface="+mn-lt"/>
              </a:rPr>
              <a:t>Link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13765" r="11089" b="13608"/>
          <a:stretch/>
        </p:blipFill>
        <p:spPr>
          <a:xfrm>
            <a:off x="4545672" y="1058246"/>
            <a:ext cx="1898016" cy="11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0.sv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audio" Target="../media/media8.mp3"/><Relationship Id="rId7" Type="http://schemas.openxmlformats.org/officeDocument/2006/relationships/diagramLayout" Target="../diagrams/layout2.xml"/><Relationship Id="rId2" Type="http://schemas.microsoft.com/office/2007/relationships/media" Target="../media/media8.mp3"/><Relationship Id="rId1" Type="http://schemas.openxmlformats.org/officeDocument/2006/relationships/tags" Target="../tags/tag6.xml"/><Relationship Id="rId6" Type="http://schemas.openxmlformats.org/officeDocument/2006/relationships/diagramData" Target="../diagrams/data2.xml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9.xml"/><Relationship Id="rId10" Type="http://schemas.microsoft.com/office/2007/relationships/diagramDrawing" Target="../diagrams/drawing2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0.svg"/><Relationship Id="rId9" Type="http://schemas.microsoft.com/office/2007/relationships/diagramDrawing" Target="../diagrams/drawing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audio" Target="../media/media9.mp3"/><Relationship Id="rId7" Type="http://schemas.openxmlformats.org/officeDocument/2006/relationships/diagramLayout" Target="../diagrams/layout4.xml"/><Relationship Id="rId2" Type="http://schemas.microsoft.com/office/2007/relationships/media" Target="../media/media9.mp3"/><Relationship Id="rId1" Type="http://schemas.openxmlformats.org/officeDocument/2006/relationships/tags" Target="../tags/tag7.xml"/><Relationship Id="rId6" Type="http://schemas.openxmlformats.org/officeDocument/2006/relationships/diagramData" Target="../diagrams/data4.xml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11.xml"/><Relationship Id="rId10" Type="http://schemas.microsoft.com/office/2007/relationships/diagramDrawing" Target="../diagrams/drawing4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0.svg"/><Relationship Id="rId9" Type="http://schemas.microsoft.com/office/2007/relationships/diagramDrawing" Target="../diagrams/drawing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image" Target="../media/image11.png"/><Relationship Id="rId3" Type="http://schemas.openxmlformats.org/officeDocument/2006/relationships/audio" Target="../media/media10.mp3"/><Relationship Id="rId7" Type="http://schemas.openxmlformats.org/officeDocument/2006/relationships/diagramLayout" Target="../diagrams/layout6.xml"/><Relationship Id="rId12" Type="http://schemas.openxmlformats.org/officeDocument/2006/relationships/image" Target="../media/image22.svg"/><Relationship Id="rId2" Type="http://schemas.microsoft.com/office/2007/relationships/media" Target="../media/media10.mp3"/><Relationship Id="rId1" Type="http://schemas.openxmlformats.org/officeDocument/2006/relationships/tags" Target="../tags/tag8.xml"/><Relationship Id="rId6" Type="http://schemas.openxmlformats.org/officeDocument/2006/relationships/diagramData" Target="../diagrams/data6.xml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13.xml"/><Relationship Id="rId10" Type="http://schemas.microsoft.com/office/2007/relationships/diagramDrawing" Target="../diagrams/drawing6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0.svg"/><Relationship Id="rId9" Type="http://schemas.microsoft.com/office/2007/relationships/diagramDrawing" Target="../diagrams/drawing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audio" Target="../media/media11.mp3"/><Relationship Id="rId7" Type="http://schemas.openxmlformats.org/officeDocument/2006/relationships/diagramLayout" Target="../diagrams/layout8.xml"/><Relationship Id="rId2" Type="http://schemas.microsoft.com/office/2007/relationships/media" Target="../media/media11.mp3"/><Relationship Id="rId1" Type="http://schemas.openxmlformats.org/officeDocument/2006/relationships/tags" Target="../tags/tag9.xml"/><Relationship Id="rId6" Type="http://schemas.openxmlformats.org/officeDocument/2006/relationships/diagramData" Target="../diagrams/data8.xml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15.xml"/><Relationship Id="rId10" Type="http://schemas.microsoft.com/office/2007/relationships/diagramDrawing" Target="../diagrams/drawing8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20.svg"/><Relationship Id="rId9" Type="http://schemas.microsoft.com/office/2007/relationships/diagramDrawing" Target="../diagrams/drawing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audio" Target="../media/media12.mp3"/><Relationship Id="rId7" Type="http://schemas.openxmlformats.org/officeDocument/2006/relationships/diagramLayout" Target="../diagrams/layout10.xml"/><Relationship Id="rId2" Type="http://schemas.microsoft.com/office/2007/relationships/media" Target="../media/media12.mp3"/><Relationship Id="rId1" Type="http://schemas.openxmlformats.org/officeDocument/2006/relationships/tags" Target="../tags/tag10.xml"/><Relationship Id="rId6" Type="http://schemas.openxmlformats.org/officeDocument/2006/relationships/diagramData" Target="../diagrams/data10.xml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17.xml"/><Relationship Id="rId10" Type="http://schemas.microsoft.com/office/2007/relationships/diagramDrawing" Target="../diagrams/drawing10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0.svg"/><Relationship Id="rId9" Type="http://schemas.microsoft.com/office/2007/relationships/diagramDrawing" Target="../diagrams/drawing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audio" Target="../media/media13.mp3"/><Relationship Id="rId7" Type="http://schemas.openxmlformats.org/officeDocument/2006/relationships/diagramLayout" Target="../diagrams/layout12.xml"/><Relationship Id="rId2" Type="http://schemas.microsoft.com/office/2007/relationships/media" Target="../media/media13.mp3"/><Relationship Id="rId1" Type="http://schemas.openxmlformats.org/officeDocument/2006/relationships/tags" Target="../tags/tag11.xml"/><Relationship Id="rId6" Type="http://schemas.openxmlformats.org/officeDocument/2006/relationships/diagramData" Target="../diagrams/data12.xml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19.xml"/><Relationship Id="rId10" Type="http://schemas.microsoft.com/office/2007/relationships/diagramDrawing" Target="../diagrams/drawing12.xml"/><Relationship Id="rId4" Type="http://schemas.openxmlformats.org/officeDocument/2006/relationships/slideLayout" Target="../slideLayouts/slideLayout3.xml"/><Relationship Id="rId9" Type="http://schemas.openxmlformats.org/officeDocument/2006/relationships/diagramColors" Target="../diagrams/colors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p3"/><Relationship Id="rId7" Type="http://schemas.openxmlformats.org/officeDocument/2006/relationships/image" Target="../media/image11.png"/><Relationship Id="rId2" Type="http://schemas.microsoft.com/office/2007/relationships/media" Target="../media/media14.mp3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p3"/><Relationship Id="rId2" Type="http://schemas.microsoft.com/office/2007/relationships/media" Target="../media/media15.mp3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6.mp3"/><Relationship Id="rId7" Type="http://schemas.openxmlformats.org/officeDocument/2006/relationships/image" Target="../media/image20.svg"/><Relationship Id="rId2" Type="http://schemas.microsoft.com/office/2007/relationships/media" Target="../media/media16.mp3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7.mp3"/><Relationship Id="rId7" Type="http://schemas.openxmlformats.org/officeDocument/2006/relationships/image" Target="../media/image25.svg"/><Relationship Id="rId2" Type="http://schemas.microsoft.com/office/2007/relationships/media" Target="../media/media17.mp3"/><Relationship Id="rId1" Type="http://schemas.openxmlformats.org/officeDocument/2006/relationships/tags" Target="../tags/tag15.xml"/><Relationship Id="rId6" Type="http://schemas.openxmlformats.org/officeDocument/2006/relationships/image" Target="../media/image24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p3"/><Relationship Id="rId2" Type="http://schemas.microsoft.com/office/2007/relationships/media" Target="../media/media18.mp3"/><Relationship Id="rId1" Type="http://schemas.openxmlformats.org/officeDocument/2006/relationships/tags" Target="../tags/tag16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9.mp3"/><Relationship Id="rId7" Type="http://schemas.openxmlformats.org/officeDocument/2006/relationships/image" Target="../media/image13.svg"/><Relationship Id="rId2" Type="http://schemas.microsoft.com/office/2007/relationships/media" Target="../media/media19.mp3"/><Relationship Id="rId1" Type="http://schemas.openxmlformats.org/officeDocument/2006/relationships/tags" Target="../tags/tag17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3.mp3"/><Relationship Id="rId7" Type="http://schemas.openxmlformats.org/officeDocument/2006/relationships/image" Target="../media/image13.svg"/><Relationship Id="rId2" Type="http://schemas.microsoft.com/office/2007/relationships/media" Target="../media/media3.mp3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p3"/><Relationship Id="rId2" Type="http://schemas.microsoft.com/office/2007/relationships/media" Target="../media/media20.mp3"/><Relationship Id="rId1" Type="http://schemas.openxmlformats.org/officeDocument/2006/relationships/tags" Target="../tags/tag1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1.mp3"/><Relationship Id="rId7" Type="http://schemas.openxmlformats.org/officeDocument/2006/relationships/image" Target="../media/image18.svg"/><Relationship Id="rId2" Type="http://schemas.microsoft.com/office/2007/relationships/media" Target="../media/media21.mp3"/><Relationship Id="rId1" Type="http://schemas.openxmlformats.org/officeDocument/2006/relationships/tags" Target="../tags/tag19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2.mp3"/><Relationship Id="rId7" Type="http://schemas.openxmlformats.org/officeDocument/2006/relationships/image" Target="../media/image27.svg"/><Relationship Id="rId2" Type="http://schemas.microsoft.com/office/2007/relationships/media" Target="../media/media22.mp3"/><Relationship Id="rId1" Type="http://schemas.openxmlformats.org/officeDocument/2006/relationships/tags" Target="../tags/tag20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3.mp3"/><Relationship Id="rId7" Type="http://schemas.openxmlformats.org/officeDocument/2006/relationships/image" Target="../media/image27.svg"/><Relationship Id="rId2" Type="http://schemas.microsoft.com/office/2007/relationships/media" Target="../media/media23.mp3"/><Relationship Id="rId1" Type="http://schemas.openxmlformats.org/officeDocument/2006/relationships/tags" Target="../tags/tag21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p3"/><Relationship Id="rId7" Type="http://schemas.openxmlformats.org/officeDocument/2006/relationships/image" Target="../media/image11.png"/><Relationship Id="rId2" Type="http://schemas.microsoft.com/office/2007/relationships/media" Target="../media/media24.mp3"/><Relationship Id="rId1" Type="http://schemas.openxmlformats.org/officeDocument/2006/relationships/tags" Target="../tags/tag22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4.mp3"/><Relationship Id="rId7" Type="http://schemas.openxmlformats.org/officeDocument/2006/relationships/image" Target="../media/image15.svg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7" Type="http://schemas.openxmlformats.org/officeDocument/2006/relationships/image" Target="../media/image11.png"/><Relationship Id="rId2" Type="http://schemas.microsoft.com/office/2007/relationships/media" Target="../media/media5.mp3"/><Relationship Id="rId1" Type="http://schemas.openxmlformats.org/officeDocument/2006/relationships/tags" Target="../tags/tag3.xml"/><Relationship Id="rId6" Type="http://schemas.openxmlformats.org/officeDocument/2006/relationships/image" Target="../media/image1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6.mp3"/><Relationship Id="rId7" Type="http://schemas.openxmlformats.org/officeDocument/2006/relationships/image" Target="../media/image18.svg"/><Relationship Id="rId2" Type="http://schemas.microsoft.com/office/2007/relationships/media" Target="../media/media6.mp3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7.mp3"/><Relationship Id="rId7" Type="http://schemas.openxmlformats.org/officeDocument/2006/relationships/image" Target="../media/image20.svg"/><Relationship Id="rId2" Type="http://schemas.microsoft.com/office/2007/relationships/media" Target="../media/media7.mp3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613">
        <p:fade/>
      </p:transition>
    </mc:Choice>
    <mc:Fallback xmlns="">
      <p:transition spd="med" advTm="12613">
        <p:fade/>
      </p:transition>
    </mc:Fallback>
  </mc:AlternateContent>
  <p:extLst>
    <p:ext uri="{E180D4A7-C9FB-4DFB-919C-405C955672EB}">
      <p14:showEvtLst xmlns:p14="http://schemas.microsoft.com/office/powerpoint/2010/main">
        <p14:playEvt time="5" objId="2"/>
        <p14:stopEvt time="1231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06713-B6AA-2847-3BE0-061E95CA4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B030325-CB0F-61A0-AAD9-497AABEDA322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EF9CB26-F99B-4950-86C9-3D46A30A0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331F789-0710-7D69-E2D3-6E9468260F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57E3D33F-B4AA-BFA2-1471-EEEDB1099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FB7DE1C3-F37C-3FCD-94B4-F9BC1D2117AD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EC54335-FA68-B218-B84A-195620C61A69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84274D0-C1CC-D6D0-EEAA-0DBB456D6811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18FE2DD4-D498-DF14-0A9A-4C96FEB42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879799"/>
              </p:ext>
            </p:extLst>
          </p:nvPr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7227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704">
        <p159:morph option="byObject"/>
      </p:transition>
    </mc:Choice>
    <mc:Fallback xmlns="">
      <p:transition spd="slow" advTm="1704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08DF-C4A3-1DE3-1DCD-677D5113F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8939D988-A4F7-1E37-C13C-2777DA6EA62A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81C381-C85A-9EB0-D340-9F093A14E4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15A1156-8370-B6E6-25FF-E2A789E0127D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C354676-C307-1E33-5D4A-426DE27A42B2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AA59386B-D053-49AA-2A44-0095ADA7B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713111"/>
              </p:ext>
            </p:extLst>
          </p:nvPr>
        </p:nvGraphicFramePr>
        <p:xfrm>
          <a:off x="-22199600" y="-5712032"/>
          <a:ext cx="57810400" cy="32991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AA3E49CC-E5A6-3892-2C46-F74563CB8A4D}"/>
              </a:ext>
            </a:extLst>
          </p:cNvPr>
          <p:cNvSpPr txBox="1"/>
          <p:nvPr/>
        </p:nvSpPr>
        <p:spPr>
          <a:xfrm>
            <a:off x="838200" y="3910908"/>
            <a:ext cx="10134600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sng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Die Einwilligung muss aus freien Stücken erfolgen: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Ohne physischen oder psychischen Druck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Ohne Abhängigkeit oder unzulässigen Zwang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• Eine unter Druck erteilte Einwilligung ist unwirksam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6F6F6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447DF49-C9A7-1B28-E349-0CEFA411D99F}"/>
              </a:ext>
            </a:extLst>
          </p:cNvPr>
          <p:cNvSpPr txBox="1"/>
          <p:nvPr/>
        </p:nvSpPr>
        <p:spPr>
          <a:xfrm>
            <a:off x="2981739" y="1381110"/>
            <a:ext cx="64008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Rechtsgrundlage: Art. 4 Nr. 11 DSGVO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endParaRPr lang="de-DE" dirty="0"/>
          </a:p>
        </p:txBody>
      </p:sp>
      <p:pic>
        <p:nvPicPr>
          <p:cNvPr id="2" name="ElevenLabs_2025-11-03T17_36_14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BC6CA1D9-4E5D-FF4E-DF7F-0529D98368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6756" y="612259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0292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5159">
        <p159:morph option="byObject"/>
      </p:transition>
    </mc:Choice>
    <mc:Fallback xmlns="">
      <p:transition spd="slow" advTm="351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  <p:extLst>
    <p:ext uri="{E180D4A7-C9FB-4DFB-919C-405C955672EB}">
      <p14:showEvtLst xmlns:p14="http://schemas.microsoft.com/office/powerpoint/2010/main">
        <p14:playEvt time="5" objId="2"/>
        <p14:stopEvt time="35025" objId="2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98084-234F-0D4E-7B30-6996A27C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E86DBE3-1C13-DB3D-C9CA-97F4301D6B51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07E96A6-7B79-97F4-801B-D18334FA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8F1FEBF-D8E0-4228-B270-7B6B8AE8C5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D834C391-CC1B-7855-B3A3-30AE31CAA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8480562-F1C1-C86B-14AE-02B6D0F29DA0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136FF04-517D-EBA4-D0CA-2F4B49016F81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F501782-E5AA-3745-1B95-9E1393A1B243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96F248E6-8148-0CC6-959B-8F3CC9ECB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221869"/>
              </p:ext>
            </p:extLst>
          </p:nvPr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73993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82">
        <p159:morph option="byObject"/>
      </p:transition>
    </mc:Choice>
    <mc:Fallback xmlns="">
      <p:transition spd="slow" advTm="1482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A7805-4E87-9B7B-242A-DCF0E627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670E195-90FB-8694-E881-6BE448A84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D4B3050-B258-68D3-7873-425E64DCEA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Freiwilligkeit</a:t>
            </a:r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335515B0-CC74-8DA9-3E19-98A8E67BEB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222009"/>
              </p:ext>
            </p:extLst>
          </p:nvPr>
        </p:nvGraphicFramePr>
        <p:xfrm>
          <a:off x="-31356664" y="-12805954"/>
          <a:ext cx="57163064" cy="40364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9C7DA412-7319-A2FC-172E-D8863AFCB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080" y="3429000"/>
            <a:ext cx="12633960" cy="264477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e-DE" sz="2400" b="0" dirty="0">
                <a:solidFill>
                  <a:srgbClr val="002B44"/>
                </a:solidFill>
              </a:rPr>
              <a:t>•</a:t>
            </a:r>
            <a:r>
              <a:rPr lang="de-DE" sz="2400" b="0" dirty="0"/>
              <a:t> </a:t>
            </a:r>
            <a:r>
              <a:rPr lang="de-DE" sz="2400" b="0" dirty="0">
                <a:solidFill>
                  <a:srgbClr val="203864"/>
                </a:solidFill>
              </a:rPr>
              <a:t>Aktive Handlung und eindeutige Willensbekundung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b="0" dirty="0">
                <a:solidFill>
                  <a:srgbClr val="203864"/>
                </a:solidFill>
              </a:rPr>
              <a:t>• Bei Minderjährigen/nicht Einwilligungsfähigen: Sorgeberechtigte oder Betreuende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b="0" dirty="0">
                <a:solidFill>
                  <a:srgbClr val="203864"/>
                </a:solidFill>
              </a:rPr>
              <a:t>• Schriftliche Dokumentation empfohlen (elektronische Form zulässig)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400" b="0" dirty="0">
                <a:solidFill>
                  <a:srgbClr val="203864"/>
                </a:solidFill>
              </a:rPr>
              <a:t>• Stillschweigende oder mutmaßliche Einwilligung ist ausgeschlossen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5ADCA2-6574-9950-58F4-561BA8C411C9}"/>
              </a:ext>
            </a:extLst>
          </p:cNvPr>
          <p:cNvSpPr txBox="1"/>
          <p:nvPr/>
        </p:nvSpPr>
        <p:spPr>
          <a:xfrm>
            <a:off x="0" y="1712399"/>
            <a:ext cx="121920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Nachweispflicht: Verantwortlicher (Art. 7 Abs. 1 DSGVO)</a:t>
            </a:r>
          </a:p>
          <a:p>
            <a:endParaRPr lang="de-DE" dirty="0"/>
          </a:p>
        </p:txBody>
      </p:sp>
      <p:pic>
        <p:nvPicPr>
          <p:cNvPr id="2" name="ElevenLabs_2025-11-03T17_37_33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3826E301-43AC-3612-BDDD-BF5EC29121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653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6105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4692">
        <p159:morph option="byObject"/>
      </p:transition>
    </mc:Choice>
    <mc:Fallback xmlns="">
      <p:transition spd="slow" advTm="446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  <p:extLst>
    <p:ext uri="{E180D4A7-C9FB-4DFB-919C-405C955672EB}">
      <p14:showEvtLst xmlns:p14="http://schemas.microsoft.com/office/powerpoint/2010/main">
        <p14:playEvt time="5" objId="2"/>
        <p14:stopEvt time="44104" objId="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D78EE-AEAC-BFFF-E8A5-2BA7BF040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F114FB0-AE10-7FBE-7F90-F9D15DFCA9D8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1909EB2-E283-DD56-86D2-C26C7CFD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5042774-7599-6558-7FE5-500213C257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EB9D8D28-4C9C-E908-7059-3D8E35CEC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530C633D-E747-E3AE-68CE-12402D2A0CEA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D7AEE15-5D73-CADE-120C-E9A6B2201FB1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AF8F0E0-3391-8FBA-C177-134552B4FB50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E864D6F2-44F0-F54E-7FCB-8F41D5644560}"/>
              </a:ext>
            </a:extLst>
          </p:cNvPr>
          <p:cNvGraphicFramePr/>
          <p:nvPr/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17972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52">
        <p159:morph option="byObject"/>
      </p:transition>
    </mc:Choice>
    <mc:Fallback xmlns="">
      <p:transition spd="slow" advTm="1052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76A70-593F-1656-AF90-209746BEF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F5C9F5A-34B5-8FAA-2711-B9113D59A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046FABD-FB92-46D3-6A9A-DC2AB04D4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Bestimmtheit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5436031-AA07-F08E-682A-91FE73D151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12" name="Diagramm 11">
            <a:extLst>
              <a:ext uri="{FF2B5EF4-FFF2-40B4-BE49-F238E27FC236}">
                <a16:creationId xmlns:a16="http://schemas.microsoft.com/office/drawing/2014/main" id="{DE8BBB0A-7098-BC6B-C333-4D4FEEEC17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5076025"/>
              </p:ext>
            </p:extLst>
          </p:nvPr>
        </p:nvGraphicFramePr>
        <p:xfrm>
          <a:off x="-36451179" y="-28481382"/>
          <a:ext cx="57189772" cy="38905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" name="Grafik 9" descr="Post-it-Notizen mit einfarbiger Füllung">
            <a:extLst>
              <a:ext uri="{FF2B5EF4-FFF2-40B4-BE49-F238E27FC236}">
                <a16:creationId xmlns:a16="http://schemas.microsoft.com/office/drawing/2014/main" id="{B0DC175A-0AF0-E19B-D3FF-F742AECF86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13576" y="4649788"/>
            <a:ext cx="1340224" cy="134022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FD88274-03C0-27EF-2EAD-4CA2213AD518}"/>
              </a:ext>
            </a:extLst>
          </p:cNvPr>
          <p:cNvSpPr txBox="1"/>
          <p:nvPr/>
        </p:nvSpPr>
        <p:spPr>
          <a:xfrm>
            <a:off x="9244292" y="5972305"/>
            <a:ext cx="29449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Hinweis: Zum Broad Consent </a:t>
            </a:r>
          </a:p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→ siehe Abschnitt B.IV.</a:t>
            </a:r>
          </a:p>
          <a:p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6A189F-F3F1-C21E-FCD6-17531B472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937" y="3590017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rgbClr val="002B44"/>
                </a:solidFill>
              </a:rPr>
              <a:t>• Spezifisch und zweckgebunden formuliert</a:t>
            </a:r>
          </a:p>
          <a:p>
            <a:pPr marL="0" indent="0">
              <a:buNone/>
            </a:pPr>
            <a:r>
              <a:rPr lang="de-DE" b="0" dirty="0">
                <a:solidFill>
                  <a:srgbClr val="002B44"/>
                </a:solidFill>
              </a:rPr>
              <a:t>• Pauschale oder unbestimmte Zustimmung ist unzulässig</a:t>
            </a:r>
          </a:p>
          <a:p>
            <a:pPr marL="0" indent="0">
              <a:buNone/>
            </a:pPr>
            <a:r>
              <a:rPr lang="de-DE" b="0" dirty="0">
                <a:solidFill>
                  <a:srgbClr val="002B44"/>
                </a:solidFill>
              </a:rPr>
              <a:t>• Der Einwilligungstext muss klar erkennen lassen:</a:t>
            </a:r>
          </a:p>
          <a:p>
            <a:pPr marL="0" indent="0">
              <a:buNone/>
            </a:pPr>
            <a:r>
              <a:rPr lang="de-DE" b="0" dirty="0">
                <a:solidFill>
                  <a:srgbClr val="002B44"/>
                </a:solidFill>
              </a:rPr>
              <a:t>  - Für welche Zwecke werden die Daten verarbeitet?</a:t>
            </a:r>
          </a:p>
          <a:p>
            <a:pPr marL="0" indent="0">
              <a:buNone/>
            </a:pPr>
            <a:r>
              <a:rPr lang="de-DE" b="0" dirty="0">
                <a:solidFill>
                  <a:srgbClr val="002B44"/>
                </a:solidFill>
              </a:rPr>
              <a:t>  - Durch wen werden die Daten verarbeitet?</a:t>
            </a:r>
          </a:p>
        </p:txBody>
      </p:sp>
      <p:pic>
        <p:nvPicPr>
          <p:cNvPr id="2" name="ElevenLabs_2025-11-03T17_39_02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8A8D48DA-8465-5B23-AEEB-6C2384C930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9469" y="603234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4017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0833">
        <p159:morph option="byObject"/>
      </p:transition>
    </mc:Choice>
    <mc:Fallback xmlns="">
      <p:transition spd="slow" advTm="408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  <p:extLst>
    <p:ext uri="{E180D4A7-C9FB-4DFB-919C-405C955672EB}">
      <p14:showEvtLst xmlns:p14="http://schemas.microsoft.com/office/powerpoint/2010/main">
        <p14:playEvt time="5" objId="2"/>
        <p14:stopEvt time="36388" objId="2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FB4FD-3775-BA8E-F6F4-89E764B76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A80DC9D-91E3-EE38-AF78-C857AA0EA263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5CB10A8-2939-E9C6-D080-A2085AAC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A58AADE-14EA-6F93-6627-F66D3AF07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6D5371B-C9CB-264E-4F9D-1218409C2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ACDA7742-E856-575F-FA24-0CEB96017BE6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FE53776-6929-7903-56BA-A404B27C3D6E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72DB9AA-9A33-F6EB-C7EA-01882490B738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1143235-7907-876A-2986-769677EE6463}"/>
              </a:ext>
            </a:extLst>
          </p:cNvPr>
          <p:cNvGraphicFramePr/>
          <p:nvPr/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98026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178">
        <p159:morph option="byObject"/>
      </p:transition>
    </mc:Choice>
    <mc:Fallback xmlns="">
      <p:transition spd="slow" advTm="1178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B012F-A910-07BB-B1DB-886071904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B51B03-4623-05F7-7BDF-6B47A292C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D96B77-1E0F-50ED-3DDB-2D97A74F1B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Informiertheit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429EDEA-8F66-E629-DB01-C2B2D413F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DDF64405-7489-4E31-F30A-BC7C600A0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1603447"/>
              </p:ext>
            </p:extLst>
          </p:nvPr>
        </p:nvGraphicFramePr>
        <p:xfrm>
          <a:off x="-12239625" y="-33617745"/>
          <a:ext cx="36671250" cy="40255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B349F5-8773-8B18-F186-F13544B44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54400"/>
            <a:ext cx="1051560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Die betroffene Person muss in klarer, verständlicher Sprache über die wesentlichen Punkte informiert werden: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Welche persönlichen Daten werden verwendet?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Wie werden die Daten verwendet?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Für was werden die Daten verwendet?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Von wem werden die Daten verwendet?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Wie lange werden die Daten verwendet?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D03CA1-094C-BAFD-1947-B9F4A8D64183}"/>
              </a:ext>
            </a:extLst>
          </p:cNvPr>
          <p:cNvSpPr txBox="1"/>
          <p:nvPr/>
        </p:nvSpPr>
        <p:spPr>
          <a:xfrm>
            <a:off x="0" y="1822984"/>
            <a:ext cx="121920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Ziel: Konsequenzen der Einwilligung genau einschätzen können</a:t>
            </a:r>
          </a:p>
          <a:p>
            <a:pPr algn="ctr"/>
            <a:endParaRPr lang="de-DE" dirty="0">
              <a:solidFill>
                <a:srgbClr val="D9D9D9"/>
              </a:solidFill>
            </a:endParaRPr>
          </a:p>
        </p:txBody>
      </p:sp>
      <p:pic>
        <p:nvPicPr>
          <p:cNvPr id="8" name="ElevenLabs_2025-11-03T17_40_47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F99F27B6-91F3-2130-A8A0-C8BC5BAE94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8600" y="601265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4106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5109">
        <p159:morph option="byObject"/>
      </p:transition>
    </mc:Choice>
    <mc:Fallback xmlns="">
      <p:transition spd="slow" advTm="351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  <p:extLst>
    <p:ext uri="{E180D4A7-C9FB-4DFB-919C-405C955672EB}">
      <p14:showEvtLst xmlns:p14="http://schemas.microsoft.com/office/powerpoint/2010/main">
        <p14:playEvt time="5" objId="8"/>
        <p14:stopEvt time="35109" objId="8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2E368-A656-62C1-62F0-BF7FA23B5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0395989F-BE9D-5082-BF0F-DF36BB4FF0FA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7846AC1-A899-C818-D7B5-B04DEA1D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9DE7F7-D0B7-364F-5DFF-E09D68A7F7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325C9183-64A1-5875-FB41-CD590ACEF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AB9CAA1F-4DDF-5B3A-6472-025E0B0736A9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0A545BB-A05F-7101-F36B-8D3B2B8F683E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BF0B99F-161F-376B-D796-EE81A46ED544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DDEE66E6-6949-FF75-F973-C9087B7A0572}"/>
              </a:ext>
            </a:extLst>
          </p:cNvPr>
          <p:cNvGraphicFramePr/>
          <p:nvPr/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68888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71">
        <p159:morph option="byObject"/>
      </p:transition>
    </mc:Choice>
    <mc:Fallback xmlns="">
      <p:transition spd="slow" advTm="271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91DA9-B94B-7C8E-22A9-CDEC62EC1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19E4599-35B7-8E23-17D2-871113C7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17CF7EC-59F1-D94C-4C69-2478A57A16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Widerrufbarkeit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B0DB7BA-ADB4-1514-0D28-9D6234D5FE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E99BFF02-AF28-72B9-13CB-BDBF613D4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9317247"/>
              </p:ext>
            </p:extLst>
          </p:nvPr>
        </p:nvGraphicFramePr>
        <p:xfrm>
          <a:off x="-2220687" y="-31612116"/>
          <a:ext cx="45589372" cy="44413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B55582-B7A7-865B-8AFC-3CD1B555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3429000"/>
            <a:ext cx="11678920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Einwilligung ist jederzeit und ohne Angabe von Gründen widerrufbar (Art. 7 Abs. 3 DSGVO)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Über dieses Recht ist VOR Abgabe der Einwilligung zu informieren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Widerruf wirkt nur für die Zukunft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  → Bereits erfolgte Verarbeitungen bleiben rechtmäßig</a:t>
            </a:r>
          </a:p>
          <a:p>
            <a:pPr marL="0" indent="0">
              <a:buNone/>
            </a:pPr>
            <a:r>
              <a:rPr lang="de-DE" sz="2400" b="0" dirty="0">
                <a:solidFill>
                  <a:srgbClr val="002B44"/>
                </a:solidFill>
              </a:rPr>
              <a:t>• Der Widerruf darf keine Nachteile zur Folge haben</a:t>
            </a:r>
          </a:p>
          <a:p>
            <a:pPr marL="0" indent="0">
              <a:buNone/>
            </a:pPr>
            <a:endParaRPr lang="de-DE" sz="2400" b="0" dirty="0">
              <a:solidFill>
                <a:srgbClr val="002B44"/>
              </a:solidFill>
            </a:endParaRPr>
          </a:p>
        </p:txBody>
      </p:sp>
      <p:pic>
        <p:nvPicPr>
          <p:cNvPr id="8" name="ElevenLabs_2025-11-28T22_08_26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9C1844C6-4A7B-5A7D-E003-BAD6DF9904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3627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55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4234">
        <p159:morph option="byObject"/>
      </p:transition>
    </mc:Choice>
    <mc:Fallback xmlns="">
      <p:transition spd="slow" advTm="442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42839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OER: Rechtliche Aspekte der Gesundheitsdatennutzung</a:t>
            </a:r>
          </a:p>
          <a:p>
            <a:endParaRPr lang="de-DE" dirty="0"/>
          </a:p>
        </p:txBody>
      </p:sp>
      <p:pic>
        <p:nvPicPr>
          <p:cNvPr id="3" name="ElevenLabs_2025-11-28T21_46_36_Otto_pvc_sp118_s35_sb37_v3(1)">
            <a:hlinkClick r:id="" action="ppaction://media"/>
            <a:extLst>
              <a:ext uri="{FF2B5EF4-FFF2-40B4-BE49-F238E27FC236}">
                <a16:creationId xmlns:a16="http://schemas.microsoft.com/office/drawing/2014/main" id="{1E0C3AFF-D2A6-24E8-0C4C-7CE52E146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580" y="6098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912">
        <p:fade/>
      </p:transition>
    </mc:Choice>
    <mc:Fallback xmlns="">
      <p:transition spd="med" advTm="259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4"/>
        <p14:stopEvt time="25912" objId="4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85D52-C262-8351-F938-339C1948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37792A2-32CF-6FDE-6DC9-364CB5DF0C4E}"/>
              </a:ext>
            </a:extLst>
          </p:cNvPr>
          <p:cNvSpPr/>
          <p:nvPr/>
        </p:nvSpPr>
        <p:spPr>
          <a:xfrm>
            <a:off x="6602506" y="5321551"/>
            <a:ext cx="1116106" cy="541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5C5C4F4-0E21-A3EC-9BB0-EDDFF901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9BF1B07-D579-2CE7-A67A-D0560E24DD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0FCF52E8-5D10-B2FB-D5EA-6BC14EA01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5963"/>
          <a:stretch>
            <a:fillRect/>
          </a:stretch>
        </p:blipFill>
        <p:spPr>
          <a:xfrm>
            <a:off x="8456873" y="2609067"/>
            <a:ext cx="2841172" cy="373580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F6CE17CE-475B-0E31-0B58-70CB4BC1D78B}"/>
              </a:ext>
            </a:extLst>
          </p:cNvPr>
          <p:cNvSpPr/>
          <p:nvPr/>
        </p:nvSpPr>
        <p:spPr>
          <a:xfrm>
            <a:off x="3630706" y="1694329"/>
            <a:ext cx="5257800" cy="352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25B9F31-5596-1D69-B927-FC8BDC4F8BB0}"/>
              </a:ext>
            </a:extLst>
          </p:cNvPr>
          <p:cNvSpPr/>
          <p:nvPr/>
        </p:nvSpPr>
        <p:spPr>
          <a:xfrm>
            <a:off x="6441141" y="5002306"/>
            <a:ext cx="1775012" cy="860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F16D9EE-E4C6-7947-2362-DF5BB16DE342}"/>
              </a:ext>
            </a:extLst>
          </p:cNvPr>
          <p:cNvSpPr/>
          <p:nvPr/>
        </p:nvSpPr>
        <p:spPr>
          <a:xfrm>
            <a:off x="7879977" y="4906537"/>
            <a:ext cx="907184" cy="633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681B9A3E-10C4-94B3-41B2-C4BA9FF018F1}"/>
              </a:ext>
            </a:extLst>
          </p:cNvPr>
          <p:cNvGraphicFramePr/>
          <p:nvPr/>
        </p:nvGraphicFramePr>
        <p:xfrm>
          <a:off x="2855259" y="1485201"/>
          <a:ext cx="6612298" cy="5319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6101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61">
        <p159:morph option="byObject"/>
      </p:transition>
    </mc:Choice>
    <mc:Fallback xmlns="">
      <p:transition spd="slow" advTm="161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AB4A7-5B57-0FDF-5A78-E2F176790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5CC1362-441A-8C7D-A134-9DFEB809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1BADBAF-04AA-C9A4-58E2-E91B6218E3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Hinweise und Rechtsgrundlagen (Informed Consent)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38FBAE10-EDDA-0C4D-747C-0B0163D9B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790584"/>
              </p:ext>
            </p:extLst>
          </p:nvPr>
        </p:nvGraphicFramePr>
        <p:xfrm>
          <a:off x="-2612571" y="-17975633"/>
          <a:ext cx="44805600" cy="50502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B47BD8-E4A4-B94C-E931-1A003C5EF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2" y="3699486"/>
            <a:ext cx="7111053" cy="2416046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>
                <a:solidFill>
                  <a:srgbClr val="002B44"/>
                </a:solidFill>
              </a:rPr>
              <a:t>Ergänzende Informationen zur Einwilligungserklärung:</a:t>
            </a:r>
          </a:p>
          <a:p>
            <a:r>
              <a:rPr lang="de-DE" sz="2400" b="0" dirty="0">
                <a:solidFill>
                  <a:srgbClr val="002B44"/>
                </a:solidFill>
              </a:rPr>
              <a:t>Rechtsgrundlagen und Zwecke der Verarbeitung</a:t>
            </a:r>
          </a:p>
          <a:p>
            <a:r>
              <a:rPr lang="de-DE" sz="2400" b="0" dirty="0">
                <a:solidFill>
                  <a:srgbClr val="002B44"/>
                </a:solidFill>
              </a:rPr>
              <a:t>Eventuelle Datenübermittlung in Drittländer</a:t>
            </a:r>
          </a:p>
          <a:p>
            <a:r>
              <a:rPr lang="de-DE" sz="2400" b="0" dirty="0">
                <a:solidFill>
                  <a:srgbClr val="002B44"/>
                </a:solidFill>
              </a:rPr>
              <a:t>Speicher- bzw. Löschfristen</a:t>
            </a:r>
          </a:p>
          <a:p>
            <a:r>
              <a:rPr lang="de-DE" sz="2400" b="0" dirty="0">
                <a:solidFill>
                  <a:srgbClr val="002B44"/>
                </a:solidFill>
              </a:rPr>
              <a:t>Beschwerderecht bei Datenschutzaufsichtsbehörde</a:t>
            </a:r>
          </a:p>
          <a:p>
            <a:pPr marL="0" indent="0">
              <a:buNone/>
            </a:pPr>
            <a:endParaRPr lang="de-DE" sz="2400" b="0" dirty="0">
              <a:solidFill>
                <a:srgbClr val="002B44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DD53106-697E-0582-37B0-14428FDBF8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699AB7E-404A-E425-D1EE-533EAD397A50}"/>
              </a:ext>
            </a:extLst>
          </p:cNvPr>
          <p:cNvSpPr txBox="1"/>
          <p:nvPr/>
        </p:nvSpPr>
        <p:spPr>
          <a:xfrm>
            <a:off x="7494104" y="3699485"/>
            <a:ext cx="4697896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Zentrale Rechtsgrundlagen: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Art. 4 Nr. 11, Art. 7, Art. 13–14, Art. 9 Abs. 2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lit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. a DSGVO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§ 27 BDSG (Forschungszwecke)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§ 6 GDNG (Broad Consent)</a:t>
            </a:r>
          </a:p>
          <a:p>
            <a:endParaRPr lang="de-DE" dirty="0">
              <a:solidFill>
                <a:srgbClr val="002B44"/>
              </a:solidFill>
            </a:endParaRP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6F34FF1B-4C22-9126-9135-AB7C23AE25DB}"/>
              </a:ext>
            </a:extLst>
          </p:cNvPr>
          <p:cNvCxnSpPr/>
          <p:nvPr/>
        </p:nvCxnSpPr>
        <p:spPr>
          <a:xfrm>
            <a:off x="7293935" y="3699485"/>
            <a:ext cx="0" cy="2224237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" name="ElevenLabs_2025-11-03T17_47_5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74D4A653-9E2F-9D71-407F-577924CFCC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8516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6304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44366">
        <p159:morph option="byObject"/>
      </p:transition>
    </mc:Choice>
    <mc:Fallback xmlns="">
      <p:transition spd="slow" advTm="443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8"/>
        <p14:stopEvt time="43921" objId="8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174AB-BD69-4B10-F85F-004A04B2F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4A779A6-7064-2987-9857-00C8DDC5DB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" t="7266" r="7122" b="8713"/>
          <a:stretch>
            <a:fillRect/>
          </a:stretch>
        </p:blipFill>
        <p:spPr>
          <a:xfrm>
            <a:off x="8065208" y="4167963"/>
            <a:ext cx="4126791" cy="262733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613EF54-5127-AF6D-71CA-171CA0FA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B4C685-CD3E-F317-DBFB-D67CC283F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1825625"/>
            <a:ext cx="8890873" cy="4009585"/>
          </a:xfrm>
        </p:spPr>
        <p:txBody>
          <a:bodyPr/>
          <a:lstStyle/>
          <a:p>
            <a:r>
              <a:rPr lang="de-DE" sz="2200" b="0" dirty="0">
                <a:solidFill>
                  <a:srgbClr val="002B44"/>
                </a:solidFill>
              </a:rPr>
              <a:t>Bildet die rechtliche und ethische Grundlage für eine verantwortungsvolle Nutzung von Gesundheitsdaten</a:t>
            </a:r>
          </a:p>
          <a:p>
            <a:pPr marL="0" indent="0">
              <a:buNone/>
            </a:pPr>
            <a:endParaRPr lang="de-DE" sz="2200" b="0" dirty="0">
              <a:solidFill>
                <a:srgbClr val="002B44"/>
              </a:solidFill>
            </a:endParaRPr>
          </a:p>
          <a:p>
            <a:r>
              <a:rPr lang="de-DE" sz="2200" b="0" dirty="0">
                <a:solidFill>
                  <a:srgbClr val="002B44"/>
                </a:solidFill>
              </a:rPr>
              <a:t>Ist Ausdruck des Respekts vor Autonomie und Selbstbestimmung</a:t>
            </a:r>
          </a:p>
          <a:p>
            <a:pPr marL="0" indent="0">
              <a:buNone/>
            </a:pPr>
            <a:endParaRPr lang="de-DE" sz="2200" b="0" dirty="0">
              <a:solidFill>
                <a:srgbClr val="002B44"/>
              </a:solidFill>
            </a:endParaRPr>
          </a:p>
          <a:p>
            <a:r>
              <a:rPr lang="de-DE" sz="2200" b="0" dirty="0">
                <a:solidFill>
                  <a:srgbClr val="002B44"/>
                </a:solidFill>
              </a:rPr>
              <a:t>Gewährleistet bewusste, informierte und freiwillige Entscheidungen</a:t>
            </a:r>
          </a:p>
          <a:p>
            <a:pPr marL="0" indent="0">
              <a:buNone/>
            </a:pPr>
            <a:endParaRPr lang="de-DE" sz="2200" b="0" dirty="0">
              <a:solidFill>
                <a:srgbClr val="002B44"/>
              </a:solidFill>
            </a:endParaRPr>
          </a:p>
          <a:p>
            <a:r>
              <a:rPr lang="de-DE" sz="2200" b="0" dirty="0">
                <a:solidFill>
                  <a:srgbClr val="002B44"/>
                </a:solidFill>
              </a:rPr>
              <a:t>Verbindet rechtliche Verbindlichkeit mit ethischer Legitimation</a:t>
            </a:r>
          </a:p>
          <a:p>
            <a:pPr marL="0" indent="0">
              <a:buNone/>
            </a:pPr>
            <a:endParaRPr lang="de-DE" sz="2200" b="0" dirty="0">
              <a:solidFill>
                <a:srgbClr val="002B44"/>
              </a:solidFill>
            </a:endParaRPr>
          </a:p>
          <a:p>
            <a:r>
              <a:rPr lang="de-DE" sz="2200" b="0" dirty="0">
                <a:solidFill>
                  <a:srgbClr val="002B44"/>
                </a:solidFill>
              </a:rPr>
              <a:t>Schafft Vertrauen in Forschung, Versorgung und Datenpraxis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B48BF5-8F16-1C52-33E0-15D1439762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Zwischenfazit – Der Informed Consent</a:t>
            </a:r>
          </a:p>
        </p:txBody>
      </p:sp>
      <p:pic>
        <p:nvPicPr>
          <p:cNvPr id="6" name="ElevenLabs_2025-11-05T10_47_4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55FAB9DD-46D8-B188-3DBC-D6380A1C84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547" y="609122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5440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2557">
        <p159:morph option="byObject"/>
      </p:transition>
    </mc:Choice>
    <mc:Fallback xmlns="">
      <p:transition spd="slow" advTm="325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6"/>
        <p14:stopEvt time="29830" objId="6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19074-6033-FC4C-D861-8CB6FBAEA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DA3C168-E5E6-9075-795D-F4FF63C4E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2940266"/>
            <a:ext cx="10657115" cy="977467"/>
          </a:xfrm>
        </p:spPr>
        <p:txBody>
          <a:bodyPr/>
          <a:lstStyle/>
          <a:p>
            <a:r>
              <a:rPr lang="de-DE" dirty="0"/>
              <a:t>Voraussetzungen der </a:t>
            </a:r>
            <a:br>
              <a:rPr lang="de-DE" dirty="0"/>
            </a:br>
            <a:r>
              <a:rPr lang="de-DE" dirty="0"/>
              <a:t>weiten Einwilligung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5745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13">
        <p159:morph option="byObject"/>
      </p:transition>
    </mc:Choice>
    <mc:Fallback xmlns="">
      <p:transition spd="slow" advTm="213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692B2-B1C3-A223-8FD2-6E80230F6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2FB8F1-CB81-2C40-A391-56EA6FE64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6B4692-4D8B-BAF5-8DD1-BF0B6091D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0" dirty="0">
                <a:solidFill>
                  <a:srgbClr val="F0F0F0"/>
                </a:solidFill>
                <a:highlight>
                  <a:srgbClr val="203864"/>
                </a:highlight>
              </a:rPr>
              <a:t>Definition</a:t>
            </a:r>
          </a:p>
          <a:p>
            <a:pPr marL="0" indent="0">
              <a:buNone/>
            </a:pPr>
            <a:r>
              <a:rPr lang="de-DE" sz="2400" b="0" dirty="0"/>
              <a:t>Pauschale Zustimmung zur Nutzung von Daten für mehrere, bei Abgabe der Einwilligung noch nicht konkret benannte Forschungszwecke.</a:t>
            </a:r>
          </a:p>
          <a:p>
            <a:pPr marL="0" indent="0">
              <a:buNone/>
            </a:pPr>
            <a:endParaRPr lang="de-DE" sz="2400" b="0" dirty="0"/>
          </a:p>
          <a:p>
            <a:pPr marL="0" indent="0">
              <a:buNone/>
            </a:pPr>
            <a:r>
              <a:rPr lang="de-DE" sz="2400" b="0" dirty="0">
                <a:solidFill>
                  <a:srgbClr val="F0F0F0"/>
                </a:solidFill>
                <a:highlight>
                  <a:srgbClr val="203864"/>
                </a:highlight>
              </a:rPr>
              <a:t> Ziel </a:t>
            </a:r>
            <a:r>
              <a:rPr lang="de-DE" sz="2400" b="0" dirty="0">
                <a:solidFill>
                  <a:srgbClr val="F0F0F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2400" b="0" dirty="0"/>
              <a:t>Wissenschaftliche Offenheit ermöglichen, ohne das Selbstbestimmungsrecht aufzugeben.</a:t>
            </a:r>
          </a:p>
          <a:p>
            <a:pPr marL="0" indent="0">
              <a:buNone/>
            </a:pPr>
            <a:endParaRPr lang="de-DE" sz="2400" b="0" dirty="0"/>
          </a:p>
          <a:p>
            <a:pPr marL="0" indent="0">
              <a:buNone/>
            </a:pPr>
            <a:r>
              <a:rPr lang="de-DE" sz="2400" b="0" dirty="0">
                <a:solidFill>
                  <a:srgbClr val="F0F0F0"/>
                </a:solidFill>
                <a:highlight>
                  <a:srgbClr val="203864"/>
                </a:highlight>
              </a:rPr>
              <a:t>Rechtsgrundlage</a:t>
            </a:r>
          </a:p>
          <a:p>
            <a:pPr marL="0" indent="0">
              <a:buNone/>
            </a:pPr>
            <a:r>
              <a:rPr lang="de-DE" sz="2400" b="0" dirty="0"/>
              <a:t>§ 6 Abs. 3 S. 4 GDNG, Art. 9 Abs. 2 </a:t>
            </a:r>
            <a:r>
              <a:rPr lang="de-DE" sz="2400" b="0" dirty="0" err="1"/>
              <a:t>lit</a:t>
            </a:r>
            <a:r>
              <a:rPr lang="de-DE" sz="2400" b="0" dirty="0"/>
              <a:t>. j </a:t>
            </a:r>
            <a:r>
              <a:rPr lang="de-DE" sz="2400" b="0" dirty="0" err="1"/>
              <a:t>i.V.m</a:t>
            </a:r>
            <a:r>
              <a:rPr lang="de-DE" sz="2400" b="0" dirty="0"/>
              <a:t>. Art. 89 Abs. 1 DSGVO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A2BC50D-65C2-BF56-5D95-92DBAFCA7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 Broad Consent – Einleitung / Ziel / Rechtsgrundlage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832EE2-8911-0F3C-8F4B-B16854070E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ElevenLabs_2025-11-05T10_55_2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A0E1D76C-EE61-C447-3F4C-272C647943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600" y="609707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152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7260">
        <p:fade/>
      </p:transition>
    </mc:Choice>
    <mc:Fallback xmlns="">
      <p:transition spd="med" advTm="572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55458" objId="2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26DA1-B300-03CA-0858-A06C00AE8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B1B959-55BB-00F9-0350-08684EBE7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2699036-B1A3-E3DF-ACED-DD3BE50F84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Voraussetzungen der weiten Einwilligung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43B390-CD54-AFBD-E691-8ED1C1DB877D}"/>
              </a:ext>
            </a:extLst>
          </p:cNvPr>
          <p:cNvSpPr/>
          <p:nvPr/>
        </p:nvSpPr>
        <p:spPr>
          <a:xfrm>
            <a:off x="838200" y="1604155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59609A-81C8-C863-E765-5BE261F3B719}"/>
              </a:ext>
            </a:extLst>
          </p:cNvPr>
          <p:cNvSpPr/>
          <p:nvPr/>
        </p:nvSpPr>
        <p:spPr>
          <a:xfrm>
            <a:off x="838199" y="2358411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A2E9ADD-03E4-C65A-F144-8891D3C6593B}"/>
              </a:ext>
            </a:extLst>
          </p:cNvPr>
          <p:cNvSpPr/>
          <p:nvPr/>
        </p:nvSpPr>
        <p:spPr>
          <a:xfrm>
            <a:off x="838199" y="3112667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FD936F-66CF-7256-4DE1-494576D131D1}"/>
              </a:ext>
            </a:extLst>
          </p:cNvPr>
          <p:cNvSpPr/>
          <p:nvPr/>
        </p:nvSpPr>
        <p:spPr>
          <a:xfrm>
            <a:off x="838199" y="3861493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49CBA4-356C-DD2A-1C02-89B979E384C0}"/>
              </a:ext>
            </a:extLst>
          </p:cNvPr>
          <p:cNvSpPr/>
          <p:nvPr/>
        </p:nvSpPr>
        <p:spPr>
          <a:xfrm>
            <a:off x="838199" y="5359145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7937E78-7504-F12F-64C0-131787F4DFF4}"/>
              </a:ext>
            </a:extLst>
          </p:cNvPr>
          <p:cNvSpPr/>
          <p:nvPr/>
        </p:nvSpPr>
        <p:spPr>
          <a:xfrm>
            <a:off x="838199" y="6107971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7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50EEB26-0767-6778-4DF7-3F924E5886F7}"/>
              </a:ext>
            </a:extLst>
          </p:cNvPr>
          <p:cNvSpPr txBox="1"/>
          <p:nvPr/>
        </p:nvSpPr>
        <p:spPr>
          <a:xfrm>
            <a:off x="1568642" y="1645640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Freiwilligkeit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A768C1F-DCB4-9193-D0C6-06F767F14E2F}"/>
              </a:ext>
            </a:extLst>
          </p:cNvPr>
          <p:cNvSpPr txBox="1"/>
          <p:nvPr/>
        </p:nvSpPr>
        <p:spPr>
          <a:xfrm>
            <a:off x="1568642" y="2405773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Ausdrücklichkeit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A373289-29B8-9895-E700-D6CB0FDFA748}"/>
              </a:ext>
            </a:extLst>
          </p:cNvPr>
          <p:cNvSpPr txBox="1"/>
          <p:nvPr/>
        </p:nvSpPr>
        <p:spPr>
          <a:xfrm>
            <a:off x="1568642" y="3167591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Zweckrahmen</a:t>
            </a:r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3F904ED-F220-0936-5A3C-6796241610B2}"/>
              </a:ext>
            </a:extLst>
          </p:cNvPr>
          <p:cNvSpPr txBox="1"/>
          <p:nvPr/>
        </p:nvSpPr>
        <p:spPr>
          <a:xfrm>
            <a:off x="1568642" y="3932265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Informiertheit</a:t>
            </a:r>
            <a:r>
              <a:rPr lang="de-DE" dirty="0"/>
              <a:t> 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FB935F4-C83D-251C-B890-832031149300}"/>
              </a:ext>
            </a:extLst>
          </p:cNvPr>
          <p:cNvSpPr txBox="1"/>
          <p:nvPr/>
        </p:nvSpPr>
        <p:spPr>
          <a:xfrm>
            <a:off x="1568642" y="5414069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Widerrufbarkeit</a:t>
            </a:r>
            <a:r>
              <a:rPr lang="de-DE" dirty="0"/>
              <a:t> 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0A8A638-0422-4D27-8A71-F0BAA1183E77}"/>
              </a:ext>
            </a:extLst>
          </p:cNvPr>
          <p:cNvSpPr txBox="1"/>
          <p:nvPr/>
        </p:nvSpPr>
        <p:spPr>
          <a:xfrm>
            <a:off x="1568642" y="6126427"/>
            <a:ext cx="4693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Hinweise und Rechtsgrundlagen  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AC5BC67D-E23E-F259-123E-E16893713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48220" y="3358285"/>
            <a:ext cx="5343780" cy="344673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8B95366-73B8-4D49-536A-AD91519E4716}"/>
              </a:ext>
            </a:extLst>
          </p:cNvPr>
          <p:cNvSpPr/>
          <p:nvPr/>
        </p:nvSpPr>
        <p:spPr>
          <a:xfrm>
            <a:off x="838199" y="4610319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5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0B2AF76-573C-90C1-AED9-C9EA64F5D7E0}"/>
              </a:ext>
            </a:extLst>
          </p:cNvPr>
          <p:cNvSpPr txBox="1"/>
          <p:nvPr/>
        </p:nvSpPr>
        <p:spPr>
          <a:xfrm>
            <a:off x="1568642" y="4647009"/>
            <a:ext cx="4964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Schutz- und Transparenzmaßnahmen</a:t>
            </a:r>
            <a:endParaRPr lang="de-DE" dirty="0"/>
          </a:p>
        </p:txBody>
      </p:sp>
      <p:pic>
        <p:nvPicPr>
          <p:cNvPr id="6" name="ElevenLabs_2025-11-05T11_17_1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0FE45A05-D0E4-6A19-8DAD-C9B26A38ECE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166" y="619542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741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104">
        <p:fade/>
      </p:transition>
    </mc:Choice>
    <mc:Fallback xmlns="">
      <p:transition spd="med" advTm="421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4" grpId="0" animBg="1"/>
      <p:bldP spid="7" grpId="0"/>
    </p:bldLst>
  </p:timing>
  <p:extLst>
    <p:ext uri="{E180D4A7-C9FB-4DFB-919C-405C955672EB}">
      <p14:showEvtLst xmlns:p14="http://schemas.microsoft.com/office/powerpoint/2010/main">
        <p14:playEvt time="6" objId="6"/>
        <p14:stopEvt time="41847" objId="6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C7968-A0FA-DA4F-FC20-D0FE4E84F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7CC7A02-ED66-0C74-775A-3A86EDF4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D990045-CB68-35DA-F725-EEBA40D83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Weite Einwilligung –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713A508-4CD9-C650-6883-262A76CDC51C}"/>
              </a:ext>
            </a:extLst>
          </p:cNvPr>
          <p:cNvSpPr txBox="1"/>
          <p:nvPr/>
        </p:nvSpPr>
        <p:spPr>
          <a:xfrm>
            <a:off x="3014382" y="1001895"/>
            <a:ext cx="3690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rgbClr val="004F9F"/>
                </a:solidFill>
                <a:cs typeface="Calibri" panose="020F0502020204030204" pitchFamily="34" charset="0"/>
              </a:rPr>
              <a:t>Zweckrahmen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73410A56-27C7-5F00-7068-A9BF897E8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76" y="1851383"/>
            <a:ext cx="10958848" cy="4271449"/>
          </a:xfrm>
        </p:spPr>
        <p:txBody>
          <a:bodyPr/>
          <a:lstStyle/>
          <a:p>
            <a:r>
              <a:rPr lang="de-DE" sz="2000" b="0" dirty="0">
                <a:solidFill>
                  <a:srgbClr val="002B44"/>
                </a:solidFill>
              </a:rPr>
              <a:t>Die Einwilligung darf sich auf mehrere Zwecke innerhalb eines definierten Forschungsbereichs erstrecken (z.B. medizinische Forschung, Epidemiologie)</a:t>
            </a:r>
          </a:p>
          <a:p>
            <a:pPr marL="0" indent="0">
              <a:buNone/>
            </a:pPr>
            <a:endParaRPr lang="de-DE" sz="2000" b="0" dirty="0">
              <a:solidFill>
                <a:srgbClr val="002B44"/>
              </a:solidFill>
            </a:endParaRPr>
          </a:p>
          <a:p>
            <a:r>
              <a:rPr lang="de-DE" sz="2000" b="0" dirty="0">
                <a:solidFill>
                  <a:srgbClr val="002B44"/>
                </a:solidFill>
              </a:rPr>
              <a:t>Eine unbeschränkte, völlig unbestimmte Einwilligung ist unzulässig</a:t>
            </a:r>
          </a:p>
          <a:p>
            <a:pPr marL="0" indent="0">
              <a:buNone/>
            </a:pPr>
            <a:endParaRPr lang="de-DE" sz="2000" b="0" dirty="0">
              <a:solidFill>
                <a:srgbClr val="002B44"/>
              </a:solidFill>
            </a:endParaRPr>
          </a:p>
          <a:p>
            <a:r>
              <a:rPr lang="de-DE" sz="2000" b="0" dirty="0">
                <a:solidFill>
                  <a:srgbClr val="002B44"/>
                </a:solidFill>
              </a:rPr>
              <a:t>Der Zweckrahmen muss möglichst klar beschrieben sein</a:t>
            </a:r>
          </a:p>
          <a:p>
            <a:pPr marL="0" indent="0">
              <a:buNone/>
            </a:pPr>
            <a:endParaRPr lang="de-DE" sz="2000" b="0" dirty="0">
              <a:solidFill>
                <a:srgbClr val="002B44"/>
              </a:solidFill>
            </a:endParaRPr>
          </a:p>
          <a:p>
            <a:r>
              <a:rPr lang="de-DE" sz="2000" b="0" dirty="0">
                <a:solidFill>
                  <a:srgbClr val="002B44"/>
                </a:solidFill>
              </a:rPr>
              <a:t>In der Regel: Begutachtung durch Ethikkommission</a:t>
            </a:r>
          </a:p>
          <a:p>
            <a:pPr marL="0" indent="0">
              <a:buNone/>
            </a:pPr>
            <a:endParaRPr lang="de-DE" sz="2000" b="0" dirty="0">
              <a:solidFill>
                <a:srgbClr val="002B44"/>
              </a:solidFill>
            </a:endParaRPr>
          </a:p>
          <a:p>
            <a:r>
              <a:rPr lang="de-DE" sz="2000" b="0" dirty="0">
                <a:solidFill>
                  <a:srgbClr val="002B44"/>
                </a:solidFill>
              </a:rPr>
              <a:t>Datenverwendung ausschließlich zu wissenschaftlichen oder statistischen Zwecken (Art. 89 DSGVO)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718ACEB-C6E6-6EF2-3816-5D856ED9C8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3766" y="2684760"/>
            <a:ext cx="2385113" cy="2126726"/>
          </a:xfrm>
          <a:prstGeom prst="rect">
            <a:avLst/>
          </a:prstGeom>
        </p:spPr>
      </p:pic>
      <p:pic>
        <p:nvPicPr>
          <p:cNvPr id="2" name="ElevenLabs_2025-11-05T11_19_34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C4C2BA0E-0BAC-4F43-3184-E92324462B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9547" y="612283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9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973">
        <p:fade/>
      </p:transition>
    </mc:Choice>
    <mc:Fallback xmlns="">
      <p:transition spd="med" advTm="449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2"/>
        <p14:stopEvt time="44973" objId="2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B723E-0D57-EA9A-D6FB-A91EE070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86571B7-1659-0C6B-C2CF-87B71C95C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7E9B6D4-AA4E-6476-D2F7-8720568E39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31925"/>
            <a:ext cx="9368123" cy="358320"/>
          </a:xfrm>
        </p:spPr>
        <p:txBody>
          <a:bodyPr/>
          <a:lstStyle/>
          <a:p>
            <a:r>
              <a:rPr lang="de-DE" dirty="0"/>
              <a:t>Weite Einwilligung –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67CC79-0F43-600F-B072-D48349DC4F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82F6DD2-328D-BB03-C3AA-6A6BDE802001}"/>
              </a:ext>
            </a:extLst>
          </p:cNvPr>
          <p:cNvSpPr txBox="1"/>
          <p:nvPr/>
        </p:nvSpPr>
        <p:spPr>
          <a:xfrm>
            <a:off x="3014382" y="1001895"/>
            <a:ext cx="4893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4F9F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Schutz- und Transparenzmaßnahmen</a:t>
            </a:r>
            <a:endParaRPr lang="de-DE" sz="2000" dirty="0">
              <a:solidFill>
                <a:srgbClr val="004F9F"/>
              </a:solidFill>
              <a:cs typeface="Calibri" panose="020F0502020204030204" pitchFamily="34" charset="0"/>
            </a:endParaRP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2952F1A-3E72-195B-7895-397CF5542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694346"/>
              </p:ext>
            </p:extLst>
          </p:nvPr>
        </p:nvGraphicFramePr>
        <p:xfrm>
          <a:off x="346804" y="2460407"/>
          <a:ext cx="5592733" cy="24714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592733">
                  <a:extLst>
                    <a:ext uri="{9D8B030D-6E8A-4147-A177-3AD203B41FA5}">
                      <a16:colId xmlns:a16="http://schemas.microsoft.com/office/drawing/2014/main" val="1999610760"/>
                    </a:ext>
                  </a:extLst>
                </a:gridCol>
              </a:tblGrid>
              <a:tr h="3846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Technische Maßnahmen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4738"/>
                  </a:ext>
                </a:extLst>
              </a:tr>
              <a:tr h="2086743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Pseudonymisierung oder Anonymisierung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Zugriffsbeschränkungen (</a:t>
                      </a:r>
                      <a:r>
                        <a:rPr lang="de-DE" sz="1800" b="0" dirty="0" err="1">
                          <a:solidFill>
                            <a:srgbClr val="6F6F6E"/>
                          </a:solidFill>
                        </a:rPr>
                        <a:t>Role-Based</a:t>
                      </a: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 Access Control)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Verschlüsselung bei Speicherung und Übertragung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 err="1">
                          <a:solidFill>
                            <a:srgbClr val="6F6F6E"/>
                          </a:solidFill>
                        </a:rPr>
                        <a:t>Logging</a:t>
                      </a: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- und Monitoring-Prozesse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281896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60040044-BA4D-464C-F4F8-D02F47845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136749"/>
              </p:ext>
            </p:extLst>
          </p:nvPr>
        </p:nvGraphicFramePr>
        <p:xfrm>
          <a:off x="6252463" y="2460407"/>
          <a:ext cx="5592733" cy="24714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592733">
                  <a:extLst>
                    <a:ext uri="{9D8B030D-6E8A-4147-A177-3AD203B41FA5}">
                      <a16:colId xmlns:a16="http://schemas.microsoft.com/office/drawing/2014/main" val="1999610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Organisatorische Maßnahmen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4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 err="1">
                          <a:solidFill>
                            <a:srgbClr val="6F6F6E"/>
                          </a:solidFill>
                        </a:rPr>
                        <a:t>Governance</a:t>
                      </a: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-Struktur (Ethikkommission, Data Access Committee)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Klare Kriterien für zukünftige Datennutzungsentscheidungen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Verpflichtung der Empfänger auf Vertraulichkeit</a:t>
                      </a:r>
                    </a:p>
                    <a:p>
                      <a:pPr marL="285750" indent="-285750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solidFill>
                            <a:srgbClr val="6F6F6E"/>
                          </a:solidFill>
                        </a:rPr>
                        <a:t>Regelmäßige Schulungen und Sensibilisierungen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281896"/>
                  </a:ext>
                </a:extLst>
              </a:tr>
            </a:tbl>
          </a:graphicData>
        </a:graphic>
      </p:graphicFrame>
      <p:pic>
        <p:nvPicPr>
          <p:cNvPr id="4" name="ElevenLabs_2025-11-05T11_22_50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F7EF59B2-77E3-02F2-61EB-162870C9D1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927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419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5059">
        <p:fade/>
      </p:transition>
    </mc:Choice>
    <mc:Fallback xmlns="">
      <p:transition spd="med" advTm="550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4"/>
        <p14:stopEvt time="54624" objId="4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F6F3B-7538-0886-BDE5-6FBC5C209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EE0EDBD-79CE-A846-EF11-A24F809D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2940266"/>
            <a:ext cx="10657115" cy="977467"/>
          </a:xfrm>
        </p:spPr>
        <p:txBody>
          <a:bodyPr/>
          <a:lstStyle/>
          <a:p>
            <a:r>
              <a:rPr lang="de-DE" dirty="0"/>
              <a:t>Spannungsfeld der Einwilligungsarten</a:t>
            </a:r>
          </a:p>
        </p:txBody>
      </p:sp>
    </p:spTree>
    <p:extLst>
      <p:ext uri="{BB962C8B-B14F-4D97-AF65-F5344CB8AC3E}">
        <p14:creationId xmlns:p14="http://schemas.microsoft.com/office/powerpoint/2010/main" val="220978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74">
        <p:fade/>
      </p:transition>
    </mc:Choice>
    <mc:Fallback xmlns="">
      <p:transition spd="med" advTm="1874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8B372-006D-598F-2E36-82C03FCB6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C611FC-C52E-4E8C-D98C-CB669923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9DEB4D-005E-3392-967C-660E52011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Informed Consent vs. Broad Consent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b="0" dirty="0"/>
              <a:t>Regelungshorizont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b="0" dirty="0"/>
              <a:t>Rechtliche Fundamente für Schutzmaßnahmen beim Broad Consent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b="0" dirty="0"/>
              <a:t>Praktische Ausgestaltung der Nachweis- und Schutzpflicht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sz="2400" b="0" dirty="0"/>
              <a:t>Spannungsfeld / Zusammenfassung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44ADAC3-9C32-300A-A3D2-FCE1F540C0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Spannungsfeld der Einwilligungsarten (Überblick)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A005FD-E201-79AA-D566-83CFB897D5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4040AD0-1897-3641-0559-2EBE49AC3C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25263" y="3700892"/>
            <a:ext cx="2342315" cy="2938541"/>
          </a:xfrm>
          <a:prstGeom prst="rect">
            <a:avLst/>
          </a:prstGeom>
        </p:spPr>
      </p:pic>
      <p:pic>
        <p:nvPicPr>
          <p:cNvPr id="7" name="ElevenLabs_2025-11-05T11_24_46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A5783857-0CA4-55A9-6DA9-65A54D6833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607665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614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927">
        <p:fade/>
      </p:transition>
    </mc:Choice>
    <mc:Fallback xmlns="">
      <p:transition spd="med" advTm="169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16325" objId="7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  <a:br>
              <a:rPr lang="de-DE" sz="3200" dirty="0"/>
            </a:br>
            <a:br>
              <a:rPr lang="de-DE" sz="2400" dirty="0"/>
            </a:br>
            <a:endParaRPr lang="de-DE" sz="24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64" y="2046007"/>
            <a:ext cx="10515600" cy="4271449"/>
          </a:xfrm>
        </p:spPr>
        <p:txBody>
          <a:bodyPr/>
          <a:lstStyle/>
          <a:p>
            <a:r>
              <a:rPr lang="de-DE" b="0" dirty="0"/>
              <a:t>Einwilligung – rechtssicher</a:t>
            </a:r>
          </a:p>
          <a:p>
            <a:r>
              <a:rPr lang="de-DE" b="0" dirty="0"/>
              <a:t>Informierte Einwilligung (klassisch)</a:t>
            </a:r>
          </a:p>
          <a:p>
            <a:r>
              <a:rPr lang="de-DE" b="0" dirty="0"/>
              <a:t>Weite Einwilligung</a:t>
            </a:r>
          </a:p>
          <a:p>
            <a:r>
              <a:rPr lang="de-DE" b="0" dirty="0"/>
              <a:t>Ethische Grundlagen</a:t>
            </a:r>
          </a:p>
          <a:p>
            <a:r>
              <a:rPr lang="de-DE" b="0" dirty="0"/>
              <a:t>Rechtliche Voraussetzungen</a:t>
            </a:r>
          </a:p>
          <a:p>
            <a:r>
              <a:rPr lang="de-DE" b="0" dirty="0"/>
              <a:t>Spannungsfelder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F97E17-78BE-8593-3B5F-0A26336A35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82BDF77-6323-17BB-86AC-3CE02364A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42110" y="3216500"/>
            <a:ext cx="2728426" cy="3422934"/>
          </a:xfrm>
          <a:prstGeom prst="rect">
            <a:avLst/>
          </a:prstGeom>
        </p:spPr>
      </p:pic>
      <p:pic>
        <p:nvPicPr>
          <p:cNvPr id="8" name="ElevenLabs_2025-11-28T21_49_56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35A966F5-23F3-E2AF-C1DE-C5D146E7987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7992" y="602492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118">
        <p:fade/>
      </p:transition>
    </mc:Choice>
    <mc:Fallback xmlns="">
      <p:transition spd="med" advTm="321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31646" objId="7"/>
      </p14:showEvt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FAA43-48FA-F846-2385-4FE318065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feil nach unten 7">
            <a:extLst>
              <a:ext uri="{FF2B5EF4-FFF2-40B4-BE49-F238E27FC236}">
                <a16:creationId xmlns:a16="http://schemas.microsoft.com/office/drawing/2014/main" id="{42C202AC-CF75-2035-2238-335E755DEA2A}"/>
              </a:ext>
            </a:extLst>
          </p:cNvPr>
          <p:cNvSpPr/>
          <p:nvPr/>
        </p:nvSpPr>
        <p:spPr>
          <a:xfrm>
            <a:off x="5795209" y="3429000"/>
            <a:ext cx="601579" cy="2888455"/>
          </a:xfrm>
          <a:prstGeom prst="downArrow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BECE70A-296B-D16E-4D8B-CA77CE444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5F0BB3-A31D-B1BF-87DF-5934760F7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317455"/>
            <a:ext cx="12192000" cy="479390"/>
          </a:xfrm>
        </p:spPr>
        <p:txBody>
          <a:bodyPr/>
          <a:lstStyle/>
          <a:p>
            <a:pPr marL="0" indent="0" algn="ctr">
              <a:buNone/>
            </a:pPr>
            <a:r>
              <a:rPr lang="de-DE" sz="2000" b="0" dirty="0">
                <a:solidFill>
                  <a:srgbClr val="002B44"/>
                </a:solidFill>
              </a:rPr>
              <a:t>Verschiebung: Von persönlicher Entscheidung hin zu institutioneller Rahmung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99EB1A2-8D55-0ABE-DB8A-5A4A7D849F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Regelungshorizont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78E3C738-A5BC-4D55-6E90-85CD42E24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796298"/>
              </p:ext>
            </p:extLst>
          </p:nvPr>
        </p:nvGraphicFramePr>
        <p:xfrm>
          <a:off x="2571979" y="1590040"/>
          <a:ext cx="7048037" cy="1838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048037">
                  <a:extLst>
                    <a:ext uri="{9D8B030D-6E8A-4147-A177-3AD203B41FA5}">
                      <a16:colId xmlns:a16="http://schemas.microsoft.com/office/drawing/2014/main" val="1999610760"/>
                    </a:ext>
                  </a:extLst>
                </a:gridCol>
              </a:tblGrid>
              <a:tr h="25833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2000" dirty="0"/>
                        <a:t>Informed Consent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4738"/>
                  </a:ext>
                </a:extLst>
              </a:tr>
              <a:tr h="1401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Individuelle Autonomie im Mittelpunkt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Konkret benannte Zwecke, Empfänger, Verarbeitungen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Risiken gut einschätzbar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281896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07FD4DB7-524F-FAEC-6019-CF4DA2587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306605"/>
              </p:ext>
            </p:extLst>
          </p:nvPr>
        </p:nvGraphicFramePr>
        <p:xfrm>
          <a:off x="2571981" y="3722648"/>
          <a:ext cx="7048037" cy="214304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048037">
                  <a:extLst>
                    <a:ext uri="{9D8B030D-6E8A-4147-A177-3AD203B41FA5}">
                      <a16:colId xmlns:a16="http://schemas.microsoft.com/office/drawing/2014/main" val="1999610760"/>
                    </a:ext>
                  </a:extLst>
                </a:gridCol>
              </a:tblGrid>
              <a:tr h="2548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2000" dirty="0"/>
                        <a:t>Broad Consent</a:t>
                      </a:r>
                      <a:endParaRPr lang="de-DE" sz="2000" b="0" dirty="0"/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24738"/>
                  </a:ext>
                </a:extLst>
              </a:tr>
              <a:tr h="17468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Governance</a:t>
                      </a: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-basierte Kontrolle der Datennutzung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Institutionell abgesicherte Verantwortungsgemeinschaft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Systemschrift Normal"/>
                        <a:buChar char="➝"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F6F6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Unsicherheiten aus Unbestimmtheit müssen durch nachweisbare Schutzmaßnahmen kompensiert werden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281896"/>
                  </a:ext>
                </a:extLst>
              </a:tr>
            </a:tbl>
          </a:graphicData>
        </a:graphic>
      </p:graphicFrame>
      <p:pic>
        <p:nvPicPr>
          <p:cNvPr id="6" name="ElevenLabs_2025-11-05T11_32_42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B8E7E9D8-7F81-811A-0E6F-BF1A8209AA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600" y="618724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9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757">
        <p:fade/>
      </p:transition>
    </mc:Choice>
    <mc:Fallback xmlns="">
      <p:transition spd="med" advTm="417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4" grpId="0" build="p"/>
    </p:bldLst>
  </p:timing>
  <p:extLst>
    <p:ext uri="{E180D4A7-C9FB-4DFB-919C-405C955672EB}">
      <p14:showEvtLst xmlns:p14="http://schemas.microsoft.com/office/powerpoint/2010/main">
        <p14:playEvt time="5" objId="6"/>
        <p14:stopEvt time="36935" objId="6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2B531-DBC7-493D-3972-158589E58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873BFC1-AC06-44A5-20E8-3998726C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C93035-3EDB-26B4-D261-73606B1D7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000" dirty="0"/>
              <a:t>a) Datenschutzrechtliche Grundprinzipien (Art. 5 Abs. 1 </a:t>
            </a:r>
            <a:r>
              <a:rPr lang="de-DE" sz="2000" dirty="0" err="1"/>
              <a:t>lit</a:t>
            </a:r>
            <a:r>
              <a:rPr lang="de-DE" sz="2000" dirty="0"/>
              <a:t>. a, b DSGVO):</a:t>
            </a:r>
          </a:p>
          <a:p>
            <a:pPr marL="0" indent="0">
              <a:buNone/>
            </a:pPr>
            <a:r>
              <a:rPr lang="de-DE" sz="2000" dirty="0"/>
              <a:t>  </a:t>
            </a:r>
            <a:r>
              <a:rPr lang="de-DE" sz="2000" b="0" dirty="0"/>
              <a:t> Rechtmäßigkeit, Transparenz, Zweckbindung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b) Rechenschaftspflicht und Privacy </a:t>
            </a:r>
            <a:r>
              <a:rPr lang="de-DE" sz="2000" dirty="0" err="1"/>
              <a:t>by</a:t>
            </a:r>
            <a:r>
              <a:rPr lang="de-DE" sz="2000" dirty="0"/>
              <a:t> Design (Art. 24, 25 DSGVO):</a:t>
            </a:r>
          </a:p>
          <a:p>
            <a:pPr marL="0" indent="0">
              <a:buNone/>
            </a:pPr>
            <a:r>
              <a:rPr lang="de-DE" sz="2000" dirty="0"/>
              <a:t>   </a:t>
            </a:r>
            <a:r>
              <a:rPr lang="de-DE" sz="2000" b="0" dirty="0"/>
              <a:t>Datenschutz strukturell und präventiv integrieren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c) Ausnahmen und Kompensationsrechte (Art. 89 DSGVO):</a:t>
            </a:r>
          </a:p>
          <a:p>
            <a:pPr marL="0" indent="0">
              <a:buNone/>
            </a:pPr>
            <a:r>
              <a:rPr lang="de-DE" sz="2000" dirty="0"/>
              <a:t>   </a:t>
            </a:r>
            <a:r>
              <a:rPr lang="de-DE" sz="2000" b="0" dirty="0"/>
              <a:t>Abweichungen nur bei Kompensationsrechten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d) Nationale Konkretisierung (§ 27 BDSG):</a:t>
            </a:r>
          </a:p>
          <a:p>
            <a:pPr marL="0" indent="0">
              <a:buNone/>
            </a:pPr>
            <a:r>
              <a:rPr lang="de-DE" sz="2000" dirty="0"/>
              <a:t>   </a:t>
            </a:r>
            <a:r>
              <a:rPr lang="de-DE" sz="2000" b="0" dirty="0"/>
              <a:t>Abweichungen nur bei geeigneten Maßnahmen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58C2D2F-4BEE-59EC-BF6C-679CD47155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Rechtliche Fundamente für Schutzmaßnahmen beim Broad Consent</a:t>
            </a:r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7FE4695-C7EE-44C6-A3E1-DE43137C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687EE36-25D2-DDFB-CE57-D967524EBC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08292" y="4740834"/>
            <a:ext cx="3183708" cy="2117166"/>
          </a:xfrm>
          <a:prstGeom prst="rect">
            <a:avLst/>
          </a:prstGeom>
        </p:spPr>
      </p:pic>
      <p:pic>
        <p:nvPicPr>
          <p:cNvPr id="7" name="ElevenLabs_2025-11-05T11_40_32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C5AE31DD-3EBF-E3B8-0195-FA1B9A3F9B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564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02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713">
        <p:fade/>
      </p:transition>
    </mc:Choice>
    <mc:Fallback xmlns="">
      <p:transition spd="med" advTm="80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7"/>
        <p14:stopEvt time="80713" objId="7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B59AF-589E-AF04-F3F3-E051CCFC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870A7A-811A-9649-5797-6B12746F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6715C1-C2DE-53DB-D647-788B8144F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821" y="1659980"/>
            <a:ext cx="8891953" cy="4271449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/>
              <a:t>Spannungen zwischen:</a:t>
            </a:r>
          </a:p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Spezifität vs. Flexibilität</a:t>
            </a:r>
          </a:p>
          <a:p>
            <a:pPr algn="ctr"/>
            <a:r>
              <a:rPr lang="de-DE" sz="2000" b="0" dirty="0"/>
              <a:t>Informierte Einwilligung: spezifisch</a:t>
            </a:r>
          </a:p>
          <a:p>
            <a:pPr algn="ctr"/>
            <a:r>
              <a:rPr lang="de-DE" sz="2000" b="0" dirty="0"/>
              <a:t>Weite Einwilligung: </a:t>
            </a:r>
            <a:r>
              <a:rPr lang="de-DE" sz="2000" b="0"/>
              <a:t>für gesamte </a:t>
            </a:r>
            <a:r>
              <a:rPr lang="de-DE" sz="2000" b="0" dirty="0"/>
              <a:t>Forschungsbereiche</a:t>
            </a:r>
          </a:p>
          <a:p>
            <a:pPr marL="0" indent="0" algn="ctr">
              <a:buNone/>
            </a:pPr>
            <a:endParaRPr lang="de-DE" sz="1100" dirty="0"/>
          </a:p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Widerruf vs. Anonymisierung</a:t>
            </a:r>
          </a:p>
          <a:p>
            <a:pPr algn="ctr"/>
            <a:r>
              <a:rPr lang="de-DE" sz="2000" b="0" dirty="0"/>
              <a:t>Widerruf wirkt nur für Zukunft</a:t>
            </a:r>
          </a:p>
          <a:p>
            <a:pPr algn="ctr"/>
            <a:r>
              <a:rPr lang="de-DE" sz="2000" b="0" dirty="0"/>
              <a:t>Anonymisierte Daten: kein Widerruf mehr möglich</a:t>
            </a:r>
          </a:p>
          <a:p>
            <a:pPr marL="0" indent="0" algn="ctr">
              <a:buNone/>
            </a:pPr>
            <a:endParaRPr lang="de-DE" sz="1100" dirty="0"/>
          </a:p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Autonomie vs. Praktikabilität</a:t>
            </a:r>
          </a:p>
          <a:p>
            <a:pPr algn="ctr"/>
            <a:r>
              <a:rPr lang="de-DE" sz="2000" b="0" dirty="0"/>
              <a:t>Einwilligung schützt Autonomie</a:t>
            </a:r>
          </a:p>
          <a:p>
            <a:pPr algn="ctr"/>
            <a:r>
              <a:rPr lang="de-DE" sz="2000" b="0" dirty="0"/>
              <a:t>Forschungsprivileg (Art. 89 DSGVO) ermöglicht Flexibilität</a:t>
            </a:r>
          </a:p>
          <a:p>
            <a:pPr marL="0" indent="0" algn="ctr">
              <a:buNone/>
            </a:pPr>
            <a:endParaRPr lang="de-DE" sz="20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1157EC-5732-2467-29E1-AB93CE655D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Spannungsfeld Zusammenfassung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26A3061-D707-F6B4-96D0-0C4BA83544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BF9D184-60A6-471C-CC77-E01D72CCDD90}"/>
              </a:ext>
            </a:extLst>
          </p:cNvPr>
          <p:cNvSpPr txBox="1"/>
          <p:nvPr/>
        </p:nvSpPr>
        <p:spPr>
          <a:xfrm>
            <a:off x="8721970" y="3104775"/>
            <a:ext cx="32395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2B44"/>
                </a:solidFill>
                <a:effectLst/>
                <a:highlight>
                  <a:srgbClr val="D9D9D9"/>
                </a:highlight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Fazit: </a:t>
            </a:r>
            <a:b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highlight>
                  <a:srgbClr val="D9D9D9"/>
                </a:highlight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</a:b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Broad Consent ist kein Ersatz, </a:t>
            </a:r>
            <a:b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</a:b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sondern eine erweiterte Form der Einwilligung mit strengen Sicherungen.</a:t>
            </a:r>
          </a:p>
        </p:txBody>
      </p:sp>
      <p:pic>
        <p:nvPicPr>
          <p:cNvPr id="14" name="Grafik 13" descr="Glühlampe mit einfarbiger Füllung">
            <a:extLst>
              <a:ext uri="{FF2B5EF4-FFF2-40B4-BE49-F238E27FC236}">
                <a16:creationId xmlns:a16="http://schemas.microsoft.com/office/drawing/2014/main" id="{19B123B7-B3FC-98BF-50E8-FBBEAD6C5B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39686" y="3104775"/>
            <a:ext cx="914400" cy="914400"/>
          </a:xfrm>
          <a:prstGeom prst="rect">
            <a:avLst/>
          </a:prstGeom>
        </p:spPr>
      </p:pic>
      <p:pic>
        <p:nvPicPr>
          <p:cNvPr id="7" name="ElevenLabs_2025-11-28T22_14_52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E069C813-3637-B98D-E008-717DA0BF4C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221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814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8465">
        <p:fade/>
      </p:transition>
    </mc:Choice>
    <mc:Fallback xmlns="">
      <p:transition spd="med" advTm="484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7"/>
        <p14:stopEvt time="47631" objId="7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B59AF-589E-AF04-F3F3-E051CCFC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870A7A-811A-9649-5797-6B12746F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6715C1-C2DE-53DB-D647-788B8144F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821" y="1659980"/>
            <a:ext cx="8891953" cy="4271449"/>
          </a:xfrm>
        </p:spPr>
        <p:txBody>
          <a:bodyPr/>
          <a:lstStyle/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Vor Abschluss des Forschungsprojekts</a:t>
            </a:r>
          </a:p>
          <a:p>
            <a:pPr algn="ctr"/>
            <a:r>
              <a:rPr lang="de-DE" sz="2000" b="0" dirty="0"/>
              <a:t>Dokumentation der Schutz- und Nachweispflichten</a:t>
            </a:r>
          </a:p>
          <a:p>
            <a:pPr algn="ctr"/>
            <a:r>
              <a:rPr lang="de-DE" sz="2000" b="0" dirty="0"/>
              <a:t>Ethikvotum oder Datenschutz-Folgenabschätzung (DSFA)</a:t>
            </a:r>
          </a:p>
          <a:p>
            <a:pPr algn="ctr"/>
            <a:r>
              <a:rPr lang="de-DE" sz="2000" b="0" dirty="0"/>
              <a:t>Technische und organisatorische Maßnahmen im Plan</a:t>
            </a:r>
          </a:p>
          <a:p>
            <a:pPr marL="0" indent="0" algn="ctr">
              <a:buNone/>
            </a:pPr>
            <a:endParaRPr lang="de-DE" sz="700" dirty="0"/>
          </a:p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Während der Forschungsprojekts</a:t>
            </a:r>
          </a:p>
          <a:p>
            <a:pPr algn="ctr"/>
            <a:r>
              <a:rPr lang="de-DE" sz="2000" b="0" dirty="0"/>
              <a:t>Implementierung der Maßnahmen</a:t>
            </a:r>
          </a:p>
          <a:p>
            <a:pPr algn="ctr"/>
            <a:r>
              <a:rPr lang="de-DE" sz="2000" b="0" dirty="0"/>
              <a:t>Dokumentation in deinem Verzeichnis nach Artikel 30 DSGVO</a:t>
            </a:r>
          </a:p>
          <a:p>
            <a:pPr algn="ctr"/>
            <a:r>
              <a:rPr lang="de-DE" sz="2000" b="0" dirty="0"/>
              <a:t>Fortlaufende Audit- und Review-Verfahren</a:t>
            </a:r>
          </a:p>
          <a:p>
            <a:pPr algn="ctr"/>
            <a:r>
              <a:rPr lang="de-DE" sz="2000" b="0" dirty="0"/>
              <a:t>Schulungen der beteiligten Personen</a:t>
            </a:r>
          </a:p>
          <a:p>
            <a:pPr marL="0" indent="0" algn="ctr">
              <a:buNone/>
            </a:pPr>
            <a:endParaRPr lang="de-DE" sz="700" dirty="0"/>
          </a:p>
          <a:p>
            <a:pPr marL="0" indent="0" algn="ctr">
              <a:buNone/>
            </a:pPr>
            <a:r>
              <a:rPr lang="de-DE" sz="2000" dirty="0">
                <a:solidFill>
                  <a:srgbClr val="F0F0F0"/>
                </a:solidFill>
                <a:highlight>
                  <a:srgbClr val="002B44"/>
                </a:highlight>
              </a:rPr>
              <a:t>Nach Abschluss</a:t>
            </a:r>
          </a:p>
          <a:p>
            <a:pPr algn="ctr"/>
            <a:r>
              <a:rPr lang="de-DE" sz="2000" b="0" dirty="0"/>
              <a:t>Dokumentation der Umsetzung + Aufbewahrung dieser Dokumente</a:t>
            </a:r>
          </a:p>
          <a:p>
            <a:pPr algn="ctr"/>
            <a:endParaRPr lang="de-DE" sz="2000" b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1157EC-5732-2467-29E1-AB93CE655D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Bedeutung für die Forschungspraxis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26A3061-D707-F6B4-96D0-0C4BA83544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4" name="Grafik 13" descr="Glühlampe mit einfarbiger Füllung">
            <a:extLst>
              <a:ext uri="{FF2B5EF4-FFF2-40B4-BE49-F238E27FC236}">
                <a16:creationId xmlns:a16="http://schemas.microsoft.com/office/drawing/2014/main" id="{19B123B7-B3FC-98BF-50E8-FBBEAD6C5B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81238" y="740369"/>
            <a:ext cx="914400" cy="914400"/>
          </a:xfrm>
          <a:prstGeom prst="rect">
            <a:avLst/>
          </a:prstGeom>
        </p:spPr>
      </p:pic>
      <p:pic>
        <p:nvPicPr>
          <p:cNvPr id="7" name="ElevenLabs_2025-11-28T22_36_46_Otto_pvc_sp118_s35_sb37_v3">
            <a:hlinkClick r:id="" action="ppaction://media"/>
            <a:extLst>
              <a:ext uri="{FF2B5EF4-FFF2-40B4-BE49-F238E27FC236}">
                <a16:creationId xmlns:a16="http://schemas.microsoft.com/office/drawing/2014/main" id="{435CEAA4-0A73-F94F-DC56-D5DFEB681F9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0860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119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2899"/>
    </mc:Choice>
    <mc:Fallback xmlns="">
      <p:transition advTm="62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0" objId="7"/>
        <p14:stopEvt time="62272" objId="7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B4020-67D8-589F-11B0-8B7992672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397BA6A-4578-6832-C1D7-04C105D376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8" t="7266" r="7122" b="8713"/>
          <a:stretch>
            <a:fillRect/>
          </a:stretch>
        </p:blipFill>
        <p:spPr>
          <a:xfrm>
            <a:off x="8497008" y="4140706"/>
            <a:ext cx="4126791" cy="262733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113218A-5AA2-B245-7FE4-ADACC763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758F6C-3333-9220-D53F-5C6F81E06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1595423"/>
            <a:ext cx="11431494" cy="3890977"/>
          </a:xfrm>
        </p:spPr>
        <p:txBody>
          <a:bodyPr/>
          <a:lstStyle/>
          <a:p>
            <a:r>
              <a:rPr lang="de-DE" sz="2200" b="0" dirty="0"/>
              <a:t>Informed Consent: Konkrete, spezifische Einwilligung mit individueller Autonomie im Mittelpunkt </a:t>
            </a:r>
          </a:p>
          <a:p>
            <a:r>
              <a:rPr lang="de-DE" sz="2200" b="0" dirty="0"/>
              <a:t>Broad Consent: Weite Einwilligung für Forschungsbereiche mit strengen Schutzmaßnahmen und </a:t>
            </a:r>
            <a:r>
              <a:rPr lang="de-DE" sz="2200" b="0" dirty="0" err="1"/>
              <a:t>Governance</a:t>
            </a:r>
            <a:r>
              <a:rPr lang="de-DE" sz="2200" b="0" dirty="0"/>
              <a:t>-Strukturen</a:t>
            </a:r>
          </a:p>
          <a:p>
            <a:pPr marL="0" indent="0">
              <a:buNone/>
            </a:pPr>
            <a:endParaRPr lang="de-DE" sz="2200" b="0" dirty="0"/>
          </a:p>
          <a:p>
            <a:r>
              <a:rPr lang="de-DE" sz="2200" b="0" dirty="0"/>
              <a:t>Beide Formen sind rechtlich und ethisch fundiert.</a:t>
            </a:r>
          </a:p>
          <a:p>
            <a:r>
              <a:rPr lang="de-DE" sz="2200" b="0" dirty="0"/>
              <a:t>Entscheidend: </a:t>
            </a:r>
          </a:p>
          <a:p>
            <a:pPr lvl="1"/>
            <a:r>
              <a:rPr lang="de-DE" sz="1800" b="0" dirty="0"/>
              <a:t>Transparenz </a:t>
            </a:r>
          </a:p>
          <a:p>
            <a:pPr lvl="1"/>
            <a:r>
              <a:rPr lang="de-DE" sz="1800" b="0" dirty="0"/>
              <a:t>Freiwilligkeit</a:t>
            </a:r>
          </a:p>
          <a:p>
            <a:pPr lvl="1"/>
            <a:r>
              <a:rPr lang="de-DE" sz="1800" b="0" dirty="0"/>
              <a:t>Widerrufbarkeit</a:t>
            </a:r>
          </a:p>
          <a:p>
            <a:pPr lvl="1"/>
            <a:r>
              <a:rPr lang="de-DE" sz="1800" b="0" dirty="0"/>
              <a:t>institutionelle Verantwortung </a:t>
            </a:r>
          </a:p>
          <a:p>
            <a:pPr marL="457200" lvl="1" indent="0">
              <a:buNone/>
            </a:pPr>
            <a:endParaRPr lang="de-DE" sz="2200" b="0" dirty="0"/>
          </a:p>
          <a:p>
            <a:pPr marL="0" indent="0">
              <a:buNone/>
            </a:pPr>
            <a:r>
              <a:rPr lang="de-DE" sz="2200" b="0" dirty="0"/>
              <a:t>Im nächsten Modul: Datenschutzerfordernisse und Urheberrecht in der Forschung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A30B59-1403-6F7C-95C7-F1B5BED23B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Zusammenfassung Modul 2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5000B9E-7437-DBD8-5AE6-3BDEA78630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Pfeil nach rechts 7">
            <a:extLst>
              <a:ext uri="{FF2B5EF4-FFF2-40B4-BE49-F238E27FC236}">
                <a16:creationId xmlns:a16="http://schemas.microsoft.com/office/drawing/2014/main" id="{B4C73D1F-5B81-5243-0ADD-16C50B711C5F}"/>
              </a:ext>
            </a:extLst>
          </p:cNvPr>
          <p:cNvSpPr/>
          <p:nvPr/>
        </p:nvSpPr>
        <p:spPr>
          <a:xfrm>
            <a:off x="-255439" y="5643294"/>
            <a:ext cx="656492" cy="345830"/>
          </a:xfrm>
          <a:prstGeom prst="rightArrow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ElevenLabs_2025-11-28T22_43_40_Otto_pvc_sp118_s35_sb37_v3(1)">
            <a:hlinkClick r:id="" action="ppaction://media"/>
            <a:extLst>
              <a:ext uri="{FF2B5EF4-FFF2-40B4-BE49-F238E27FC236}">
                <a16:creationId xmlns:a16="http://schemas.microsoft.com/office/drawing/2014/main" id="{CCA07F95-5656-AF43-F5FC-3F4077285B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530" y="60298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86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488">
        <p:fade/>
      </p:transition>
    </mc:Choice>
    <mc:Fallback xmlns="">
      <p:transition spd="med" advTm="614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  <p:extLst>
    <p:ext uri="{E180D4A7-C9FB-4DFB-919C-405C955672EB}">
      <p14:showEvtLst xmlns:p14="http://schemas.microsoft.com/office/powerpoint/2010/main">
        <p14:playEvt time="6" objId="9"/>
        <p14:stopEvt time="60868" objId="9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428">
        <p:fade/>
      </p:transition>
    </mc:Choice>
    <mc:Fallback xmlns="">
      <p:transition spd="med" advTm="28428">
        <p:fade/>
      </p:transition>
    </mc:Fallback>
  </mc:AlternateContent>
  <p:extLst>
    <p:ext uri="{E180D4A7-C9FB-4DFB-919C-405C955672EB}">
      <p14:showEvtLst xmlns:p14="http://schemas.microsoft.com/office/powerpoint/2010/main">
        <p14:playEvt time="10" objId="2"/>
        <p14:stopEvt time="25768" objId="2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57">
        <p:fade/>
      </p:transition>
    </mc:Choice>
    <mc:Fallback xmlns="">
      <p:transition spd="med" advTm="13457">
        <p:fade/>
      </p:transition>
    </mc:Fallback>
  </mc:AlternateContent>
  <p:extLst>
    <p:ext uri="{E180D4A7-C9FB-4DFB-919C-405C955672EB}">
      <p14:showEvtLst xmlns:p14="http://schemas.microsoft.com/office/powerpoint/2010/main">
        <p14:playEvt time="6" objId="2"/>
        <p14:stopEvt time="12310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8CD68-9CFD-C039-0A2E-29EF7691B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8BC0860-2AF2-C03B-1FC8-6F376C250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EC2D62-FC8C-AE0D-ADAC-7B57F69D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4454"/>
            <a:ext cx="10515600" cy="700134"/>
          </a:xfrm>
        </p:spPr>
        <p:txBody>
          <a:bodyPr/>
          <a:lstStyle/>
          <a:p>
            <a:pPr marL="0" indent="0">
              <a:buNone/>
            </a:pPr>
            <a:r>
              <a:rPr lang="de-DE" b="0" dirty="0">
                <a:solidFill>
                  <a:srgbClr val="004F9F"/>
                </a:solidFill>
              </a:rPr>
              <a:t>Nach Abschluss dieses Moduls kannst / kennst Du…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B48F67E-EF1C-14DB-C281-D1A1B1571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/>
              <a:t>Lernziele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C7C8E81-86CF-BC0F-88CA-3D8A40C676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 descr="Präsentation mit Checkliste mit einfarbiger Füllung">
            <a:extLst>
              <a:ext uri="{FF2B5EF4-FFF2-40B4-BE49-F238E27FC236}">
                <a16:creationId xmlns:a16="http://schemas.microsoft.com/office/drawing/2014/main" id="{D696B92E-54B9-7AAA-B135-12051EDA7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6588" y="2734588"/>
            <a:ext cx="2331062" cy="233106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736AC72-6EF7-759D-02FA-13A3981F5FA2}"/>
              </a:ext>
            </a:extLst>
          </p:cNvPr>
          <p:cNvSpPr txBox="1"/>
          <p:nvPr/>
        </p:nvSpPr>
        <p:spPr>
          <a:xfrm>
            <a:off x="3223054" y="2982666"/>
            <a:ext cx="8130746" cy="230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Die Voraussetzungen einer wirksamen Einwilligung,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Informed Consent vs. Broad Consent unterscheiden,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Schutzmaßnahmen beim Broad Consent benennen,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Einwilligungserklärungen rechtssicher gestalten.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6F6F6E"/>
              </a:solidFill>
              <a:effectLst/>
              <a:uLnTx/>
              <a:uFillTx/>
              <a:latin typeface="Calibri"/>
              <a:ea typeface="+mn-ea"/>
              <a:cs typeface="Calibri" panose="020F0502020204030204" pitchFamily="34" charset="0"/>
            </a:endParaRPr>
          </a:p>
          <a:p>
            <a:endParaRPr lang="de-DE" dirty="0"/>
          </a:p>
        </p:txBody>
      </p:sp>
      <p:pic>
        <p:nvPicPr>
          <p:cNvPr id="8" name="ElevenLabs_2025-11-03T17_24_53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93216817-E28A-F60A-45F6-C21AB9C13A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600" y="5905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78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955">
        <p:fade/>
      </p:transition>
    </mc:Choice>
    <mc:Fallback xmlns="">
      <p:transition spd="med" advTm="259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" objId="8"/>
        <p14:stopEvt time="25955" objId="8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E5AF5E7-3260-B230-44D6-E7E8D0BA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3249827"/>
            <a:ext cx="10657115" cy="977467"/>
          </a:xfrm>
        </p:spPr>
        <p:txBody>
          <a:bodyPr/>
          <a:lstStyle/>
          <a:p>
            <a:r>
              <a:rPr lang="de-DE" dirty="0"/>
              <a:t>Herleitung – Ethische Bezüge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73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56">
        <p:fade/>
      </p:transition>
    </mc:Choice>
    <mc:Fallback xmlns="">
      <p:transition spd="med" advTm="1656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627AB-8390-F358-DE9B-4C714DE6D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084D48F-27E2-7714-FC46-CB7EC1EAA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0AB5FC0-CA5D-B9AC-6FB1-5262E81A65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Herleitung / ethische Bezüge / Informed Consent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EB5BB04-1564-ED26-3FA9-58F6F253D0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138EAC4-A6C0-24CA-1AC2-05A489BE95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815" t="7764" r="36417" b="18231"/>
          <a:stretch>
            <a:fillRect/>
          </a:stretch>
        </p:blipFill>
        <p:spPr>
          <a:xfrm>
            <a:off x="3631356" y="1485201"/>
            <a:ext cx="4919441" cy="515423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0D99D20-E7F3-2E23-C456-28D6F5F81BF5}"/>
              </a:ext>
            </a:extLst>
          </p:cNvPr>
          <p:cNvSpPr txBox="1"/>
          <p:nvPr/>
        </p:nvSpPr>
        <p:spPr>
          <a:xfrm>
            <a:off x="3867874" y="1594954"/>
            <a:ext cx="4081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kern="100" dirty="0">
                <a:solidFill>
                  <a:srgbClr val="6F6F6E"/>
                </a:solidFill>
                <a:latin typeface="Calibri"/>
                <a:cs typeface="Times New Roman" panose="02020603050405020304" pitchFamily="18" charset="0"/>
              </a:rPr>
              <a:t>Informed Consent – Ethische Prinzipien 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22FF0CC-6086-2CB9-4CC2-CE4D036D191A}"/>
              </a:ext>
            </a:extLst>
          </p:cNvPr>
          <p:cNvSpPr/>
          <p:nvPr/>
        </p:nvSpPr>
        <p:spPr>
          <a:xfrm>
            <a:off x="3787614" y="2072290"/>
            <a:ext cx="4606923" cy="435232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A2DE5CE9-97F9-9AFB-CCB1-64F993CB67C8}"/>
              </a:ext>
            </a:extLst>
          </p:cNvPr>
          <p:cNvSpPr/>
          <p:nvPr/>
        </p:nvSpPr>
        <p:spPr>
          <a:xfrm>
            <a:off x="3867874" y="2220535"/>
            <a:ext cx="4456253" cy="79615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  <a:defRPr/>
            </a:pPr>
            <a:r>
              <a:rPr lang="de-DE" b="1" dirty="0">
                <a:solidFill>
                  <a:srgbClr val="6F6F6E"/>
                </a:solidFill>
              </a:rPr>
              <a:t>Autonomie</a:t>
            </a:r>
          </a:p>
          <a:p>
            <a:pPr lvl="0" algn="ctr">
              <a:buSzPts val="1000"/>
              <a:tabLst>
                <a:tab pos="457200" algn="l"/>
              </a:tabLst>
              <a:defRPr/>
            </a:pPr>
            <a:r>
              <a:rPr lang="de-DE" dirty="0">
                <a:solidFill>
                  <a:srgbClr val="6F6F6E"/>
                </a:solidFill>
                <a:sym typeface="Wingdings" pitchFamily="2" charset="2"/>
              </a:rPr>
              <a:t> </a:t>
            </a:r>
            <a:r>
              <a:rPr lang="de-DE" dirty="0">
                <a:solidFill>
                  <a:srgbClr val="6F6F6E"/>
                </a:solidFill>
              </a:rPr>
              <a:t>Selbstbestimmung über Körper und Daten</a:t>
            </a:r>
            <a:endParaRPr lang="de-DE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05150C1C-F8BF-16A5-41E5-BE6E301F5D46}"/>
              </a:ext>
            </a:extLst>
          </p:cNvPr>
          <p:cNvSpPr/>
          <p:nvPr/>
        </p:nvSpPr>
        <p:spPr>
          <a:xfrm>
            <a:off x="3859090" y="3329498"/>
            <a:ext cx="4456252" cy="79615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  <a:defRPr/>
            </a:pPr>
            <a:r>
              <a:rPr lang="de-DE" b="1" dirty="0">
                <a:solidFill>
                  <a:srgbClr val="6F6F6E"/>
                </a:solidFill>
              </a:rPr>
              <a:t>Nicht-Schädigung (non-</a:t>
            </a:r>
            <a:r>
              <a:rPr lang="de-DE" b="1" dirty="0" err="1">
                <a:solidFill>
                  <a:srgbClr val="6F6F6E"/>
                </a:solidFill>
              </a:rPr>
              <a:t>maleficence</a:t>
            </a:r>
            <a:r>
              <a:rPr lang="de-DE" b="1" dirty="0">
                <a:solidFill>
                  <a:srgbClr val="6F6F6E"/>
                </a:solidFill>
              </a:rPr>
              <a:t>)</a:t>
            </a:r>
          </a:p>
          <a:p>
            <a:pPr lvl="0" algn="ctr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  <a:defRPr/>
            </a:pPr>
            <a:r>
              <a:rPr lang="de-DE" dirty="0">
                <a:solidFill>
                  <a:srgbClr val="6F6F6E"/>
                </a:solidFill>
                <a:sym typeface="Wingdings" pitchFamily="2" charset="2"/>
              </a:rPr>
              <a:t> </a:t>
            </a:r>
            <a:r>
              <a:rPr lang="de-DE" dirty="0">
                <a:solidFill>
                  <a:srgbClr val="6F6F6E"/>
                </a:solidFill>
              </a:rPr>
              <a:t>Schutz vor Risiken</a:t>
            </a:r>
            <a:endParaRPr lang="de-DE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D15FF51C-C52B-91F5-D829-CDC5340B6DC5}"/>
              </a:ext>
            </a:extLst>
          </p:cNvPr>
          <p:cNvSpPr/>
          <p:nvPr/>
        </p:nvSpPr>
        <p:spPr>
          <a:xfrm>
            <a:off x="3859090" y="4419202"/>
            <a:ext cx="4456252" cy="79615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  <a:defRPr/>
            </a:pPr>
            <a:r>
              <a:rPr lang="de-DE" b="1" dirty="0">
                <a:solidFill>
                  <a:srgbClr val="6F6F6E"/>
                </a:solidFill>
              </a:rPr>
              <a:t>Transparenz und Vertrauen</a:t>
            </a:r>
            <a:endParaRPr lang="de-DE" b="1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0473F922-8BBE-5742-B006-E3A12C90E5E0}"/>
              </a:ext>
            </a:extLst>
          </p:cNvPr>
          <p:cNvSpPr/>
          <p:nvPr/>
        </p:nvSpPr>
        <p:spPr>
          <a:xfrm>
            <a:off x="3862948" y="5508906"/>
            <a:ext cx="4452394" cy="79615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500"/>
              </a:spcBef>
              <a:spcAft>
                <a:spcPts val="500"/>
              </a:spcAft>
              <a:buSzPts val="1000"/>
              <a:tabLst>
                <a:tab pos="457200" algn="l"/>
              </a:tabLst>
              <a:defRPr/>
            </a:pPr>
            <a:r>
              <a:rPr lang="de-DE" b="1" dirty="0">
                <a:solidFill>
                  <a:srgbClr val="6F6F6E"/>
                </a:solidFill>
              </a:rPr>
              <a:t>Vermeidung von Machtungleichgewichten </a:t>
            </a:r>
            <a:r>
              <a:rPr lang="de-DE" dirty="0">
                <a:solidFill>
                  <a:srgbClr val="6F6F6E"/>
                </a:solidFill>
              </a:rPr>
              <a:t>(besonders bei vulnerablen Gruppen)</a:t>
            </a:r>
            <a:endParaRPr lang="de-DE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ElevenLabs_2025-11-03T17_26_38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7B2F3D44-9D42-BDE8-D522-A2ED992D4B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010" y="600026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949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0317">
        <p:fade/>
      </p:transition>
    </mc:Choice>
    <mc:Fallback xmlns="">
      <p:transition spd="med" advTm="603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  <p:extLst>
    <p:ext uri="{E180D4A7-C9FB-4DFB-919C-405C955672EB}">
      <p14:showEvtLst xmlns:p14="http://schemas.microsoft.com/office/powerpoint/2010/main">
        <p14:playEvt time="6" objId="4"/>
        <p14:stopEvt time="60317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8CC3-8A16-5C68-D666-B3A4A25F8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DB8E38A-3DB7-CCE2-F800-7E75657B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0C0BE9-3289-8C60-0003-A30F4F11D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Ethische Grundlagen des Broad Consent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68E7F85-71F5-C1F8-69CD-06C58AC45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4AEAB19D-DF05-EC00-C5AA-7807B6368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128046"/>
              </p:ext>
            </p:extLst>
          </p:nvPr>
        </p:nvGraphicFramePr>
        <p:xfrm>
          <a:off x="990600" y="1925194"/>
          <a:ext cx="812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831100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• Gemeinwohlorientierung 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06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Gesundheitsforschung dient überindividuellen Zielen </a:t>
                      </a:r>
                    </a:p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Solidaritätsprinzip</a:t>
                      </a:r>
                      <a:endParaRPr lang="de-DE" sz="2000" dirty="0">
                        <a:solidFill>
                          <a:srgbClr val="203864"/>
                        </a:solidFill>
                      </a:endParaRPr>
                    </a:p>
                  </a:txBody>
                  <a:tcP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976539"/>
                  </a:ext>
                </a:extLst>
              </a:tr>
            </a:tbl>
          </a:graphicData>
        </a:graphic>
      </p:graphicFrame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C293ED42-5F4B-24E3-140E-A55A52671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933631"/>
              </p:ext>
            </p:extLst>
          </p:nvPr>
        </p:nvGraphicFramePr>
        <p:xfrm>
          <a:off x="990600" y="3374742"/>
          <a:ext cx="812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831100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• Autonomiekompatibilität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06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Informierter Vertrauensvorschuss </a:t>
                      </a:r>
                    </a:p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Prozedurale und kontextuelle Autonomie</a:t>
                      </a:r>
                      <a:endParaRPr lang="de-DE" sz="2000" dirty="0">
                        <a:solidFill>
                          <a:srgbClr val="203864"/>
                        </a:solidFill>
                      </a:endParaRPr>
                    </a:p>
                  </a:txBody>
                  <a:tcP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976539"/>
                  </a:ext>
                </a:extLst>
              </a:tr>
            </a:tbl>
          </a:graphicData>
        </a:graphic>
      </p:graphicFrame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EBD27E03-E3E5-9614-C369-B53F8485F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60021"/>
              </p:ext>
            </p:extLst>
          </p:nvPr>
        </p:nvGraphicFramePr>
        <p:xfrm>
          <a:off x="990600" y="4824290"/>
          <a:ext cx="812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831100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• Institutionelle Verantwortung (Trust-Framework) </a:t>
                      </a:r>
                    </a:p>
                  </a:txBody>
                  <a:tcPr>
                    <a:solidFill>
                      <a:srgbClr val="004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106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Ethikkommissionen, Audit-Mechanismen </a:t>
                      </a:r>
                    </a:p>
                    <a:p>
                      <a:pPr marL="0" indent="0">
                        <a:buNone/>
                      </a:pP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→ </a:t>
                      </a:r>
                      <a:r>
                        <a:rPr lang="de-DE" sz="2000" b="0" dirty="0" err="1">
                          <a:solidFill>
                            <a:srgbClr val="203864"/>
                          </a:solidFill>
                        </a:rPr>
                        <a:t>Opt</a:t>
                      </a:r>
                      <a:r>
                        <a:rPr lang="de-DE" sz="2000" b="0" dirty="0">
                          <a:solidFill>
                            <a:srgbClr val="203864"/>
                          </a:solidFill>
                        </a:rPr>
                        <a:t>-out-Möglichkeiten, Tracking</a:t>
                      </a:r>
                      <a:endParaRPr lang="de-DE" sz="2000" dirty="0">
                        <a:solidFill>
                          <a:srgbClr val="203864"/>
                        </a:solidFill>
                      </a:endParaRPr>
                    </a:p>
                  </a:txBody>
                  <a:tcP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976539"/>
                  </a:ext>
                </a:extLst>
              </a:tr>
            </a:tbl>
          </a:graphicData>
        </a:graphic>
      </p:graphicFrame>
      <p:pic>
        <p:nvPicPr>
          <p:cNvPr id="17" name="Grafik 16">
            <a:extLst>
              <a:ext uri="{FF2B5EF4-FFF2-40B4-BE49-F238E27FC236}">
                <a16:creationId xmlns:a16="http://schemas.microsoft.com/office/drawing/2014/main" id="{81A42D39-396B-DB42-C62A-0F9F19E643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7814" y="4255580"/>
            <a:ext cx="3913414" cy="2602420"/>
          </a:xfrm>
          <a:prstGeom prst="rect">
            <a:avLst/>
          </a:prstGeom>
        </p:spPr>
      </p:pic>
      <p:pic>
        <p:nvPicPr>
          <p:cNvPr id="2" name="ElevenLabs_2025-11-03T17_29_23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8E31D79E-515C-511E-B618-24BF64707D3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8205" y="611981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983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246">
        <p:fade/>
      </p:transition>
    </mc:Choice>
    <mc:Fallback xmlns="">
      <p:transition spd="med" advTm="1002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" objId="2"/>
        <p14:stopEvt time="100181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C4F93-6DB6-B42E-9D9D-9AACE13F8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7074E74-2CC8-81B9-8ABA-15208997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42" y="2940266"/>
            <a:ext cx="10657115" cy="977467"/>
          </a:xfrm>
        </p:spPr>
        <p:txBody>
          <a:bodyPr/>
          <a:lstStyle/>
          <a:p>
            <a:r>
              <a:rPr lang="de-DE" dirty="0"/>
              <a:t>Voraussetzungen der </a:t>
            </a:r>
            <a:br>
              <a:rPr lang="de-DE" dirty="0"/>
            </a:br>
            <a:r>
              <a:rPr lang="de-DE" dirty="0"/>
              <a:t>informierten Einwilligung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8234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244">
        <p159:morph option="byObject"/>
      </p:transition>
    </mc:Choice>
    <mc:Fallback xmlns="">
      <p:transition spd="slow" advTm="1244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1EF59-6400-090C-F6F8-D367AB9B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1CF4CDD-C1DD-06CC-F235-15850C39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Modul 2: Anforderungen an die Einwilligung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19EDBFB-B4EB-E9A5-D5C2-29B62B4502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Informed Consent – Voraussetzungen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6DA994C-9D36-E04C-E592-D4750C41F5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392A64-16F1-8378-AAEA-4E3884B8E3F7}"/>
              </a:ext>
            </a:extLst>
          </p:cNvPr>
          <p:cNvSpPr/>
          <p:nvPr/>
        </p:nvSpPr>
        <p:spPr>
          <a:xfrm>
            <a:off x="838200" y="1604155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D5C0043-D5D2-673B-B02D-1A65EB0786CE}"/>
              </a:ext>
            </a:extLst>
          </p:cNvPr>
          <p:cNvSpPr/>
          <p:nvPr/>
        </p:nvSpPr>
        <p:spPr>
          <a:xfrm>
            <a:off x="838199" y="2358411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0C0149-652E-F262-5143-B79B0E1D6151}"/>
              </a:ext>
            </a:extLst>
          </p:cNvPr>
          <p:cNvSpPr/>
          <p:nvPr/>
        </p:nvSpPr>
        <p:spPr>
          <a:xfrm>
            <a:off x="838199" y="3112667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04F6F0-43FC-095C-DBA8-4C38903BD9AA}"/>
              </a:ext>
            </a:extLst>
          </p:cNvPr>
          <p:cNvSpPr/>
          <p:nvPr/>
        </p:nvSpPr>
        <p:spPr>
          <a:xfrm>
            <a:off x="838199" y="3861493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AD802F-5E20-5051-D823-624DF8BD9A71}"/>
              </a:ext>
            </a:extLst>
          </p:cNvPr>
          <p:cNvSpPr/>
          <p:nvPr/>
        </p:nvSpPr>
        <p:spPr>
          <a:xfrm>
            <a:off x="838199" y="4610319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B95FAA-1E76-B4AE-BED5-7FCD1D152A27}"/>
              </a:ext>
            </a:extLst>
          </p:cNvPr>
          <p:cNvSpPr/>
          <p:nvPr/>
        </p:nvSpPr>
        <p:spPr>
          <a:xfrm>
            <a:off x="838199" y="5359145"/>
            <a:ext cx="606287" cy="571514"/>
          </a:xfrm>
          <a:prstGeom prst="ellipse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/>
              <a:t>6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0FD5941-0299-7308-1857-FA0721676A3A}"/>
              </a:ext>
            </a:extLst>
          </p:cNvPr>
          <p:cNvSpPr txBox="1"/>
          <p:nvPr/>
        </p:nvSpPr>
        <p:spPr>
          <a:xfrm>
            <a:off x="1568642" y="1645640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Freiwilligkeit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C123F48-A731-D344-16F5-F8E3904B9E4F}"/>
              </a:ext>
            </a:extLst>
          </p:cNvPr>
          <p:cNvSpPr txBox="1"/>
          <p:nvPr/>
        </p:nvSpPr>
        <p:spPr>
          <a:xfrm>
            <a:off x="1568642" y="2405773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Ausdrücklichkeit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4960D73-5E5A-28E4-A504-3E55F7F71EDF}"/>
              </a:ext>
            </a:extLst>
          </p:cNvPr>
          <p:cNvSpPr txBox="1"/>
          <p:nvPr/>
        </p:nvSpPr>
        <p:spPr>
          <a:xfrm>
            <a:off x="1568642" y="3167591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Bestimmtheit</a:t>
            </a:r>
            <a:r>
              <a:rPr lang="de-DE" dirty="0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286E827-A90F-380C-A346-020EE4E5A35E}"/>
              </a:ext>
            </a:extLst>
          </p:cNvPr>
          <p:cNvSpPr txBox="1"/>
          <p:nvPr/>
        </p:nvSpPr>
        <p:spPr>
          <a:xfrm>
            <a:off x="1568642" y="3927127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Informiertheit</a:t>
            </a:r>
            <a:r>
              <a:rPr lang="de-DE" dirty="0"/>
              <a:t> 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79E415-F07A-18A4-AC83-E0CBFD2A2C9B}"/>
              </a:ext>
            </a:extLst>
          </p:cNvPr>
          <p:cNvSpPr txBox="1"/>
          <p:nvPr/>
        </p:nvSpPr>
        <p:spPr>
          <a:xfrm>
            <a:off x="1568642" y="4690033"/>
            <a:ext cx="3690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Widerrufbarkeit</a:t>
            </a:r>
            <a:r>
              <a:rPr lang="de-DE" dirty="0"/>
              <a:t> 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BFADD0C-37C3-E228-7403-56ABF0FC8F04}"/>
              </a:ext>
            </a:extLst>
          </p:cNvPr>
          <p:cNvSpPr txBox="1"/>
          <p:nvPr/>
        </p:nvSpPr>
        <p:spPr>
          <a:xfrm>
            <a:off x="1568642" y="5447394"/>
            <a:ext cx="4693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03864"/>
                </a:solidFill>
              </a:rPr>
              <a:t>Hinweise und Rechtsgrundlagen  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667A9A08-84C1-0A22-B31B-FA08D5B560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48220" y="3358285"/>
            <a:ext cx="5343780" cy="3446738"/>
          </a:xfrm>
          <a:prstGeom prst="rect">
            <a:avLst/>
          </a:prstGeom>
        </p:spPr>
      </p:pic>
      <p:pic>
        <p:nvPicPr>
          <p:cNvPr id="4" name="ElevenLabs_2025-11-03T17_34_39_Otto_pvc_sp118_s35_sb37_se3_b_m2">
            <a:hlinkClick r:id="" action="ppaction://media"/>
            <a:extLst>
              <a:ext uri="{FF2B5EF4-FFF2-40B4-BE49-F238E27FC236}">
                <a16:creationId xmlns:a16="http://schemas.microsoft.com/office/drawing/2014/main" id="{5EBA6AED-5E87-5A8E-E634-DD3E2897536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564" y="614309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028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5602">
        <p159:morph option="byObject"/>
      </p:transition>
    </mc:Choice>
    <mc:Fallback xmlns="">
      <p:transition spd="slow" advTm="356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  <p:extLst>
    <p:ext uri="{E180D4A7-C9FB-4DFB-919C-405C955672EB}">
      <p14:showEvtLst xmlns:p14="http://schemas.microsoft.com/office/powerpoint/2010/main">
        <p14:playEvt time="5" objId="4"/>
        <p14:stopEvt time="35453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.6|6.1|3.9|5.5|2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3.1|6.7|8.7|9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5|4.9|2|1.9|12|1.3|1.2|2|3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6.5|4.9|4.3|9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3.6|9.2|3.6|4.2|3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5.2|2|0.4|3|0.7|4.2|0.5|5.1|0.3|5|0.3|3.7|0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3.7|10.4|4.1|6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22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3.9|1.8|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5.7|16.4|1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8.7|19.3|1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.9|5.1|3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2.7|2.7|4.4|2.7|2.7|4.1|3.4|3.2|5.7|1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5.1|4.3|0.5|0.8|1.4|1.8|28.4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11.6|9.9|1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|29.2|3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0.4|4.1|0.2|3.5|0.3|3.9|1.4|3.8|0.3|3.2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8|2.4|1.5|2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5.5|11.8|7.5|9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5.9|14.3|2.7|1.5|8.9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4.4|3.8|1.5|1.9|1.5|1.6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6" ma:contentTypeDescription="Ein neues Dokument erstellen." ma:contentTypeScope="" ma:versionID="ff8a6396a1f122342aa16d7e9d89e14f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a3833875b827f165657270fb6a222f2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BF6590AE-C775-4282-8312-8831D246C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96c6cfda-f397-452f-aaf7-354f8a2af71a"/>
    <ds:schemaRef ds:uri="http://schemas.microsoft.com/office/2006/metadata/properties"/>
    <ds:schemaRef ds:uri="http://schemas.openxmlformats.org/package/2006/metadata/core-properties"/>
    <ds:schemaRef ds:uri="99a00cc4-59a4-48e2-97a2-f998a8372b54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1435</Words>
  <Application>Microsoft Office PowerPoint</Application>
  <PresentationFormat>Breitbild</PresentationFormat>
  <Paragraphs>395</Paragraphs>
  <Slides>36</Slides>
  <Notes>31</Notes>
  <HiddenSlides>0</HiddenSlides>
  <MMClips>23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3" baseType="lpstr">
      <vt:lpstr>Systemschrift Normal</vt:lpstr>
      <vt:lpstr>Lato</vt:lpstr>
      <vt:lpstr>Times New Roman</vt:lpstr>
      <vt:lpstr>Calibri</vt:lpstr>
      <vt:lpstr>Wingdings</vt:lpstr>
      <vt:lpstr>Arial</vt:lpstr>
      <vt:lpstr>Office</vt:lpstr>
      <vt:lpstr>PowerPoint-Präsentation</vt:lpstr>
      <vt:lpstr>PowerPoint-Präsentation</vt:lpstr>
      <vt:lpstr>Modul 2: Anforderungen an die Einwilligung  </vt:lpstr>
      <vt:lpstr>Modul 2: Anforderungen an die Einwilligung</vt:lpstr>
      <vt:lpstr>Herleitung – Ethische Bezüge </vt:lpstr>
      <vt:lpstr>Modul 2: Anforderungen an die Einwilligung</vt:lpstr>
      <vt:lpstr>Modul 2: Anforderungen an die Einwilligung</vt:lpstr>
      <vt:lpstr>Voraussetzungen der  informierten Einwilligung </vt:lpstr>
      <vt:lpstr>Modul 2: Anforderungen an die Einwilligung</vt:lpstr>
      <vt:lpstr>Modul 2: Anforderungen an die Einwilligung</vt:lpstr>
      <vt:lpstr>PowerPoint-Präsentation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Voraussetzungen der  weiten Einwilligung 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Spannungsfeld der Einwilligungsarten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Modul 2: Anforderungen an die Einwilligung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>Marius Brinkmann</cp:lastModifiedBy>
  <cp:revision>94</cp:revision>
  <dcterms:created xsi:type="dcterms:W3CDTF">2020-11-02T13:54:24Z</dcterms:created>
  <dcterms:modified xsi:type="dcterms:W3CDTF">2025-11-30T13:55:31Z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