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8.xml" ContentType="application/vnd.openxmlformats-officedocument.presentationml.notesSlide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tags/tag5.xml" ContentType="application/vnd.openxmlformats-officedocument.presentationml.tags+xml"/>
  <Override PartName="/ppt/notesSlides/notesSlide20.xml" ContentType="application/vnd.openxmlformats-officedocument.presentationml.notesSlide+xml"/>
  <Override PartName="/ppt/tags/tag6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3.xml" ContentType="application/vnd.openxmlformats-officedocument.presentationml.notesSlide+xml"/>
  <Override PartName="/ppt/tags/tag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8.xml" ContentType="application/vnd.openxmlformats-officedocument.presentationml.tags+xml"/>
  <Override PartName="/ppt/notesSlides/notesSlide27.xml" ContentType="application/vnd.openxmlformats-officedocument.presentationml.notesSlide+xml"/>
  <Override PartName="/ppt/tags/tag9.xml" ContentType="application/vnd.openxmlformats-officedocument.presentationml.tags+xml"/>
  <Override PartName="/ppt/notesSlides/notesSlide28.xml" ContentType="application/vnd.openxmlformats-officedocument.presentationml.notesSlide+xml"/>
  <Override PartName="/ppt/tags/tag10.xml" ContentType="application/vnd.openxmlformats-officedocument.presentationml.tags+xml"/>
  <Override PartName="/ppt/notesSlides/notesSlide29.xml" ContentType="application/vnd.openxmlformats-officedocument.presentationml.notesSlide+xml"/>
  <Override PartName="/ppt/tags/tag11.xml" ContentType="application/vnd.openxmlformats-officedocument.presentationml.tags+xml"/>
  <Override PartName="/ppt/notesSlides/notesSlide30.xml" ContentType="application/vnd.openxmlformats-officedocument.presentationml.notesSlide+xml"/>
  <Override PartName="/ppt/tags/tag12.xml" ContentType="application/vnd.openxmlformats-officedocument.presentationml.tags+xml"/>
  <Override PartName="/ppt/notesSlides/notesSlide31.xml" ContentType="application/vnd.openxmlformats-officedocument.presentationml.notesSlide+xml"/>
  <Override PartName="/ppt/tags/tag13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14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44"/>
  </p:notesMasterIdLst>
  <p:sldIdLst>
    <p:sldId id="337" r:id="rId5"/>
    <p:sldId id="332" r:id="rId6"/>
    <p:sldId id="333" r:id="rId7"/>
    <p:sldId id="338" r:id="rId8"/>
    <p:sldId id="334" r:id="rId9"/>
    <p:sldId id="370" r:id="rId10"/>
    <p:sldId id="342" r:id="rId11"/>
    <p:sldId id="365" r:id="rId12"/>
    <p:sldId id="371" r:id="rId13"/>
    <p:sldId id="372" r:id="rId14"/>
    <p:sldId id="367" r:id="rId15"/>
    <p:sldId id="373" r:id="rId16"/>
    <p:sldId id="374" r:id="rId17"/>
    <p:sldId id="368" r:id="rId18"/>
    <p:sldId id="375" r:id="rId19"/>
    <p:sldId id="376" r:id="rId20"/>
    <p:sldId id="369" r:id="rId21"/>
    <p:sldId id="377" r:id="rId22"/>
    <p:sldId id="378" r:id="rId23"/>
    <p:sldId id="346" r:id="rId24"/>
    <p:sldId id="347" r:id="rId25"/>
    <p:sldId id="348" r:id="rId26"/>
    <p:sldId id="349" r:id="rId27"/>
    <p:sldId id="351" r:id="rId28"/>
    <p:sldId id="350" r:id="rId29"/>
    <p:sldId id="353" r:id="rId30"/>
    <p:sldId id="352" r:id="rId31"/>
    <p:sldId id="355" r:id="rId32"/>
    <p:sldId id="357" r:id="rId33"/>
    <p:sldId id="359" r:id="rId34"/>
    <p:sldId id="358" r:id="rId35"/>
    <p:sldId id="360" r:id="rId36"/>
    <p:sldId id="361" r:id="rId37"/>
    <p:sldId id="362" r:id="rId38"/>
    <p:sldId id="363" r:id="rId39"/>
    <p:sldId id="356" r:id="rId40"/>
    <p:sldId id="354" r:id="rId41"/>
    <p:sldId id="335" r:id="rId42"/>
    <p:sldId id="336" r:id="rId43"/>
  </p:sldIdLst>
  <p:sldSz cx="12192000" cy="6858000"/>
  <p:notesSz cx="6858000" cy="9144000"/>
  <p:embeddedFontLst>
    <p:embeddedFont>
      <p:font typeface="Lato" panose="020F0502020204030203" pitchFamily="34" charset="0"/>
      <p:regular r:id="rId45"/>
      <p:bold r:id="rId46"/>
      <p:italic r:id="rId47"/>
      <p:boldItalic r:id="rId48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6F6E"/>
    <a:srgbClr val="3E3F3E"/>
    <a:srgbClr val="D9D9D9"/>
    <a:srgbClr val="004F9F"/>
    <a:srgbClr val="014F9F"/>
    <a:srgbClr val="F0F0F0"/>
    <a:srgbClr val="002B44"/>
    <a:srgbClr val="203864"/>
    <a:srgbClr val="000080"/>
    <a:srgbClr val="A90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ED2EFF-318D-4438-ACB1-68B0028E556F}" v="39" dt="2025-11-30T13:32:48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71" autoAdjust="0"/>
    <p:restoredTop sz="63191" autoAdjust="0"/>
  </p:normalViewPr>
  <p:slideViewPr>
    <p:cSldViewPr snapToGrid="0">
      <p:cViewPr varScale="1">
        <p:scale>
          <a:sx n="43" d="100"/>
          <a:sy n="43" d="100"/>
        </p:scale>
        <p:origin x="1122" y="5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3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1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4.fntdata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 Müller" userId="9c54c9a23ca358a8" providerId="LiveId" clId="{1379D1FB-CC8C-4CA3-9C85-68E702FB3B40}"/>
    <pc:docChg chg="undo custSel modSld">
      <pc:chgData name="Anton Müller" userId="9c54c9a23ca358a8" providerId="LiveId" clId="{1379D1FB-CC8C-4CA3-9C85-68E702FB3B40}" dt="2025-11-26T14:57:48.424" v="91" actId="20577"/>
      <pc:docMkLst>
        <pc:docMk/>
      </pc:docMkLst>
      <pc:sldChg chg="modSp mod">
        <pc:chgData name="Anton Müller" userId="9c54c9a23ca358a8" providerId="LiveId" clId="{1379D1FB-CC8C-4CA3-9C85-68E702FB3B40}" dt="2025-11-26T14:37:18.592" v="50" actId="20577"/>
        <pc:sldMkLst>
          <pc:docMk/>
          <pc:sldMk cId="1558041381" sldId="348"/>
        </pc:sldMkLst>
        <pc:graphicFrameChg chg="modGraphic">
          <ac:chgData name="Anton Müller" userId="9c54c9a23ca358a8" providerId="LiveId" clId="{1379D1FB-CC8C-4CA3-9C85-68E702FB3B40}" dt="2025-11-26T14:37:18.592" v="50" actId="20577"/>
          <ac:graphicFrameMkLst>
            <pc:docMk/>
            <pc:sldMk cId="1558041381" sldId="348"/>
            <ac:graphicFrameMk id="7" creationId="{8487E6F5-29E2-AC3A-BBFA-F8A8602665A0}"/>
          </ac:graphicFrameMkLst>
        </pc:graphicFrameChg>
      </pc:sldChg>
      <pc:sldChg chg="modSp mod">
        <pc:chgData name="Anton Müller" userId="9c54c9a23ca358a8" providerId="LiveId" clId="{1379D1FB-CC8C-4CA3-9C85-68E702FB3B40}" dt="2025-11-26T14:39:01.529" v="78" actId="20577"/>
        <pc:sldMkLst>
          <pc:docMk/>
          <pc:sldMk cId="3870383048" sldId="349"/>
        </pc:sldMkLst>
        <pc:graphicFrameChg chg="modGraphic">
          <ac:chgData name="Anton Müller" userId="9c54c9a23ca358a8" providerId="LiveId" clId="{1379D1FB-CC8C-4CA3-9C85-68E702FB3B40}" dt="2025-11-26T14:38:32.858" v="54" actId="20577"/>
          <ac:graphicFrameMkLst>
            <pc:docMk/>
            <pc:sldMk cId="3870383048" sldId="349"/>
            <ac:graphicFrameMk id="2" creationId="{EABED443-EA52-68B0-CF48-5AB4E9C6BD96}"/>
          </ac:graphicFrameMkLst>
        </pc:graphicFrameChg>
        <pc:graphicFrameChg chg="modGraphic">
          <ac:chgData name="Anton Müller" userId="9c54c9a23ca358a8" providerId="LiveId" clId="{1379D1FB-CC8C-4CA3-9C85-68E702FB3B40}" dt="2025-11-26T14:39:01.529" v="78" actId="20577"/>
          <ac:graphicFrameMkLst>
            <pc:docMk/>
            <pc:sldMk cId="3870383048" sldId="349"/>
            <ac:graphicFrameMk id="7" creationId="{4EC9CAC3-EE5E-3A0F-D564-1C96FAC52A94}"/>
          </ac:graphicFrameMkLst>
        </pc:graphicFrameChg>
      </pc:sldChg>
      <pc:sldChg chg="modSp mod">
        <pc:chgData name="Anton Müller" userId="9c54c9a23ca358a8" providerId="LiveId" clId="{1379D1FB-CC8C-4CA3-9C85-68E702FB3B40}" dt="2025-11-26T14:40:58.118" v="82" actId="404"/>
        <pc:sldMkLst>
          <pc:docMk/>
          <pc:sldMk cId="4214578814" sldId="350"/>
        </pc:sldMkLst>
        <pc:graphicFrameChg chg="modGraphic">
          <ac:chgData name="Anton Müller" userId="9c54c9a23ca358a8" providerId="LiveId" clId="{1379D1FB-CC8C-4CA3-9C85-68E702FB3B40}" dt="2025-11-26T14:40:58.118" v="82" actId="404"/>
          <ac:graphicFrameMkLst>
            <pc:docMk/>
            <pc:sldMk cId="4214578814" sldId="350"/>
            <ac:graphicFrameMk id="7" creationId="{E0BB27FB-5CE9-D778-62A4-55FD0C7E790D}"/>
          </ac:graphicFrameMkLst>
        </pc:graphicFrameChg>
      </pc:sldChg>
      <pc:sldChg chg="modSp mod">
        <pc:chgData name="Anton Müller" userId="9c54c9a23ca358a8" providerId="LiveId" clId="{1379D1FB-CC8C-4CA3-9C85-68E702FB3B40}" dt="2025-11-26T14:53:32.453" v="86" actId="20577"/>
        <pc:sldMkLst>
          <pc:docMk/>
          <pc:sldMk cId="3114065058" sldId="360"/>
        </pc:sldMkLst>
        <pc:spChg chg="mod">
          <ac:chgData name="Anton Müller" userId="9c54c9a23ca358a8" providerId="LiveId" clId="{1379D1FB-CC8C-4CA3-9C85-68E702FB3B40}" dt="2025-11-26T14:52:24.424" v="84" actId="1076"/>
          <ac:spMkLst>
            <pc:docMk/>
            <pc:sldMk cId="3114065058" sldId="360"/>
            <ac:spMk id="2" creationId="{ABC7050F-FC43-4C2D-512D-9C026562BC6B}"/>
          </ac:spMkLst>
        </pc:spChg>
        <pc:spChg chg="mod">
          <ac:chgData name="Anton Müller" userId="9c54c9a23ca358a8" providerId="LiveId" clId="{1379D1FB-CC8C-4CA3-9C85-68E702FB3B40}" dt="2025-11-26T14:53:32.453" v="86" actId="20577"/>
          <ac:spMkLst>
            <pc:docMk/>
            <pc:sldMk cId="3114065058" sldId="360"/>
            <ac:spMk id="4" creationId="{F8A03EE5-9C87-602D-A697-1219CB60A4BF}"/>
          </ac:spMkLst>
        </pc:spChg>
      </pc:sldChg>
      <pc:sldChg chg="modSp mod">
        <pc:chgData name="Anton Müller" userId="9c54c9a23ca358a8" providerId="LiveId" clId="{1379D1FB-CC8C-4CA3-9C85-68E702FB3B40}" dt="2025-11-26T14:52:47.498" v="85" actId="207"/>
        <pc:sldMkLst>
          <pc:docMk/>
          <pc:sldMk cId="1061784515" sldId="361"/>
        </pc:sldMkLst>
        <pc:spChg chg="mod">
          <ac:chgData name="Anton Müller" userId="9c54c9a23ca358a8" providerId="LiveId" clId="{1379D1FB-CC8C-4CA3-9C85-68E702FB3B40}" dt="2025-11-26T14:52:47.498" v="85" actId="207"/>
          <ac:spMkLst>
            <pc:docMk/>
            <pc:sldMk cId="1061784515" sldId="361"/>
            <ac:spMk id="2" creationId="{BA5D9949-15B3-7E39-8130-5EF7E3BCF934}"/>
          </ac:spMkLst>
        </pc:spChg>
      </pc:sldChg>
      <pc:sldChg chg="modSp">
        <pc:chgData name="Anton Müller" userId="9c54c9a23ca358a8" providerId="LiveId" clId="{1379D1FB-CC8C-4CA3-9C85-68E702FB3B40}" dt="2025-11-26T14:57:48.424" v="91" actId="20577"/>
        <pc:sldMkLst>
          <pc:docMk/>
          <pc:sldMk cId="2440098043" sldId="363"/>
        </pc:sldMkLst>
        <pc:spChg chg="mod">
          <ac:chgData name="Anton Müller" userId="9c54c9a23ca358a8" providerId="LiveId" clId="{1379D1FB-CC8C-4CA3-9C85-68E702FB3B40}" dt="2025-11-26T14:57:48.424" v="91" actId="20577"/>
          <ac:spMkLst>
            <pc:docMk/>
            <pc:sldMk cId="2440098043" sldId="363"/>
            <ac:spMk id="4" creationId="{CC615114-257E-BD06-B268-FBFBAA1B83D2}"/>
          </ac:spMkLst>
        </pc:spChg>
      </pc:sldChg>
      <pc:sldChg chg="modSp mod">
        <pc:chgData name="Anton Müller" userId="9c54c9a23ca358a8" providerId="LiveId" clId="{1379D1FB-CC8C-4CA3-9C85-68E702FB3B40}" dt="2025-11-26T14:22:35.169" v="5" actId="20577"/>
        <pc:sldMkLst>
          <pc:docMk/>
          <pc:sldMk cId="2100783644" sldId="365"/>
        </pc:sldMkLst>
        <pc:spChg chg="mod">
          <ac:chgData name="Anton Müller" userId="9c54c9a23ca358a8" providerId="LiveId" clId="{1379D1FB-CC8C-4CA3-9C85-68E702FB3B40}" dt="2025-11-26T14:22:35.169" v="5" actId="20577"/>
          <ac:spMkLst>
            <pc:docMk/>
            <pc:sldMk cId="2100783644" sldId="365"/>
            <ac:spMk id="19" creationId="{F39CA25D-21CC-CF6F-E668-BE20E03ED22C}"/>
          </ac:spMkLst>
        </pc:spChg>
      </pc:sldChg>
      <pc:sldChg chg="modSp mod">
        <pc:chgData name="Anton Müller" userId="9c54c9a23ca358a8" providerId="LiveId" clId="{1379D1FB-CC8C-4CA3-9C85-68E702FB3B40}" dt="2025-11-26T14:24:43.291" v="7" actId="1076"/>
        <pc:sldMkLst>
          <pc:docMk/>
          <pc:sldMk cId="1718103084" sldId="371"/>
        </pc:sldMkLst>
        <pc:spChg chg="mod">
          <ac:chgData name="Anton Müller" userId="9c54c9a23ca358a8" providerId="LiveId" clId="{1379D1FB-CC8C-4CA3-9C85-68E702FB3B40}" dt="2025-11-26T14:24:43.291" v="7" actId="1076"/>
          <ac:spMkLst>
            <pc:docMk/>
            <pc:sldMk cId="1718103084" sldId="371"/>
            <ac:spMk id="21" creationId="{5596775A-981D-38AC-5BBF-BE71F8C2211A}"/>
          </ac:spMkLst>
        </pc:spChg>
      </pc:sldChg>
      <pc:sldChg chg="modSp">
        <pc:chgData name="Anton Müller" userId="9c54c9a23ca358a8" providerId="LiveId" clId="{1379D1FB-CC8C-4CA3-9C85-68E702FB3B40}" dt="2025-11-26T14:27:24.359" v="11" actId="20577"/>
        <pc:sldMkLst>
          <pc:docMk/>
          <pc:sldMk cId="2503217095" sldId="374"/>
        </pc:sldMkLst>
        <pc:graphicFrameChg chg="mod">
          <ac:chgData name="Anton Müller" userId="9c54c9a23ca358a8" providerId="LiveId" clId="{1379D1FB-CC8C-4CA3-9C85-68E702FB3B40}" dt="2025-11-26T14:27:24.359" v="11" actId="20577"/>
          <ac:graphicFrameMkLst>
            <pc:docMk/>
            <pc:sldMk cId="2503217095" sldId="374"/>
            <ac:graphicFrameMk id="12" creationId="{4EFF35D3-6756-B6D5-80A4-67960CA09513}"/>
          </ac:graphicFrameMkLst>
        </pc:graphicFrameChg>
      </pc:sldChg>
    </pc:docChg>
  </pc:docChgLst>
  <pc:docChgLst>
    <pc:chgData name="Marius Brinkmann" userId="87554a3e8ea5504a" providerId="LiveId" clId="{8D1B12D6-2ABA-45C9-A1EE-C322957A74EE}"/>
    <pc:docChg chg="undo custSel addSld delSld modSld sldOrd modMainMaster">
      <pc:chgData name="Marius Brinkmann" userId="87554a3e8ea5504a" providerId="LiveId" clId="{8D1B12D6-2ABA-45C9-A1EE-C322957A74EE}" dt="2025-11-30T12:31:50.902" v="4104" actId="478"/>
      <pc:docMkLst>
        <pc:docMk/>
      </pc:docMkLst>
      <pc:sldChg chg="addSp delSp modSp mod modTransition delAnim modAnim modNotesTx">
        <pc:chgData name="Marius Brinkmann" userId="87554a3e8ea5504a" providerId="LiveId" clId="{8D1B12D6-2ABA-45C9-A1EE-C322957A74EE}" dt="2025-11-28T20:19:40.903" v="3931"/>
        <pc:sldMkLst>
          <pc:docMk/>
          <pc:sldMk cId="1606235370" sldId="332"/>
        </pc:sldMkLst>
        <pc:picChg chg="add mod">
          <ac:chgData name="Marius Brinkmann" userId="87554a3e8ea5504a" providerId="LiveId" clId="{8D1B12D6-2ABA-45C9-A1EE-C322957A74EE}" dt="2025-11-28T20:19:36.929" v="3928" actId="1076"/>
          <ac:picMkLst>
            <pc:docMk/>
            <pc:sldMk cId="1606235370" sldId="332"/>
            <ac:picMk id="4" creationId="{4D5D3563-E7FF-DB47-1B19-515ECE2F5F8A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1790698358" sldId="333"/>
        </pc:sldMkLst>
        <pc:picChg chg="add mod">
          <ac:chgData name="Marius Brinkmann" userId="87554a3e8ea5504a" providerId="LiveId" clId="{8D1B12D6-2ABA-45C9-A1EE-C322957A74EE}" dt="2025-10-31T13:35:19.683" v="3475" actId="1076"/>
          <ac:picMkLst>
            <pc:docMk/>
            <pc:sldMk cId="1790698358" sldId="333"/>
            <ac:picMk id="2" creationId="{B34BB47B-DCD6-382C-6F0E-B3C391015CE8}"/>
          </ac:picMkLst>
        </pc:picChg>
      </pc:sldChg>
      <pc:sldChg chg="addSp delSp modSp mod modTransition modAnim">
        <pc:chgData name="Marius Brinkmann" userId="87554a3e8ea5504a" providerId="LiveId" clId="{8D1B12D6-2ABA-45C9-A1EE-C322957A74EE}" dt="2025-11-07T15:20:53.659" v="3893"/>
        <pc:sldMkLst>
          <pc:docMk/>
          <pc:sldMk cId="2057304037" sldId="334"/>
        </pc:sldMkLst>
      </pc:sldChg>
      <pc:sldChg chg="addSp modSp mod modTransition modAnim modNotesTx">
        <pc:chgData name="Marius Brinkmann" userId="87554a3e8ea5504a" providerId="LiveId" clId="{8D1B12D6-2ABA-45C9-A1EE-C322957A74EE}" dt="2025-11-07T15:13:25.113" v="3892"/>
        <pc:sldMkLst>
          <pc:docMk/>
          <pc:sldMk cId="3288289621" sldId="335"/>
        </pc:sldMkLst>
        <pc:picChg chg="add mod">
          <ac:chgData name="Marius Brinkmann" userId="87554a3e8ea5504a" providerId="LiveId" clId="{8D1B12D6-2ABA-45C9-A1EE-C322957A74EE}" dt="2025-10-31T15:41:49.312" v="3700" actId="1076"/>
          <ac:picMkLst>
            <pc:docMk/>
            <pc:sldMk cId="3288289621" sldId="335"/>
            <ac:picMk id="2" creationId="{B532F045-53A6-AC8C-C17B-4A36AE59B3CC}"/>
          </ac:picMkLst>
        </pc:picChg>
      </pc:sldChg>
      <pc:sldChg chg="addSp delSp modSp mod ord modTransition">
        <pc:chgData name="Marius Brinkmann" userId="87554a3e8ea5504a" providerId="LiveId" clId="{8D1B12D6-2ABA-45C9-A1EE-C322957A74EE}" dt="2025-11-07T15:13:25.113" v="3892"/>
        <pc:sldMkLst>
          <pc:docMk/>
          <pc:sldMk cId="1254498853" sldId="336"/>
        </pc:sldMkLst>
      </pc:sldChg>
      <pc:sldChg chg="addSp delSp modSp mod modTransition modAnim">
        <pc:chgData name="Marius Brinkmann" userId="87554a3e8ea5504a" providerId="LiveId" clId="{8D1B12D6-2ABA-45C9-A1EE-C322957A74EE}" dt="2025-11-07T15:20:53.659" v="3893"/>
        <pc:sldMkLst>
          <pc:docMk/>
          <pc:sldMk cId="358853401" sldId="337"/>
        </pc:sldMkLst>
      </pc:sldChg>
      <pc:sldChg chg="addSp delSp modSp add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1727886170" sldId="338"/>
        </pc:sldMkLst>
        <pc:picChg chg="add mod">
          <ac:chgData name="Marius Brinkmann" userId="87554a3e8ea5504a" providerId="LiveId" clId="{8D1B12D6-2ABA-45C9-A1EE-C322957A74EE}" dt="2025-10-31T13:48:14.232" v="3487" actId="1076"/>
          <ac:picMkLst>
            <pc:docMk/>
            <pc:sldMk cId="1727886170" sldId="338"/>
            <ac:picMk id="2" creationId="{A8D5B80D-7681-D579-4064-1B2224A493C1}"/>
          </ac:picMkLst>
        </pc:picChg>
      </pc:sldChg>
      <pc:sldChg chg="addSp delSp modSp add mod ord modTransition modAnim">
        <pc:chgData name="Marius Brinkmann" userId="87554a3e8ea5504a" providerId="LiveId" clId="{8D1B12D6-2ABA-45C9-A1EE-C322957A74EE}" dt="2025-11-07T15:20:53.659" v="3893"/>
        <pc:sldMkLst>
          <pc:docMk/>
          <pc:sldMk cId="57803522" sldId="342"/>
        </pc:sldMkLst>
        <pc:picChg chg="add mod">
          <ac:chgData name="Marius Brinkmann" userId="87554a3e8ea5504a" providerId="LiveId" clId="{8D1B12D6-2ABA-45C9-A1EE-C322957A74EE}" dt="2025-10-31T13:58:50.657" v="3522" actId="1076"/>
          <ac:picMkLst>
            <pc:docMk/>
            <pc:sldMk cId="57803522" sldId="342"/>
            <ac:picMk id="2" creationId="{36EE6A02-706F-62F3-DD3D-41E0BF842234}"/>
          </ac:picMkLst>
        </pc:picChg>
      </pc:sldChg>
      <pc:sldChg chg="addSp delSp modSp add mod ord modTransition modAnim modNotesTx">
        <pc:chgData name="Marius Brinkmann" userId="87554a3e8ea5504a" providerId="LiveId" clId="{8D1B12D6-2ABA-45C9-A1EE-C322957A74EE}" dt="2025-11-07T15:22:28.924" v="3899"/>
        <pc:sldMkLst>
          <pc:docMk/>
          <pc:sldMk cId="553574722" sldId="346"/>
        </pc:sldMkLst>
        <pc:picChg chg="add mod">
          <ac:chgData name="Marius Brinkmann" userId="87554a3e8ea5504a" providerId="LiveId" clId="{8D1B12D6-2ABA-45C9-A1EE-C322957A74EE}" dt="2025-10-31T14:21:44.156" v="3575" actId="1076"/>
          <ac:picMkLst>
            <pc:docMk/>
            <pc:sldMk cId="553574722" sldId="346"/>
            <ac:picMk id="2" creationId="{936EAD7F-E2EA-9ADC-EDBD-41C878620872}"/>
          </ac:picMkLst>
        </pc:picChg>
      </pc:sldChg>
      <pc:sldChg chg="addSp delSp modSp add mod ord modTransition modAnim modNotesTx">
        <pc:chgData name="Marius Brinkmann" userId="87554a3e8ea5504a" providerId="LiveId" clId="{8D1B12D6-2ABA-45C9-A1EE-C322957A74EE}" dt="2025-11-07T15:23:27.722" v="3900"/>
        <pc:sldMkLst>
          <pc:docMk/>
          <pc:sldMk cId="118348273" sldId="347"/>
        </pc:sldMkLst>
        <pc:picChg chg="add mod">
          <ac:chgData name="Marius Brinkmann" userId="87554a3e8ea5504a" providerId="LiveId" clId="{8D1B12D6-2ABA-45C9-A1EE-C322957A74EE}" dt="2025-10-31T14:23:33.926" v="3579" actId="1076"/>
          <ac:picMkLst>
            <pc:docMk/>
            <pc:sldMk cId="118348273" sldId="347"/>
            <ac:picMk id="4" creationId="{639AEBBD-08A7-AFA2-3E4A-1EF98F4273BB}"/>
          </ac:picMkLst>
        </pc:picChg>
      </pc:sldChg>
      <pc:sldChg chg="addSp delSp modSp add mod modTransition modAnim modNotesTx">
        <pc:chgData name="Marius Brinkmann" userId="87554a3e8ea5504a" providerId="LiveId" clId="{8D1B12D6-2ABA-45C9-A1EE-C322957A74EE}" dt="2025-11-07T15:24:29.174" v="3901"/>
        <pc:sldMkLst>
          <pc:docMk/>
          <pc:sldMk cId="1558041381" sldId="348"/>
        </pc:sldMkLst>
        <pc:picChg chg="add mod">
          <ac:chgData name="Marius Brinkmann" userId="87554a3e8ea5504a" providerId="LiveId" clId="{8D1B12D6-2ABA-45C9-A1EE-C322957A74EE}" dt="2025-10-31T16:27:00.942" v="3779" actId="1076"/>
          <ac:picMkLst>
            <pc:docMk/>
            <pc:sldMk cId="1558041381" sldId="348"/>
            <ac:picMk id="4" creationId="{DED4A61B-39A7-3371-19BB-1FA84F1AC4B0}"/>
          </ac:picMkLst>
        </pc:picChg>
      </pc:sldChg>
      <pc:sldChg chg="addSp delSp modSp add mod modTransition delAnim modAnim modNotesTx">
        <pc:chgData name="Marius Brinkmann" userId="87554a3e8ea5504a" providerId="LiveId" clId="{8D1B12D6-2ABA-45C9-A1EE-C322957A74EE}" dt="2025-11-07T15:25:56.479" v="3905"/>
        <pc:sldMkLst>
          <pc:docMk/>
          <pc:sldMk cId="3870383048" sldId="349"/>
        </pc:sldMkLst>
        <pc:picChg chg="add mod">
          <ac:chgData name="Marius Brinkmann" userId="87554a3e8ea5504a" providerId="LiveId" clId="{8D1B12D6-2ABA-45C9-A1EE-C322957A74EE}" dt="2025-11-07T14:44:02.986" v="3868" actId="1076"/>
          <ac:picMkLst>
            <pc:docMk/>
            <pc:sldMk cId="3870383048" sldId="349"/>
            <ac:picMk id="25" creationId="{B347DB9F-733E-49FC-7E59-4BF1E8BC971C}"/>
          </ac:picMkLst>
        </pc:picChg>
      </pc:sldChg>
      <pc:sldChg chg="addSp delSp modSp add mod modTransition setBg modAnim modNotesTx">
        <pc:chgData name="Marius Brinkmann" userId="87554a3e8ea5504a" providerId="LiveId" clId="{8D1B12D6-2ABA-45C9-A1EE-C322957A74EE}" dt="2025-11-07T15:13:25.113" v="3892"/>
        <pc:sldMkLst>
          <pc:docMk/>
          <pc:sldMk cId="4214578814" sldId="350"/>
        </pc:sldMkLst>
        <pc:graphicFrameChg chg="add mod modGraphic">
          <ac:chgData name="Marius Brinkmann" userId="87554a3e8ea5504a" providerId="LiveId" clId="{8D1B12D6-2ABA-45C9-A1EE-C322957A74EE}" dt="2025-10-31T15:19:08.551" v="3645" actId="1035"/>
          <ac:graphicFrameMkLst>
            <pc:docMk/>
            <pc:sldMk cId="4214578814" sldId="350"/>
            <ac:graphicFrameMk id="7" creationId="{E0BB27FB-5CE9-D778-62A4-55FD0C7E790D}"/>
          </ac:graphicFrameMkLst>
        </pc:graphicFrameChg>
        <pc:picChg chg="add mod">
          <ac:chgData name="Marius Brinkmann" userId="87554a3e8ea5504a" providerId="LiveId" clId="{8D1B12D6-2ABA-45C9-A1EE-C322957A74EE}" dt="2025-10-31T14:31:11.035" v="3592" actId="1076"/>
          <ac:picMkLst>
            <pc:docMk/>
            <pc:sldMk cId="4214578814" sldId="350"/>
            <ac:picMk id="4" creationId="{4308D091-F58E-A803-078C-CB8D70B5E0C5}"/>
          </ac:picMkLst>
        </pc:picChg>
      </pc:sldChg>
      <pc:sldChg chg="modSp add mod ord modTransition">
        <pc:chgData name="Marius Brinkmann" userId="87554a3e8ea5504a" providerId="LiveId" clId="{8D1B12D6-2ABA-45C9-A1EE-C322957A74EE}" dt="2025-11-07T15:13:25.113" v="3892"/>
        <pc:sldMkLst>
          <pc:docMk/>
          <pc:sldMk cId="406008532" sldId="351"/>
        </pc:sldMkLst>
      </pc:sldChg>
      <pc:sldChg chg="addSp delSp modSp add mod ord modTransition delAnim modAnim modNotesTx">
        <pc:chgData name="Marius Brinkmann" userId="87554a3e8ea5504a" providerId="LiveId" clId="{8D1B12D6-2ABA-45C9-A1EE-C322957A74EE}" dt="2025-11-28T21:16:12.428" v="4103"/>
        <pc:sldMkLst>
          <pc:docMk/>
          <pc:sldMk cId="2496579205" sldId="352"/>
        </pc:sldMkLst>
        <pc:picChg chg="add mod">
          <ac:chgData name="Marius Brinkmann" userId="87554a3e8ea5504a" providerId="LiveId" clId="{8D1B12D6-2ABA-45C9-A1EE-C322957A74EE}" dt="2025-11-28T21:16:09.716" v="4100" actId="1076"/>
          <ac:picMkLst>
            <pc:docMk/>
            <pc:sldMk cId="2496579205" sldId="352"/>
            <ac:picMk id="8" creationId="{7C9F8A39-7088-9DE2-D787-ABAD0D033186}"/>
          </ac:picMkLst>
        </pc:picChg>
      </pc:sldChg>
      <pc:sldChg chg="addSp modSp add mod ord modTransition modAnim">
        <pc:chgData name="Marius Brinkmann" userId="87554a3e8ea5504a" providerId="LiveId" clId="{8D1B12D6-2ABA-45C9-A1EE-C322957A74EE}" dt="2025-11-07T15:13:25.113" v="3892"/>
        <pc:sldMkLst>
          <pc:docMk/>
          <pc:sldMk cId="3568959291" sldId="353"/>
        </pc:sldMkLst>
        <pc:picChg chg="add mod">
          <ac:chgData name="Marius Brinkmann" userId="87554a3e8ea5504a" providerId="LiveId" clId="{8D1B12D6-2ABA-45C9-A1EE-C322957A74EE}" dt="2025-10-31T14:32:31.853" v="3596" actId="1076"/>
          <ac:picMkLst>
            <pc:docMk/>
            <pc:sldMk cId="3568959291" sldId="353"/>
            <ac:picMk id="2" creationId="{319AF2AE-4B96-DD66-D2B1-6281159393A9}"/>
          </ac:picMkLst>
        </pc:picChg>
      </pc:sldChg>
      <pc:sldChg chg="addSp modSp add mod modTransition modAnim modNotesTx">
        <pc:chgData name="Marius Brinkmann" userId="87554a3e8ea5504a" providerId="LiveId" clId="{8D1B12D6-2ABA-45C9-A1EE-C322957A74EE}" dt="2025-11-07T15:13:25.113" v="3892"/>
        <pc:sldMkLst>
          <pc:docMk/>
          <pc:sldMk cId="3322287811" sldId="354"/>
        </pc:sldMkLst>
        <pc:spChg chg="mod">
          <ac:chgData name="Marius Brinkmann" userId="87554a3e8ea5504a" providerId="LiveId" clId="{8D1B12D6-2ABA-45C9-A1EE-C322957A74EE}" dt="2025-10-31T15:33:57.866" v="3680" actId="20577"/>
          <ac:spMkLst>
            <pc:docMk/>
            <pc:sldMk cId="3322287811" sldId="354"/>
            <ac:spMk id="4" creationId="{AC655C67-AA41-9BC8-DA57-5A02B7D08F1D}"/>
          </ac:spMkLst>
        </pc:spChg>
        <pc:picChg chg="add mod">
          <ac:chgData name="Marius Brinkmann" userId="87554a3e8ea5504a" providerId="LiveId" clId="{8D1B12D6-2ABA-45C9-A1EE-C322957A74EE}" dt="2025-10-31T15:40:11.686" v="3691" actId="1076"/>
          <ac:picMkLst>
            <pc:docMk/>
            <pc:sldMk cId="3322287811" sldId="354"/>
            <ac:picMk id="7" creationId="{74E3A182-FB4D-4374-53DF-6D83EC5FD801}"/>
          </ac:picMkLst>
        </pc:picChg>
      </pc:sldChg>
      <pc:sldChg chg="addSp delSp modSp add mod ord modTransition delAnim modAnim">
        <pc:chgData name="Marius Brinkmann" userId="87554a3e8ea5504a" providerId="LiveId" clId="{8D1B12D6-2ABA-45C9-A1EE-C322957A74EE}" dt="2025-11-30T12:31:50.902" v="4104" actId="478"/>
        <pc:sldMkLst>
          <pc:docMk/>
          <pc:sldMk cId="1356047832" sldId="355"/>
        </pc:sldMkLst>
        <pc:picChg chg="add del mod">
          <ac:chgData name="Marius Brinkmann" userId="87554a3e8ea5504a" providerId="LiveId" clId="{8D1B12D6-2ABA-45C9-A1EE-C322957A74EE}" dt="2025-11-30T12:31:50.902" v="4104" actId="478"/>
          <ac:picMkLst>
            <pc:docMk/>
            <pc:sldMk cId="1356047832" sldId="355"/>
            <ac:picMk id="2" creationId="{166F9AEE-C3C1-3887-BE31-70C11809AD18}"/>
          </ac:picMkLst>
        </pc:picChg>
      </pc:sldChg>
      <pc:sldChg chg="addSp delSp modSp add mod modTransition delAnim modAnim modNotesTx">
        <pc:chgData name="Marius Brinkmann" userId="87554a3e8ea5504a" providerId="LiveId" clId="{8D1B12D6-2ABA-45C9-A1EE-C322957A74EE}" dt="2025-11-07T15:13:25.113" v="3892"/>
        <pc:sldMkLst>
          <pc:docMk/>
          <pc:sldMk cId="4123135227" sldId="356"/>
        </pc:sldMkLst>
        <pc:picChg chg="add mod">
          <ac:chgData name="Marius Brinkmann" userId="87554a3e8ea5504a" providerId="LiveId" clId="{8D1B12D6-2ABA-45C9-A1EE-C322957A74EE}" dt="2025-10-31T15:36:09.824" v="3683" actId="1076"/>
          <ac:picMkLst>
            <pc:docMk/>
            <pc:sldMk cId="4123135227" sldId="356"/>
            <ac:picMk id="3" creationId="{DA849DCD-4DE2-6E2D-C1FD-01F90AC3F062}"/>
          </ac:picMkLst>
        </pc:picChg>
      </pc:sldChg>
      <pc:sldChg chg="addSp modSp add mod ord modTransition modAnim modNotesTx">
        <pc:chgData name="Marius Brinkmann" userId="87554a3e8ea5504a" providerId="LiveId" clId="{8D1B12D6-2ABA-45C9-A1EE-C322957A74EE}" dt="2025-11-07T15:13:25.113" v="3892"/>
        <pc:sldMkLst>
          <pc:docMk/>
          <pc:sldMk cId="480364061" sldId="357"/>
        </pc:sldMkLst>
        <pc:picChg chg="add mod">
          <ac:chgData name="Marius Brinkmann" userId="87554a3e8ea5504a" providerId="LiveId" clId="{8D1B12D6-2ABA-45C9-A1EE-C322957A74EE}" dt="2025-10-31T14:42:01.883" v="3608" actId="1076"/>
          <ac:picMkLst>
            <pc:docMk/>
            <pc:sldMk cId="480364061" sldId="357"/>
            <ac:picMk id="7" creationId="{75AD6283-C1A1-EB3A-754F-71201A48CB59}"/>
          </ac:picMkLst>
        </pc:picChg>
      </pc:sldChg>
      <pc:sldChg chg="addSp delSp modSp add mod modTransition modAnim">
        <pc:chgData name="Marius Brinkmann" userId="87554a3e8ea5504a" providerId="LiveId" clId="{8D1B12D6-2ABA-45C9-A1EE-C322957A74EE}" dt="2025-11-07T15:47:51.604" v="3917"/>
        <pc:sldMkLst>
          <pc:docMk/>
          <pc:sldMk cId="720081070" sldId="358"/>
        </pc:sldMkLst>
        <pc:picChg chg="add mod">
          <ac:chgData name="Marius Brinkmann" userId="87554a3e8ea5504a" providerId="LiveId" clId="{8D1B12D6-2ABA-45C9-A1EE-C322957A74EE}" dt="2025-10-31T14:46:38.610" v="3617" actId="1076"/>
          <ac:picMkLst>
            <pc:docMk/>
            <pc:sldMk cId="720081070" sldId="358"/>
            <ac:picMk id="7" creationId="{FA5B6532-14F9-46C7-C62F-0C26E4BBB404}"/>
          </ac:picMkLst>
        </pc:picChg>
      </pc:sldChg>
      <pc:sldChg chg="addSp modSp add mod modTransition modAnim">
        <pc:chgData name="Marius Brinkmann" userId="87554a3e8ea5504a" providerId="LiveId" clId="{8D1B12D6-2ABA-45C9-A1EE-C322957A74EE}" dt="2025-11-07T15:13:25.113" v="3892"/>
        <pc:sldMkLst>
          <pc:docMk/>
          <pc:sldMk cId="1635234246" sldId="359"/>
        </pc:sldMkLst>
        <pc:picChg chg="add mod">
          <ac:chgData name="Marius Brinkmann" userId="87554a3e8ea5504a" providerId="LiveId" clId="{8D1B12D6-2ABA-45C9-A1EE-C322957A74EE}" dt="2025-10-31T14:43:48.870" v="3613" actId="1076"/>
          <ac:picMkLst>
            <pc:docMk/>
            <pc:sldMk cId="1635234246" sldId="359"/>
            <ac:picMk id="2" creationId="{A5015F40-EF97-8FDF-AF45-348D8DEDD7EC}"/>
          </ac:picMkLst>
        </pc:picChg>
      </pc:sldChg>
      <pc:sldChg chg="addSp delSp modSp add mod modTransition modAnim modNotesTx">
        <pc:chgData name="Marius Brinkmann" userId="87554a3e8ea5504a" providerId="LiveId" clId="{8D1B12D6-2ABA-45C9-A1EE-C322957A74EE}" dt="2025-11-07T15:48:58.578" v="3920"/>
        <pc:sldMkLst>
          <pc:docMk/>
          <pc:sldMk cId="3114065058" sldId="360"/>
        </pc:sldMkLst>
        <pc:picChg chg="add mod">
          <ac:chgData name="Marius Brinkmann" userId="87554a3e8ea5504a" providerId="LiveId" clId="{8D1B12D6-2ABA-45C9-A1EE-C322957A74EE}" dt="2025-10-31T14:59:36.310" v="3622" actId="1076"/>
          <ac:picMkLst>
            <pc:docMk/>
            <pc:sldMk cId="3114065058" sldId="360"/>
            <ac:picMk id="7" creationId="{1125F4EE-EB65-3EB1-5E38-0F450A41780F}"/>
          </ac:picMkLst>
        </pc:picChg>
      </pc:sldChg>
      <pc:sldChg chg="addSp modSp add mod modTransition modAnim modNotesTx">
        <pc:chgData name="Marius Brinkmann" userId="87554a3e8ea5504a" providerId="LiveId" clId="{8D1B12D6-2ABA-45C9-A1EE-C322957A74EE}" dt="2025-11-07T15:13:25.113" v="3892"/>
        <pc:sldMkLst>
          <pc:docMk/>
          <pc:sldMk cId="1061784515" sldId="361"/>
        </pc:sldMkLst>
        <pc:picChg chg="add mod">
          <ac:chgData name="Marius Brinkmann" userId="87554a3e8ea5504a" providerId="LiveId" clId="{8D1B12D6-2ABA-45C9-A1EE-C322957A74EE}" dt="2025-10-31T15:20:53.696" v="3648" actId="1076"/>
          <ac:picMkLst>
            <pc:docMk/>
            <pc:sldMk cId="1061784515" sldId="361"/>
            <ac:picMk id="7" creationId="{9D195EC1-C27B-41E3-97D0-062BC66137C2}"/>
          </ac:picMkLst>
        </pc:picChg>
      </pc:sldChg>
      <pc:sldChg chg="addSp delSp modSp add mod modTransition modAnim modNotesTx">
        <pc:chgData name="Marius Brinkmann" userId="87554a3e8ea5504a" providerId="LiveId" clId="{8D1B12D6-2ABA-45C9-A1EE-C322957A74EE}" dt="2025-11-07T15:51:10.992" v="3923"/>
        <pc:sldMkLst>
          <pc:docMk/>
          <pc:sldMk cId="3034512798" sldId="362"/>
        </pc:sldMkLst>
        <pc:picChg chg="add mod">
          <ac:chgData name="Marius Brinkmann" userId="87554a3e8ea5504a" providerId="LiveId" clId="{8D1B12D6-2ABA-45C9-A1EE-C322957A74EE}" dt="2025-10-31T15:23:04.763" v="3655" actId="1076"/>
          <ac:picMkLst>
            <pc:docMk/>
            <pc:sldMk cId="3034512798" sldId="362"/>
            <ac:picMk id="7" creationId="{E4587E88-5C40-08E5-3DBA-898208653411}"/>
          </ac:picMkLst>
        </pc:picChg>
      </pc:sldChg>
      <pc:sldChg chg="addSp modSp add mod modTransition modAnim modNotesTx">
        <pc:chgData name="Marius Brinkmann" userId="87554a3e8ea5504a" providerId="LiveId" clId="{8D1B12D6-2ABA-45C9-A1EE-C322957A74EE}" dt="2025-11-07T15:13:25.113" v="3892"/>
        <pc:sldMkLst>
          <pc:docMk/>
          <pc:sldMk cId="2440098043" sldId="363"/>
        </pc:sldMkLst>
        <pc:picChg chg="add mod">
          <ac:chgData name="Marius Brinkmann" userId="87554a3e8ea5504a" providerId="LiveId" clId="{8D1B12D6-2ABA-45C9-A1EE-C322957A74EE}" dt="2025-10-31T15:29:30.773" v="3662" actId="1076"/>
          <ac:picMkLst>
            <pc:docMk/>
            <pc:sldMk cId="2440098043" sldId="363"/>
            <ac:picMk id="7" creationId="{AC0069EC-7222-16C2-1D6D-A87957B50D54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2100783644" sldId="365"/>
        </pc:sldMkLst>
        <pc:picChg chg="add mod">
          <ac:chgData name="Marius Brinkmann" userId="87554a3e8ea5504a" providerId="LiveId" clId="{8D1B12D6-2ABA-45C9-A1EE-C322957A74EE}" dt="2025-10-31T14:00:43.466" v="3526" actId="1076"/>
          <ac:picMkLst>
            <pc:docMk/>
            <pc:sldMk cId="2100783644" sldId="365"/>
            <ac:picMk id="2" creationId="{B1053893-C55E-E440-455F-5CB6A658483E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1594103350" sldId="367"/>
        </pc:sldMkLst>
        <pc:picChg chg="add mod">
          <ac:chgData name="Marius Brinkmann" userId="87554a3e8ea5504a" providerId="LiveId" clId="{8D1B12D6-2ABA-45C9-A1EE-C322957A74EE}" dt="2025-10-31T14:09:20.041" v="3538" actId="1076"/>
          <ac:picMkLst>
            <pc:docMk/>
            <pc:sldMk cId="1594103350" sldId="367"/>
            <ac:picMk id="4" creationId="{F46F3ABA-E3E2-441F-F452-FA68AA28E23B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289425555" sldId="368"/>
        </pc:sldMkLst>
        <pc:picChg chg="add mod">
          <ac:chgData name="Marius Brinkmann" userId="87554a3e8ea5504a" providerId="LiveId" clId="{8D1B12D6-2ABA-45C9-A1EE-C322957A74EE}" dt="2025-10-31T14:14:34.912" v="3551" actId="1076"/>
          <ac:picMkLst>
            <pc:docMk/>
            <pc:sldMk cId="289425555" sldId="368"/>
            <ac:picMk id="4" creationId="{790A9869-3CD6-5060-02E5-DB85C2262CB8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1:21.222" v="3896"/>
        <pc:sldMkLst>
          <pc:docMk/>
          <pc:sldMk cId="1916304011" sldId="369"/>
        </pc:sldMkLst>
        <pc:picChg chg="add mod">
          <ac:chgData name="Marius Brinkmann" userId="87554a3e8ea5504a" providerId="LiveId" clId="{8D1B12D6-2ABA-45C9-A1EE-C322957A74EE}" dt="2025-10-31T14:18:13.342" v="3563" actId="1076"/>
          <ac:picMkLst>
            <pc:docMk/>
            <pc:sldMk cId="1916304011" sldId="369"/>
            <ac:picMk id="4" creationId="{5FF47519-CB88-691B-F232-A78E5B7B2314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4282927804" sldId="370"/>
        </pc:sldMkLst>
        <pc:picChg chg="add mod">
          <ac:chgData name="Marius Brinkmann" userId="87554a3e8ea5504a" providerId="LiveId" clId="{8D1B12D6-2ABA-45C9-A1EE-C322957A74EE}" dt="2025-10-31T13:56:37.389" v="3490" actId="1076"/>
          <ac:picMkLst>
            <pc:docMk/>
            <pc:sldMk cId="4282927804" sldId="370"/>
            <ac:picMk id="2" creationId="{2495B6CD-CC4B-3316-4B52-43EA03EB77DB}"/>
          </ac:picMkLst>
        </pc:picChg>
      </pc:sldChg>
      <pc:sldChg chg="addSp delSp modSp mod modTransition modAnim">
        <pc:chgData name="Marius Brinkmann" userId="87554a3e8ea5504a" providerId="LiveId" clId="{8D1B12D6-2ABA-45C9-A1EE-C322957A74EE}" dt="2025-11-07T15:20:53.659" v="3893"/>
        <pc:sldMkLst>
          <pc:docMk/>
          <pc:sldMk cId="1718103084" sldId="371"/>
        </pc:sldMkLst>
        <pc:picChg chg="add mod">
          <ac:chgData name="Marius Brinkmann" userId="87554a3e8ea5504a" providerId="LiveId" clId="{8D1B12D6-2ABA-45C9-A1EE-C322957A74EE}" dt="2025-10-31T14:02:28.254" v="3530" actId="1076"/>
          <ac:picMkLst>
            <pc:docMk/>
            <pc:sldMk cId="1718103084" sldId="371"/>
            <ac:picMk id="2" creationId="{202EE794-CA84-182E-493C-18FF1D6E524F}"/>
          </ac:picMkLst>
        </pc:picChg>
      </pc:sldChg>
      <pc:sldChg chg="addSp delSp modSp mod modTransition modAnim">
        <pc:chgData name="Marius Brinkmann" userId="87554a3e8ea5504a" providerId="LiveId" clId="{8D1B12D6-2ABA-45C9-A1EE-C322957A74EE}" dt="2025-11-07T15:20:53.659" v="3893"/>
        <pc:sldMkLst>
          <pc:docMk/>
          <pc:sldMk cId="1996105472" sldId="372"/>
        </pc:sldMkLst>
        <pc:picChg chg="add mod">
          <ac:chgData name="Marius Brinkmann" userId="87554a3e8ea5504a" providerId="LiveId" clId="{8D1B12D6-2ABA-45C9-A1EE-C322957A74EE}" dt="2025-10-31T14:04:50.457" v="3534" actId="1076"/>
          <ac:picMkLst>
            <pc:docMk/>
            <pc:sldMk cId="1996105472" sldId="372"/>
            <ac:picMk id="2" creationId="{D4910B64-7634-5C5F-A37F-8E4A6EA4A2A0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1124715846" sldId="373"/>
        </pc:sldMkLst>
        <pc:picChg chg="add mod">
          <ac:chgData name="Marius Brinkmann" userId="87554a3e8ea5504a" providerId="LiveId" clId="{8D1B12D6-2ABA-45C9-A1EE-C322957A74EE}" dt="2025-10-31T14:11:27.484" v="3542" actId="1076"/>
          <ac:picMkLst>
            <pc:docMk/>
            <pc:sldMk cId="1124715846" sldId="373"/>
            <ac:picMk id="4" creationId="{A942864D-A23F-C527-213D-8706618EF1FD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2503217095" sldId="374"/>
        </pc:sldMkLst>
        <pc:picChg chg="add mod">
          <ac:chgData name="Marius Brinkmann" userId="87554a3e8ea5504a" providerId="LiveId" clId="{8D1B12D6-2ABA-45C9-A1EE-C322957A74EE}" dt="2025-10-31T14:12:51.814" v="3546" actId="1076"/>
          <ac:picMkLst>
            <pc:docMk/>
            <pc:sldMk cId="2503217095" sldId="374"/>
            <ac:picMk id="2" creationId="{1C8C6BC1-5AD3-7D88-F62F-172F6BE00574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0:53.659" v="3893"/>
        <pc:sldMkLst>
          <pc:docMk/>
          <pc:sldMk cId="3350284568" sldId="375"/>
        </pc:sldMkLst>
        <pc:picChg chg="add mod">
          <ac:chgData name="Marius Brinkmann" userId="87554a3e8ea5504a" providerId="LiveId" clId="{8D1B12D6-2ABA-45C9-A1EE-C322957A74EE}" dt="2025-10-31T14:16:10.460" v="3555" actId="1076"/>
          <ac:picMkLst>
            <pc:docMk/>
            <pc:sldMk cId="3350284568" sldId="375"/>
            <ac:picMk id="4" creationId="{0E91EB80-518B-EFC0-A344-DED6ACEF8B95}"/>
          </ac:picMkLst>
        </pc:picChg>
      </pc:sldChg>
      <pc:sldChg chg="addSp delSp modSp mod modTransition delAnim modAnim modNotesTx">
        <pc:chgData name="Marius Brinkmann" userId="87554a3e8ea5504a" providerId="LiveId" clId="{8D1B12D6-2ABA-45C9-A1EE-C322957A74EE}" dt="2025-11-28T20:48:51.711" v="4097"/>
        <pc:sldMkLst>
          <pc:docMk/>
          <pc:sldMk cId="3579659086" sldId="376"/>
        </pc:sldMkLst>
        <pc:graphicFrameChg chg="modGraphic">
          <ac:chgData name="Marius Brinkmann" userId="87554a3e8ea5504a" providerId="LiveId" clId="{8D1B12D6-2ABA-45C9-A1EE-C322957A74EE}" dt="2025-11-28T20:45:52.729" v="3955" actId="20577"/>
          <ac:graphicFrameMkLst>
            <pc:docMk/>
            <pc:sldMk cId="3579659086" sldId="376"/>
            <ac:graphicFrameMk id="12" creationId="{083B47B1-FF90-E3C3-4B84-091FA8B54792}"/>
          </ac:graphicFrameMkLst>
        </pc:graphicFrameChg>
        <pc:picChg chg="add mod">
          <ac:chgData name="Marius Brinkmann" userId="87554a3e8ea5504a" providerId="LiveId" clId="{8D1B12D6-2ABA-45C9-A1EE-C322957A74EE}" dt="2025-11-28T20:48:47.560" v="4094" actId="1076"/>
          <ac:picMkLst>
            <pc:docMk/>
            <pc:sldMk cId="3579659086" sldId="376"/>
            <ac:picMk id="4" creationId="{DCF9AFB9-FFE3-E00D-90A1-AF4A05FD9AB1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1:49.333" v="3897"/>
        <pc:sldMkLst>
          <pc:docMk/>
          <pc:sldMk cId="546610742" sldId="377"/>
        </pc:sldMkLst>
        <pc:picChg chg="add mod">
          <ac:chgData name="Marius Brinkmann" userId="87554a3e8ea5504a" providerId="LiveId" clId="{8D1B12D6-2ABA-45C9-A1EE-C322957A74EE}" dt="2025-10-31T14:19:43.417" v="3567" actId="1076"/>
          <ac:picMkLst>
            <pc:docMk/>
            <pc:sldMk cId="546610742" sldId="377"/>
            <ac:picMk id="4" creationId="{EF5F100F-08B3-FF21-66A5-388C8E8DF9E1}"/>
          </ac:picMkLst>
        </pc:picChg>
      </pc:sldChg>
      <pc:sldChg chg="addSp delSp modSp mod modTransition modAnim modNotesTx">
        <pc:chgData name="Marius Brinkmann" userId="87554a3e8ea5504a" providerId="LiveId" clId="{8D1B12D6-2ABA-45C9-A1EE-C322957A74EE}" dt="2025-11-07T15:22:15.815" v="3898"/>
        <pc:sldMkLst>
          <pc:docMk/>
          <pc:sldMk cId="1460942112" sldId="378"/>
        </pc:sldMkLst>
        <pc:picChg chg="add mod">
          <ac:chgData name="Marius Brinkmann" userId="87554a3e8ea5504a" providerId="LiveId" clId="{8D1B12D6-2ABA-45C9-A1EE-C322957A74EE}" dt="2025-10-31T14:21:02.993" v="3571" actId="1076"/>
          <ac:picMkLst>
            <pc:docMk/>
            <pc:sldMk cId="1460942112" sldId="378"/>
            <ac:picMk id="2" creationId="{1A5BD3EE-7E4D-0451-B5FD-03F1D8781519}"/>
          </ac:picMkLst>
        </pc:picChg>
      </pc:sldChg>
      <pc:sldMasterChg chg="modSldLayout">
        <pc:chgData name="Marius Brinkmann" userId="87554a3e8ea5504a" providerId="LiveId" clId="{8D1B12D6-2ABA-45C9-A1EE-C322957A74EE}" dt="2025-10-31T15:45:22.489" v="3727" actId="20577"/>
        <pc:sldMasterMkLst>
          <pc:docMk/>
          <pc:sldMasterMk cId="1863249725" sldId="2147483648"/>
        </pc:sldMasterMkLst>
        <pc:sldLayoutChg chg="modSp mod">
          <pc:chgData name="Marius Brinkmann" userId="87554a3e8ea5504a" providerId="LiveId" clId="{8D1B12D6-2ABA-45C9-A1EE-C322957A74EE}" dt="2025-10-31T15:45:22.489" v="3727" actId="20577"/>
          <pc:sldLayoutMkLst>
            <pc:docMk/>
            <pc:sldMasterMk cId="1863249725" sldId="2147483648"/>
            <pc:sldLayoutMk cId="3885395998" sldId="2147483664"/>
          </pc:sldLayoutMkLst>
          <pc:spChg chg="mod">
            <ac:chgData name="Marius Brinkmann" userId="87554a3e8ea5504a" providerId="LiveId" clId="{8D1B12D6-2ABA-45C9-A1EE-C322957A74EE}" dt="2025-10-31T15:45:22.489" v="3727" actId="20577"/>
            <ac:spMkLst>
              <pc:docMk/>
              <pc:sldMasterMk cId="1863249725" sldId="2147483648"/>
              <pc:sldLayoutMk cId="3885395998" sldId="2147483664"/>
              <ac:spMk id="11" creationId="{6B5E8B86-EE0E-3942-6714-20017E4CF3F6}"/>
            </ac:spMkLst>
          </pc:sp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/>
      <dgm:spPr>
        <a:solidFill>
          <a:srgbClr val="F0F0F0"/>
        </a:solidFill>
      </dgm:spPr>
      <dgm:t>
        <a:bodyPr/>
        <a:lstStyle/>
        <a:p>
          <a:pPr algn="ctr">
            <a:buNone/>
          </a:pPr>
          <a:r>
            <a:rPr lang="de-DE" b="0" dirty="0">
              <a:solidFill>
                <a:srgbClr val="3E3F3E"/>
              </a:solidFill>
            </a:rPr>
            <a:t>Datenerhebung prüfen: </a:t>
          </a:r>
        </a:p>
        <a:p>
          <a:pPr algn="ctr">
            <a:buNone/>
          </a:pPr>
          <a:r>
            <a:rPr lang="de-DE" b="0" dirty="0">
              <a:solidFill>
                <a:srgbClr val="3E3F3E"/>
              </a:solidFill>
            </a:rPr>
            <a:t>Welche Datenkategorien werden genutzt?</a:t>
          </a:r>
          <a:endParaRPr lang="de-DE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/>
      <dgm:spPr>
        <a:solidFill>
          <a:srgbClr val="F0F0F0"/>
        </a:solidFill>
      </dgm:spPr>
      <dgm:t>
        <a:bodyPr/>
        <a:lstStyle/>
        <a:p>
          <a:pPr algn="ctr"/>
          <a:r>
            <a:rPr lang="de-DE" b="0" dirty="0">
              <a:solidFill>
                <a:srgbClr val="3E3F3E"/>
              </a:solidFill>
            </a:rPr>
            <a:t>Einwilligung einholen: </a:t>
          </a:r>
        </a:p>
        <a:p>
          <a:pPr algn="ctr"/>
          <a:r>
            <a:rPr lang="de-DE" b="0" dirty="0">
              <a:solidFill>
                <a:srgbClr val="3E3F3E"/>
              </a:solidFill>
            </a:rPr>
            <a:t>DGSVO-konform: informiert, freiwillig, widerrufbar.</a:t>
          </a:r>
          <a:endParaRPr lang="de-DE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/>
      <dgm:spPr>
        <a:solidFill>
          <a:srgbClr val="F0F0F0"/>
        </a:solidFill>
      </dgm:spPr>
      <dgm:t>
        <a:bodyPr/>
        <a:lstStyle/>
        <a:p>
          <a:pPr algn="ctr"/>
          <a:r>
            <a:rPr lang="de-DE" b="0" dirty="0">
              <a:solidFill>
                <a:srgbClr val="3E3F3E"/>
              </a:solidFill>
            </a:rPr>
            <a:t>Rechtsgrundlage wählen: </a:t>
          </a:r>
        </a:p>
        <a:p>
          <a:pPr algn="ctr"/>
          <a:r>
            <a:rPr lang="de-DE" b="0" dirty="0">
              <a:solidFill>
                <a:srgbClr val="3E3F3E"/>
              </a:solidFill>
            </a:rPr>
            <a:t>Einwilligung, öffentliches Interesse.</a:t>
          </a:r>
          <a:endParaRPr lang="de-DE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7B61FDE-E686-4687-B1C3-52F5E6056EA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8F3A90-1A12-40FD-9CC5-CD154C0F39D5}">
      <dgm:prSet phldrT="[Text]" phldr="0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de-DE" dirty="0"/>
            <a:t>Planung</a:t>
          </a:r>
        </a:p>
      </dgm:t>
    </dgm:pt>
    <dgm:pt modelId="{6B64E9AE-1AE2-467F-AA49-F53E1EE2DE0F}" type="parTrans" cxnId="{5572704E-4654-4FFC-971E-E537F63DF858}">
      <dgm:prSet/>
      <dgm:spPr/>
      <dgm:t>
        <a:bodyPr/>
        <a:lstStyle/>
        <a:p>
          <a:endParaRPr lang="de-DE"/>
        </a:p>
      </dgm:t>
    </dgm:pt>
    <dgm:pt modelId="{6474FC66-7C98-4AF7-B827-FD694D776974}" type="sibTrans" cxnId="{5572704E-4654-4FFC-971E-E537F63DF858}">
      <dgm:prSet/>
      <dgm:spPr/>
      <dgm:t>
        <a:bodyPr/>
        <a:lstStyle/>
        <a:p>
          <a:endParaRPr lang="de-DE"/>
        </a:p>
      </dgm:t>
    </dgm:pt>
    <dgm:pt modelId="{BDE2FE47-1C9C-4706-BD01-EB24D74ED43B}">
      <dgm:prSet phldrT="[Text]" phldr="0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de-DE" dirty="0"/>
            <a:t>Erhebung</a:t>
          </a:r>
        </a:p>
      </dgm:t>
    </dgm:pt>
    <dgm:pt modelId="{70624520-C29E-4925-A0D2-9406A396FFCC}" type="parTrans" cxnId="{997BCDA6-AB93-4231-9B25-0C33FBA1023B}">
      <dgm:prSet/>
      <dgm:spPr/>
      <dgm:t>
        <a:bodyPr/>
        <a:lstStyle/>
        <a:p>
          <a:endParaRPr lang="de-DE"/>
        </a:p>
      </dgm:t>
    </dgm:pt>
    <dgm:pt modelId="{D956FEF8-F2C1-4254-861B-2435483F75F0}" type="sibTrans" cxnId="{997BCDA6-AB93-4231-9B25-0C33FBA1023B}">
      <dgm:prSet/>
      <dgm:spPr/>
      <dgm:t>
        <a:bodyPr/>
        <a:lstStyle/>
        <a:p>
          <a:endParaRPr lang="de-DE"/>
        </a:p>
      </dgm:t>
    </dgm:pt>
    <dgm:pt modelId="{4ABC438E-8137-418C-9F5D-1BBFDF699093}">
      <dgm:prSet phldrT="[Text]" phldr="0"/>
      <dgm:spPr/>
      <dgm:t>
        <a:bodyPr/>
        <a:lstStyle/>
        <a:p>
          <a:r>
            <a:rPr lang="de-DE" dirty="0"/>
            <a:t>Speicherung</a:t>
          </a:r>
        </a:p>
      </dgm:t>
    </dgm:pt>
    <dgm:pt modelId="{5A0739BD-FFCE-4B82-9B5B-300E00A92C2B}" type="parTrans" cxnId="{836397F6-512E-440C-8F5D-E5CE2597F9FD}">
      <dgm:prSet/>
      <dgm:spPr/>
      <dgm:t>
        <a:bodyPr/>
        <a:lstStyle/>
        <a:p>
          <a:endParaRPr lang="de-DE"/>
        </a:p>
      </dgm:t>
    </dgm:pt>
    <dgm:pt modelId="{3A06E9D1-A027-4900-A164-8D6DFFD15817}" type="sibTrans" cxnId="{836397F6-512E-440C-8F5D-E5CE2597F9FD}">
      <dgm:prSet/>
      <dgm:spPr/>
      <dgm:t>
        <a:bodyPr/>
        <a:lstStyle/>
        <a:p>
          <a:endParaRPr lang="de-DE"/>
        </a:p>
      </dgm:t>
    </dgm:pt>
    <dgm:pt modelId="{2B299DB3-587A-4304-B22E-53427B88EC81}">
      <dgm:prSet phldrT="[Text]" phldr="0"/>
      <dgm:spPr/>
      <dgm:t>
        <a:bodyPr/>
        <a:lstStyle/>
        <a:p>
          <a:r>
            <a:rPr lang="de-DE" dirty="0"/>
            <a:t>Auswertung</a:t>
          </a:r>
        </a:p>
      </dgm:t>
    </dgm:pt>
    <dgm:pt modelId="{8F3C5D18-7381-4D7B-9EE6-3D75027549E2}" type="parTrans" cxnId="{9B8313E2-A751-4B63-973E-3F7631BC31C5}">
      <dgm:prSet/>
      <dgm:spPr/>
      <dgm:t>
        <a:bodyPr/>
        <a:lstStyle/>
        <a:p>
          <a:endParaRPr lang="de-DE"/>
        </a:p>
      </dgm:t>
    </dgm:pt>
    <dgm:pt modelId="{A8EE82F7-1477-42A3-9E00-C29FD58D2B51}" type="sibTrans" cxnId="{9B8313E2-A751-4B63-973E-3F7631BC31C5}">
      <dgm:prSet/>
      <dgm:spPr/>
      <dgm:t>
        <a:bodyPr/>
        <a:lstStyle/>
        <a:p>
          <a:endParaRPr lang="de-DE"/>
        </a:p>
      </dgm:t>
    </dgm:pt>
    <dgm:pt modelId="{A50089C5-D048-4245-9AB8-612683EA6486}">
      <dgm:prSet phldrT="[Text]" phldr="0"/>
      <dgm:spPr/>
      <dgm:t>
        <a:bodyPr/>
        <a:lstStyle/>
        <a:p>
          <a:r>
            <a:rPr lang="de-DE"/>
            <a:t>Archivierung</a:t>
          </a:r>
          <a:endParaRPr lang="de-DE" dirty="0"/>
        </a:p>
      </dgm:t>
    </dgm:pt>
    <dgm:pt modelId="{F5DB2F61-1D92-4AE1-A64B-E2CC2BCB4DE8}" type="parTrans" cxnId="{F3051DCE-A78D-488B-80FB-BA1499D95E1F}">
      <dgm:prSet/>
      <dgm:spPr/>
      <dgm:t>
        <a:bodyPr/>
        <a:lstStyle/>
        <a:p>
          <a:endParaRPr lang="de-DE"/>
        </a:p>
      </dgm:t>
    </dgm:pt>
    <dgm:pt modelId="{CD48C9DB-ADFB-4D0E-8B7A-549FCE468A4B}" type="sibTrans" cxnId="{F3051DCE-A78D-488B-80FB-BA1499D95E1F}">
      <dgm:prSet/>
      <dgm:spPr/>
      <dgm:t>
        <a:bodyPr/>
        <a:lstStyle/>
        <a:p>
          <a:endParaRPr lang="de-DE"/>
        </a:p>
      </dgm:t>
    </dgm:pt>
    <dgm:pt modelId="{D00080E3-1607-4B90-80CB-961B469A1B76}">
      <dgm:prSet phldrT="[Text]" phldr="0" custT="1"/>
      <dgm:spPr/>
      <dgm:t>
        <a:bodyPr/>
        <a:lstStyle/>
        <a:p>
          <a:r>
            <a:rPr lang="de-DE" sz="1200" dirty="0"/>
            <a:t>Veröffentlichung</a:t>
          </a:r>
          <a:r>
            <a:rPr lang="de-DE" sz="1400" dirty="0"/>
            <a:t> -&gt;</a:t>
          </a:r>
          <a:r>
            <a:rPr lang="de-DE" sz="1200" dirty="0"/>
            <a:t>Nachnutzung</a:t>
          </a:r>
          <a:endParaRPr lang="de-DE" sz="1400" dirty="0"/>
        </a:p>
      </dgm:t>
    </dgm:pt>
    <dgm:pt modelId="{4AF74D77-2614-4D1B-B27B-AF442B8D7D8D}" type="parTrans" cxnId="{842B385E-D8E6-4E53-8006-A8A3FA9EF4B7}">
      <dgm:prSet/>
      <dgm:spPr/>
      <dgm:t>
        <a:bodyPr/>
        <a:lstStyle/>
        <a:p>
          <a:endParaRPr lang="de-DE"/>
        </a:p>
      </dgm:t>
    </dgm:pt>
    <dgm:pt modelId="{C8419FB6-DA56-44A5-96D7-8FE1B001F534}" type="sibTrans" cxnId="{842B385E-D8E6-4E53-8006-A8A3FA9EF4B7}">
      <dgm:prSet/>
      <dgm:spPr/>
      <dgm:t>
        <a:bodyPr/>
        <a:lstStyle/>
        <a:p>
          <a:endParaRPr lang="de-DE"/>
        </a:p>
      </dgm:t>
    </dgm:pt>
    <dgm:pt modelId="{CFAAE2CE-8202-4B33-9599-EAC5494736D6}" type="pres">
      <dgm:prSet presAssocID="{C7B61FDE-E686-4687-B1C3-52F5E6056EAF}" presName="compositeShape" presStyleCnt="0">
        <dgm:presLayoutVars>
          <dgm:chMax val="7"/>
          <dgm:dir/>
          <dgm:resizeHandles val="exact"/>
        </dgm:presLayoutVars>
      </dgm:prSet>
      <dgm:spPr/>
    </dgm:pt>
    <dgm:pt modelId="{1FA5D384-0997-49B3-BAF3-425DA35D8989}" type="pres">
      <dgm:prSet presAssocID="{C7B61FDE-E686-4687-B1C3-52F5E6056EAF}" presName="wedge1" presStyleLbl="node1" presStyleIdx="0" presStyleCnt="6"/>
      <dgm:spPr/>
    </dgm:pt>
    <dgm:pt modelId="{DF50AEF0-41D3-4B21-A5B8-AF26C8304FF2}" type="pres">
      <dgm:prSet presAssocID="{C7B61FDE-E686-4687-B1C3-52F5E6056EAF}" presName="dummy1a" presStyleCnt="0"/>
      <dgm:spPr/>
    </dgm:pt>
    <dgm:pt modelId="{E1D75F8B-91AB-4FF5-AB07-C67462DF4EF0}" type="pres">
      <dgm:prSet presAssocID="{C7B61FDE-E686-4687-B1C3-52F5E6056EAF}" presName="dummy1b" presStyleCnt="0"/>
      <dgm:spPr/>
    </dgm:pt>
    <dgm:pt modelId="{A2923852-273C-4D27-9FDD-D53456761365}" type="pres">
      <dgm:prSet presAssocID="{C7B61FDE-E686-4687-B1C3-52F5E6056EA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7872DE3C-A013-4588-A988-E09B72B3AE49}" type="pres">
      <dgm:prSet presAssocID="{C7B61FDE-E686-4687-B1C3-52F5E6056EAF}" presName="wedge2" presStyleLbl="node1" presStyleIdx="1" presStyleCnt="6"/>
      <dgm:spPr/>
    </dgm:pt>
    <dgm:pt modelId="{C90F0D4D-9C90-423C-A3B5-DC99E6A0576A}" type="pres">
      <dgm:prSet presAssocID="{C7B61FDE-E686-4687-B1C3-52F5E6056EAF}" presName="dummy2a" presStyleCnt="0"/>
      <dgm:spPr/>
    </dgm:pt>
    <dgm:pt modelId="{A0C7A3DA-A068-4D78-B4BA-42A6DA9DAB83}" type="pres">
      <dgm:prSet presAssocID="{C7B61FDE-E686-4687-B1C3-52F5E6056EAF}" presName="dummy2b" presStyleCnt="0"/>
      <dgm:spPr/>
    </dgm:pt>
    <dgm:pt modelId="{AA6BD257-88C5-4C21-99B1-3780243531C6}" type="pres">
      <dgm:prSet presAssocID="{C7B61FDE-E686-4687-B1C3-52F5E6056EA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993DC06-12CA-46BE-A368-9E7991EFBCFC}" type="pres">
      <dgm:prSet presAssocID="{C7B61FDE-E686-4687-B1C3-52F5E6056EAF}" presName="wedge3" presStyleLbl="node1" presStyleIdx="2" presStyleCnt="6"/>
      <dgm:spPr/>
    </dgm:pt>
    <dgm:pt modelId="{4C3A625D-6A81-4293-9F7F-8C0F91BEB2D2}" type="pres">
      <dgm:prSet presAssocID="{C7B61FDE-E686-4687-B1C3-52F5E6056EAF}" presName="dummy3a" presStyleCnt="0"/>
      <dgm:spPr/>
    </dgm:pt>
    <dgm:pt modelId="{2B0D94D5-1D99-4B5B-AF4B-455531112A01}" type="pres">
      <dgm:prSet presAssocID="{C7B61FDE-E686-4687-B1C3-52F5E6056EAF}" presName="dummy3b" presStyleCnt="0"/>
      <dgm:spPr/>
    </dgm:pt>
    <dgm:pt modelId="{27C94A00-837A-47B4-94ED-20FA7527EC84}" type="pres">
      <dgm:prSet presAssocID="{C7B61FDE-E686-4687-B1C3-52F5E6056EA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C3B3DA8A-0B44-47A4-A9CC-F4BF2CFA4CF2}" type="pres">
      <dgm:prSet presAssocID="{C7B61FDE-E686-4687-B1C3-52F5E6056EAF}" presName="wedge4" presStyleLbl="node1" presStyleIdx="3" presStyleCnt="6"/>
      <dgm:spPr/>
    </dgm:pt>
    <dgm:pt modelId="{B57CFB38-A6EC-40FB-A9D9-EE74ACFE6B3C}" type="pres">
      <dgm:prSet presAssocID="{C7B61FDE-E686-4687-B1C3-52F5E6056EAF}" presName="dummy4a" presStyleCnt="0"/>
      <dgm:spPr/>
    </dgm:pt>
    <dgm:pt modelId="{066B6C8D-55AD-430D-A5AF-36407829A341}" type="pres">
      <dgm:prSet presAssocID="{C7B61FDE-E686-4687-B1C3-52F5E6056EAF}" presName="dummy4b" presStyleCnt="0"/>
      <dgm:spPr/>
    </dgm:pt>
    <dgm:pt modelId="{02CA50C4-3901-43DC-8000-F1D7D703A11C}" type="pres">
      <dgm:prSet presAssocID="{C7B61FDE-E686-4687-B1C3-52F5E6056EA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BC0DB11-B2B2-4B46-856C-6B1E9A370CD9}" type="pres">
      <dgm:prSet presAssocID="{C7B61FDE-E686-4687-B1C3-52F5E6056EAF}" presName="wedge5" presStyleLbl="node1" presStyleIdx="4" presStyleCnt="6"/>
      <dgm:spPr/>
    </dgm:pt>
    <dgm:pt modelId="{5C7E723F-594D-420E-AE15-29314CC16ED2}" type="pres">
      <dgm:prSet presAssocID="{C7B61FDE-E686-4687-B1C3-52F5E6056EAF}" presName="dummy5a" presStyleCnt="0"/>
      <dgm:spPr/>
    </dgm:pt>
    <dgm:pt modelId="{F594FD6A-B1DE-4E0C-A8C4-22E9ACC0FDD3}" type="pres">
      <dgm:prSet presAssocID="{C7B61FDE-E686-4687-B1C3-52F5E6056EAF}" presName="dummy5b" presStyleCnt="0"/>
      <dgm:spPr/>
    </dgm:pt>
    <dgm:pt modelId="{310B6F94-6BEE-46C5-8DC0-620F2011D139}" type="pres">
      <dgm:prSet presAssocID="{C7B61FDE-E686-4687-B1C3-52F5E6056EA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72F92388-DC31-4B56-8E12-F8EE36E6C644}" type="pres">
      <dgm:prSet presAssocID="{C7B61FDE-E686-4687-B1C3-52F5E6056EAF}" presName="wedge6" presStyleLbl="node1" presStyleIdx="5" presStyleCnt="6"/>
      <dgm:spPr/>
    </dgm:pt>
    <dgm:pt modelId="{E630EF45-F629-451B-844C-C67A9E5DC729}" type="pres">
      <dgm:prSet presAssocID="{C7B61FDE-E686-4687-B1C3-52F5E6056EAF}" presName="dummy6a" presStyleCnt="0"/>
      <dgm:spPr/>
    </dgm:pt>
    <dgm:pt modelId="{28F3D797-27D0-4415-885A-DC31EFBECDCC}" type="pres">
      <dgm:prSet presAssocID="{C7B61FDE-E686-4687-B1C3-52F5E6056EAF}" presName="dummy6b" presStyleCnt="0"/>
      <dgm:spPr/>
    </dgm:pt>
    <dgm:pt modelId="{DA7B5A15-785E-4C44-9DAB-D0194E5E6389}" type="pres">
      <dgm:prSet presAssocID="{C7B61FDE-E686-4687-B1C3-52F5E6056EA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CE6E506E-5F1B-46C8-921B-3A3F24C5FDC6}" type="pres">
      <dgm:prSet presAssocID="{6474FC66-7C98-4AF7-B827-FD694D776974}" presName="arrowWedge1" presStyleLbl="fgSibTrans2D1" presStyleIdx="0" presStyleCnt="6"/>
      <dgm:spPr/>
    </dgm:pt>
    <dgm:pt modelId="{549655BA-25AC-41FC-AB28-38C1144EECEA}" type="pres">
      <dgm:prSet presAssocID="{D956FEF8-F2C1-4254-861B-2435483F75F0}" presName="arrowWedge2" presStyleLbl="fgSibTrans2D1" presStyleIdx="1" presStyleCnt="6"/>
      <dgm:spPr/>
    </dgm:pt>
    <dgm:pt modelId="{E07C3E68-D304-4E21-A047-FDAE801ABA4A}" type="pres">
      <dgm:prSet presAssocID="{3A06E9D1-A027-4900-A164-8D6DFFD15817}" presName="arrowWedge3" presStyleLbl="fgSibTrans2D1" presStyleIdx="2" presStyleCnt="6"/>
      <dgm:spPr/>
    </dgm:pt>
    <dgm:pt modelId="{BB57AB36-A1D3-4245-80C6-EFE60A761B88}" type="pres">
      <dgm:prSet presAssocID="{A8EE82F7-1477-42A3-9E00-C29FD58D2B51}" presName="arrowWedge4" presStyleLbl="fgSibTrans2D1" presStyleIdx="3" presStyleCnt="6"/>
      <dgm:spPr/>
    </dgm:pt>
    <dgm:pt modelId="{ECE983E5-9125-47A2-80A5-11F11FD9D612}" type="pres">
      <dgm:prSet presAssocID="{CD48C9DB-ADFB-4D0E-8B7A-549FCE468A4B}" presName="arrowWedge5" presStyleLbl="fgSibTrans2D1" presStyleIdx="4" presStyleCnt="6"/>
      <dgm:spPr/>
    </dgm:pt>
    <dgm:pt modelId="{9CE9FB78-9454-4F65-87C3-4A8BD76D3251}" type="pres">
      <dgm:prSet presAssocID="{C8419FB6-DA56-44A5-96D7-8FE1B001F534}" presName="arrowWedge6" presStyleLbl="fgSibTrans2D1" presStyleIdx="5" presStyleCnt="6"/>
      <dgm:spPr/>
    </dgm:pt>
  </dgm:ptLst>
  <dgm:cxnLst>
    <dgm:cxn modelId="{CE36BD2B-3030-4103-BA63-EF7A91011094}" type="presOf" srcId="{BDE2FE47-1C9C-4706-BD01-EB24D74ED43B}" destId="{AA6BD257-88C5-4C21-99B1-3780243531C6}" srcOrd="1" destOrd="0" presId="urn:microsoft.com/office/officeart/2005/8/layout/cycle8"/>
    <dgm:cxn modelId="{366D803E-DE4C-4F92-8375-9E4379E37C59}" type="presOf" srcId="{A50089C5-D048-4245-9AB8-612683EA6486}" destId="{310B6F94-6BEE-46C5-8DC0-620F2011D139}" srcOrd="1" destOrd="0" presId="urn:microsoft.com/office/officeart/2005/8/layout/cycle8"/>
    <dgm:cxn modelId="{842B385E-D8E6-4E53-8006-A8A3FA9EF4B7}" srcId="{C7B61FDE-E686-4687-B1C3-52F5E6056EAF}" destId="{D00080E3-1607-4B90-80CB-961B469A1B76}" srcOrd="5" destOrd="0" parTransId="{4AF74D77-2614-4D1B-B27B-AF442B8D7D8D}" sibTransId="{C8419FB6-DA56-44A5-96D7-8FE1B001F534}"/>
    <dgm:cxn modelId="{A8736A41-81D5-4B2D-A229-068D28F50716}" type="presOf" srcId="{4ABC438E-8137-418C-9F5D-1BBFDF699093}" destId="{B993DC06-12CA-46BE-A368-9E7991EFBCFC}" srcOrd="0" destOrd="0" presId="urn:microsoft.com/office/officeart/2005/8/layout/cycle8"/>
    <dgm:cxn modelId="{F381EE43-D970-4F48-A0AB-BF99054054E9}" type="presOf" srcId="{D00080E3-1607-4B90-80CB-961B469A1B76}" destId="{72F92388-DC31-4B56-8E12-F8EE36E6C644}" srcOrd="0" destOrd="0" presId="urn:microsoft.com/office/officeart/2005/8/layout/cycle8"/>
    <dgm:cxn modelId="{256F5547-77DF-453D-954B-699809B1E0C5}" type="presOf" srcId="{2B299DB3-587A-4304-B22E-53427B88EC81}" destId="{C3B3DA8A-0B44-47A4-A9CC-F4BF2CFA4CF2}" srcOrd="0" destOrd="0" presId="urn:microsoft.com/office/officeart/2005/8/layout/cycle8"/>
    <dgm:cxn modelId="{5572704E-4654-4FFC-971E-E537F63DF858}" srcId="{C7B61FDE-E686-4687-B1C3-52F5E6056EAF}" destId="{CB8F3A90-1A12-40FD-9CC5-CD154C0F39D5}" srcOrd="0" destOrd="0" parTransId="{6B64E9AE-1AE2-467F-AA49-F53E1EE2DE0F}" sibTransId="{6474FC66-7C98-4AF7-B827-FD694D776974}"/>
    <dgm:cxn modelId="{5BDA6C6F-33AA-4273-BCAD-E41171A3D6E8}" type="presOf" srcId="{CB8F3A90-1A12-40FD-9CC5-CD154C0F39D5}" destId="{1FA5D384-0997-49B3-BAF3-425DA35D8989}" srcOrd="0" destOrd="0" presId="urn:microsoft.com/office/officeart/2005/8/layout/cycle8"/>
    <dgm:cxn modelId="{FCE4037D-B4AA-428B-8182-793128450826}" type="presOf" srcId="{4ABC438E-8137-418C-9F5D-1BBFDF699093}" destId="{27C94A00-837A-47B4-94ED-20FA7527EC84}" srcOrd="1" destOrd="0" presId="urn:microsoft.com/office/officeart/2005/8/layout/cycle8"/>
    <dgm:cxn modelId="{378D1B8B-FFE1-4654-BE9F-95B6C7716AF8}" type="presOf" srcId="{BDE2FE47-1C9C-4706-BD01-EB24D74ED43B}" destId="{7872DE3C-A013-4588-A988-E09B72B3AE49}" srcOrd="0" destOrd="0" presId="urn:microsoft.com/office/officeart/2005/8/layout/cycle8"/>
    <dgm:cxn modelId="{997BCDA6-AB93-4231-9B25-0C33FBA1023B}" srcId="{C7B61FDE-E686-4687-B1C3-52F5E6056EAF}" destId="{BDE2FE47-1C9C-4706-BD01-EB24D74ED43B}" srcOrd="1" destOrd="0" parTransId="{70624520-C29E-4925-A0D2-9406A396FFCC}" sibTransId="{D956FEF8-F2C1-4254-861B-2435483F75F0}"/>
    <dgm:cxn modelId="{7708E0BC-C045-4FC9-8FB2-A464A9BBD019}" type="presOf" srcId="{C7B61FDE-E686-4687-B1C3-52F5E6056EAF}" destId="{CFAAE2CE-8202-4B33-9599-EAC5494736D6}" srcOrd="0" destOrd="0" presId="urn:microsoft.com/office/officeart/2005/8/layout/cycle8"/>
    <dgm:cxn modelId="{BC5D5FC9-7FD8-4679-9CA6-E0DF3C7DEF51}" type="presOf" srcId="{A50089C5-D048-4245-9AB8-612683EA6486}" destId="{9BC0DB11-B2B2-4B46-856C-6B1E9A370CD9}" srcOrd="0" destOrd="0" presId="urn:microsoft.com/office/officeart/2005/8/layout/cycle8"/>
    <dgm:cxn modelId="{F3051DCE-A78D-488B-80FB-BA1499D95E1F}" srcId="{C7B61FDE-E686-4687-B1C3-52F5E6056EAF}" destId="{A50089C5-D048-4245-9AB8-612683EA6486}" srcOrd="4" destOrd="0" parTransId="{F5DB2F61-1D92-4AE1-A64B-E2CC2BCB4DE8}" sibTransId="{CD48C9DB-ADFB-4D0E-8B7A-549FCE468A4B}"/>
    <dgm:cxn modelId="{E2E00CD2-FC4D-41E1-84A5-88671EEC991C}" type="presOf" srcId="{D00080E3-1607-4B90-80CB-961B469A1B76}" destId="{DA7B5A15-785E-4C44-9DAB-D0194E5E6389}" srcOrd="1" destOrd="0" presId="urn:microsoft.com/office/officeart/2005/8/layout/cycle8"/>
    <dgm:cxn modelId="{12F81DE1-DF76-4FE4-9D4B-3B1D75618193}" type="presOf" srcId="{2B299DB3-587A-4304-B22E-53427B88EC81}" destId="{02CA50C4-3901-43DC-8000-F1D7D703A11C}" srcOrd="1" destOrd="0" presId="urn:microsoft.com/office/officeart/2005/8/layout/cycle8"/>
    <dgm:cxn modelId="{3D184FE1-2101-40AE-B48E-E71A3E64BB88}" type="presOf" srcId="{CB8F3A90-1A12-40FD-9CC5-CD154C0F39D5}" destId="{A2923852-273C-4D27-9FDD-D53456761365}" srcOrd="1" destOrd="0" presId="urn:microsoft.com/office/officeart/2005/8/layout/cycle8"/>
    <dgm:cxn modelId="{9B8313E2-A751-4B63-973E-3F7631BC31C5}" srcId="{C7B61FDE-E686-4687-B1C3-52F5E6056EAF}" destId="{2B299DB3-587A-4304-B22E-53427B88EC81}" srcOrd="3" destOrd="0" parTransId="{8F3C5D18-7381-4D7B-9EE6-3D75027549E2}" sibTransId="{A8EE82F7-1477-42A3-9E00-C29FD58D2B51}"/>
    <dgm:cxn modelId="{836397F6-512E-440C-8F5D-E5CE2597F9FD}" srcId="{C7B61FDE-E686-4687-B1C3-52F5E6056EAF}" destId="{4ABC438E-8137-418C-9F5D-1BBFDF699093}" srcOrd="2" destOrd="0" parTransId="{5A0739BD-FFCE-4B82-9B5B-300E00A92C2B}" sibTransId="{3A06E9D1-A027-4900-A164-8D6DFFD15817}"/>
    <dgm:cxn modelId="{FD0B0CE3-3DA3-4509-B0E6-9B6AE954E6BF}" type="presParOf" srcId="{CFAAE2CE-8202-4B33-9599-EAC5494736D6}" destId="{1FA5D384-0997-49B3-BAF3-425DA35D8989}" srcOrd="0" destOrd="0" presId="urn:microsoft.com/office/officeart/2005/8/layout/cycle8"/>
    <dgm:cxn modelId="{657E13E1-2DC6-4A09-B65A-C1D49DBBB996}" type="presParOf" srcId="{CFAAE2CE-8202-4B33-9599-EAC5494736D6}" destId="{DF50AEF0-41D3-4B21-A5B8-AF26C8304FF2}" srcOrd="1" destOrd="0" presId="urn:microsoft.com/office/officeart/2005/8/layout/cycle8"/>
    <dgm:cxn modelId="{0E14B0D8-6199-43CC-A413-D2ED1E14B735}" type="presParOf" srcId="{CFAAE2CE-8202-4B33-9599-EAC5494736D6}" destId="{E1D75F8B-91AB-4FF5-AB07-C67462DF4EF0}" srcOrd="2" destOrd="0" presId="urn:microsoft.com/office/officeart/2005/8/layout/cycle8"/>
    <dgm:cxn modelId="{D0416325-60CC-48E4-A2F2-185627E8DE21}" type="presParOf" srcId="{CFAAE2CE-8202-4B33-9599-EAC5494736D6}" destId="{A2923852-273C-4D27-9FDD-D53456761365}" srcOrd="3" destOrd="0" presId="urn:microsoft.com/office/officeart/2005/8/layout/cycle8"/>
    <dgm:cxn modelId="{8855A10E-6887-4760-AA58-FA3DA0DB2357}" type="presParOf" srcId="{CFAAE2CE-8202-4B33-9599-EAC5494736D6}" destId="{7872DE3C-A013-4588-A988-E09B72B3AE49}" srcOrd="4" destOrd="0" presId="urn:microsoft.com/office/officeart/2005/8/layout/cycle8"/>
    <dgm:cxn modelId="{E3D0C71A-5C55-4534-810B-1F283FA4B603}" type="presParOf" srcId="{CFAAE2CE-8202-4B33-9599-EAC5494736D6}" destId="{C90F0D4D-9C90-423C-A3B5-DC99E6A0576A}" srcOrd="5" destOrd="0" presId="urn:microsoft.com/office/officeart/2005/8/layout/cycle8"/>
    <dgm:cxn modelId="{26070CD2-1B2B-414C-9807-32468DC98FCA}" type="presParOf" srcId="{CFAAE2CE-8202-4B33-9599-EAC5494736D6}" destId="{A0C7A3DA-A068-4D78-B4BA-42A6DA9DAB83}" srcOrd="6" destOrd="0" presId="urn:microsoft.com/office/officeart/2005/8/layout/cycle8"/>
    <dgm:cxn modelId="{FB58517B-4461-42B2-B304-3BE67810430F}" type="presParOf" srcId="{CFAAE2CE-8202-4B33-9599-EAC5494736D6}" destId="{AA6BD257-88C5-4C21-99B1-3780243531C6}" srcOrd="7" destOrd="0" presId="urn:microsoft.com/office/officeart/2005/8/layout/cycle8"/>
    <dgm:cxn modelId="{7F7AA4DB-2D66-47A3-8AE3-6D110AD481F7}" type="presParOf" srcId="{CFAAE2CE-8202-4B33-9599-EAC5494736D6}" destId="{B993DC06-12CA-46BE-A368-9E7991EFBCFC}" srcOrd="8" destOrd="0" presId="urn:microsoft.com/office/officeart/2005/8/layout/cycle8"/>
    <dgm:cxn modelId="{4B57FB40-122C-464B-B480-C1B7966D89DB}" type="presParOf" srcId="{CFAAE2CE-8202-4B33-9599-EAC5494736D6}" destId="{4C3A625D-6A81-4293-9F7F-8C0F91BEB2D2}" srcOrd="9" destOrd="0" presId="urn:microsoft.com/office/officeart/2005/8/layout/cycle8"/>
    <dgm:cxn modelId="{8FCCC669-FCFE-4018-BC12-E753FDFBB5E7}" type="presParOf" srcId="{CFAAE2CE-8202-4B33-9599-EAC5494736D6}" destId="{2B0D94D5-1D99-4B5B-AF4B-455531112A01}" srcOrd="10" destOrd="0" presId="urn:microsoft.com/office/officeart/2005/8/layout/cycle8"/>
    <dgm:cxn modelId="{3D821B7D-2E77-4B17-8FF3-E4D475BBA351}" type="presParOf" srcId="{CFAAE2CE-8202-4B33-9599-EAC5494736D6}" destId="{27C94A00-837A-47B4-94ED-20FA7527EC84}" srcOrd="11" destOrd="0" presId="urn:microsoft.com/office/officeart/2005/8/layout/cycle8"/>
    <dgm:cxn modelId="{2DE9B712-E84A-4600-AB77-98B1CFF23678}" type="presParOf" srcId="{CFAAE2CE-8202-4B33-9599-EAC5494736D6}" destId="{C3B3DA8A-0B44-47A4-A9CC-F4BF2CFA4CF2}" srcOrd="12" destOrd="0" presId="urn:microsoft.com/office/officeart/2005/8/layout/cycle8"/>
    <dgm:cxn modelId="{F6CE27B3-8097-4EDD-88C8-58E149EEF1FC}" type="presParOf" srcId="{CFAAE2CE-8202-4B33-9599-EAC5494736D6}" destId="{B57CFB38-A6EC-40FB-A9D9-EE74ACFE6B3C}" srcOrd="13" destOrd="0" presId="urn:microsoft.com/office/officeart/2005/8/layout/cycle8"/>
    <dgm:cxn modelId="{224B6C05-8493-4FCE-A138-7B080487B56D}" type="presParOf" srcId="{CFAAE2CE-8202-4B33-9599-EAC5494736D6}" destId="{066B6C8D-55AD-430D-A5AF-36407829A341}" srcOrd="14" destOrd="0" presId="urn:microsoft.com/office/officeart/2005/8/layout/cycle8"/>
    <dgm:cxn modelId="{E52EEED0-C0C9-45F8-8D77-5781474E0A31}" type="presParOf" srcId="{CFAAE2CE-8202-4B33-9599-EAC5494736D6}" destId="{02CA50C4-3901-43DC-8000-F1D7D703A11C}" srcOrd="15" destOrd="0" presId="urn:microsoft.com/office/officeart/2005/8/layout/cycle8"/>
    <dgm:cxn modelId="{6EF03A44-96FF-400A-BD66-A511C2718421}" type="presParOf" srcId="{CFAAE2CE-8202-4B33-9599-EAC5494736D6}" destId="{9BC0DB11-B2B2-4B46-856C-6B1E9A370CD9}" srcOrd="16" destOrd="0" presId="urn:microsoft.com/office/officeart/2005/8/layout/cycle8"/>
    <dgm:cxn modelId="{6D207AAD-5275-483B-B21C-25A0AD269493}" type="presParOf" srcId="{CFAAE2CE-8202-4B33-9599-EAC5494736D6}" destId="{5C7E723F-594D-420E-AE15-29314CC16ED2}" srcOrd="17" destOrd="0" presId="urn:microsoft.com/office/officeart/2005/8/layout/cycle8"/>
    <dgm:cxn modelId="{C54E2FF0-F533-45D1-A7AD-78DE7D7AE39D}" type="presParOf" srcId="{CFAAE2CE-8202-4B33-9599-EAC5494736D6}" destId="{F594FD6A-B1DE-4E0C-A8C4-22E9ACC0FDD3}" srcOrd="18" destOrd="0" presId="urn:microsoft.com/office/officeart/2005/8/layout/cycle8"/>
    <dgm:cxn modelId="{9900E3BE-9433-40D1-B426-C81C77E7EF18}" type="presParOf" srcId="{CFAAE2CE-8202-4B33-9599-EAC5494736D6}" destId="{310B6F94-6BEE-46C5-8DC0-620F2011D139}" srcOrd="19" destOrd="0" presId="urn:microsoft.com/office/officeart/2005/8/layout/cycle8"/>
    <dgm:cxn modelId="{74D1AD4E-02A4-4AED-A015-459B0E9B7DDE}" type="presParOf" srcId="{CFAAE2CE-8202-4B33-9599-EAC5494736D6}" destId="{72F92388-DC31-4B56-8E12-F8EE36E6C644}" srcOrd="20" destOrd="0" presId="urn:microsoft.com/office/officeart/2005/8/layout/cycle8"/>
    <dgm:cxn modelId="{1FD00B97-0209-4F50-BA78-486CE417E9D7}" type="presParOf" srcId="{CFAAE2CE-8202-4B33-9599-EAC5494736D6}" destId="{E630EF45-F629-451B-844C-C67A9E5DC729}" srcOrd="21" destOrd="0" presId="urn:microsoft.com/office/officeart/2005/8/layout/cycle8"/>
    <dgm:cxn modelId="{6236F732-6A64-466F-8FAC-4A2A5DAB3D8C}" type="presParOf" srcId="{CFAAE2CE-8202-4B33-9599-EAC5494736D6}" destId="{28F3D797-27D0-4415-885A-DC31EFBECDCC}" srcOrd="22" destOrd="0" presId="urn:microsoft.com/office/officeart/2005/8/layout/cycle8"/>
    <dgm:cxn modelId="{1FB23C3B-09C5-4922-883E-5E62EC5321E8}" type="presParOf" srcId="{CFAAE2CE-8202-4B33-9599-EAC5494736D6}" destId="{DA7B5A15-785E-4C44-9DAB-D0194E5E6389}" srcOrd="23" destOrd="0" presId="urn:microsoft.com/office/officeart/2005/8/layout/cycle8"/>
    <dgm:cxn modelId="{2D52CAFF-5D20-4AC7-900B-6DA6F5B52AA1}" type="presParOf" srcId="{CFAAE2CE-8202-4B33-9599-EAC5494736D6}" destId="{CE6E506E-5F1B-46C8-921B-3A3F24C5FDC6}" srcOrd="24" destOrd="0" presId="urn:microsoft.com/office/officeart/2005/8/layout/cycle8"/>
    <dgm:cxn modelId="{071831A8-09E0-4B51-BB4F-D408BEB50030}" type="presParOf" srcId="{CFAAE2CE-8202-4B33-9599-EAC5494736D6}" destId="{549655BA-25AC-41FC-AB28-38C1144EECEA}" srcOrd="25" destOrd="0" presId="urn:microsoft.com/office/officeart/2005/8/layout/cycle8"/>
    <dgm:cxn modelId="{699C4AB6-1761-4C82-9A0E-1E8524D4F19F}" type="presParOf" srcId="{CFAAE2CE-8202-4B33-9599-EAC5494736D6}" destId="{E07C3E68-D304-4E21-A047-FDAE801ABA4A}" srcOrd="26" destOrd="0" presId="urn:microsoft.com/office/officeart/2005/8/layout/cycle8"/>
    <dgm:cxn modelId="{C845F917-D445-4838-83D8-8E957E302EF5}" type="presParOf" srcId="{CFAAE2CE-8202-4B33-9599-EAC5494736D6}" destId="{BB57AB36-A1D3-4245-80C6-EFE60A761B88}" srcOrd="27" destOrd="0" presId="urn:microsoft.com/office/officeart/2005/8/layout/cycle8"/>
    <dgm:cxn modelId="{67AD3C5B-E17A-47D6-966B-CAEC4D181C98}" type="presParOf" srcId="{CFAAE2CE-8202-4B33-9599-EAC5494736D6}" destId="{ECE983E5-9125-47A2-80A5-11F11FD9D612}" srcOrd="28" destOrd="0" presId="urn:microsoft.com/office/officeart/2005/8/layout/cycle8"/>
    <dgm:cxn modelId="{A1E61474-0B33-4607-9E26-F03D5FBC4D65}" type="presParOf" srcId="{CFAAE2CE-8202-4B33-9599-EAC5494736D6}" destId="{9CE9FB78-9454-4F65-87C3-4A8BD76D3251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/>
      <dgm:spPr>
        <a:solidFill>
          <a:srgbClr val="F0F0F0"/>
        </a:solidFill>
      </dgm:spPr>
      <dgm:t>
        <a:bodyPr/>
        <a:lstStyle/>
        <a:p>
          <a:pPr algn="ctr">
            <a:buNone/>
          </a:pPr>
          <a:r>
            <a:rPr lang="de-DE" b="0" dirty="0">
              <a:solidFill>
                <a:srgbClr val="3E3F3E"/>
              </a:solidFill>
            </a:rPr>
            <a:t>Datenerhebung prüfen: </a:t>
          </a:r>
        </a:p>
        <a:p>
          <a:pPr algn="ctr">
            <a:buNone/>
          </a:pPr>
          <a:r>
            <a:rPr lang="de-DE" b="0" dirty="0">
              <a:solidFill>
                <a:srgbClr val="3E3F3E"/>
              </a:solidFill>
            </a:rPr>
            <a:t>Welche Datenkategorien werden genutzt?</a:t>
          </a:r>
          <a:endParaRPr lang="de-DE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/>
      <dgm:spPr>
        <a:solidFill>
          <a:srgbClr val="F0F0F0"/>
        </a:solidFill>
      </dgm:spPr>
      <dgm:t>
        <a:bodyPr/>
        <a:lstStyle/>
        <a:p>
          <a:pPr algn="ctr"/>
          <a:r>
            <a:rPr lang="de-DE" b="0" dirty="0">
              <a:solidFill>
                <a:srgbClr val="3E3F3E"/>
              </a:solidFill>
            </a:rPr>
            <a:t>Einwilligung einholen: </a:t>
          </a:r>
        </a:p>
        <a:p>
          <a:pPr algn="ctr"/>
          <a:r>
            <a:rPr lang="de-DE" b="0" dirty="0">
              <a:solidFill>
                <a:srgbClr val="3E3F3E"/>
              </a:solidFill>
            </a:rPr>
            <a:t>DGSVO-konform: informiert, freiwillig, widerrufbar.</a:t>
          </a:r>
          <a:endParaRPr lang="de-DE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/>
      <dgm:spPr>
        <a:solidFill>
          <a:srgbClr val="F0F0F0"/>
        </a:solidFill>
      </dgm:spPr>
      <dgm:t>
        <a:bodyPr/>
        <a:lstStyle/>
        <a:p>
          <a:pPr algn="ctr"/>
          <a:r>
            <a:rPr lang="de-DE" b="0" dirty="0">
              <a:solidFill>
                <a:srgbClr val="3E3F3E"/>
              </a:solidFill>
            </a:rPr>
            <a:t>Rechtsgrundlage wählen: </a:t>
          </a:r>
        </a:p>
        <a:p>
          <a:pPr algn="ctr"/>
          <a:r>
            <a:rPr lang="de-DE" b="0" dirty="0">
              <a:solidFill>
                <a:srgbClr val="3E3F3E"/>
              </a:solidFill>
            </a:rPr>
            <a:t>Einwilligung, öffentliches Interesse.</a:t>
          </a:r>
          <a:endParaRPr lang="de-DE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/>
      <dgm:spPr>
        <a:solidFill>
          <a:srgbClr val="F0F0F0"/>
        </a:solidFill>
      </dgm:spPr>
      <dgm:t>
        <a:bodyPr/>
        <a:lstStyle/>
        <a:p>
          <a:pPr algn="ctr">
            <a:buNone/>
          </a:pPr>
          <a:r>
            <a:rPr lang="de-DE" b="0" dirty="0">
              <a:solidFill>
                <a:srgbClr val="3E3F3E"/>
              </a:solidFill>
            </a:rPr>
            <a:t>Datenerhebung prüfen: </a:t>
          </a:r>
        </a:p>
        <a:p>
          <a:pPr algn="ctr">
            <a:buNone/>
          </a:pPr>
          <a:r>
            <a:rPr lang="de-DE" b="0" dirty="0">
              <a:solidFill>
                <a:srgbClr val="3E3F3E"/>
              </a:solidFill>
            </a:rPr>
            <a:t>Welche Datenkategorien werden genutzt?</a:t>
          </a:r>
          <a:endParaRPr lang="de-DE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/>
      <dgm:spPr>
        <a:solidFill>
          <a:srgbClr val="F0F0F0"/>
        </a:solidFill>
      </dgm:spPr>
      <dgm:t>
        <a:bodyPr/>
        <a:lstStyle/>
        <a:p>
          <a:pPr algn="ctr"/>
          <a:r>
            <a:rPr lang="de-DE" b="0" dirty="0">
              <a:solidFill>
                <a:srgbClr val="3E3F3E"/>
              </a:solidFill>
            </a:rPr>
            <a:t>Einwilligung einholen: </a:t>
          </a:r>
        </a:p>
        <a:p>
          <a:pPr algn="ctr"/>
          <a:r>
            <a:rPr lang="de-DE" b="0" dirty="0">
              <a:solidFill>
                <a:srgbClr val="3E3F3E"/>
              </a:solidFill>
            </a:rPr>
            <a:t>DSGVO-konform: informiert, freiwillig, widerrufbar.</a:t>
          </a:r>
          <a:endParaRPr lang="de-DE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/>
      <dgm:spPr>
        <a:solidFill>
          <a:srgbClr val="F0F0F0"/>
        </a:solidFill>
      </dgm:spPr>
      <dgm:t>
        <a:bodyPr/>
        <a:lstStyle/>
        <a:p>
          <a:pPr algn="ctr"/>
          <a:r>
            <a:rPr lang="de-DE" b="0" dirty="0">
              <a:solidFill>
                <a:srgbClr val="3E3F3E"/>
              </a:solidFill>
            </a:rPr>
            <a:t>Rechtsgrundlage wählen: </a:t>
          </a:r>
        </a:p>
        <a:p>
          <a:pPr algn="ctr"/>
          <a:r>
            <a:rPr lang="de-DE" b="0" dirty="0">
              <a:solidFill>
                <a:srgbClr val="3E3F3E"/>
              </a:solidFill>
            </a:rPr>
            <a:t>Einwilligung, öffentliches Interesse.</a:t>
          </a:r>
          <a:endParaRPr lang="de-DE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/>
      <dgm:spPr>
        <a:solidFill>
          <a:srgbClr val="F0F0F0"/>
        </a:solidFill>
      </dgm:spPr>
      <dgm:t>
        <a:bodyPr/>
        <a:lstStyle/>
        <a:p>
          <a:pPr>
            <a:buNone/>
          </a:pPr>
          <a:r>
            <a:rPr lang="de-DE" b="0" dirty="0">
              <a:solidFill>
                <a:srgbClr val="3E3F3E"/>
              </a:solidFill>
            </a:rPr>
            <a:t>Datenschutzmaßnahmen umsetzen: </a:t>
          </a:r>
        </a:p>
        <a:p>
          <a:pPr>
            <a:buNone/>
          </a:pPr>
          <a:r>
            <a:rPr lang="de-DE" b="0" dirty="0">
              <a:solidFill>
                <a:srgbClr val="3E3F3E"/>
              </a:solidFill>
            </a:rPr>
            <a:t>Anonymisierung, Pseudonymisierung, TOMs.</a:t>
          </a:r>
          <a:endParaRPr lang="de-DE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/>
      <dgm:spPr>
        <a:solidFill>
          <a:srgbClr val="F0F0F0"/>
        </a:solidFill>
      </dgm:spPr>
      <dgm:t>
        <a:bodyPr/>
        <a:lstStyle/>
        <a:p>
          <a:r>
            <a:rPr lang="de-DE" b="0" dirty="0">
              <a:solidFill>
                <a:srgbClr val="3E3F3E"/>
              </a:solidFill>
            </a:rPr>
            <a:t>Informationspflichten erfüllen: </a:t>
          </a:r>
        </a:p>
        <a:p>
          <a:r>
            <a:rPr lang="de-DE" b="0" dirty="0">
              <a:solidFill>
                <a:srgbClr val="3E3F3E"/>
              </a:solidFill>
            </a:rPr>
            <a:t>Transparente Kommunikation.</a:t>
          </a:r>
          <a:endParaRPr lang="de-DE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/>
      <dgm:spPr>
        <a:solidFill>
          <a:srgbClr val="F0F0F0"/>
        </a:solidFill>
      </dgm:spPr>
      <dgm:t>
        <a:bodyPr/>
        <a:lstStyle/>
        <a:p>
          <a:r>
            <a:rPr lang="de-DE" b="0" dirty="0">
              <a:solidFill>
                <a:srgbClr val="3E3F3E"/>
              </a:solidFill>
            </a:rPr>
            <a:t>Drittbeteiligung regeln: </a:t>
          </a:r>
        </a:p>
        <a:p>
          <a:r>
            <a:rPr lang="de-DE" b="0" dirty="0">
              <a:solidFill>
                <a:srgbClr val="3E3F3E"/>
              </a:solidFill>
            </a:rPr>
            <a:t>Auftragsverarbeitungsverträge, Verantwortlichkeit.</a:t>
          </a:r>
          <a:endParaRPr lang="de-DE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/>
      <dgm:spPr>
        <a:solidFill>
          <a:srgbClr val="F0F0F0"/>
        </a:solidFill>
      </dgm:spPr>
      <dgm:t>
        <a:bodyPr/>
        <a:lstStyle/>
        <a:p>
          <a:pPr>
            <a:buNone/>
          </a:pPr>
          <a:r>
            <a:rPr lang="de-DE" b="0" dirty="0">
              <a:solidFill>
                <a:srgbClr val="3E3F3E"/>
              </a:solidFill>
            </a:rPr>
            <a:t>Datenschutzmaßnahmen umsetzen: </a:t>
          </a:r>
        </a:p>
        <a:p>
          <a:pPr>
            <a:buNone/>
          </a:pPr>
          <a:r>
            <a:rPr lang="de-DE" b="0" dirty="0">
              <a:solidFill>
                <a:srgbClr val="3E3F3E"/>
              </a:solidFill>
            </a:rPr>
            <a:t>Anonymisierung, Pseudonymisierung, TOMs.</a:t>
          </a:r>
          <a:endParaRPr lang="de-DE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/>
      <dgm:spPr>
        <a:solidFill>
          <a:srgbClr val="F0F0F0"/>
        </a:solidFill>
      </dgm:spPr>
      <dgm:t>
        <a:bodyPr/>
        <a:lstStyle/>
        <a:p>
          <a:r>
            <a:rPr lang="de-DE" b="0" dirty="0">
              <a:solidFill>
                <a:srgbClr val="3E3F3E"/>
              </a:solidFill>
            </a:rPr>
            <a:t>Informationspflichten erfüllen: </a:t>
          </a:r>
        </a:p>
        <a:p>
          <a:r>
            <a:rPr lang="de-DE" b="0" dirty="0">
              <a:solidFill>
                <a:srgbClr val="3E3F3E"/>
              </a:solidFill>
            </a:rPr>
            <a:t>Transparente Kommunikation.</a:t>
          </a:r>
          <a:endParaRPr lang="de-DE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/>
      <dgm:spPr>
        <a:solidFill>
          <a:srgbClr val="F0F0F0"/>
        </a:solidFill>
      </dgm:spPr>
      <dgm:t>
        <a:bodyPr/>
        <a:lstStyle/>
        <a:p>
          <a:r>
            <a:rPr lang="de-DE" b="0" dirty="0">
              <a:solidFill>
                <a:srgbClr val="3E3F3E"/>
              </a:solidFill>
            </a:rPr>
            <a:t>Drittbeteiligung regeln: </a:t>
          </a:r>
        </a:p>
        <a:p>
          <a:r>
            <a:rPr lang="de-DE" b="0" dirty="0">
              <a:solidFill>
                <a:srgbClr val="3E3F3E"/>
              </a:solidFill>
            </a:rPr>
            <a:t>Auftragsverarbeitungsverträge, Verantwortlichkeit.</a:t>
          </a:r>
          <a:endParaRPr lang="de-DE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1F91E52-BE49-054F-B121-6CF421EFA809}">
      <dgm:prSet phldrT="[Text]"/>
      <dgm:spPr>
        <a:solidFill>
          <a:srgbClr val="F0F0F0"/>
        </a:solidFill>
      </dgm:spPr>
      <dgm:t>
        <a:bodyPr/>
        <a:lstStyle/>
        <a:p>
          <a:pPr>
            <a:buNone/>
          </a:pPr>
          <a:r>
            <a:rPr lang="de-DE" b="0" dirty="0">
              <a:solidFill>
                <a:srgbClr val="3E3F3E"/>
              </a:solidFill>
            </a:rPr>
            <a:t>Datenschutzmaßnahmen umsetzen: </a:t>
          </a:r>
        </a:p>
        <a:p>
          <a:pPr>
            <a:buNone/>
          </a:pPr>
          <a:r>
            <a:rPr lang="de-DE" b="0" dirty="0">
              <a:solidFill>
                <a:srgbClr val="3E3F3E"/>
              </a:solidFill>
            </a:rPr>
            <a:t>Anonymisierung, Pseudonymisierung, TOMs.</a:t>
          </a:r>
          <a:endParaRPr lang="de-DE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/>
      <dgm:spPr>
        <a:solidFill>
          <a:srgbClr val="F0F0F0"/>
        </a:solidFill>
      </dgm:spPr>
      <dgm:t>
        <a:bodyPr/>
        <a:lstStyle/>
        <a:p>
          <a:r>
            <a:rPr lang="de-DE" b="0" dirty="0">
              <a:solidFill>
                <a:srgbClr val="3E3F3E"/>
              </a:solidFill>
            </a:rPr>
            <a:t>Informationspflichten erfüllen: </a:t>
          </a:r>
        </a:p>
        <a:p>
          <a:r>
            <a:rPr lang="de-DE" b="0" dirty="0">
              <a:solidFill>
                <a:srgbClr val="3E3F3E"/>
              </a:solidFill>
            </a:rPr>
            <a:t>Transparente Kommunikation, Art. 13 u. 14 DSGVO</a:t>
          </a:r>
          <a:endParaRPr lang="de-DE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/>
      <dgm:spPr>
        <a:solidFill>
          <a:srgbClr val="F0F0F0"/>
        </a:solidFill>
      </dgm:spPr>
      <dgm:t>
        <a:bodyPr/>
        <a:lstStyle/>
        <a:p>
          <a:r>
            <a:rPr lang="de-DE" b="0" dirty="0">
              <a:solidFill>
                <a:srgbClr val="3E3F3E"/>
              </a:solidFill>
            </a:rPr>
            <a:t>Drittbeteiligung regeln: </a:t>
          </a:r>
        </a:p>
        <a:p>
          <a:r>
            <a:rPr lang="de-DE" b="0" dirty="0">
              <a:solidFill>
                <a:srgbClr val="3E3F3E"/>
              </a:solidFill>
            </a:rPr>
            <a:t>Auftragsverarbeitungsverträge, Verantwortlichkeit.</a:t>
          </a:r>
          <a:endParaRPr lang="de-DE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 custT="1"/>
      <dgm:spPr>
        <a:solidFill>
          <a:srgbClr val="F0F0F0"/>
        </a:solidFill>
      </dgm:spPr>
      <dgm:t>
        <a:bodyPr/>
        <a:lstStyle/>
        <a:p>
          <a:pPr>
            <a:buNone/>
          </a:pPr>
          <a:r>
            <a:rPr lang="de-DE" sz="2200" b="0" dirty="0">
              <a:solidFill>
                <a:srgbClr val="3E3F3E"/>
              </a:solidFill>
            </a:rPr>
            <a:t>Datenmanagementplan erstellen</a:t>
          </a:r>
          <a:endParaRPr lang="de-DE" sz="2200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 custT="1"/>
      <dgm:spPr>
        <a:solidFill>
          <a:srgbClr val="F0F0F0"/>
        </a:solidFill>
      </dgm:spPr>
      <dgm:t>
        <a:bodyPr/>
        <a:lstStyle/>
        <a:p>
          <a:r>
            <a:rPr lang="de-DE" sz="2200" b="0" dirty="0">
              <a:solidFill>
                <a:srgbClr val="3E3F3E"/>
              </a:solidFill>
            </a:rPr>
            <a:t>Regelmäßige Überprüfung der Maßnahmen</a:t>
          </a:r>
          <a:endParaRPr lang="de-DE" sz="2200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 custT="1"/>
      <dgm:spPr>
        <a:solidFill>
          <a:srgbClr val="F0F0F0"/>
        </a:solidFill>
      </dgm:spPr>
      <dgm:t>
        <a:bodyPr/>
        <a:lstStyle/>
        <a:p>
          <a:r>
            <a:rPr lang="de-DE" sz="2200" b="0" dirty="0">
              <a:solidFill>
                <a:srgbClr val="3E3F3E"/>
              </a:solidFill>
            </a:rPr>
            <a:t>Ethikkommission einbinden</a:t>
          </a:r>
          <a:endParaRPr lang="de-DE" sz="2200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 custT="1"/>
      <dgm:spPr>
        <a:solidFill>
          <a:srgbClr val="F0F0F0"/>
        </a:solidFill>
      </dgm:spPr>
      <dgm:t>
        <a:bodyPr/>
        <a:lstStyle/>
        <a:p>
          <a:pPr>
            <a:buNone/>
          </a:pPr>
          <a:r>
            <a:rPr lang="de-DE" sz="2200" b="0" dirty="0">
              <a:solidFill>
                <a:srgbClr val="3E3F3E"/>
              </a:solidFill>
            </a:rPr>
            <a:t>Datenmanagementplan erstellen</a:t>
          </a:r>
          <a:endParaRPr lang="de-DE" sz="2200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 custT="1"/>
      <dgm:spPr>
        <a:solidFill>
          <a:srgbClr val="F0F0F0"/>
        </a:solidFill>
      </dgm:spPr>
      <dgm:t>
        <a:bodyPr/>
        <a:lstStyle/>
        <a:p>
          <a:r>
            <a:rPr lang="de-DE" sz="2200" b="0" dirty="0">
              <a:solidFill>
                <a:srgbClr val="3E3F3E"/>
              </a:solidFill>
            </a:rPr>
            <a:t>Regelmäßige Überprüfung der Maßnahmen</a:t>
          </a:r>
          <a:endParaRPr lang="de-DE" sz="2200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 custT="1"/>
      <dgm:spPr>
        <a:solidFill>
          <a:srgbClr val="F0F0F0"/>
        </a:solidFill>
      </dgm:spPr>
      <dgm:t>
        <a:bodyPr/>
        <a:lstStyle/>
        <a:p>
          <a:r>
            <a:rPr lang="de-DE" sz="2200" b="0" dirty="0">
              <a:solidFill>
                <a:srgbClr val="3E3F3E"/>
              </a:solidFill>
            </a:rPr>
            <a:t>Ethikkommission einbinden</a:t>
          </a:r>
          <a:endParaRPr lang="de-DE" sz="2200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8F9F1CF-8BE6-1247-A44A-3BACB12E893A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91F91E52-BE49-054F-B121-6CF421EFA809}">
      <dgm:prSet phldrT="[Text]" custT="1"/>
      <dgm:spPr>
        <a:solidFill>
          <a:srgbClr val="F0F0F0"/>
        </a:solidFill>
      </dgm:spPr>
      <dgm:t>
        <a:bodyPr/>
        <a:lstStyle/>
        <a:p>
          <a:pPr>
            <a:buNone/>
          </a:pPr>
          <a:r>
            <a:rPr lang="de-DE" sz="2200" b="0" dirty="0">
              <a:solidFill>
                <a:srgbClr val="3E3F3E"/>
              </a:solidFill>
            </a:rPr>
            <a:t>Datenmanagementplan erstellen</a:t>
          </a:r>
          <a:endParaRPr lang="de-DE" sz="2200" dirty="0">
            <a:solidFill>
              <a:srgbClr val="3E3F3E"/>
            </a:solidFill>
          </a:endParaRPr>
        </a:p>
      </dgm:t>
    </dgm:pt>
    <dgm:pt modelId="{96750E34-2464-5242-8308-AEC9DE638D77}" type="parTrans" cxnId="{8AD98FD3-4673-4340-8C85-DC367EA6DA05}">
      <dgm:prSet/>
      <dgm:spPr/>
      <dgm:t>
        <a:bodyPr/>
        <a:lstStyle/>
        <a:p>
          <a:endParaRPr lang="de-DE"/>
        </a:p>
      </dgm:t>
    </dgm:pt>
    <dgm:pt modelId="{B70DF4A4-3C1E-8042-B478-44D563A75CD8}" type="sibTrans" cxnId="{8AD98FD3-4673-4340-8C85-DC367EA6DA05}">
      <dgm:prSet/>
      <dgm:spPr/>
      <dgm:t>
        <a:bodyPr/>
        <a:lstStyle/>
        <a:p>
          <a:endParaRPr lang="de-DE"/>
        </a:p>
      </dgm:t>
    </dgm:pt>
    <dgm:pt modelId="{A6D19D40-0E98-794B-99D9-52A2593EB2B0}">
      <dgm:prSet phldrT="[Text]" custT="1"/>
      <dgm:spPr>
        <a:solidFill>
          <a:srgbClr val="F0F0F0"/>
        </a:solidFill>
      </dgm:spPr>
      <dgm:t>
        <a:bodyPr/>
        <a:lstStyle/>
        <a:p>
          <a:r>
            <a:rPr lang="de-DE" sz="2200" b="0" dirty="0">
              <a:solidFill>
                <a:srgbClr val="3E3F3E"/>
              </a:solidFill>
            </a:rPr>
            <a:t>Regelmäßige Überprüfung der Maßnahmen</a:t>
          </a:r>
          <a:endParaRPr lang="de-DE" sz="2200" dirty="0">
            <a:solidFill>
              <a:srgbClr val="3E3F3E"/>
            </a:solidFill>
          </a:endParaRPr>
        </a:p>
      </dgm:t>
    </dgm:pt>
    <dgm:pt modelId="{7A9FC8D0-C7DB-9E4B-B9C7-C980431993C1}" type="parTrans" cxnId="{08900F93-E888-4549-9674-A9E9EA1B5027}">
      <dgm:prSet/>
      <dgm:spPr/>
      <dgm:t>
        <a:bodyPr/>
        <a:lstStyle/>
        <a:p>
          <a:endParaRPr lang="de-DE"/>
        </a:p>
      </dgm:t>
    </dgm:pt>
    <dgm:pt modelId="{33DCE10F-2F51-5E44-9770-2170AF623658}" type="sibTrans" cxnId="{08900F93-E888-4549-9674-A9E9EA1B5027}">
      <dgm:prSet/>
      <dgm:spPr/>
      <dgm:t>
        <a:bodyPr/>
        <a:lstStyle/>
        <a:p>
          <a:endParaRPr lang="de-DE"/>
        </a:p>
      </dgm:t>
    </dgm:pt>
    <dgm:pt modelId="{B77CC30D-CF7C-7040-A96E-27DDA3DFFF8A}">
      <dgm:prSet phldrT="[Text]" custT="1"/>
      <dgm:spPr>
        <a:solidFill>
          <a:srgbClr val="F0F0F0"/>
        </a:solidFill>
      </dgm:spPr>
      <dgm:t>
        <a:bodyPr/>
        <a:lstStyle/>
        <a:p>
          <a:r>
            <a:rPr lang="de-DE" sz="2200" b="0" dirty="0">
              <a:solidFill>
                <a:srgbClr val="3E3F3E"/>
              </a:solidFill>
            </a:rPr>
            <a:t>Ethikkommission einbinden</a:t>
          </a:r>
          <a:endParaRPr lang="de-DE" sz="2200" dirty="0">
            <a:solidFill>
              <a:srgbClr val="3E3F3E"/>
            </a:solidFill>
          </a:endParaRPr>
        </a:p>
      </dgm:t>
    </dgm:pt>
    <dgm:pt modelId="{27E9D3A0-7D9C-E445-A443-7275043D2B25}" type="sibTrans" cxnId="{09DB0B28-8D74-B74B-BE2F-05BC216FE8B4}">
      <dgm:prSet/>
      <dgm:spPr/>
      <dgm:t>
        <a:bodyPr/>
        <a:lstStyle/>
        <a:p>
          <a:endParaRPr lang="de-DE"/>
        </a:p>
      </dgm:t>
    </dgm:pt>
    <dgm:pt modelId="{8FC7003A-9A2B-1146-A4C1-559D730B67D6}" type="parTrans" cxnId="{09DB0B28-8D74-B74B-BE2F-05BC216FE8B4}">
      <dgm:prSet/>
      <dgm:spPr/>
      <dgm:t>
        <a:bodyPr/>
        <a:lstStyle/>
        <a:p>
          <a:endParaRPr lang="de-DE"/>
        </a:p>
      </dgm:t>
    </dgm:pt>
    <dgm:pt modelId="{9ECF366B-6E5A-3E4D-A5E1-6FEB649FA6B7}" type="pres">
      <dgm:prSet presAssocID="{D8F9F1CF-8BE6-1247-A44A-3BACB12E893A}" presName="linearFlow" presStyleCnt="0">
        <dgm:presLayoutVars>
          <dgm:dir/>
          <dgm:resizeHandles val="exact"/>
        </dgm:presLayoutVars>
      </dgm:prSet>
      <dgm:spPr/>
    </dgm:pt>
    <dgm:pt modelId="{E5AC7B69-95E3-3A4D-A1D9-6ED96808BA52}" type="pres">
      <dgm:prSet presAssocID="{91F91E52-BE49-054F-B121-6CF421EFA809}" presName="composite" presStyleCnt="0"/>
      <dgm:spPr/>
    </dgm:pt>
    <dgm:pt modelId="{FE0DBCE4-4294-4E42-854F-51D6AD8ED36D}" type="pres">
      <dgm:prSet presAssocID="{91F91E52-BE49-054F-B121-6CF421EFA80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8CC2C860-F919-A446-97FB-75F9BE6C8A9A}" type="pres">
      <dgm:prSet presAssocID="{91F91E52-BE49-054F-B121-6CF421EFA809}" presName="txShp" presStyleLbl="node1" presStyleIdx="0" presStyleCnt="3">
        <dgm:presLayoutVars>
          <dgm:bulletEnabled val="1"/>
        </dgm:presLayoutVars>
      </dgm:prSet>
      <dgm:spPr/>
    </dgm:pt>
    <dgm:pt modelId="{76B6FDFE-0E63-B649-BC95-91DDBB86A718}" type="pres">
      <dgm:prSet presAssocID="{B70DF4A4-3C1E-8042-B478-44D563A75CD8}" presName="spacing" presStyleCnt="0"/>
      <dgm:spPr/>
    </dgm:pt>
    <dgm:pt modelId="{F64D73A5-2E3C-3748-9C71-7E2193564F81}" type="pres">
      <dgm:prSet presAssocID="{B77CC30D-CF7C-7040-A96E-27DDA3DFFF8A}" presName="composite" presStyleCnt="0"/>
      <dgm:spPr/>
    </dgm:pt>
    <dgm:pt modelId="{05D39E1F-E7FD-B84C-8EF9-4DC6BF0F6ED8}" type="pres">
      <dgm:prSet presAssocID="{B77CC30D-CF7C-7040-A96E-27DDA3DFFF8A}" presName="imgShp" presStyleLbl="fgImgPlace1" presStyleIdx="1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3C029779-D659-0640-B54B-689F9E87B3D0}" type="pres">
      <dgm:prSet presAssocID="{B77CC30D-CF7C-7040-A96E-27DDA3DFFF8A}" presName="txShp" presStyleLbl="node1" presStyleIdx="1" presStyleCnt="3">
        <dgm:presLayoutVars>
          <dgm:bulletEnabled val="1"/>
        </dgm:presLayoutVars>
      </dgm:prSet>
      <dgm:spPr/>
    </dgm:pt>
    <dgm:pt modelId="{D570B737-BDD7-224E-8E2C-7E3D0DA38A83}" type="pres">
      <dgm:prSet presAssocID="{27E9D3A0-7D9C-E445-A443-7275043D2B25}" presName="spacing" presStyleCnt="0"/>
      <dgm:spPr/>
    </dgm:pt>
    <dgm:pt modelId="{C9B300B1-D98A-D34C-8ED7-3789C3E71EBD}" type="pres">
      <dgm:prSet presAssocID="{A6D19D40-0E98-794B-99D9-52A2593EB2B0}" presName="composite" presStyleCnt="0"/>
      <dgm:spPr/>
    </dgm:pt>
    <dgm:pt modelId="{0879EA1F-BB37-924B-AB59-8D735DB26125}" type="pres">
      <dgm:prSet presAssocID="{A6D19D40-0E98-794B-99D9-52A2593EB2B0}" presName="imgShp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4A393FDA-0B4A-C84D-8C60-2CBBD32F425A}" type="pres">
      <dgm:prSet presAssocID="{A6D19D40-0E98-794B-99D9-52A2593EB2B0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279406-C568-4E4C-B80C-382093652D81}" type="presOf" srcId="{B77CC30D-CF7C-7040-A96E-27DDA3DFFF8A}" destId="{3C029779-D659-0640-B54B-689F9E87B3D0}" srcOrd="0" destOrd="0" presId="urn:microsoft.com/office/officeart/2005/8/layout/vList3"/>
    <dgm:cxn modelId="{0EE7D517-AAD4-EF43-9D7D-FB966DD1A52C}" type="presOf" srcId="{D8F9F1CF-8BE6-1247-A44A-3BACB12E893A}" destId="{9ECF366B-6E5A-3E4D-A5E1-6FEB649FA6B7}" srcOrd="0" destOrd="0" presId="urn:microsoft.com/office/officeart/2005/8/layout/vList3"/>
    <dgm:cxn modelId="{824F9426-D626-054E-A17F-C125D101A0DD}" type="presOf" srcId="{A6D19D40-0E98-794B-99D9-52A2593EB2B0}" destId="{4A393FDA-0B4A-C84D-8C60-2CBBD32F425A}" srcOrd="0" destOrd="0" presId="urn:microsoft.com/office/officeart/2005/8/layout/vList3"/>
    <dgm:cxn modelId="{09DB0B28-8D74-B74B-BE2F-05BC216FE8B4}" srcId="{D8F9F1CF-8BE6-1247-A44A-3BACB12E893A}" destId="{B77CC30D-CF7C-7040-A96E-27DDA3DFFF8A}" srcOrd="1" destOrd="0" parTransId="{8FC7003A-9A2B-1146-A4C1-559D730B67D6}" sibTransId="{27E9D3A0-7D9C-E445-A443-7275043D2B25}"/>
    <dgm:cxn modelId="{3BFD3028-AD79-034B-A54E-92D18A452817}" type="presOf" srcId="{91F91E52-BE49-054F-B121-6CF421EFA809}" destId="{8CC2C860-F919-A446-97FB-75F9BE6C8A9A}" srcOrd="0" destOrd="0" presId="urn:microsoft.com/office/officeart/2005/8/layout/vList3"/>
    <dgm:cxn modelId="{08900F93-E888-4549-9674-A9E9EA1B5027}" srcId="{D8F9F1CF-8BE6-1247-A44A-3BACB12E893A}" destId="{A6D19D40-0E98-794B-99D9-52A2593EB2B0}" srcOrd="2" destOrd="0" parTransId="{7A9FC8D0-C7DB-9E4B-B9C7-C980431993C1}" sibTransId="{33DCE10F-2F51-5E44-9770-2170AF623658}"/>
    <dgm:cxn modelId="{8AD98FD3-4673-4340-8C85-DC367EA6DA05}" srcId="{D8F9F1CF-8BE6-1247-A44A-3BACB12E893A}" destId="{91F91E52-BE49-054F-B121-6CF421EFA809}" srcOrd="0" destOrd="0" parTransId="{96750E34-2464-5242-8308-AEC9DE638D77}" sibTransId="{B70DF4A4-3C1E-8042-B478-44D563A75CD8}"/>
    <dgm:cxn modelId="{6D7A03B1-F2F8-784A-ACED-1C6F9CC729DC}" type="presParOf" srcId="{9ECF366B-6E5A-3E4D-A5E1-6FEB649FA6B7}" destId="{E5AC7B69-95E3-3A4D-A1D9-6ED96808BA52}" srcOrd="0" destOrd="0" presId="urn:microsoft.com/office/officeart/2005/8/layout/vList3"/>
    <dgm:cxn modelId="{60623B94-D82D-454E-979D-0CF265213807}" type="presParOf" srcId="{E5AC7B69-95E3-3A4D-A1D9-6ED96808BA52}" destId="{FE0DBCE4-4294-4E42-854F-51D6AD8ED36D}" srcOrd="0" destOrd="0" presId="urn:microsoft.com/office/officeart/2005/8/layout/vList3"/>
    <dgm:cxn modelId="{129992BD-441F-4041-979D-5183A97EB056}" type="presParOf" srcId="{E5AC7B69-95E3-3A4D-A1D9-6ED96808BA52}" destId="{8CC2C860-F919-A446-97FB-75F9BE6C8A9A}" srcOrd="1" destOrd="0" presId="urn:microsoft.com/office/officeart/2005/8/layout/vList3"/>
    <dgm:cxn modelId="{FD478F5C-C217-884F-AC9A-FF3B5422E427}" type="presParOf" srcId="{9ECF366B-6E5A-3E4D-A5E1-6FEB649FA6B7}" destId="{76B6FDFE-0E63-B649-BC95-91DDBB86A718}" srcOrd="1" destOrd="0" presId="urn:microsoft.com/office/officeart/2005/8/layout/vList3"/>
    <dgm:cxn modelId="{1659A8F2-69B4-5547-BB8C-3292AA8E5F5A}" type="presParOf" srcId="{9ECF366B-6E5A-3E4D-A5E1-6FEB649FA6B7}" destId="{F64D73A5-2E3C-3748-9C71-7E2193564F81}" srcOrd="2" destOrd="0" presId="urn:microsoft.com/office/officeart/2005/8/layout/vList3"/>
    <dgm:cxn modelId="{33B5AA1E-BE69-4B4B-849A-0CBFB631D52A}" type="presParOf" srcId="{F64D73A5-2E3C-3748-9C71-7E2193564F81}" destId="{05D39E1F-E7FD-B84C-8EF9-4DC6BF0F6ED8}" srcOrd="0" destOrd="0" presId="urn:microsoft.com/office/officeart/2005/8/layout/vList3"/>
    <dgm:cxn modelId="{B80643A4-CAA8-C24A-ABFE-C4E2B288A673}" type="presParOf" srcId="{F64D73A5-2E3C-3748-9C71-7E2193564F81}" destId="{3C029779-D659-0640-B54B-689F9E87B3D0}" srcOrd="1" destOrd="0" presId="urn:microsoft.com/office/officeart/2005/8/layout/vList3"/>
    <dgm:cxn modelId="{2A096A30-EB2C-4241-8E74-F2996EFA38F2}" type="presParOf" srcId="{9ECF366B-6E5A-3E4D-A5E1-6FEB649FA6B7}" destId="{D570B737-BDD7-224E-8E2C-7E3D0DA38A83}" srcOrd="3" destOrd="0" presId="urn:microsoft.com/office/officeart/2005/8/layout/vList3"/>
    <dgm:cxn modelId="{6F7C0ADD-BD05-1B49-9B26-5ABA272B4BEE}" type="presParOf" srcId="{9ECF366B-6E5A-3E4D-A5E1-6FEB649FA6B7}" destId="{C9B300B1-D98A-D34C-8ED7-3789C3E71EBD}" srcOrd="4" destOrd="0" presId="urn:microsoft.com/office/officeart/2005/8/layout/vList3"/>
    <dgm:cxn modelId="{D39B8142-4504-A949-9643-82C3688ADB9F}" type="presParOf" srcId="{C9B300B1-D98A-D34C-8ED7-3789C3E71EBD}" destId="{0879EA1F-BB37-924B-AB59-8D735DB26125}" srcOrd="0" destOrd="0" presId="urn:microsoft.com/office/officeart/2005/8/layout/vList3"/>
    <dgm:cxn modelId="{CD2699FA-7759-EE43-B49A-300EDB62DEC1}" type="presParOf" srcId="{C9B300B1-D98A-D34C-8ED7-3789C3E71EBD}" destId="{4A393FDA-0B4A-C84D-8C60-2CBBD32F42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Datenerhebung prüfen: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Welche Datenkategorien werden genutzt?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Rechtsgrundlage wählen: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Einwilligung, öffentliches Interesse.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Einwilligung einholen: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DGSVO-konform: informiert, freiwillig, widerrufbar.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5D384-0997-49B3-BAF3-425DA35D8989}">
      <dsp:nvSpPr>
        <dsp:cNvPr id="0" name=""/>
        <dsp:cNvSpPr/>
      </dsp:nvSpPr>
      <dsp:spPr>
        <a:xfrm>
          <a:off x="3972655" y="306716"/>
          <a:ext cx="4350267" cy="4350267"/>
        </a:xfrm>
        <a:prstGeom prst="pie">
          <a:avLst>
            <a:gd name="adj1" fmla="val 16200000"/>
            <a:gd name="adj2" fmla="val 19800000"/>
          </a:avLst>
        </a:prstGeom>
        <a:solidFill>
          <a:schemeClr val="accent1">
            <a:hueOff val="0"/>
            <a:satOff val="0"/>
            <a:lum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Planung</a:t>
          </a:r>
        </a:p>
      </dsp:txBody>
      <dsp:txXfrm>
        <a:off x="6251366" y="862411"/>
        <a:ext cx="1139355" cy="880411"/>
      </dsp:txXfrm>
    </dsp:sp>
    <dsp:sp modelId="{7872DE3C-A013-4588-A988-E09B72B3AE49}">
      <dsp:nvSpPr>
        <dsp:cNvPr id="0" name=""/>
        <dsp:cNvSpPr/>
      </dsp:nvSpPr>
      <dsp:spPr>
        <a:xfrm>
          <a:off x="4024444" y="396311"/>
          <a:ext cx="4350267" cy="4350267"/>
        </a:xfrm>
        <a:prstGeom prst="pie">
          <a:avLst>
            <a:gd name="adj1" fmla="val 19800000"/>
            <a:gd name="adj2" fmla="val 1800000"/>
          </a:avLst>
        </a:prstGeom>
        <a:solidFill>
          <a:schemeClr val="accent1">
            <a:hueOff val="0"/>
            <a:satOff val="0"/>
            <a:lum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Erhebung</a:t>
          </a:r>
        </a:p>
      </dsp:txBody>
      <dsp:txXfrm>
        <a:off x="6976411" y="2157133"/>
        <a:ext cx="1191144" cy="854516"/>
      </dsp:txXfrm>
    </dsp:sp>
    <dsp:sp modelId="{B993DC06-12CA-46BE-A368-9E7991EFBCFC}">
      <dsp:nvSpPr>
        <dsp:cNvPr id="0" name=""/>
        <dsp:cNvSpPr/>
      </dsp:nvSpPr>
      <dsp:spPr>
        <a:xfrm>
          <a:off x="3972655" y="485905"/>
          <a:ext cx="4350267" cy="4350267"/>
        </a:xfrm>
        <a:prstGeom prst="pie">
          <a:avLst>
            <a:gd name="adj1" fmla="val 18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Speicherung</a:t>
          </a:r>
        </a:p>
      </dsp:txBody>
      <dsp:txXfrm>
        <a:off x="6251366" y="3425961"/>
        <a:ext cx="1139355" cy="880411"/>
      </dsp:txXfrm>
    </dsp:sp>
    <dsp:sp modelId="{C3B3DA8A-0B44-47A4-A9CC-F4BF2CFA4CF2}">
      <dsp:nvSpPr>
        <dsp:cNvPr id="0" name=""/>
        <dsp:cNvSpPr/>
      </dsp:nvSpPr>
      <dsp:spPr>
        <a:xfrm>
          <a:off x="3869077" y="485905"/>
          <a:ext cx="4350267" cy="4350267"/>
        </a:xfrm>
        <a:prstGeom prst="pie">
          <a:avLst>
            <a:gd name="adj1" fmla="val 54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Auswertung</a:t>
          </a:r>
        </a:p>
      </dsp:txBody>
      <dsp:txXfrm>
        <a:off x="4801277" y="3425961"/>
        <a:ext cx="1139355" cy="880411"/>
      </dsp:txXfrm>
    </dsp:sp>
    <dsp:sp modelId="{9BC0DB11-B2B2-4B46-856C-6B1E9A370CD9}">
      <dsp:nvSpPr>
        <dsp:cNvPr id="0" name=""/>
        <dsp:cNvSpPr/>
      </dsp:nvSpPr>
      <dsp:spPr>
        <a:xfrm>
          <a:off x="3817288" y="396311"/>
          <a:ext cx="4350267" cy="4350267"/>
        </a:xfrm>
        <a:prstGeom prst="pie">
          <a:avLst>
            <a:gd name="adj1" fmla="val 90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/>
            <a:t>Archivierung</a:t>
          </a:r>
          <a:endParaRPr lang="de-DE" sz="1700" kern="1200" dirty="0"/>
        </a:p>
      </dsp:txBody>
      <dsp:txXfrm>
        <a:off x="4024444" y="2157133"/>
        <a:ext cx="1191144" cy="854516"/>
      </dsp:txXfrm>
    </dsp:sp>
    <dsp:sp modelId="{72F92388-DC31-4B56-8E12-F8EE36E6C644}">
      <dsp:nvSpPr>
        <dsp:cNvPr id="0" name=""/>
        <dsp:cNvSpPr/>
      </dsp:nvSpPr>
      <dsp:spPr>
        <a:xfrm>
          <a:off x="3869077" y="306716"/>
          <a:ext cx="4350267" cy="4350267"/>
        </a:xfrm>
        <a:prstGeom prst="pie">
          <a:avLst>
            <a:gd name="adj1" fmla="val 126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Veröffentlichung</a:t>
          </a:r>
          <a:r>
            <a:rPr lang="de-DE" sz="1400" kern="1200" dirty="0"/>
            <a:t> -&gt;</a:t>
          </a:r>
          <a:r>
            <a:rPr lang="de-DE" sz="1200" kern="1200" dirty="0"/>
            <a:t>Nachnutzung</a:t>
          </a:r>
          <a:endParaRPr lang="de-DE" sz="1400" kern="1200" dirty="0"/>
        </a:p>
      </dsp:txBody>
      <dsp:txXfrm>
        <a:off x="4801277" y="862411"/>
        <a:ext cx="1139355" cy="880411"/>
      </dsp:txXfrm>
    </dsp:sp>
    <dsp:sp modelId="{CE6E506E-5F1B-46C8-921B-3A3F24C5FDC6}">
      <dsp:nvSpPr>
        <dsp:cNvPr id="0" name=""/>
        <dsp:cNvSpPr/>
      </dsp:nvSpPr>
      <dsp:spPr>
        <a:xfrm>
          <a:off x="3703193" y="37414"/>
          <a:ext cx="4888872" cy="4888872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655BA-25AC-41FC-AB28-38C1144EECEA}">
      <dsp:nvSpPr>
        <dsp:cNvPr id="0" name=""/>
        <dsp:cNvSpPr/>
      </dsp:nvSpPr>
      <dsp:spPr>
        <a:xfrm>
          <a:off x="3754982" y="127008"/>
          <a:ext cx="4888872" cy="4888872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7C3E68-D304-4E21-A047-FDAE801ABA4A}">
      <dsp:nvSpPr>
        <dsp:cNvPr id="0" name=""/>
        <dsp:cNvSpPr/>
      </dsp:nvSpPr>
      <dsp:spPr>
        <a:xfrm>
          <a:off x="3703193" y="216603"/>
          <a:ext cx="4888872" cy="4888872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57AB36-A1D3-4245-80C6-EFE60A761B88}">
      <dsp:nvSpPr>
        <dsp:cNvPr id="0" name=""/>
        <dsp:cNvSpPr/>
      </dsp:nvSpPr>
      <dsp:spPr>
        <a:xfrm>
          <a:off x="3599933" y="216603"/>
          <a:ext cx="4888872" cy="4888872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E983E5-9125-47A2-80A5-11F11FD9D612}">
      <dsp:nvSpPr>
        <dsp:cNvPr id="0" name=""/>
        <dsp:cNvSpPr/>
      </dsp:nvSpPr>
      <dsp:spPr>
        <a:xfrm>
          <a:off x="3548144" y="127008"/>
          <a:ext cx="4888872" cy="4888872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9FB78-9454-4F65-87C3-4A8BD76D3251}">
      <dsp:nvSpPr>
        <dsp:cNvPr id="0" name=""/>
        <dsp:cNvSpPr/>
      </dsp:nvSpPr>
      <dsp:spPr>
        <a:xfrm>
          <a:off x="3599933" y="37414"/>
          <a:ext cx="4888872" cy="4888872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Datenerhebung prüfen: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Welche Datenkategorien werden genutzt?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Rechtsgrundlage wählen: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Einwilligung, öffentliches Interesse.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Einwilligung einholen: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DGSVO-konform: informiert, freiwillig, widerrufbar.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Datenerhebung prüfen: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Welche Datenkategorien werden genutzt?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Rechtsgrundlage wählen: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Einwilligung, öffentliches Interesse.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Einwilligung einholen: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DSGVO-konform: informiert, freiwillig, widerrufbar.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Datenschutzmaßnahmen umsetzen: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Anonymisierung, Pseudonymisierung, TOMs.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Drittbeteiligung regeln: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Auftragsverarbeitungsverträge, Verantwortlichkeit.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Informationspflichten erfüllen: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Transparente Kommunikation.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Datenschutzmaßnahmen umsetzen: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Anonymisierung, Pseudonymisierung, TOMs.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Drittbeteiligung regeln: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Auftragsverarbeitungsverträge, Verantwortlichkeit.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Informationspflichten erfüllen: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Transparente Kommunikation.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Datenschutzmaßnahmen umsetzen: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Anonymisierung, Pseudonymisierung, TOMs.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Drittbeteiligung regeln: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Auftragsverarbeitungsverträge, Verantwortlichkeit.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Informationspflichten erfüllen: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Transparente Kommunikation, Art. 13 u. 14 DSGVO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Datenmanagementplan erstellen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Ethikkommission einbinden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Regelmäßige Überprüfung der Maßnahmen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Datenmanagementplan erstellen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Ethikkommission einbinden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Regelmäßige Überprüfung der Maßnahmen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C860-F919-A446-97FB-75F9BE6C8A9A}">
      <dsp:nvSpPr>
        <dsp:cNvPr id="0" name=""/>
        <dsp:cNvSpPr/>
      </dsp:nvSpPr>
      <dsp:spPr>
        <a:xfrm rot="10800000">
          <a:off x="2047907" y="394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Datenmanagementplan erstellen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394"/>
        <a:ext cx="6983408" cy="923183"/>
      </dsp:txXfrm>
    </dsp:sp>
    <dsp:sp modelId="{FE0DBCE4-4294-4E42-854F-51D6AD8ED36D}">
      <dsp:nvSpPr>
        <dsp:cNvPr id="0" name=""/>
        <dsp:cNvSpPr/>
      </dsp:nvSpPr>
      <dsp:spPr>
        <a:xfrm>
          <a:off x="1586315" y="394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779-D659-0640-B54B-689F9E87B3D0}">
      <dsp:nvSpPr>
        <dsp:cNvPr id="0" name=""/>
        <dsp:cNvSpPr/>
      </dsp:nvSpPr>
      <dsp:spPr>
        <a:xfrm rot="10800000">
          <a:off x="2047907" y="1154373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Ethikkommission einbinden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1154373"/>
        <a:ext cx="6983408" cy="923183"/>
      </dsp:txXfrm>
    </dsp:sp>
    <dsp:sp modelId="{05D39E1F-E7FD-B84C-8EF9-4DC6BF0F6ED8}">
      <dsp:nvSpPr>
        <dsp:cNvPr id="0" name=""/>
        <dsp:cNvSpPr/>
      </dsp:nvSpPr>
      <dsp:spPr>
        <a:xfrm>
          <a:off x="1586315" y="1154373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3FDA-0B4A-C84D-8C60-2CBBD32F425A}">
      <dsp:nvSpPr>
        <dsp:cNvPr id="0" name=""/>
        <dsp:cNvSpPr/>
      </dsp:nvSpPr>
      <dsp:spPr>
        <a:xfrm rot="10800000">
          <a:off x="2047907" y="2308352"/>
          <a:ext cx="7214204" cy="923183"/>
        </a:xfrm>
        <a:prstGeom prst="homePlate">
          <a:avLst/>
        </a:prstGeom>
        <a:solidFill>
          <a:srgbClr val="F0F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09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kern="1200" dirty="0">
              <a:solidFill>
                <a:srgbClr val="3E3F3E"/>
              </a:solidFill>
            </a:rPr>
            <a:t>Regelmäßige Überprüfung der Maßnahmen</a:t>
          </a:r>
          <a:endParaRPr lang="de-DE" sz="2200" kern="1200" dirty="0">
            <a:solidFill>
              <a:srgbClr val="3E3F3E"/>
            </a:solidFill>
          </a:endParaRPr>
        </a:p>
      </dsp:txBody>
      <dsp:txXfrm rot="10800000">
        <a:off x="2278703" y="2308352"/>
        <a:ext cx="6983408" cy="923183"/>
      </dsp:txXfrm>
    </dsp:sp>
    <dsp:sp modelId="{0879EA1F-BB37-924B-AB59-8D735DB26125}">
      <dsp:nvSpPr>
        <dsp:cNvPr id="0" name=""/>
        <dsp:cNvSpPr/>
      </dsp:nvSpPr>
      <dsp:spPr>
        <a:xfrm>
          <a:off x="1586315" y="2308352"/>
          <a:ext cx="923183" cy="92318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30.11.2025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4265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3E144-43D0-3C0A-1F0F-ED46D381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9B7ED58-780D-BA64-81D5-F5450431EA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3405B1-2D48-2925-22C6-2C383587D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40E969-5585-134C-C4E4-3BFAB75768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141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955A-33DC-2BA5-CCFD-391790C98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ACB0962-5B07-08C8-CD00-18D180F1C0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08DC2A2-D36F-AFE0-83A0-BFB846588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832A2C-FA0C-9456-5098-DA7FA02E96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333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F3192-3268-8E0D-8047-D41D31433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0BF1E61-B1EE-A335-0A10-5010753CD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3C18891-88A6-98EE-F119-52B98064F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8B9EE1-A927-BF0B-E065-44067F8CB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523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C1441-55B6-8977-A428-6EFDFD7FB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A5C455-6638-A238-48D8-8570BCF98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079FD6B-452A-D0A5-A277-675D2DF63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900B62-6D3D-F3FD-9F28-590CC9817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861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B6F0B-5286-F382-7516-8A0C04476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16ADBC0-ACB1-327A-00DB-F04A48379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ED19557-F913-734E-B3A1-382A9CF77C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A040BF-5DDF-2073-1F5D-3EDA494FE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638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0843D-301A-2BFA-03F0-B34A3212A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A95264F-C3F1-60B5-C10C-1F11660BB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D0B759-1E82-FEB8-0B35-5FB86F642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FCCA8E-4854-692E-976F-13E235E86E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623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ADED1-1B9D-7B12-23E8-9A7489AFC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7D15889-9D2A-A94C-8F37-7D923AB60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4FE8487-904B-4ED2-9FF7-277F908A4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68ED9A-151E-EECE-77AD-B3076365A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644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FEBE6-4FE2-6C54-F6E4-B75CA67E1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C1C6EF3-BF89-80DF-965F-9B3291216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B0D0A46-1EE5-3EB6-0918-008DA1114D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F58404-E46F-AF37-14C2-A29B462BF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151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Kommen wir nun zu den zentralen Begrifflichkeiten, die du unbedingt kennen solltest.</a:t>
            </a:r>
          </a:p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6219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97C74-CF23-5E42-83B6-D8D572FA0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D686668-BF70-86E5-9A22-E7371F9F96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F0ABC9A-07D2-3E02-BDF9-852A03E83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972A8C-5160-1285-D528-3364FAFED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2277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27233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2893E-D831-780A-B833-CE85541C6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EF33A44-37CA-9071-72AA-15E93D39D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1B7683-9235-35A7-DFBC-D4948894C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ED703CC-05E3-A0C8-8312-751F2252F3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6084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A0678-ADD7-35EB-D205-EAA63DB33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6D070FF-D888-C89A-A5C5-907D0702B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D4BC11E-C49F-F85D-38CE-C1052489A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B5C956B-CFE5-2A75-083F-0887A9ED41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3221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C2A2C-33CC-1A3C-B3FB-7CCC1B9B8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0D6875B-0400-8413-80DE-82A90CAC28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B46E5E3-6A6E-15E7-1C9C-8BC489A1D2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9C9BF7-9A26-6BAD-88FA-F108476F1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7428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5292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C4BA8-8338-30E8-27B9-EDB141BF5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720D85E-B166-A2F6-6376-45AFCECD26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0398946-ADFF-0E39-20F7-93D471163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0736C0-12F8-1120-83D5-CED4C6627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9700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17775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E7626-5AA5-2688-8D07-23FE1B5E3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C8070F9-D2D2-2B0F-588C-288843BFD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6F4B021-D603-5423-6C04-32F50D9FD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4CEC75-EAAF-0D79-3EDA-568609654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4419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E72ED-BCED-C498-FE54-7104AC038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B536F4F-51DB-6F8D-04B8-9C801CB493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806AD18-E421-E5C8-1E4E-D6CFFEEBD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 Rahmen der Studie werden erhoben: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Blutzuckerwerte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HbA1c-Werte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Medikamentengabe und Nebenwirkungen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Diagnosen wie Diabetes und Komorbiditäten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Körpergewicht und Blutdruck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 Daten sind gemäß Artikel 4 Nummer 15 DSGVO als </a:t>
            </a: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Gesundheitsdaten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einzustufen, da sie Rückschlüsse auf den Gesundheitszustand der betroffenen Personen ermöglichen. Sie unterliegen damit dem besonderen Schutz nach Artikel 9 DSGVO.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3EB39F-BC28-C86B-FF01-4FBAAEAE4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446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35B67-B626-C66C-96A3-F58EC3109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E630FD2-66F6-4F2D-96AA-3C70E9F13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0F52889-B496-E307-7F0F-B0A725C41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Falls die Studie von einer gesetzlichen Krankenkasse unterstützt wird oder mit Sozialleistungsdaten verknüpft wird – etwa Abrechnungsdaten oder Versichertenstatus – handelt es sich bei diesen Daten zusätzlich um </a:t>
            </a: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Sozialdaten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im Sinne des Paragraf 67 Absatz 1 SGB X.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 Beispiel wären Abrechnungsdaten der medikamentösen Versorgung durch die GKV.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Sozialdaten unterliegen speziellen Schutzvorschriften des Sozialgesetzbuchs und dürfen nur unter engen Voraussetzungen verarbeitet und weitergegeben werden.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F61238-8F15-CA07-B4B0-219187178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301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0F152-1FD2-8972-1366-B1F0327B5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635888-0EA7-CD3E-1941-E82C01DC1D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71A874-BC68-50EC-1FC4-671A2F636E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Zusätzlich zu den primär erhobenen Studiendaten können Daten aus der realen Versorgung – sogenannte Routinedaten – genutzt werden. Dazu zählen: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Abrechnungsdaten der Krankenkassen nach Paragraf 303b SGB V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Arzneimittelverschreibungsdaten nach Paragraf 300 SGB V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Daten aus klinischen Registern, etwa Krebsregister nach Paragraf 65c SGB V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Daten aus der elektronischen Patientenakte nach Paragraf 341 SGB V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61BC8A-E222-60AA-907A-F51276C80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299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04046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E5BA2-6BF4-27AA-0B03-B3F8A54BF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D70E687-87A3-7D38-1C8A-E11F02642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7AE4BCE-D3F9-3EFE-6B97-7340E05DE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 Daten werden gemäß den Vorgaben der Paragrafen 303a bis 303e SGB V über die Datensammelstelle, die Vertrauensstelle und das Forschungsdatenzentrum Gesundheit aufbereitet und für die wissenschaftliche Forschung bereitgestellt.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ermöglichen es, die Wirksamkeit und Sicherheit des Medikaments im Versorgungsalltag zu prüfen – Stichwort Real-World-</a:t>
            </a:r>
            <a:r>
              <a:rPr lang="de-D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Effectiveness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Zudem können Langzeitfolgen analysiert und gesundheitsökonomische Fragestellungen wie Hospitalisierungsraten oder Kosten untersucht werden.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03CF2D-7A7D-1F79-9850-B81CA820BD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31053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E682-6748-1FD9-4CBB-24D0BA729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F9176E9-797B-6A00-8BD0-61F82A730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8B5F283-1751-9172-B59C-D078DEED5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 der Weiterleitung an das zentrale Studienzentrum ersetzt ein Datenmanagementzentrum personenbezogene Identifikatoren – wie Name, Geburtsdatum und Versichertennummer – durch einen Studiencode.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Zuordnungstabelle, die Pseudonym und reale Identität verknüpft, wird getrennt und sicher verwahrt. Nur das lokale Studienzentrum kann diese Rückführung vornehmen, etwa bei schwerwiegenden Nebenwirkungen.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Daten sind somit </a:t>
            </a: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pseudonymisiert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im Sinne von Artikel 4 Nummer 5 DSGVO. Sie sind zwar weiterhin personenbezogen, jedoch ohne direkten Personenbezug für den zentralen Auswerter.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0B5E84-18CB-D807-080B-3B9315BB62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51157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E9AE6-27D4-D218-6E77-0D84E4373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3545B38-D6D4-6654-DB2E-1DE867A70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8E77F4-1AF0-994F-0E1B-B8281700EE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Nach Abschluss der Studie werden alle personenbezogenen Merkmale entfernt oder dauerhaft unkenntlich gemacht – auch Kombinationen, die Rückschlüsse erlauben würden, wie etwa Alter in Verbindung mit einer seltenen Diagnose.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Auch mit Zusatzwissen kann dann keine Re-Identifizierung mehr erfolgen.</a:t>
            </a:r>
          </a:p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Daten dienen nun etwa der Sekundäranalyse oder Publikation und gelten als </a:t>
            </a: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anonymisiert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Sie unterliegen nicht mehr der DSGVO.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69A006-5AF8-25C8-3AE9-804DDEB836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4348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Hinweis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Der zuvor gezeigte Fall war ein Beispiel um die Begrifflichkeiten einzusortieren. Derartige Fälle können sich weitaus komplizierter gestalten. Wende dich im Zweifel an die Rechtsabteilung und/oder die/den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Datenschutzbeauftragte:n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88875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FB507-7BFB-8ED9-3637-D67F945B1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C85BE60-DFE4-1737-201F-B77E38E72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FA36499-E1F2-9BFE-AB4C-134E091D72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Zwei wichtige Hinweise zum Abschluss:</a:t>
            </a:r>
          </a:p>
          <a:p>
            <a:r>
              <a:rPr lang="de-DE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</a:t>
            </a: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Bei Unsicherheiten zu Personenbezug oder Einwilligung solltest du immer vorsorglich davon ausgehen, dass es sich um personenbezogene Daten handelt. Lieber einmal zu viel geprüft als rechtliche Risiken eingegangen.</a:t>
            </a:r>
          </a:p>
          <a:p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Go: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Ausführliche Erklärungen zu allen Themen findest du im Begleitskript „Rechtliche Aspekte der interprofessionellen Nutzung von Gesundheitsdaten", insbesondere in Kapitel A: Einführung &amp; Lernziele.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CD07CF-0759-596A-43DB-1D0FC3FA9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98498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Damit hast du einen ersten Überblick gewonnen, worauf es beim rechtssicheren Umgang mit Gesundheitsdaten ankommt. Im nächsten Modul vertiefen wir die Anforderungen an die Einwilligung und die ethischen Grundlagen.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750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CE9A0-ECBA-80D8-A78E-DCE2DD615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CD43056-DF09-65B4-0DCB-AA696CA1B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D4532C4-409D-2A29-C1C1-02B3815DC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14FCA2-7E9F-AA5C-6AC5-8BBCCB4DB5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234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133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C6B04-4578-3048-8FBE-9D0975A8E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2C51F2-2562-F7B5-3E58-A43DDF575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3368D97-0AE1-7F71-050C-8D63518BF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9B1E9B-AE81-51B1-72C3-9FD963DC77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689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4749B-D56C-0F15-6A84-D1BF6C375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CF3719D-BA6D-483E-C411-21D57AC1C0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17A8AC-9668-8414-D6C1-220A1E5EFB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AA833DD-0DF9-41DC-78F6-D268EA7A0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4895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4EC38-C54F-1F37-494C-FD87F4F63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6821BB3-1F87-C5B7-16C5-721B77226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DD439D-58BD-14F8-9C9B-E2CCA25E5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47A655-4547-70D1-5DC4-5C8A889CB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99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BF942-BB9E-B392-1003-5F93E1226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97486B9-0DB8-9BC9-A4FD-EF7F1F3248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EB0D748-474F-C200-82FC-D6FA2038E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BB7CEE7-3626-24A3-85E9-70C27B578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47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„Rechtliche Aspekte der </a:t>
            </a:r>
            <a:r>
              <a:rPr lang="de-DE" b="1" dirty="0" err="1">
                <a:latin typeface="+mn-lt"/>
              </a:rPr>
              <a:t>Gesundheitsda</a:t>
            </a:r>
            <a:r>
              <a:rPr lang="de-DE" b="1" dirty="0">
                <a:latin typeface="+mn-lt"/>
              </a:rPr>
              <a:t>-</a:t>
            </a:r>
          </a:p>
          <a:p>
            <a:r>
              <a:rPr lang="de-DE" b="1" dirty="0" err="1">
                <a:latin typeface="+mn-lt"/>
              </a:rPr>
              <a:t>tennutzung</a:t>
            </a:r>
            <a:r>
              <a:rPr lang="de-DE" b="1" dirty="0">
                <a:latin typeface="+mn-lt"/>
              </a:rPr>
              <a:t> “ </a:t>
            </a:r>
            <a:r>
              <a:rPr lang="de-DE" dirty="0">
                <a:latin typeface="+mn-lt"/>
              </a:rPr>
              <a:t>von Marius Brinkmann.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diagramData" Target="../diagrams/data1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9.xml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diagramData" Target="../diagrams/data2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2.xml"/><Relationship Id="rId4" Type="http://schemas.openxmlformats.org/officeDocument/2006/relationships/notesSlide" Target="../notesSlides/notesSlide10.xml"/><Relationship Id="rId9" Type="http://schemas.openxmlformats.org/officeDocument/2006/relationships/diagramColors" Target="../diagrams/colors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3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diagramData" Target="../diagrams/data3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3.xml"/><Relationship Id="rId4" Type="http://schemas.openxmlformats.org/officeDocument/2006/relationships/notesSlide" Target="../notesSlides/notesSlide11.xml"/><Relationship Id="rId9" Type="http://schemas.openxmlformats.org/officeDocument/2006/relationships/diagramColors" Target="../diagrams/colors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4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diagramData" Target="../diagrams/data4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4.xml"/><Relationship Id="rId4" Type="http://schemas.openxmlformats.org/officeDocument/2006/relationships/notesSlide" Target="../notesSlides/notesSlide12.xml"/><Relationship Id="rId9" Type="http://schemas.openxmlformats.org/officeDocument/2006/relationships/diagramColors" Target="../diagrams/colors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5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diagramData" Target="../diagrams/data5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5.xml"/><Relationship Id="rId4" Type="http://schemas.openxmlformats.org/officeDocument/2006/relationships/notesSlide" Target="../notesSlides/notesSlide13.xml"/><Relationship Id="rId9" Type="http://schemas.openxmlformats.org/officeDocument/2006/relationships/diagramColors" Target="../diagrams/colors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6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diagramData" Target="../diagrams/data6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6.xml"/><Relationship Id="rId4" Type="http://schemas.openxmlformats.org/officeDocument/2006/relationships/notesSlide" Target="../notesSlides/notesSlide14.xml"/><Relationship Id="rId9" Type="http://schemas.openxmlformats.org/officeDocument/2006/relationships/diagramColors" Target="../diagrams/colors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7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diagramData" Target="../diagrams/data7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7.xml"/><Relationship Id="rId4" Type="http://schemas.openxmlformats.org/officeDocument/2006/relationships/notesSlide" Target="../notesSlides/notesSlide15.xml"/><Relationship Id="rId9" Type="http://schemas.openxmlformats.org/officeDocument/2006/relationships/diagramColors" Target="../diagrams/colors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8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diagramData" Target="../diagrams/data8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8.xml"/><Relationship Id="rId4" Type="http://schemas.openxmlformats.org/officeDocument/2006/relationships/notesSlide" Target="../notesSlides/notesSlide16.xml"/><Relationship Id="rId9" Type="http://schemas.openxmlformats.org/officeDocument/2006/relationships/diagramColors" Target="../diagrams/colors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9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diagramData" Target="../diagrams/data9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microsoft.com/office/2007/relationships/diagramDrawing" Target="../diagrams/drawing9.xml"/><Relationship Id="rId4" Type="http://schemas.openxmlformats.org/officeDocument/2006/relationships/notesSlide" Target="../notesSlides/notesSlide17.xml"/><Relationship Id="rId9" Type="http://schemas.openxmlformats.org/officeDocument/2006/relationships/diagramColors" Target="../diagrams/colors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p3"/><Relationship Id="rId2" Type="http://schemas.microsoft.com/office/2007/relationships/media" Target="../media/media20.mp3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p3"/><Relationship Id="rId2" Type="http://schemas.microsoft.com/office/2007/relationships/media" Target="../media/media21.mp3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p3"/><Relationship Id="rId2" Type="http://schemas.microsoft.com/office/2007/relationships/media" Target="../media/media22.mp3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10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diagramData" Target="../diagrams/data10.xml"/><Relationship Id="rId11" Type="http://schemas.openxmlformats.org/officeDocument/2006/relationships/image" Target="../media/image11.png"/><Relationship Id="rId5" Type="http://schemas.openxmlformats.org/officeDocument/2006/relationships/hyperlink" Target="https://tu-dresden.de/gsw/jura/igetem/jfbimd13/ressourcen/dateien/dateien/DataJus/Rechtliche-Rahmenbedingungen-des-FDM_.pptx" TargetMode="External"/><Relationship Id="rId10" Type="http://schemas.microsoft.com/office/2007/relationships/diagramDrawing" Target="../diagrams/drawing10.xml"/><Relationship Id="rId4" Type="http://schemas.openxmlformats.org/officeDocument/2006/relationships/notesSlide" Target="../notesSlides/notesSlide22.xml"/><Relationship Id="rId9" Type="http://schemas.openxmlformats.org/officeDocument/2006/relationships/diagramColors" Target="../diagrams/colors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5.mp3"/><Relationship Id="rId7" Type="http://schemas.openxmlformats.org/officeDocument/2006/relationships/image" Target="../media/image19.svg"/><Relationship Id="rId2" Type="http://schemas.microsoft.com/office/2007/relationships/media" Target="../media/media25.mp3"/><Relationship Id="rId1" Type="http://schemas.openxmlformats.org/officeDocument/2006/relationships/tags" Target="../tags/tag7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1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3.mp3"/><Relationship Id="rId7" Type="http://schemas.openxmlformats.org/officeDocument/2006/relationships/image" Target="../media/image13.svg"/><Relationship Id="rId2" Type="http://schemas.microsoft.com/office/2007/relationships/media" Target="../media/media3.mp3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7.mp3"/><Relationship Id="rId2" Type="http://schemas.microsoft.com/office/2007/relationships/media" Target="../media/media27.mp3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8.mp3"/><Relationship Id="rId2" Type="http://schemas.microsoft.com/office/2007/relationships/media" Target="../media/media28.mp3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9.mp3"/><Relationship Id="rId2" Type="http://schemas.microsoft.com/office/2007/relationships/media" Target="../media/media29.mp3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0.mp3"/><Relationship Id="rId2" Type="http://schemas.microsoft.com/office/2007/relationships/media" Target="../media/media30.mp3"/><Relationship Id="rId1" Type="http://schemas.openxmlformats.org/officeDocument/2006/relationships/tags" Target="../tags/tag11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1.mp3"/><Relationship Id="rId2" Type="http://schemas.microsoft.com/office/2007/relationships/media" Target="../media/media31.mp3"/><Relationship Id="rId1" Type="http://schemas.openxmlformats.org/officeDocument/2006/relationships/tags" Target="../tags/tag12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32.mp3"/><Relationship Id="rId7" Type="http://schemas.openxmlformats.org/officeDocument/2006/relationships/image" Target="../media/image22.svg"/><Relationship Id="rId2" Type="http://schemas.microsoft.com/office/2007/relationships/media" Target="../media/media32.mp3"/><Relationship Id="rId1" Type="http://schemas.openxmlformats.org/officeDocument/2006/relationships/tags" Target="../tags/tag13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4.mp3"/><Relationship Id="rId7" Type="http://schemas.openxmlformats.org/officeDocument/2006/relationships/image" Target="../media/image11.png"/><Relationship Id="rId2" Type="http://schemas.microsoft.com/office/2007/relationships/media" Target="../media/media34.mp3"/><Relationship Id="rId1" Type="http://schemas.openxmlformats.org/officeDocument/2006/relationships/tags" Target="../tags/tag14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4.mp3"/><Relationship Id="rId7" Type="http://schemas.openxmlformats.org/officeDocument/2006/relationships/image" Target="../media/image15.svg"/><Relationship Id="rId2" Type="http://schemas.microsoft.com/office/2007/relationships/media" Target="../media/media4.mp3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p3"/><Relationship Id="rId2" Type="http://schemas.microsoft.com/office/2007/relationships/media" Target="../media/media5.mp3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2567">
        <p159:morph option="byObject"/>
      </p:transition>
    </mc:Choice>
    <mc:Fallback xmlns="">
      <p:transition spd="slow" advTm="12567">
        <p:fade/>
      </p:transition>
    </mc:Fallback>
  </mc:AlternateContent>
  <p:extLst>
    <p:ext uri="{E180D4A7-C9FB-4DFB-919C-405C955672EB}">
      <p14:showEvtLst xmlns:p14="http://schemas.microsoft.com/office/powerpoint/2010/main">
        <p14:playEvt time="5" objId="2"/>
        <p14:stopEvt time="12312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C8672-4321-320B-9AB0-AF7F7842F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450995E-2353-7D50-5564-DC90301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C992-D10C-4209-06CC-9ADCFB3AE5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BC161F0-E793-B003-7505-DD6FFC4BAA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F120683-6511-7F17-4B27-8038696C5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6AABC27A-5BC7-8DA2-96B0-432CC862B47E}"/>
              </a:ext>
            </a:extLst>
          </p:cNvPr>
          <p:cNvGrpSpPr/>
          <p:nvPr/>
        </p:nvGrpSpPr>
        <p:grpSpPr>
          <a:xfrm>
            <a:off x="3728530" y="2180133"/>
            <a:ext cx="7675796" cy="3231142"/>
            <a:chOff x="3728530" y="2180133"/>
            <a:chExt cx="7675796" cy="3231142"/>
          </a:xfrm>
        </p:grpSpPr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351D6FFA-ABAD-9EB9-17F3-6F3D2D0311B7}"/>
                </a:ext>
              </a:extLst>
            </p:cNvPr>
            <p:cNvSpPr/>
            <p:nvPr/>
          </p:nvSpPr>
          <p:spPr>
            <a:xfrm rot="21600000">
              <a:off x="4190122" y="2180133"/>
              <a:ext cx="7214204" cy="923185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Klärung des Personenbezugs: Sind die Daten personen-bezogen? Dann gelten DSGVO und weitere Vorschriften.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7EF388B-9E8F-D342-DB60-3F990F2EBF44}"/>
                </a:ext>
              </a:extLst>
            </p:cNvPr>
            <p:cNvSpPr/>
            <p:nvPr/>
          </p:nvSpPr>
          <p:spPr>
            <a:xfrm>
              <a:off x="3728530" y="2180134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C9703FD9-7211-E052-D98B-186A79A36425}"/>
                </a:ext>
              </a:extLst>
            </p:cNvPr>
            <p:cNvSpPr/>
            <p:nvPr/>
          </p:nvSpPr>
          <p:spPr>
            <a:xfrm rot="21600000">
              <a:off x="4190122" y="3334112"/>
              <a:ext cx="7214204" cy="923185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Zweckbeschreibung: 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Forschungsmotivation und Ziel klar definieren.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2B1F150-1555-8A6C-935A-D0A843220704}"/>
                </a:ext>
              </a:extLst>
            </p:cNvPr>
            <p:cNvSpPr/>
            <p:nvPr/>
          </p:nvSpPr>
          <p:spPr>
            <a:xfrm>
              <a:off x="3728530" y="3334113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CE5B4AB9-27A0-3394-ACC5-25FC8AE1BCEA}"/>
                </a:ext>
              </a:extLst>
            </p:cNvPr>
            <p:cNvSpPr/>
            <p:nvPr/>
          </p:nvSpPr>
          <p:spPr>
            <a:xfrm rot="21600000">
              <a:off x="4190122" y="4488091"/>
              <a:ext cx="7214204" cy="923184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Verantwortlichkeiten festlegen: 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Projektleitung, Institute, Joint Controllership.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557BF10-D3FA-1FD1-D91D-3B589AF9B34C}"/>
                </a:ext>
              </a:extLst>
            </p:cNvPr>
            <p:cNvSpPr/>
            <p:nvPr/>
          </p:nvSpPr>
          <p:spPr>
            <a:xfrm>
              <a:off x="3728530" y="4488092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5124CF6C-0376-950D-4442-CF4412268508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CAF42A5-FC04-745D-E22C-023AD32B6BC4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2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D07586F-D845-3DCA-0D20-D799A0A67C95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3</a:t>
            </a:r>
          </a:p>
        </p:txBody>
      </p:sp>
      <p:pic>
        <p:nvPicPr>
          <p:cNvPr id="2" name="ElevenLabs_2025-10-31T14_04_06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D4910B64-7634-5C5F-A37F-8E4A6EA4A2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307" y="6119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0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63"/>
    </mc:Choice>
    <mc:Fallback xmlns="">
      <p:transition spd="slow" advTm="21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5" objId="2"/>
        <p14:stopEvt time="21338" objId="2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63E4E-D11B-F129-7D3A-5CCB155D5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E7849BC-18D0-57E5-91B1-16CEAE43E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70550D2-9A7E-FB51-9AE4-91F2F6E921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98C1F86-0240-353A-7A5D-EFBBB7849E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D514576-3577-DAB7-B6DA-10C13D863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9AC47292-0ABC-B449-639A-C05753CBE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7343741"/>
              </p:ext>
            </p:extLst>
          </p:nvPr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EC8E211F-2CDC-C669-67EF-FD7E14DA8D9C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D14109C-0C07-ACC8-E085-4795D2B6F03F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730B9A8-DED5-EED1-4253-C0F1B7DE3705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6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DD26D5A-B6CD-C01B-4864-4C9DEEEE8498}"/>
              </a:ext>
            </a:extLst>
          </p:cNvPr>
          <p:cNvSpPr/>
          <p:nvPr/>
        </p:nvSpPr>
        <p:spPr>
          <a:xfrm>
            <a:off x="3599543" y="3222171"/>
            <a:ext cx="7997371" cy="2452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ElevenLabs_2025-10-31T14_05_37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F46F3ABA-E3E2-441F-F452-FA68AA28E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62" y="6119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46"/>
    </mc:Choice>
    <mc:Fallback xmlns="">
      <p:transition spd="slow" advTm="18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8" objId="4"/>
        <p14:stopEvt time="17855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5F084-2FE1-6E6D-B9D0-77CA11831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A14C892-434E-B66C-8ABF-355650CE2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BE388E5-39AE-D68A-BF0D-53EAA23EDB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DB698CD-5E7B-0A67-68A8-5DDD328486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854612A-CF99-109A-D762-47CE7D710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47B8F581-560A-22E3-8034-42791EE3B4DE}"/>
              </a:ext>
            </a:extLst>
          </p:cNvPr>
          <p:cNvGraphicFramePr/>
          <p:nvPr/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C635E9FD-7FEA-A666-B2D5-ED934BC5B804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F0A5C72-8B43-692A-A6E6-1459C7871C4C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1C9133E-9B02-FCCA-BC5B-0495F9950EBD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6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5EDA2BC-9EBE-8AA9-9CD8-94626426A6F8}"/>
              </a:ext>
            </a:extLst>
          </p:cNvPr>
          <p:cNvSpPr/>
          <p:nvPr/>
        </p:nvSpPr>
        <p:spPr>
          <a:xfrm>
            <a:off x="3599543" y="4368800"/>
            <a:ext cx="7997371" cy="1306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ElevenLabs_2025-10-31T14_10_48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A942864D-A23F-C527-213D-8706618EF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9552" y="601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1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19"/>
    </mc:Choice>
    <mc:Fallback xmlns="">
      <p:transition spd="slow" advTm="18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7" objId="4"/>
        <p14:stopEvt time="18319" objId="4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C94E7-B2AF-8AB1-3538-00525F2BA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2E6933E-427B-B158-113A-E55F693F6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F11EC1-FA79-F14B-3AD4-D2C287AF3B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941CA9-3EC1-C5FA-0F08-28B2E6C454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3F03DAE-9669-69A0-2A3A-B4C22E583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4EFF35D3-6756-B6D5-80A4-67960CA09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2337046"/>
              </p:ext>
            </p:extLst>
          </p:nvPr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DD6EB733-E8B0-17E5-3F0E-24C55725B72A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991B396-A9DB-5F0D-023F-D40935D3D2ED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3B36941-3B21-34BD-FC81-F4AC2651B76E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6</a:t>
            </a:r>
          </a:p>
        </p:txBody>
      </p:sp>
      <p:pic>
        <p:nvPicPr>
          <p:cNvPr id="2" name="ElevenLabs_2025-10-31T14_12_07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1C8C6BC1-5AD3-7D88-F62F-172F6BE005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0403" y="61151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1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1"/>
    </mc:Choice>
    <mc:Fallback xmlns="">
      <p:transition spd="slow" advTm="21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2"/>
        <p14:stopEvt time="21182" objId="2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867EE-F279-66F6-0112-8FDE35B82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F6021D9-BFA5-E764-8646-C7E409963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3CB5A06-10EA-73A0-C1AA-E293B69D99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76198CD-97C9-A50F-8EFE-57A460D8A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6E384A5-550C-776A-6406-F43E28299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697CD40E-F8DC-6587-4F29-C7E949765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5190095"/>
              </p:ext>
            </p:extLst>
          </p:nvPr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ED393B1B-3499-B385-2E0B-EBA9AC11AB5F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7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EFC48DB-53A8-9DE3-62EC-CAC633D834D2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8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441DFBA-40D7-AB4B-83DB-9A21C9941EA0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9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34D6797-A196-83D5-8C13-7FC1369B71E0}"/>
              </a:ext>
            </a:extLst>
          </p:cNvPr>
          <p:cNvSpPr/>
          <p:nvPr/>
        </p:nvSpPr>
        <p:spPr>
          <a:xfrm>
            <a:off x="3599543" y="3222171"/>
            <a:ext cx="7997371" cy="2452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ElevenLabs_2025-10-31T14_13_37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790A9869-3CD6-5060-02E5-DB85C2262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62" y="60298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13"/>
    </mc:Choice>
    <mc:Fallback xmlns="">
      <p:transition spd="slow" advTm="23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" objId="4"/>
        <p14:stopEvt time="23114" objId="4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E7DD3-01F4-8219-80D5-307F12376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1199F5-E796-4793-8B26-93C0EA265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51831AA-2D7F-8F5D-C3FF-DDE51D13F3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DFFDCC1-1EEE-115D-FBAD-B043A077DB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7B66977-F9E0-ACEE-32DB-293F2F425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9AB1AD85-7E95-8084-7841-E549837883FC}"/>
              </a:ext>
            </a:extLst>
          </p:cNvPr>
          <p:cNvGraphicFramePr/>
          <p:nvPr/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F821B826-1B0F-2BF5-4034-6D08703FC194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7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8B95579-1873-2292-D5BA-2B17C39F9457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8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CF65D99-4539-6ECD-A4B5-D27A9B20C51D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9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28EEB2-9237-FA7C-40E5-986644E8ED5A}"/>
              </a:ext>
            </a:extLst>
          </p:cNvPr>
          <p:cNvSpPr/>
          <p:nvPr/>
        </p:nvSpPr>
        <p:spPr>
          <a:xfrm>
            <a:off x="3599543" y="4455886"/>
            <a:ext cx="799737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ElevenLabs_2025-10-31T14_15_12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0E91EB80-518B-EFC0-A344-DED6ACEF8B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62" y="601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8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01"/>
    </mc:Choice>
    <mc:Fallback xmlns="">
      <p:transition spd="slow" advTm="16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4" objId="4"/>
        <p14:stopEvt time="15935" objId="4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D9E82-9F15-0B72-6E7D-951377BAB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256D757-C74A-0F2E-3122-7CC66D1FE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AF7D65-7613-B6C8-32C7-B95BFE1AEC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6880E8E-E37C-CE76-06C3-042CCE6962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6B5F80F-11B9-5654-4066-9BA5DE4FC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83B47B1-FF90-E3C3-4B84-091FA8B547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1667677"/>
              </p:ext>
            </p:extLst>
          </p:nvPr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6BE94936-45DD-CA4D-A166-F320D755F12D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7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169EC84-2EA2-8333-9978-16E540432A9E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8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3504DFF-FD83-14D1-A26F-DFDE3D0522F6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9</a:t>
            </a:r>
          </a:p>
        </p:txBody>
      </p:sp>
      <p:pic>
        <p:nvPicPr>
          <p:cNvPr id="4" name="ElevenLabs_2025-11-28T20_47_47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DCF9AFB9-FFE3-E00D-90A1-AF4A05FD9A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62" y="6119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5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75"/>
    </mc:Choice>
    <mc:Fallback xmlns="">
      <p:transition spd="slow" advTm="20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2" objId="2"/>
        <p14:stopEvt time="19953" objId="2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13BFC-9970-CE01-9993-F81E1C9DB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BBAE503-BC52-8E0C-C176-2A910E7E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CD9F740-D074-6531-41EC-01D6C1C839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A1D0231-CC20-0D9C-9646-F0F0852475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C07EF77-50A1-5855-636D-B51BFDB34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A4247C69-7BBA-2944-0960-4A9EFCC3D5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6470123"/>
              </p:ext>
            </p:extLst>
          </p:nvPr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94E27CAE-2680-1B82-26AE-256603E9753F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10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65D4C52-32D9-B0E2-21B4-A0589B242988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11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35BDCBD-45AF-14FE-B28D-19352F276FF9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12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ABC1FDD-C0F5-BD6B-E48D-E713C0313359}"/>
              </a:ext>
            </a:extLst>
          </p:cNvPr>
          <p:cNvSpPr/>
          <p:nvPr/>
        </p:nvSpPr>
        <p:spPr>
          <a:xfrm>
            <a:off x="3599543" y="3222171"/>
            <a:ext cx="7997371" cy="2452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ElevenLabs_2025-10-31T14_17_41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5FF47519-CB88-691B-F232-A78E5B7B23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62" y="60298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0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21"/>
    </mc:Choice>
    <mc:Fallback xmlns="">
      <p:transition spd="slow" advTm="20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4" objId="4"/>
        <p14:stopEvt time="16216" objId="4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38F96-7845-ADEA-8173-86837B1C3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FFE278C-82DF-1277-4073-DC142ED66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3A02E5-92DB-46E1-4599-A4A0278EC9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8479496-999D-96EB-9104-9C064CCAB3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9940572-BDA0-A99F-F331-768B402C7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7AF16CB0-2B5C-DAC5-C5D2-902B8EE31A06}"/>
              </a:ext>
            </a:extLst>
          </p:cNvPr>
          <p:cNvGraphicFramePr/>
          <p:nvPr/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189C6254-C983-2F20-93A2-913DF3720314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10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146CD39-FA5B-5C30-4448-5D88A2C1780D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11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0865670-200A-C041-FEE0-E7B8F5A3C906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12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451E5DB-468F-83E3-50E2-9B4DD41E2EA8}"/>
              </a:ext>
            </a:extLst>
          </p:cNvPr>
          <p:cNvSpPr/>
          <p:nvPr/>
        </p:nvSpPr>
        <p:spPr>
          <a:xfrm>
            <a:off x="3599543" y="4412343"/>
            <a:ext cx="7997371" cy="1262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ElevenLabs_2025-10-31T14_19_04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EF5F100F-08B3-FF21-66A5-388C8E8DF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62" y="6119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81"/>
    </mc:Choice>
    <mc:Fallback xmlns="">
      <p:transition spd="slow" advTm="20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6" objId="4"/>
        <p14:stopEvt time="19098" objId="4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C4E8-CC3A-66FF-C797-B60ECACBE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0F74DD5-1926-834A-5B1F-B1270D9D9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D170F78-4479-44C8-B666-2B1B88E268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5873213-7762-029B-FCF7-C6F1C97FE4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C14A214-F2DD-A7D6-17F0-B27E36468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EDED174C-C406-1109-106E-0A665A46C0F6}"/>
              </a:ext>
            </a:extLst>
          </p:cNvPr>
          <p:cNvGraphicFramePr/>
          <p:nvPr/>
        </p:nvGraphicFramePr>
        <p:xfrm>
          <a:off x="2142215" y="2179740"/>
          <a:ext cx="10848428" cy="3231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F3175B4C-D573-385B-CE03-B8DD33743356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10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AC305F8-62FC-00F8-0FA3-2054B0259C21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11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CEBAFFA-47FD-F725-A9C3-A4953558EFE4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12</a:t>
            </a:r>
          </a:p>
        </p:txBody>
      </p:sp>
      <p:pic>
        <p:nvPicPr>
          <p:cNvPr id="2" name="ElevenLabs_2025-10-31T14_20_23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1A5BD3EE-7E4D-0451-B5FD-03F1D8781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62" y="61014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4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7"/>
    </mc:Choice>
    <mc:Fallback xmlns="">
      <p:transition spd="slow" advTm="20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1" objId="2"/>
        <p14:stopEvt time="18826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273" y="4319719"/>
            <a:ext cx="5770563" cy="941388"/>
          </a:xfrm>
        </p:spPr>
        <p:txBody>
          <a:bodyPr/>
          <a:lstStyle/>
          <a:p>
            <a:r>
              <a:rPr lang="de-DE" dirty="0"/>
              <a:t>OER: Rechtliche Aspekte der Gesundheitsdatennutzung</a:t>
            </a:r>
          </a:p>
          <a:p>
            <a:endParaRPr lang="de-DE" dirty="0"/>
          </a:p>
        </p:txBody>
      </p:sp>
      <p:pic>
        <p:nvPicPr>
          <p:cNvPr id="4" name="ElevenLabs_2025-11-28T20_17_49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4D5D3563-E7FF-DB47-1B19-515ECE2F5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273" y="60994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2975">
        <p159:morph option="byObject"/>
      </p:transition>
    </mc:Choice>
    <mc:Fallback xmlns="">
      <p:transition spd="slow" advTm="529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3"/>
        <p14:stopEvt time="52975" objId="3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03845-F284-71E7-3829-44D58BEB9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5700373-77E9-C98D-2B96-10634348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3267567"/>
            <a:ext cx="10657115" cy="977467"/>
          </a:xfrm>
        </p:spPr>
        <p:txBody>
          <a:bodyPr/>
          <a:lstStyle/>
          <a:p>
            <a:r>
              <a:rPr lang="de-DE" dirty="0"/>
              <a:t>Zentrale Begrifflichkeiten</a:t>
            </a:r>
            <a:br>
              <a:rPr lang="de-DE" dirty="0"/>
            </a:br>
            <a:br>
              <a:rPr lang="de-DE" b="0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ElevenLabs_2025-10-31T14_21_21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936EAD7F-E2EA-9ADC-EDBD-41C878620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842" y="61995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7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56">
        <p:fade/>
      </p:transition>
    </mc:Choice>
    <mc:Fallback xmlns="">
      <p:transition spd="med" advTm="54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4860" objId="2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8CC11-3F18-29BC-E4E0-AB816DBB8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066E9CF-D6E0-ED92-2B0E-B7016F072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AD99B41-9915-DB0F-F388-35B88EF1E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Zentrale Begrifflichkeiten – Personenbezogene Daten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C873627-7967-D210-02C9-5273C35524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A7361966-9C56-F182-3580-16D7E9F56D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830304"/>
              </p:ext>
            </p:extLst>
          </p:nvPr>
        </p:nvGraphicFramePr>
        <p:xfrm>
          <a:off x="838200" y="2558659"/>
          <a:ext cx="10515600" cy="16459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Personenbezogene Daten </a:t>
                      </a:r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dirty="0">
                          <a:solidFill>
                            <a:srgbClr val="6F6F6E"/>
                          </a:solidFill>
                        </a:rPr>
                        <a:t>Alle Informationen, die sich auf eine identifizierbare Person beziehen (Name, Adresse, Geburtsdatum, biometrische Daten, IP-Adressen usw.). Praxisrelevant sind sie besonders bei Interviews, Befragungen und medizinischen Forschungsdaten.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pic>
        <p:nvPicPr>
          <p:cNvPr id="4" name="ElevenLabs_2025-10-31T14_22_27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639AEBBD-08A7-AFA2-3E4A-1EF98F4273B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3" y="61198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348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179">
        <p159:morph option="byObject"/>
      </p:transition>
    </mc:Choice>
    <mc:Fallback xmlns="">
      <p:transition spd="slow" advTm="501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4"/>
        <p14:stopEvt time="47385" objId="4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1558-D41C-878E-06C7-FCA729489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C7F8D7B-9CF4-1D08-A011-BE1A54BE4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3E4E7EF-8BCB-0910-1132-77AA3B158F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Zentrale Begrifflichkeiten – Anonymisierung &amp; Pseudonymisierung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1835CD3-5216-E9BD-EAA4-52C176A06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D237EC6-6BEF-E1A3-6BF4-36F78C417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579383"/>
              </p:ext>
            </p:extLst>
          </p:nvPr>
        </p:nvGraphicFramePr>
        <p:xfrm>
          <a:off x="838200" y="2074128"/>
          <a:ext cx="10515600" cy="12801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Anonymisierung</a:t>
                      </a:r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Daten werden so verändert, dass keine Identifizierung (direkt oder indirekt) möglich ist – DSGVO nicht mehr anwendbar.</a:t>
                      </a:r>
                      <a:endParaRPr lang="de-DE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8487E6F5-29E2-AC3A-BBFA-F8A860266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823736"/>
              </p:ext>
            </p:extLst>
          </p:nvPr>
        </p:nvGraphicFramePr>
        <p:xfrm>
          <a:off x="838200" y="4047306"/>
          <a:ext cx="10515600" cy="16459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Pseudonymisierung</a:t>
                      </a:r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Identifizierende Informationen werden separat und geschützt aufbewahrt; Daten können nur mit Zusatzwissen einer Person zugeordnet werden, etwa mit Zuordnungstabellen – unterliegen weiterhin der DSGVO.</a:t>
                      </a:r>
                      <a:endParaRPr lang="de-DE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pic>
        <p:nvPicPr>
          <p:cNvPr id="4" name="ElevenLabs_2025-10-31T14_24_22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DED4A61B-39A7-3371-19BB-1FA84F1AC4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3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804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398">
        <p:fade/>
      </p:transition>
    </mc:Choice>
    <mc:Fallback xmlns="">
      <p:transition spd="med" advTm="543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4"/>
        <p14:stopEvt time="53790" objId="4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C5538-A790-B027-186C-CA5A7F802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8640D18-0E1C-DDBA-01FC-B73CDACE1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EFD515-FDB7-6C9C-2DBB-D53399AD79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Zentrale Begrifflichkeiten – Gesundheitsdaten, Sozialdaten, </a:t>
            </a:r>
            <a:r>
              <a:rPr lang="de-DE" dirty="0" err="1"/>
              <a:t>VeDa</a:t>
            </a:r>
            <a:endParaRPr lang="de-DE" dirty="0"/>
          </a:p>
          <a:p>
            <a:br>
              <a:rPr lang="de-DE" dirty="0"/>
            </a:br>
            <a:endParaRPr lang="de-DE" dirty="0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EABED443-EA52-68B0-CF48-5AB4E9C6B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274317"/>
              </p:ext>
            </p:extLst>
          </p:nvPr>
        </p:nvGraphicFramePr>
        <p:xfrm>
          <a:off x="838200" y="1878053"/>
          <a:ext cx="10515600" cy="1127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5123741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Gesundheitsdaten</a:t>
                      </a:r>
                      <a:r>
                        <a:rPr lang="de-DE" sz="2000" b="0" dirty="0"/>
                        <a:t> (Art. 4 Nr. 15 DSGVO)</a:t>
                      </a:r>
                      <a:endParaRPr lang="de-DE" sz="2000" dirty="0"/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57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Informationen</a:t>
                      </a:r>
                      <a:r>
                        <a:rPr lang="de-DE" sz="2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über physische/psychische Gesundheit: Diagnosen, Medikationsdaten, Laborbefunde.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444226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4EC9CAC3-EE5E-3A0F-D564-1C96FAC52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726945"/>
              </p:ext>
            </p:extLst>
          </p:nvPr>
        </p:nvGraphicFramePr>
        <p:xfrm>
          <a:off x="838200" y="3528971"/>
          <a:ext cx="10515600" cy="11887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512374108"/>
                    </a:ext>
                  </a:extLst>
                </a:gridCol>
              </a:tblGrid>
              <a:tr h="215997">
                <a:tc>
                  <a:txBody>
                    <a:bodyPr/>
                    <a:lstStyle/>
                    <a:p>
                      <a:r>
                        <a:rPr lang="de-DE" sz="2200" dirty="0"/>
                        <a:t>Sozialdaten</a:t>
                      </a:r>
                      <a:r>
                        <a:rPr lang="de-DE" sz="2200" b="0" dirty="0"/>
                        <a:t> (§ 67 SGB X)</a:t>
                      </a:r>
                      <a:endParaRPr lang="de-DE" sz="2200" dirty="0"/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57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Personenbezogene Daten, die zur Durchsetzung sozialrechtlicher Ansprüche genutzt werden (z.B. Renten, Abrechnungen, Pflegebedürftigkeit).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444226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C9A46876-0A99-DA92-780F-F04FB10D8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841245"/>
              </p:ext>
            </p:extLst>
          </p:nvPr>
        </p:nvGraphicFramePr>
        <p:xfrm>
          <a:off x="838200" y="5240850"/>
          <a:ext cx="10515600" cy="11887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5123741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200" dirty="0"/>
                        <a:t>Versorgungsnahe Daten (</a:t>
                      </a:r>
                      <a:r>
                        <a:rPr lang="de-DE" sz="2200" dirty="0" err="1"/>
                        <a:t>VeDa</a:t>
                      </a:r>
                      <a:r>
                        <a:rPr lang="de-DE" sz="2200" dirty="0"/>
                        <a:t>)</a:t>
                      </a:r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57110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r>
                        <a:rPr lang="de-DE" sz="2200" b="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Routinely</a:t>
                      </a:r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de-DE" sz="2200" b="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generated</a:t>
                      </a:r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de-DE" sz="2200" b="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data</a:t>
                      </a:r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in </a:t>
                      </a:r>
                      <a:r>
                        <a:rPr lang="de-DE" sz="2200" b="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medical</a:t>
                      </a:r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care, e.g. GKV-Routinedaten, Registerdaten, Daten aus elektronischer Patientenakte.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444226"/>
                  </a:ext>
                </a:extLst>
              </a:tr>
            </a:tbl>
          </a:graphicData>
        </a:graphic>
      </p:graphicFrame>
      <p:pic>
        <p:nvPicPr>
          <p:cNvPr id="25" name="ElevenLabs_2025-11-07T14_42_04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B347DB9F-733E-49FC-7E59-4BF1E8BC97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3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038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174">
        <p:fade/>
      </p:transition>
    </mc:Choice>
    <mc:Fallback xmlns="">
      <p:transition spd="med" advTm="581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5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" objId="25"/>
        <p14:stopEvt time="57181" objId="25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14846-9355-6873-927B-9B71BEF4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0F689AA-298B-DB69-F347-C2C1B054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3195850"/>
            <a:ext cx="10657115" cy="977467"/>
          </a:xfrm>
        </p:spPr>
        <p:txBody>
          <a:bodyPr/>
          <a:lstStyle/>
          <a:p>
            <a:r>
              <a:rPr lang="de-DE" dirty="0"/>
              <a:t>Forschungsdatenzyklus</a:t>
            </a:r>
            <a:br>
              <a:rPr lang="de-DE" dirty="0"/>
            </a:br>
            <a:br>
              <a:rPr lang="de-DE" b="0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00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49">
        <p:fade/>
      </p:transition>
    </mc:Choice>
    <mc:Fallback xmlns="">
      <p:transition spd="med" advTm="1149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DE109B-AE55-5DC0-59C9-EE466159D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5307DDC-8C50-2086-A5F3-413861C4626E}"/>
              </a:ext>
            </a:extLst>
          </p:cNvPr>
          <p:cNvSpPr/>
          <p:nvPr/>
        </p:nvSpPr>
        <p:spPr>
          <a:xfrm>
            <a:off x="2247900" y="1556393"/>
            <a:ext cx="7696200" cy="48006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990F8-E3D1-D34C-4E30-A06326003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3D97BA1-06D9-EF3E-2E88-649C9255E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Forschungsdatenzyklus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5D97BED-408D-45B7-DD7F-8297BC4533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47900" y="6356993"/>
            <a:ext cx="10515600" cy="214313"/>
          </a:xfrm>
        </p:spPr>
        <p:txBody>
          <a:bodyPr/>
          <a:lstStyle/>
          <a:p>
            <a:r>
              <a:rPr lang="de-DE" i="1" dirty="0"/>
              <a:t>Bearbeitung angelehnt an: Paul Baumann/Philipp Krahn, </a:t>
            </a:r>
            <a:r>
              <a:rPr lang="de-DE" i="1" u="sng" dirty="0">
                <a:hlinkClick r:id="rId5" tooltip="https://tu-dresden.de/gsw/jura/igetem/jfbimd13/ressourcen/dateien/dateien/DataJus/Rechtliche-Rahmenbedingungen-des-FDM_.pptx"/>
              </a:rPr>
              <a:t>Rechtliche Rahmenbedingungen des FDM - Grundlagen und Praxisbeispiele</a:t>
            </a:r>
            <a:r>
              <a:rPr lang="de-DE" i="1" dirty="0"/>
              <a:t>, Dresden 2020, Folie 4</a:t>
            </a:r>
            <a:endParaRPr lang="de-DE" dirty="0"/>
          </a:p>
          <a:p>
            <a:endParaRPr lang="de-DE" dirty="0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E0BB27FB-5CE9-D778-62A4-55FD0C7E79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326514"/>
              </p:ext>
            </p:extLst>
          </p:nvPr>
        </p:nvGraphicFramePr>
        <p:xfrm>
          <a:off x="-28574" y="1201892"/>
          <a:ext cx="12192000" cy="517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ElevenLabs_2025-10-31T14_28_53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4308D091-F58E-A803-078C-CB8D70B5E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653" y="60521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78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8745">
        <p159:morph option="byObject"/>
      </p:transition>
    </mc:Choice>
    <mc:Fallback xmlns="">
      <p:transition spd="slow" advTm="1087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" objId="4"/>
        <p14:stopEvt time="108700" objId="4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52ECD-7F38-D33E-950F-EFE4F13BC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44C16C5-D682-DC77-BF33-DECEAD4F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3213779"/>
            <a:ext cx="10657115" cy="977467"/>
          </a:xfrm>
        </p:spPr>
        <p:txBody>
          <a:bodyPr/>
          <a:lstStyle/>
          <a:p>
            <a:r>
              <a:rPr lang="de-DE" dirty="0"/>
              <a:t>Überblick </a:t>
            </a:r>
            <a:r>
              <a:rPr lang="de-DE" dirty="0" err="1"/>
              <a:t>DigiG</a:t>
            </a:r>
            <a:r>
              <a:rPr lang="de-DE" dirty="0"/>
              <a:t> und GDNG</a:t>
            </a:r>
            <a:br>
              <a:rPr lang="de-DE" dirty="0"/>
            </a:br>
            <a:endParaRPr lang="de-DE" dirty="0"/>
          </a:p>
        </p:txBody>
      </p:sp>
      <p:pic>
        <p:nvPicPr>
          <p:cNvPr id="2" name="ElevenLabs_2025-10-31T14_32_10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319AF2AE-4B96-DD66-D2B1-628115939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842" y="60994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5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228">
        <p:fade/>
      </p:transition>
    </mc:Choice>
    <mc:Fallback xmlns="">
      <p:transition spd="med" advTm="62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2"/>
        <p14:stopEvt time="6228" objId="2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CDB21-350A-F478-E8D4-967CF9832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9E8A1D5-97FD-98C7-5299-0B6103AB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B8316DD-4D9D-29B1-E9F5-602E33176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3" y="1799415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 err="1"/>
              <a:t>DigiG</a:t>
            </a:r>
            <a:r>
              <a:rPr lang="de-DE" sz="2000" dirty="0"/>
              <a:t> – Digital-Gesetz (seit 2024)</a:t>
            </a:r>
            <a:r>
              <a:rPr lang="de-DE" sz="2000" b="0" dirty="0"/>
              <a:t> </a:t>
            </a:r>
          </a:p>
          <a:p>
            <a:r>
              <a:rPr lang="de-DE" sz="2000" b="0" dirty="0"/>
              <a:t>fokussiert die Digitalisierung im Gesundheitswesen, z.B. </a:t>
            </a:r>
          </a:p>
          <a:p>
            <a:pPr lvl="1"/>
            <a:r>
              <a:rPr lang="de-DE" sz="1800" b="0" dirty="0"/>
              <a:t>die verpflichtende </a:t>
            </a:r>
            <a:r>
              <a:rPr lang="de-DE" sz="1800" b="0" dirty="0" err="1"/>
              <a:t>ePA</a:t>
            </a:r>
            <a:r>
              <a:rPr lang="de-DE" sz="1800" b="0" dirty="0"/>
              <a:t> im </a:t>
            </a:r>
            <a:r>
              <a:rPr lang="de-DE" sz="1800" b="0" dirty="0" err="1"/>
              <a:t>Opt</a:t>
            </a:r>
            <a:r>
              <a:rPr lang="de-DE" sz="1800" b="0" dirty="0"/>
              <a:t>-out-Verfahren, </a:t>
            </a:r>
          </a:p>
          <a:p>
            <a:pPr lvl="1"/>
            <a:r>
              <a:rPr lang="de-DE" sz="1800" b="0" dirty="0"/>
              <a:t>E-Rezept, </a:t>
            </a:r>
          </a:p>
          <a:p>
            <a:pPr lvl="1"/>
            <a:r>
              <a:rPr lang="de-DE" sz="1800" b="0" dirty="0"/>
              <a:t>Digitale Gesundheitsanwendungen, </a:t>
            </a:r>
          </a:p>
          <a:p>
            <a:pPr lvl="1"/>
            <a:r>
              <a:rPr lang="de-DE" sz="1800" b="0" dirty="0"/>
              <a:t>Cybersicherheit für Cloud-Daten</a:t>
            </a:r>
          </a:p>
          <a:p>
            <a:pPr marL="457200" lvl="1" indent="0">
              <a:buNone/>
            </a:pPr>
            <a:endParaRPr lang="de-DE" sz="1800" b="0" dirty="0"/>
          </a:p>
          <a:p>
            <a:pPr marL="0" indent="0">
              <a:buNone/>
            </a:pPr>
            <a:r>
              <a:rPr lang="de-DE" sz="2000" dirty="0"/>
              <a:t>GDNG – Gesundheitsdatennutzungsgesetz (seit 2024)</a:t>
            </a:r>
            <a:r>
              <a:rPr lang="de-DE" sz="2000" b="0" dirty="0"/>
              <a:t> </a:t>
            </a:r>
          </a:p>
          <a:p>
            <a:r>
              <a:rPr lang="de-DE" sz="2000" b="0" dirty="0"/>
              <a:t>regelt die gemeinwohlorientierte Nutzung von Gesundheitsdaten zu Forschungszwecken:</a:t>
            </a:r>
          </a:p>
          <a:p>
            <a:pPr lvl="1"/>
            <a:r>
              <a:rPr lang="de-DE" sz="1800" b="0" dirty="0"/>
              <a:t>Zentrale Datenzugangs- und Koordinierungsstelle beim BfArM</a:t>
            </a:r>
          </a:p>
          <a:p>
            <a:pPr lvl="1"/>
            <a:r>
              <a:rPr lang="de-DE" sz="1800" b="0" dirty="0"/>
              <a:t>Sekundärnutzung von Gesundheitsdaten teils ohne Einwilligung, sofern pseudonymisiert und im öffentlichen Interesse</a:t>
            </a:r>
          </a:p>
          <a:p>
            <a:pPr lvl="1"/>
            <a:r>
              <a:rPr lang="de-DE" sz="1800" b="0" dirty="0" err="1"/>
              <a:t>Opt</a:t>
            </a:r>
            <a:r>
              <a:rPr lang="de-DE" sz="1800" b="0" dirty="0"/>
              <a:t>-out-Verfahren für </a:t>
            </a:r>
            <a:r>
              <a:rPr lang="de-DE" sz="1800" b="0" dirty="0" err="1"/>
              <a:t>ePA</a:t>
            </a:r>
            <a:r>
              <a:rPr lang="de-DE" sz="1800" b="0" dirty="0"/>
              <a:t>-Daten zur Forschung und strikte Geheimhaltungspflichten.</a:t>
            </a:r>
          </a:p>
          <a:p>
            <a:pPr marL="0" indent="0">
              <a:buNone/>
            </a:pPr>
            <a:endParaRPr lang="de-DE" sz="2000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A431758-52FB-DB5B-BC4C-9878A21906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Überblick </a:t>
            </a:r>
            <a:r>
              <a:rPr lang="de-DE" dirty="0" err="1"/>
              <a:t>DigiG</a:t>
            </a:r>
            <a:r>
              <a:rPr lang="de-DE" dirty="0"/>
              <a:t> und GDNG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610543B-287B-2229-6238-8BFB546DB7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91D5BB0-8CAA-90D7-86D8-D0727A5273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04484" y="3429000"/>
            <a:ext cx="2830854" cy="2995613"/>
          </a:xfrm>
          <a:prstGeom prst="rect">
            <a:avLst/>
          </a:prstGeom>
        </p:spPr>
      </p:pic>
      <p:pic>
        <p:nvPicPr>
          <p:cNvPr id="8" name="ElevenLabs_2025-11-28T21_14_39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7C9F8A39-7088-9DE2-D787-ABAD0D0331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653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657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2921">
        <p:fade/>
      </p:transition>
    </mc:Choice>
    <mc:Fallback xmlns="">
      <p:transition spd="med" advTm="1129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112639" objId="7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865A8-56D7-4B72-8380-B3D87244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F9D86C5-3DAA-7FB2-B571-18C30D630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3231708"/>
            <a:ext cx="10657115" cy="977467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</p:spTree>
    <p:extLst>
      <p:ext uri="{BB962C8B-B14F-4D97-AF65-F5344CB8AC3E}">
        <p14:creationId xmlns:p14="http://schemas.microsoft.com/office/powerpoint/2010/main" val="135604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7984">
        <p:fade/>
      </p:transition>
    </mc:Choice>
    <mc:Fallback xmlns="">
      <p:transition spd="med" advTm="37984">
        <p:fade/>
      </p:transition>
    </mc:Fallback>
  </mc:AlternateContent>
  <p:extLst>
    <p:ext uri="{E180D4A7-C9FB-4DFB-919C-405C955672EB}">
      <p14:showEvtLst xmlns:p14="http://schemas.microsoft.com/office/powerpoint/2010/main">
        <p14:playEvt time="5" objId="2"/>
        <p14:stopEvt time="37984" objId="2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4A94A-24A2-CC35-3B47-6FE001A1C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79BC1F5-27DD-7341-6234-C38CBF5C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368507-345B-9696-89E3-24C4DB73D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Sachverhalt:</a:t>
            </a:r>
          </a:p>
          <a:p>
            <a:pPr marL="0" indent="0" algn="just">
              <a:buNone/>
            </a:pPr>
            <a:r>
              <a:rPr lang="de-DE" b="0" dirty="0"/>
              <a:t>Ein Universitätsklinikum führt eine multizentrische klinische Studie durch, um die Wirksamkeit eines neuen Medikaments zur Behandlung von Diabetes mellitus Typ 2 zu untersuchen. Dabei werden Daten von Patientinnen und Patienten an mehreren Studienzentren erhoben und zentral ausgewertet.</a:t>
            </a:r>
            <a:endParaRPr lang="de-DE" sz="3600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35D990-3FED-6E14-19B4-966E373BDA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7C3C51F-8C12-D87B-C50B-297559F214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8DE2526-81C1-C6C7-8812-3350E6909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7384" y="4123766"/>
            <a:ext cx="3429654" cy="2417824"/>
          </a:xfrm>
          <a:prstGeom prst="rect">
            <a:avLst/>
          </a:prstGeom>
        </p:spPr>
      </p:pic>
      <p:pic>
        <p:nvPicPr>
          <p:cNvPr id="7" name="ElevenLabs_2025-10-31T14_39_21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75AD6283-C1A1-EB3A-754F-71201A48C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460" y="6119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6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524">
        <p:fade/>
      </p:transition>
    </mc:Choice>
    <mc:Fallback xmlns="">
      <p:transition spd="med" advTm="245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24114" objId="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9797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2400" b="0" dirty="0"/>
              <a:t>Einführung in relevante Rechtskreise</a:t>
            </a:r>
          </a:p>
          <a:p>
            <a:pPr>
              <a:lnSpc>
                <a:spcPct val="100000"/>
              </a:lnSpc>
            </a:pPr>
            <a:r>
              <a:rPr lang="de-DE" sz="2400" b="0" dirty="0"/>
              <a:t>Zentrale Begriffe: Gesundheitsdaten, Sozialdaten, versorgungsnahe Daten </a:t>
            </a:r>
          </a:p>
          <a:p>
            <a:pPr>
              <a:lnSpc>
                <a:spcPct val="100000"/>
              </a:lnSpc>
            </a:pPr>
            <a:r>
              <a:rPr lang="de-DE" sz="2400" b="0" dirty="0"/>
              <a:t>Unterscheidung: Personenbezogene vs. anonyme Daten</a:t>
            </a:r>
          </a:p>
          <a:p>
            <a:pPr>
              <a:lnSpc>
                <a:spcPct val="100000"/>
              </a:lnSpc>
            </a:pPr>
            <a:r>
              <a:rPr lang="de-DE" sz="2400" b="0" dirty="0"/>
              <a:t>Grundlagen zum </a:t>
            </a:r>
            <a:r>
              <a:rPr lang="de-DE" sz="2400" b="0" dirty="0" err="1"/>
              <a:t>DigiG</a:t>
            </a:r>
            <a:r>
              <a:rPr lang="de-DE" sz="2400" b="0" dirty="0"/>
              <a:t> und GDNG</a:t>
            </a:r>
          </a:p>
          <a:p>
            <a:pPr>
              <a:lnSpc>
                <a:spcPct val="100000"/>
              </a:lnSpc>
            </a:pPr>
            <a:r>
              <a:rPr lang="de-DE" sz="2400" b="0" dirty="0"/>
              <a:t>Forschungsdatenzyklus</a:t>
            </a:r>
          </a:p>
          <a:p>
            <a:pPr>
              <a:lnSpc>
                <a:spcPct val="100000"/>
              </a:lnSpc>
            </a:pPr>
            <a:r>
              <a:rPr lang="de-DE" sz="2400" dirty="0"/>
              <a:t>Praxisfall</a:t>
            </a:r>
            <a:r>
              <a:rPr lang="de-DE" sz="2400" b="0" dirty="0"/>
              <a:t>: Klinische Studie zur Medikamentenwirksamkeit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F97E17-78BE-8593-3B5F-0A26336A35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Inhalt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E07A9E7E-8A44-CFF7-F8B0-384AD47D0E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2000" y="3809100"/>
            <a:ext cx="2256063" cy="2830333"/>
          </a:xfrm>
          <a:prstGeom prst="rect">
            <a:avLst/>
          </a:prstGeom>
        </p:spPr>
      </p:pic>
      <p:pic>
        <p:nvPicPr>
          <p:cNvPr id="2" name="ElevenLabs_2025-10-31T13_33_17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B34BB47B-DCD6-382C-6F0E-B3C391015C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600" y="615054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0582">
        <p14:reveal/>
      </p:transition>
    </mc:Choice>
    <mc:Fallback xmlns="">
      <p:transition spd="slow" advTm="605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2"/>
        <p14:stopEvt time="60582" objId="2"/>
      </p14:showEvt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3651B-40EB-221C-CD48-C65F128A9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016CF7-EF20-FF87-8582-D61DC540E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65320C-A136-8A34-0335-57AA364D3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7985"/>
            <a:ext cx="10815918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b="0" u="sng" dirty="0"/>
              <a:t>Im Rahmen der Studie werden erhoben:</a:t>
            </a:r>
          </a:p>
          <a:p>
            <a:pPr lvl="1"/>
            <a:r>
              <a:rPr lang="de-DE" b="0" dirty="0"/>
              <a:t>Blutzuckerwerte</a:t>
            </a:r>
          </a:p>
          <a:p>
            <a:pPr lvl="1"/>
            <a:r>
              <a:rPr lang="de-DE" sz="2400" b="0" dirty="0"/>
              <a:t>HbA1c-Werte</a:t>
            </a:r>
            <a:endParaRPr lang="de-DE" b="0" dirty="0"/>
          </a:p>
          <a:p>
            <a:pPr lvl="1"/>
            <a:r>
              <a:rPr lang="de-DE" sz="2400" b="0" dirty="0"/>
              <a:t>Medikamentengabe und Nebenwirkungen</a:t>
            </a:r>
          </a:p>
          <a:p>
            <a:pPr lvl="1"/>
            <a:r>
              <a:rPr lang="de-DE" sz="2400" b="0" dirty="0"/>
              <a:t>Diagnosen (Diabetes, Komorbiditäten)</a:t>
            </a:r>
          </a:p>
          <a:p>
            <a:pPr lvl="1"/>
            <a:r>
              <a:rPr lang="de-DE" sz="2400" b="0" dirty="0"/>
              <a:t>Körpergewicht, Blutdruck</a:t>
            </a:r>
          </a:p>
          <a:p>
            <a:pPr marL="0" indent="0">
              <a:buNone/>
            </a:pPr>
            <a:r>
              <a:rPr lang="de-DE" sz="2400" b="0" dirty="0"/>
              <a:t>Diese Daten sind gemäß Art. 4 Nr. 15 DSGVO als Gesundheitsdaten einzustufen, da sie Rückschlüsse auf den Gesundheitszustand der betroffenen Personen ermöglichen.</a:t>
            </a:r>
          </a:p>
          <a:p>
            <a:pPr marL="0" indent="0">
              <a:buNone/>
            </a:pPr>
            <a:endParaRPr lang="de-DE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057C9A8-4026-F3B3-32C9-4769C225A1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7E92F6C-79A3-C061-11BB-C5C97526F7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E65D195-D890-A3A6-2599-25B721FA2218}"/>
              </a:ext>
            </a:extLst>
          </p:cNvPr>
          <p:cNvSpPr txBox="1"/>
          <p:nvPr/>
        </p:nvSpPr>
        <p:spPr>
          <a:xfrm>
            <a:off x="838200" y="1722220"/>
            <a:ext cx="5903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bg1">
                    <a:lumMod val="50000"/>
                  </a:schemeClr>
                </a:solidFill>
              </a:rPr>
              <a:t>(1) Gesundheitsdaten</a:t>
            </a:r>
          </a:p>
        </p:txBody>
      </p:sp>
      <p:pic>
        <p:nvPicPr>
          <p:cNvPr id="2" name="ElevenLabs_2025-10-31T14_42_55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A5015F40-EF97-8FDF-AF45-348D8DEDD7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3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523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659">
        <p:fade/>
      </p:transition>
    </mc:Choice>
    <mc:Fallback xmlns="">
      <p:transition spd="med" advTm="316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  <p:extLst>
    <p:ext uri="{E180D4A7-C9FB-4DFB-919C-405C955672EB}">
      <p14:showEvtLst xmlns:p14="http://schemas.microsoft.com/office/powerpoint/2010/main">
        <p14:playEvt time="6" objId="2"/>
        <p14:stopEvt time="31563" objId="2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2CEA7-9D1D-5DB8-72E0-08CFFEB06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A5B7A1F-8A66-94B9-8DEB-7C5D49B8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977341-B05F-4F90-3E7A-22BFF5090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6344"/>
            <a:ext cx="10515600" cy="2131880"/>
          </a:xfrm>
        </p:spPr>
        <p:txBody>
          <a:bodyPr/>
          <a:lstStyle/>
          <a:p>
            <a:pPr marL="0" indent="0">
              <a:buNone/>
            </a:pPr>
            <a:r>
              <a:rPr lang="de-DE" sz="2400" b="0" dirty="0"/>
              <a:t>Falls die Studie von einer gesetzlichen Krankenkasse unterstützt oder mit Sozialleistungsdaten (z. B. Abrechnungsdaten, Versichertenstatus) verknüpft wird, handelt es sich bei diesen Daten zusätzlich um Sozialdaten i. S. d. § 67 Abs. 1 SGB X.</a:t>
            </a:r>
          </a:p>
          <a:p>
            <a:pPr marL="0" indent="0">
              <a:buNone/>
            </a:pPr>
            <a:r>
              <a:rPr lang="de-DE" sz="2400" b="0" dirty="0"/>
              <a:t>Beispiel: Abrechnungsdaten der medikamentösen Versorgung durch die GKV.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BEE76A2-3BC5-045B-CA0E-D83D8D3219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C175E38-EAF4-1E8E-DAA7-F76BE1E6BE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A5DFF26-63DF-51C2-5743-55C680322D04}"/>
              </a:ext>
            </a:extLst>
          </p:cNvPr>
          <p:cNvSpPr txBox="1"/>
          <p:nvPr/>
        </p:nvSpPr>
        <p:spPr>
          <a:xfrm>
            <a:off x="838200" y="1936531"/>
            <a:ext cx="5903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bg1">
                    <a:lumMod val="50000"/>
                  </a:schemeClr>
                </a:solidFill>
              </a:rPr>
              <a:t>(2) Sozialdaten</a:t>
            </a:r>
          </a:p>
        </p:txBody>
      </p:sp>
      <p:pic>
        <p:nvPicPr>
          <p:cNvPr id="7" name="ElevenLabs_2025-10-31T14_45_12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FA5B6532-14F9-46C7-C62F-0C26E4BBB40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3" y="606054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00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7871">
        <p:fade/>
      </p:transition>
    </mc:Choice>
    <mc:Fallback xmlns="">
      <p:transition spd="med" advTm="378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9" objId="7"/>
        <p14:stopEvt time="35170" objId="7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05C37-7B06-6D19-5542-90DA8A251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87F2BB2-217E-B56B-6456-DC297F576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8A03EE5-9C87-602D-A697-1219CB60A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4502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b="0" dirty="0"/>
              <a:t>Zusätzlich zu den primär erhobenen Studiendaten können Daten aus der realen Versorgung („Routinedaten“) genutzt werden. Dazu zählen insbesondere:</a:t>
            </a:r>
          </a:p>
          <a:p>
            <a:pPr lvl="0"/>
            <a:r>
              <a:rPr lang="de-DE" sz="2400" b="0" dirty="0"/>
              <a:t>Abrechnungsdaten der Krankenkassen (§ 303b SGB V),</a:t>
            </a:r>
          </a:p>
          <a:p>
            <a:pPr lvl="0"/>
            <a:r>
              <a:rPr lang="de-DE" sz="2400" b="0" dirty="0"/>
              <a:t>Arzneimittelverschreibungsdaten (§ 300 SGB V),</a:t>
            </a:r>
          </a:p>
          <a:p>
            <a:pPr lvl="0"/>
            <a:r>
              <a:rPr lang="de-DE" sz="2400" b="0" dirty="0"/>
              <a:t>Daten aus klinischen Registern (z.B. Krebsregister, § 65c SGB V),</a:t>
            </a:r>
          </a:p>
          <a:p>
            <a:pPr lvl="0"/>
            <a:r>
              <a:rPr lang="de-DE" sz="2400" b="0" dirty="0"/>
              <a:t>Daten aus der elektronischen Patientenakte (§ 341 SGB V).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FEB82D1-04E4-A821-81B5-DFE16DA4A1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7D2312C-94A2-44CD-9691-E881E5791F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BC7050F-FC43-4C2D-512D-9C026562BC6B}"/>
              </a:ext>
            </a:extLst>
          </p:cNvPr>
          <p:cNvSpPr txBox="1"/>
          <p:nvPr/>
        </p:nvSpPr>
        <p:spPr>
          <a:xfrm>
            <a:off x="838200" y="1913098"/>
            <a:ext cx="590325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(3) Versorgungsnahe Daten</a:t>
            </a:r>
          </a:p>
        </p:txBody>
      </p:sp>
      <p:pic>
        <p:nvPicPr>
          <p:cNvPr id="7" name="ElevenLabs_2025-10-31T14_58_38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1125F4EE-EB65-3EB1-5E38-0F450A4178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460" y="607418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406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4637">
        <p:fade/>
      </p:transition>
    </mc:Choice>
    <mc:Fallback xmlns="">
      <p:transition spd="med" advTm="346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5" objId="7"/>
        <p14:stopEvt time="34637" objId="7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43FDA-7F21-F364-3CFE-3C4A5D0A5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718E9ED-D449-7A2B-E5B2-FF7C2FCAA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D96EA7-3A9B-5119-3F33-C066188AB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9112"/>
            <a:ext cx="10853224" cy="4271449"/>
          </a:xfrm>
        </p:spPr>
        <p:txBody>
          <a:bodyPr/>
          <a:lstStyle/>
          <a:p>
            <a:pPr marL="0" indent="0" algn="just">
              <a:buNone/>
            </a:pPr>
            <a:r>
              <a:rPr lang="de-DE" sz="2400" b="0" dirty="0"/>
              <a:t>Diese Daten werden gemäß den Vorgaben der §§ 303a–303e SGB V über die Datensammelstelle, die Vertrauensstelle und das Forschungsdatenzentrum Gesundheit aufbereitet und für die wissenschaftliche Forschung bereitgestellt. </a:t>
            </a:r>
          </a:p>
          <a:p>
            <a:pPr marL="0" indent="0" algn="just">
              <a:buNone/>
            </a:pPr>
            <a:r>
              <a:rPr lang="de-DE" sz="2400" b="0" dirty="0"/>
              <a:t>Sie ermöglichen es, die Wirksamkeit und Sicherheit des Medikaments im Versorgungsalltag („Real-World-</a:t>
            </a:r>
            <a:r>
              <a:rPr lang="de-DE" sz="2400" b="0" dirty="0" err="1"/>
              <a:t>Effectiveness</a:t>
            </a:r>
            <a:r>
              <a:rPr lang="de-DE" sz="2400" b="0" dirty="0"/>
              <a:t>“) zu prüfen, Langzeitfolgen zu analysieren und gesundheitsökonomische Fragestellungen (z.B. Hospitalisierungsraten, Kosten) zu untersuchen.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CEB1F92-97E5-7792-F283-D430B42B58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F17F1FB-20B6-C50C-B8E7-3E31B240D3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A5D9949-15B3-7E39-8130-5EF7E3BCF934}"/>
              </a:ext>
            </a:extLst>
          </p:cNvPr>
          <p:cNvSpPr txBox="1"/>
          <p:nvPr/>
        </p:nvSpPr>
        <p:spPr>
          <a:xfrm>
            <a:off x="838200" y="1866635"/>
            <a:ext cx="590325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(3) Versorgungsnahe Daten</a:t>
            </a:r>
          </a:p>
        </p:txBody>
      </p:sp>
      <p:pic>
        <p:nvPicPr>
          <p:cNvPr id="7" name="ElevenLabs_2025-10-31T15_19_51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9D195EC1-C27B-41E3-97D0-062BC66137C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5776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178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056">
        <p:fade/>
      </p:transition>
    </mc:Choice>
    <mc:Fallback xmlns="">
      <p:transition spd="med" advTm="380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37258" objId="7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F9328-EF30-3310-66EB-47B860F31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F6D3C3A-4499-3E0E-D063-C5136B99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66590EF-ADF3-D1CC-1172-61F896106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7985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b="0" dirty="0"/>
              <a:t>Vor der Weiterleitung an das zentrale Studienzentrum ersetzt ein Datenmanagementzentrum personenbezogene Identifikatoren (Name, Geburtsdatum, Versichertennummer) durch einen Studiencode.</a:t>
            </a:r>
          </a:p>
          <a:p>
            <a:pPr lvl="0"/>
            <a:r>
              <a:rPr lang="de-DE" sz="2400" b="0" dirty="0"/>
              <a:t>Die Zuordnungstabelle (Pseudonym → reale Identität) wird getrennt und sicher verwahrt.</a:t>
            </a:r>
          </a:p>
          <a:p>
            <a:pPr lvl="0"/>
            <a:r>
              <a:rPr lang="de-DE" sz="2400" b="0" dirty="0"/>
              <a:t>Nur das lokale Studienzentrum kann diese Rückführung vornehmen, etwa bei schwerwiegenden Nebenwirkungen.</a:t>
            </a:r>
          </a:p>
          <a:p>
            <a:pPr marL="0" indent="0">
              <a:buNone/>
            </a:pPr>
            <a:r>
              <a:rPr lang="de-DE" sz="2400" b="0" dirty="0"/>
              <a:t>Die Daten sind somit pseudonymisiert i. S. v. Art. 4 Nr. 5 DSGVO. Sie sind personenbezogen, aber ohne direkten Personenbezug für den zentralen Auswerter.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A36170D-C77E-9A0F-9307-792BA3C67A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413FD26-5DB2-70DD-85C9-E304B8611E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3DB6E0A-65D8-1A73-4735-28D987D670F0}"/>
              </a:ext>
            </a:extLst>
          </p:cNvPr>
          <p:cNvSpPr txBox="1"/>
          <p:nvPr/>
        </p:nvSpPr>
        <p:spPr>
          <a:xfrm>
            <a:off x="838200" y="1759988"/>
            <a:ext cx="590325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(4) Pseudonymisierung</a:t>
            </a:r>
          </a:p>
        </p:txBody>
      </p:sp>
      <p:pic>
        <p:nvPicPr>
          <p:cNvPr id="7" name="ElevenLabs_2025-10-31T15_22_02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E4587E88-5C40-08E5-3DBA-8982086534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3" y="61198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451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989">
        <p:fade/>
      </p:transition>
    </mc:Choice>
    <mc:Fallback xmlns="">
      <p:transition spd="med" advTm="409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build="p"/>
      <p:bldP spid="2" grpId="0"/>
    </p:bldLst>
  </p:timing>
  <p:extLst>
    <p:ext uri="{E180D4A7-C9FB-4DFB-919C-405C955672EB}">
      <p14:showEvtLst xmlns:p14="http://schemas.microsoft.com/office/powerpoint/2010/main">
        <p14:playEvt time="8" objId="7"/>
        <p14:stopEvt time="40901" objId="7"/>
      </p14:showEvt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6D85F-E71A-BF53-A6EE-C91DC948A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4A0FC70-9698-17EC-8B5B-E9F381431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C615114-257E-BD06-B268-FBFBAA1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3726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b="0" dirty="0"/>
              <a:t>Nach Abschluss der Studie werden alle personenbezogenen Merkmale entfernt oder dauerhaft unkenntlich gemacht (z.B. auch Kombinationen, die Rückschlüsse erlauben, wie Alter und seltener Diagnose).</a:t>
            </a:r>
          </a:p>
          <a:p>
            <a:pPr marL="0" lvl="0" indent="0">
              <a:buNone/>
            </a:pPr>
            <a:r>
              <a:rPr lang="de-DE" sz="2400" b="0" dirty="0"/>
              <a:t>Auch mit Zusatzwissen kann keine Re-Identifizierung mehr erfolgen.</a:t>
            </a:r>
          </a:p>
          <a:p>
            <a:pPr marL="0" lvl="0" indent="0">
              <a:buNone/>
            </a:pPr>
            <a:r>
              <a:rPr lang="de-DE" sz="2400" b="0" dirty="0"/>
              <a:t>Die Daten dienen nun etwa der Sekundäranalyse oder Publikation.</a:t>
            </a:r>
          </a:p>
          <a:p>
            <a:pPr marL="0" indent="0">
              <a:buNone/>
            </a:pPr>
            <a:r>
              <a:rPr lang="de-DE" sz="2400" b="0" dirty="0"/>
              <a:t>Diese Daten gelten als anonymisiert. Sie unterliegen nicht mehr der DSGVO.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F913D49-FCA9-299D-FCFA-F38D4A8162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Praxisfall: Klinische Studie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EC25B3A-1A90-448E-6B64-65962FC7F5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2C65392-CE29-4E76-AA14-C948BA9A83BF}"/>
              </a:ext>
            </a:extLst>
          </p:cNvPr>
          <p:cNvSpPr txBox="1"/>
          <p:nvPr/>
        </p:nvSpPr>
        <p:spPr>
          <a:xfrm>
            <a:off x="838200" y="1704353"/>
            <a:ext cx="590325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(5) Anonymisierung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BB83D2-F912-3DFA-A545-FF07A65134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38641" y="4733580"/>
            <a:ext cx="2753360" cy="2124420"/>
          </a:xfrm>
          <a:prstGeom prst="rect">
            <a:avLst/>
          </a:prstGeom>
        </p:spPr>
      </p:pic>
      <p:pic>
        <p:nvPicPr>
          <p:cNvPr id="7" name="ElevenLabs_2025-10-31T15_25_49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AC0069EC-7222-16C2-1D6D-A87957B50D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600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009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491">
        <p:fade/>
      </p:transition>
    </mc:Choice>
    <mc:Fallback xmlns="">
      <p:transition spd="med" advTm="314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build="p"/>
      <p:bldP spid="2" grpId="0"/>
    </p:bldLst>
  </p:timing>
  <p:extLst>
    <p:ext uri="{E180D4A7-C9FB-4DFB-919C-405C955672EB}">
      <p14:showEvtLst xmlns:p14="http://schemas.microsoft.com/office/powerpoint/2010/main">
        <p14:playEvt time="6" objId="7"/>
        <p14:stopEvt time="31031" objId="7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2C314-4396-013F-E0FA-629AD23F1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1CCF1E02-ACFB-6774-69F0-D717C612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1039906"/>
            <a:ext cx="10657115" cy="5818094"/>
          </a:xfrm>
        </p:spPr>
        <p:txBody>
          <a:bodyPr/>
          <a:lstStyle/>
          <a:p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 err="1"/>
              <a:t>Stop</a:t>
            </a:r>
            <a:r>
              <a:rPr lang="de-DE" dirty="0"/>
              <a:t> &amp; Go</a:t>
            </a:r>
          </a:p>
        </p:txBody>
      </p:sp>
      <p:pic>
        <p:nvPicPr>
          <p:cNvPr id="3" name="ElevenLabs_2025-10-31T15_32_39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DA849DCD-4DE2-6E2D-C1FD-01F90AC3F0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842" y="61267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35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5103">
        <p159:morph option="byObject"/>
      </p:transition>
    </mc:Choice>
    <mc:Fallback xmlns="">
      <p:transition spd="slow" advTm="151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3"/>
        <p14:stopEvt time="15103" objId="3"/>
      </p14:showEvt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B46B9-45FB-C1B3-6108-54CD6E9CE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F6BBC94-DFC8-3B2D-56DA-4DB1D42628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8" t="7266" r="7122" b="7186"/>
          <a:stretch/>
        </p:blipFill>
        <p:spPr>
          <a:xfrm>
            <a:off x="8928847" y="4644738"/>
            <a:ext cx="3263153" cy="2115276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1B458932-72B2-05C3-3A4A-62269A975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655C67-AA41-9BC8-DA57-5A02B7D08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3" y="1825625"/>
            <a:ext cx="11455964" cy="4049275"/>
          </a:xfrm>
        </p:spPr>
        <p:txBody>
          <a:bodyPr/>
          <a:lstStyle/>
          <a:p>
            <a:r>
              <a:rPr lang="de-DE" sz="2400" dirty="0" err="1"/>
              <a:t>Stop</a:t>
            </a:r>
            <a:r>
              <a:rPr lang="de-DE" sz="2400" dirty="0"/>
              <a:t>:</a:t>
            </a:r>
            <a:r>
              <a:rPr lang="de-DE" sz="2400" b="0" dirty="0"/>
              <a:t> Bei Unsicherheiten zu Personenbezug oder Einwilligung immer als personenbezogene Daten behandeln!</a:t>
            </a:r>
          </a:p>
          <a:p>
            <a:pPr marL="0" indent="0">
              <a:buNone/>
            </a:pPr>
            <a:endParaRPr lang="de-DE" sz="2400" b="0" dirty="0"/>
          </a:p>
          <a:p>
            <a:r>
              <a:rPr lang="de-DE" sz="2400" dirty="0"/>
              <a:t>Go:</a:t>
            </a:r>
            <a:r>
              <a:rPr lang="de-DE" sz="2400" b="0" dirty="0"/>
              <a:t> Begleitskript „Rechtliche Aspekte der interprofessionellen Nutzung von Gesundheitsdaten", insbesondere in Kapitel A.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081867E-2127-F1B4-5E3C-9EAB083AA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 err="1"/>
              <a:t>Stop</a:t>
            </a:r>
            <a:r>
              <a:rPr lang="de-DE" dirty="0"/>
              <a:t> &amp; Go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C139A56-0B83-9A72-E5F5-3F9DA64041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ElevenLabs_2025-10-31T15_30_37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74E3A182-FB4D-4374-53DF-6D83EC5FD80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601265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2287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9809">
        <p159:morph option="byObject"/>
      </p:transition>
    </mc:Choice>
    <mc:Fallback xmlns="">
      <p:transition spd="slow" advTm="298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29809" objId="7"/>
      </p14:showEvtLst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venLabs_2025-10-31T15_41_10_Otto_pvc_sp106_s34_sb49_se3_b_m2">
            <a:hlinkClick r:id="" action="ppaction://media"/>
            <a:extLst>
              <a:ext uri="{FF2B5EF4-FFF2-40B4-BE49-F238E27FC236}">
                <a16:creationId xmlns:a16="http://schemas.microsoft.com/office/drawing/2014/main" id="{B532F045-53A6-AC8C-C17B-4A36AE59B3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5617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3568">
        <p159:morph option="byObject"/>
      </p:transition>
    </mc:Choice>
    <mc:Fallback xmlns="">
      <p:transition spd="slow" advTm="135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" objId="2"/>
        <p14:stopEvt time="12828" objId="2"/>
      </p14:showEvt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4368">
        <p159:morph option="byObject"/>
      </p:transition>
    </mc:Choice>
    <mc:Fallback xmlns="">
      <p:transition spd="slow" advTm="14368">
        <p:fade/>
      </p:transition>
    </mc:Fallback>
  </mc:AlternateContent>
  <p:extLst>
    <p:ext uri="{E180D4A7-C9FB-4DFB-919C-405C955672EB}">
      <p14:showEvtLst xmlns:p14="http://schemas.microsoft.com/office/powerpoint/2010/main">
        <p14:playEvt time="6" objId="2"/>
        <p14:stopEvt time="12311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8CD68-9CFD-C039-0A2E-29EF7691B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8BC0860-2AF2-C03B-1FC8-6F376C250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EC2D62-FC8C-AE0D-ADAC-7B57F69D9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4058" y="3103095"/>
            <a:ext cx="9168286" cy="4271449"/>
          </a:xfrm>
        </p:spPr>
        <p:txBody>
          <a:bodyPr/>
          <a:lstStyle/>
          <a:p>
            <a:r>
              <a:rPr lang="de-DE" b="0" dirty="0"/>
              <a:t>die wichtigsten Rechtsgebiete im Umgang mit Forschungs-daten benennen,</a:t>
            </a:r>
          </a:p>
          <a:p>
            <a:r>
              <a:rPr lang="de-DE" b="0" dirty="0"/>
              <a:t>zentrale Fachbegriffe im Datenschutz verstehen,</a:t>
            </a:r>
          </a:p>
          <a:p>
            <a:r>
              <a:rPr lang="de-DE" b="0" dirty="0"/>
              <a:t>die wichtigsten Themen des </a:t>
            </a:r>
            <a:r>
              <a:rPr lang="de-DE" b="0" dirty="0" err="1"/>
              <a:t>DigiG</a:t>
            </a:r>
            <a:r>
              <a:rPr lang="de-DE" b="0" dirty="0"/>
              <a:t> und GDNG in Grundzügen benennen.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B48F67E-EF1C-14DB-C281-D1A1B15717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/>
              <a:t>Lernziele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C7C8E81-86CF-BC0F-88CA-3D8A40C67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 descr="Präsentation mit Checkliste mit einfarbiger Füllung">
            <a:extLst>
              <a:ext uri="{FF2B5EF4-FFF2-40B4-BE49-F238E27FC236}">
                <a16:creationId xmlns:a16="http://schemas.microsoft.com/office/drawing/2014/main" id="{EB41F9C7-0D77-4A26-802B-9933C2A573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453" y="2780304"/>
            <a:ext cx="2331062" cy="233106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E66F75E-EF6F-9BE2-0748-79EBDBBA56B1}"/>
              </a:ext>
            </a:extLst>
          </p:cNvPr>
          <p:cNvSpPr txBox="1"/>
          <p:nvPr/>
        </p:nvSpPr>
        <p:spPr>
          <a:xfrm>
            <a:off x="528825" y="1969227"/>
            <a:ext cx="7845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4F9F"/>
                </a:solidFill>
              </a:rPr>
              <a:t>Nach Abschluss des Moduls kannst Du…</a:t>
            </a:r>
          </a:p>
        </p:txBody>
      </p:sp>
      <p:pic>
        <p:nvPicPr>
          <p:cNvPr id="2" name="ElevenLabs_2025-10-31T13_46_02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A8D5B80D-7681-D579-4064-1B2224A493C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flipH="1">
            <a:off x="159656" y="6012656"/>
            <a:ext cx="350725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7886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8162">
        <p159:morph option="byObject"/>
      </p:transition>
    </mc:Choice>
    <mc:Fallback xmlns="">
      <p:transition spd="slow" advTm="181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2"/>
        <p14:stopEvt time="18162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3213779"/>
            <a:ext cx="10657115" cy="977467"/>
          </a:xfrm>
        </p:spPr>
        <p:txBody>
          <a:bodyPr/>
          <a:lstStyle/>
          <a:p>
            <a:r>
              <a:rPr lang="de-DE" dirty="0"/>
              <a:t>Relevante Rechtskreise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257">
        <p159:morph option="byObject"/>
      </p:transition>
    </mc:Choice>
    <mc:Fallback xmlns="">
      <p:transition spd="slow" advTm="1257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56A06-2843-B060-C3A4-42313053B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F2DF6A6-F6DC-35EB-CCFB-9C28A1B9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18AA48D-944E-46C4-6337-BE35C533A6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Relevante Rechtskreise für Gesundheitsdaten </a:t>
            </a:r>
          </a:p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DD8CD54-E9D6-23B2-EDAD-C425569994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8CFF6BB-BEF4-ED50-D499-FD00D09C59A4}"/>
              </a:ext>
            </a:extLst>
          </p:cNvPr>
          <p:cNvSpPr txBox="1"/>
          <p:nvPr/>
        </p:nvSpPr>
        <p:spPr>
          <a:xfrm>
            <a:off x="838200" y="5654549"/>
            <a:ext cx="107972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chemeClr val="bg1">
                    <a:lumMod val="50000"/>
                  </a:schemeClr>
                </a:solidFill>
              </a:rPr>
              <a:t>Für bestimmte Forschungsprojekte müssen auch Ethikkommissionen und das Justiziariat konsultiert werden, etwa für Einwilligungserklärungen und Datenschutzkonzepte.</a:t>
            </a:r>
          </a:p>
          <a:p>
            <a:endParaRPr lang="de-DE" dirty="0"/>
          </a:p>
        </p:txBody>
      </p:sp>
      <p:sp>
        <p:nvSpPr>
          <p:cNvPr id="12" name="Freihandform 11">
            <a:extLst>
              <a:ext uri="{FF2B5EF4-FFF2-40B4-BE49-F238E27FC236}">
                <a16:creationId xmlns:a16="http://schemas.microsoft.com/office/drawing/2014/main" id="{F47463A2-8F27-C62C-B1C3-D009264DAB0B}"/>
              </a:ext>
            </a:extLst>
          </p:cNvPr>
          <p:cNvSpPr/>
          <p:nvPr/>
        </p:nvSpPr>
        <p:spPr>
          <a:xfrm>
            <a:off x="257853" y="1860256"/>
            <a:ext cx="3408487" cy="3408487"/>
          </a:xfrm>
          <a:custGeom>
            <a:avLst/>
            <a:gdLst>
              <a:gd name="connsiteX0" fmla="*/ 0 w 3408487"/>
              <a:gd name="connsiteY0" fmla="*/ 1704244 h 3408487"/>
              <a:gd name="connsiteX1" fmla="*/ 1704244 w 3408487"/>
              <a:gd name="connsiteY1" fmla="*/ 0 h 3408487"/>
              <a:gd name="connsiteX2" fmla="*/ 3408488 w 3408487"/>
              <a:gd name="connsiteY2" fmla="*/ 1704244 h 3408487"/>
              <a:gd name="connsiteX3" fmla="*/ 1704244 w 3408487"/>
              <a:gd name="connsiteY3" fmla="*/ 3408488 h 3408487"/>
              <a:gd name="connsiteX4" fmla="*/ 0 w 3408487"/>
              <a:gd name="connsiteY4" fmla="*/ 1704244 h 340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8487" h="3408487">
                <a:moveTo>
                  <a:pt x="0" y="1704244"/>
                </a:moveTo>
                <a:cubicBezTo>
                  <a:pt x="0" y="763016"/>
                  <a:pt x="763016" y="0"/>
                  <a:pt x="1704244" y="0"/>
                </a:cubicBezTo>
                <a:cubicBezTo>
                  <a:pt x="2645472" y="0"/>
                  <a:pt x="3408488" y="763016"/>
                  <a:pt x="3408488" y="1704244"/>
                </a:cubicBezTo>
                <a:cubicBezTo>
                  <a:pt x="3408488" y="2645472"/>
                  <a:pt x="2645472" y="3408488"/>
                  <a:pt x="1704244" y="3408488"/>
                </a:cubicBezTo>
                <a:cubicBezTo>
                  <a:pt x="763016" y="3408488"/>
                  <a:pt x="0" y="2645472"/>
                  <a:pt x="0" y="1704244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80000"/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686741" tIns="527101" rIns="686741" bIns="527101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200" b="1" i="0" kern="1200" dirty="0">
                <a:solidFill>
                  <a:srgbClr val="203864"/>
                </a:solidFill>
                <a:latin typeface="+mn-lt"/>
                <a:ea typeface="+mn-ea"/>
                <a:cs typeface="Calibri" panose="020F0502020204030204" pitchFamily="34" charset="0"/>
              </a:rPr>
              <a:t>Urheberrecht</a:t>
            </a:r>
            <a:r>
              <a:rPr lang="de-DE" sz="2200" b="1" kern="1200" dirty="0">
                <a:solidFill>
                  <a:srgbClr val="203864"/>
                </a:solidFill>
              </a:rPr>
              <a:t> und Leistungsschutz-rechte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E530DD13-9190-B9DE-DA3E-209E50CBD06A}"/>
              </a:ext>
            </a:extLst>
          </p:cNvPr>
          <p:cNvSpPr/>
          <p:nvPr/>
        </p:nvSpPr>
        <p:spPr>
          <a:xfrm>
            <a:off x="3001296" y="1878836"/>
            <a:ext cx="3408487" cy="3408487"/>
          </a:xfrm>
          <a:custGeom>
            <a:avLst/>
            <a:gdLst>
              <a:gd name="connsiteX0" fmla="*/ 0 w 3408487"/>
              <a:gd name="connsiteY0" fmla="*/ 1704244 h 3408487"/>
              <a:gd name="connsiteX1" fmla="*/ 1704244 w 3408487"/>
              <a:gd name="connsiteY1" fmla="*/ 0 h 3408487"/>
              <a:gd name="connsiteX2" fmla="*/ 3408488 w 3408487"/>
              <a:gd name="connsiteY2" fmla="*/ 1704244 h 3408487"/>
              <a:gd name="connsiteX3" fmla="*/ 1704244 w 3408487"/>
              <a:gd name="connsiteY3" fmla="*/ 3408488 h 3408487"/>
              <a:gd name="connsiteX4" fmla="*/ 0 w 3408487"/>
              <a:gd name="connsiteY4" fmla="*/ 1704244 h 340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8487" h="3408487">
                <a:moveTo>
                  <a:pt x="0" y="1704244"/>
                </a:moveTo>
                <a:cubicBezTo>
                  <a:pt x="0" y="763016"/>
                  <a:pt x="763016" y="0"/>
                  <a:pt x="1704244" y="0"/>
                </a:cubicBezTo>
                <a:cubicBezTo>
                  <a:pt x="2645472" y="0"/>
                  <a:pt x="3408488" y="763016"/>
                  <a:pt x="3408488" y="1704244"/>
                </a:cubicBezTo>
                <a:cubicBezTo>
                  <a:pt x="3408488" y="2645472"/>
                  <a:pt x="2645472" y="3408488"/>
                  <a:pt x="1704244" y="3408488"/>
                </a:cubicBezTo>
                <a:cubicBezTo>
                  <a:pt x="763016" y="3408488"/>
                  <a:pt x="0" y="2645472"/>
                  <a:pt x="0" y="1704244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80000"/>
              <a:alpha val="50000"/>
              <a:hueOff val="207742"/>
              <a:satOff val="-4573"/>
              <a:lumOff val="17867"/>
              <a:alphaOff val="0"/>
            </a:schemeClr>
          </a:fillRef>
          <a:effectRef idx="0">
            <a:schemeClr val="accent1">
              <a:shade val="80000"/>
              <a:alpha val="50000"/>
              <a:hueOff val="207742"/>
              <a:satOff val="-4573"/>
              <a:lumOff val="17867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686741" tIns="527101" rIns="686741" bIns="527101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200" b="1" kern="1200" dirty="0">
                <a:solidFill>
                  <a:srgbClr val="203864"/>
                </a:solidFill>
              </a:rPr>
              <a:t>Vertragsrecht (z.B. Kooperationen, Nutzungsrechte)</a:t>
            </a:r>
          </a:p>
        </p:txBody>
      </p:sp>
      <p:sp>
        <p:nvSpPr>
          <p:cNvPr id="14" name="Freihandform 13">
            <a:extLst>
              <a:ext uri="{FF2B5EF4-FFF2-40B4-BE49-F238E27FC236}">
                <a16:creationId xmlns:a16="http://schemas.microsoft.com/office/drawing/2014/main" id="{0553F796-3B95-B379-B8F7-B90A6FB37353}"/>
              </a:ext>
            </a:extLst>
          </p:cNvPr>
          <p:cNvSpPr/>
          <p:nvPr/>
        </p:nvSpPr>
        <p:spPr>
          <a:xfrm>
            <a:off x="5782217" y="1860254"/>
            <a:ext cx="3408487" cy="3408487"/>
          </a:xfrm>
          <a:custGeom>
            <a:avLst/>
            <a:gdLst>
              <a:gd name="connsiteX0" fmla="*/ 0 w 3408487"/>
              <a:gd name="connsiteY0" fmla="*/ 1704244 h 3408487"/>
              <a:gd name="connsiteX1" fmla="*/ 1704244 w 3408487"/>
              <a:gd name="connsiteY1" fmla="*/ 0 h 3408487"/>
              <a:gd name="connsiteX2" fmla="*/ 3408488 w 3408487"/>
              <a:gd name="connsiteY2" fmla="*/ 1704244 h 3408487"/>
              <a:gd name="connsiteX3" fmla="*/ 1704244 w 3408487"/>
              <a:gd name="connsiteY3" fmla="*/ 3408488 h 3408487"/>
              <a:gd name="connsiteX4" fmla="*/ 0 w 3408487"/>
              <a:gd name="connsiteY4" fmla="*/ 1704244 h 340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8487" h="3408487">
                <a:moveTo>
                  <a:pt x="0" y="1704244"/>
                </a:moveTo>
                <a:cubicBezTo>
                  <a:pt x="0" y="763016"/>
                  <a:pt x="763016" y="0"/>
                  <a:pt x="1704244" y="0"/>
                </a:cubicBezTo>
                <a:cubicBezTo>
                  <a:pt x="2645472" y="0"/>
                  <a:pt x="3408488" y="763016"/>
                  <a:pt x="3408488" y="1704244"/>
                </a:cubicBezTo>
                <a:cubicBezTo>
                  <a:pt x="3408488" y="2645472"/>
                  <a:pt x="2645472" y="3408488"/>
                  <a:pt x="1704244" y="3408488"/>
                </a:cubicBezTo>
                <a:cubicBezTo>
                  <a:pt x="763016" y="3408488"/>
                  <a:pt x="0" y="2645472"/>
                  <a:pt x="0" y="1704244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80000"/>
              <a:alpha val="50000"/>
              <a:hueOff val="415484"/>
              <a:satOff val="-9146"/>
              <a:lumOff val="35734"/>
              <a:alphaOff val="0"/>
            </a:schemeClr>
          </a:fillRef>
          <a:effectRef idx="0">
            <a:schemeClr val="accent1">
              <a:shade val="80000"/>
              <a:alpha val="50000"/>
              <a:hueOff val="415484"/>
              <a:satOff val="-9146"/>
              <a:lumOff val="35734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686741" tIns="527101" rIns="686741" bIns="527101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200" b="1" kern="1200" dirty="0">
                <a:solidFill>
                  <a:srgbClr val="203864"/>
                </a:solidFill>
              </a:rPr>
              <a:t>Spezialgesetze: </a:t>
            </a:r>
            <a:r>
              <a:rPr lang="de-DE" sz="2200" b="1" kern="1200" dirty="0" err="1">
                <a:solidFill>
                  <a:srgbClr val="203864"/>
                </a:solidFill>
              </a:rPr>
              <a:t>DigiG</a:t>
            </a:r>
            <a:r>
              <a:rPr lang="de-DE" sz="2200" b="1" kern="1200" dirty="0">
                <a:solidFill>
                  <a:srgbClr val="203864"/>
                </a:solidFill>
              </a:rPr>
              <a:t> und GDNG</a:t>
            </a:r>
          </a:p>
        </p:txBody>
      </p:sp>
      <p:sp>
        <p:nvSpPr>
          <p:cNvPr id="15" name="Freihandform 14">
            <a:extLst>
              <a:ext uri="{FF2B5EF4-FFF2-40B4-BE49-F238E27FC236}">
                <a16:creationId xmlns:a16="http://schemas.microsoft.com/office/drawing/2014/main" id="{2A348714-F045-2AC1-4F5E-9E54C6F5946B}"/>
              </a:ext>
            </a:extLst>
          </p:cNvPr>
          <p:cNvSpPr/>
          <p:nvPr/>
        </p:nvSpPr>
        <p:spPr>
          <a:xfrm>
            <a:off x="8525660" y="1860255"/>
            <a:ext cx="3408487" cy="3408487"/>
          </a:xfrm>
          <a:custGeom>
            <a:avLst/>
            <a:gdLst>
              <a:gd name="connsiteX0" fmla="*/ 0 w 3408487"/>
              <a:gd name="connsiteY0" fmla="*/ 1704244 h 3408487"/>
              <a:gd name="connsiteX1" fmla="*/ 1704244 w 3408487"/>
              <a:gd name="connsiteY1" fmla="*/ 0 h 3408487"/>
              <a:gd name="connsiteX2" fmla="*/ 3408488 w 3408487"/>
              <a:gd name="connsiteY2" fmla="*/ 1704244 h 3408487"/>
              <a:gd name="connsiteX3" fmla="*/ 1704244 w 3408487"/>
              <a:gd name="connsiteY3" fmla="*/ 3408488 h 3408487"/>
              <a:gd name="connsiteX4" fmla="*/ 0 w 3408487"/>
              <a:gd name="connsiteY4" fmla="*/ 1704244 h 3408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8487" h="3408487">
                <a:moveTo>
                  <a:pt x="0" y="1704244"/>
                </a:moveTo>
                <a:cubicBezTo>
                  <a:pt x="0" y="763016"/>
                  <a:pt x="763016" y="0"/>
                  <a:pt x="1704244" y="0"/>
                </a:cubicBezTo>
                <a:cubicBezTo>
                  <a:pt x="2645472" y="0"/>
                  <a:pt x="3408488" y="763016"/>
                  <a:pt x="3408488" y="1704244"/>
                </a:cubicBezTo>
                <a:cubicBezTo>
                  <a:pt x="3408488" y="2645472"/>
                  <a:pt x="2645472" y="3408488"/>
                  <a:pt x="1704244" y="3408488"/>
                </a:cubicBezTo>
                <a:cubicBezTo>
                  <a:pt x="763016" y="3408488"/>
                  <a:pt x="0" y="2645472"/>
                  <a:pt x="0" y="1704244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80000"/>
              <a:alpha val="50000"/>
              <a:hueOff val="207742"/>
              <a:satOff val="-4573"/>
              <a:lumOff val="17867"/>
              <a:alphaOff val="0"/>
            </a:schemeClr>
          </a:fillRef>
          <a:effectRef idx="0">
            <a:schemeClr val="accent1">
              <a:shade val="80000"/>
              <a:alpha val="50000"/>
              <a:hueOff val="207742"/>
              <a:satOff val="-4573"/>
              <a:lumOff val="17867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686741" tIns="527101" rIns="686741" bIns="527101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200" b="1" kern="1200" dirty="0">
                <a:solidFill>
                  <a:srgbClr val="203864"/>
                </a:solidFill>
              </a:rPr>
              <a:t>Datenschutzrecht (DSGVO, BDSG, Landesdaten-schutzgesetze)</a:t>
            </a:r>
          </a:p>
        </p:txBody>
      </p:sp>
      <p:pic>
        <p:nvPicPr>
          <p:cNvPr id="2" name="ElevenLabs_2025-10-31T13_55_16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2495B6CD-CC4B-3316-4B52-43EA03EB77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600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2927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7132">
        <p159:morph option="byObject"/>
      </p:transition>
    </mc:Choice>
    <mc:Fallback xmlns="">
      <p:transition spd="slow" advTm="571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2" grpId="0" animBg="1"/>
      <p:bldP spid="13" grpId="0" animBg="1"/>
      <p:bldP spid="14" grpId="0" animBg="1"/>
      <p:bldP spid="15" grpId="0" animBg="1"/>
    </p:bldLst>
  </p:timing>
  <p:extLst>
    <p:ext uri="{E180D4A7-C9FB-4DFB-919C-405C955672EB}">
      <p14:showEvtLst xmlns:p14="http://schemas.microsoft.com/office/powerpoint/2010/main">
        <p14:playEvt time="5" objId="2"/>
        <p14:stopEvt time="57132" objId="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14784-67A3-2786-55D9-809B52D1E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213D938-23F4-2558-B276-2B1EC88DA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2940266"/>
            <a:ext cx="10657115" cy="977467"/>
          </a:xfrm>
        </p:spPr>
        <p:txBody>
          <a:bodyPr/>
          <a:lstStyle/>
          <a:p>
            <a:r>
              <a:rPr lang="de-DE" dirty="0"/>
              <a:t>12 Punkte zur </a:t>
            </a:r>
            <a:br>
              <a:rPr lang="de-DE" dirty="0"/>
            </a:br>
            <a:r>
              <a:rPr lang="de-DE" dirty="0"/>
              <a:t>rechtskonformen Forschung</a:t>
            </a:r>
            <a:br>
              <a:rPr lang="de-DE" dirty="0"/>
            </a:br>
            <a:br>
              <a:rPr lang="de-DE" b="0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ElevenLabs_2025-10-31T13_57_58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36EE6A02-706F-62F3-DD3D-41E0BF842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842" y="62108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3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3321">
        <p159:morph option="byObject"/>
      </p:transition>
    </mc:Choice>
    <mc:Fallback xmlns="">
      <p:transition spd="slow" advTm="233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23321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99637-EC60-C2BD-AC0C-A1F076523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45F5808-2D0F-7E51-631E-F262C4DB1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F5D748C-3765-F58C-4DC9-FF08AA0CDF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89559F-115A-408A-E8B9-A987B457B3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CFEB077-E4A6-FEBB-E902-BDA0F36C7F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0F04E3E-13BF-9B12-D536-2C6AF9F59A93}"/>
              </a:ext>
            </a:extLst>
          </p:cNvPr>
          <p:cNvGrpSpPr/>
          <p:nvPr/>
        </p:nvGrpSpPr>
        <p:grpSpPr>
          <a:xfrm>
            <a:off x="3728530" y="2180133"/>
            <a:ext cx="7675796" cy="3231142"/>
            <a:chOff x="3728530" y="2180133"/>
            <a:chExt cx="7675796" cy="3231142"/>
          </a:xfrm>
        </p:grpSpPr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F39CA25D-21CC-CF6F-E668-BE20E03ED22C}"/>
                </a:ext>
              </a:extLst>
            </p:cNvPr>
            <p:cNvSpPr/>
            <p:nvPr/>
          </p:nvSpPr>
          <p:spPr>
            <a:xfrm rot="21600000">
              <a:off x="4190122" y="2180133"/>
              <a:ext cx="7214204" cy="923185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Klärung des Personenbezugs: Sind die Daten personen-    bezogen? Dann gelten DSGVO und weitere Vorschriften.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C61DCE4-0E0F-918F-6775-F46FEA96CDD4}"/>
                </a:ext>
              </a:extLst>
            </p:cNvPr>
            <p:cNvSpPr/>
            <p:nvPr/>
          </p:nvSpPr>
          <p:spPr>
            <a:xfrm>
              <a:off x="3728530" y="2180134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6B140700-DA66-DA65-D06B-CEF004867A6B}"/>
                </a:ext>
              </a:extLst>
            </p:cNvPr>
            <p:cNvSpPr/>
            <p:nvPr/>
          </p:nvSpPr>
          <p:spPr>
            <a:xfrm rot="21600000">
              <a:off x="4190122" y="3334112"/>
              <a:ext cx="7214204" cy="923185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Zweckbeschreibung: 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Forschungsmotivation und Ziel klar definieren.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698DE06-9080-D078-3FB3-541E7F338C4F}"/>
                </a:ext>
              </a:extLst>
            </p:cNvPr>
            <p:cNvSpPr/>
            <p:nvPr/>
          </p:nvSpPr>
          <p:spPr>
            <a:xfrm>
              <a:off x="3728530" y="3334113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2267FF2E-C8B5-307F-80A8-44C26125670B}"/>
                </a:ext>
              </a:extLst>
            </p:cNvPr>
            <p:cNvSpPr/>
            <p:nvPr/>
          </p:nvSpPr>
          <p:spPr>
            <a:xfrm rot="21600000">
              <a:off x="4190122" y="4488091"/>
              <a:ext cx="7214204" cy="923184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Verantwortlichkeiten festlegen: 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Projektleitung, Institute, Joint Controllership.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5FDFF3A-C9AD-7E70-08BC-260C4A07D2AF}"/>
                </a:ext>
              </a:extLst>
            </p:cNvPr>
            <p:cNvSpPr/>
            <p:nvPr/>
          </p:nvSpPr>
          <p:spPr>
            <a:xfrm>
              <a:off x="3728530" y="4488092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604490EC-8E94-6F55-8375-CD0E68AEC0B4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9D89359-0CF7-3DEC-57D9-B33E3CDC4133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2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E5004B5-F7F9-CFD4-D78B-CFB645224486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3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3C9E54CE-5CBD-9F16-53AD-0E600902993A}"/>
              </a:ext>
            </a:extLst>
          </p:cNvPr>
          <p:cNvSpPr/>
          <p:nvPr/>
        </p:nvSpPr>
        <p:spPr>
          <a:xfrm>
            <a:off x="3599543" y="3222171"/>
            <a:ext cx="7997371" cy="2452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ElevenLabs_2025-10-31T13_59_44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B1053893-C55E-E440-455F-5CB6A65848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61703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8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53"/>
    </mc:Choice>
    <mc:Fallback xmlns="">
      <p:transition spd="slow" advTm="20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3" objId="2"/>
        <p14:stopEvt time="20780" objId="2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A0F73-13DC-1D74-96A6-518F63F85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E9BF733-B297-56C4-BE55-898527A4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1: Grundlagen des Gesundheitsdatenrechts</a:t>
            </a:r>
            <a:br>
              <a:rPr lang="de-DE" sz="3600" dirty="0"/>
            </a:br>
            <a:endParaRPr lang="de-DE" sz="36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8826BBE-2407-F393-3D90-41463B474E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Schritt-für-Schritt zur rechtskonformen Forschung</a:t>
            </a:r>
          </a:p>
          <a:p>
            <a:br>
              <a:rPr lang="de-DE" dirty="0"/>
            </a:b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4D2FC8C-B704-E7DA-F35B-45D4696378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168D570-E40D-5E97-781F-E7B9BF6F80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2" y="972234"/>
            <a:ext cx="3565525" cy="54523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DAD55842-490A-DA37-7247-8F742A21939A}"/>
              </a:ext>
            </a:extLst>
          </p:cNvPr>
          <p:cNvGrpSpPr/>
          <p:nvPr/>
        </p:nvGrpSpPr>
        <p:grpSpPr>
          <a:xfrm>
            <a:off x="3728530" y="2180133"/>
            <a:ext cx="7675796" cy="3231142"/>
            <a:chOff x="3728530" y="2180133"/>
            <a:chExt cx="7675796" cy="3231142"/>
          </a:xfrm>
        </p:grpSpPr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B4B1CC34-4E64-9506-B264-B602372D6A61}"/>
                </a:ext>
              </a:extLst>
            </p:cNvPr>
            <p:cNvSpPr/>
            <p:nvPr/>
          </p:nvSpPr>
          <p:spPr>
            <a:xfrm rot="21600000">
              <a:off x="4190122" y="2180133"/>
              <a:ext cx="7214204" cy="923185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Klärung des Personenbezugs: Sind die Daten personen-bezogen? Dann gelten DSGVO und weitere Vorschriften.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1833A87-8BFC-AB6D-AB73-4F090C4DD25E}"/>
                </a:ext>
              </a:extLst>
            </p:cNvPr>
            <p:cNvSpPr/>
            <p:nvPr/>
          </p:nvSpPr>
          <p:spPr>
            <a:xfrm>
              <a:off x="3728530" y="2180134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5596775A-981D-38AC-5BBF-BE71F8C2211A}"/>
                </a:ext>
              </a:extLst>
            </p:cNvPr>
            <p:cNvSpPr/>
            <p:nvPr/>
          </p:nvSpPr>
          <p:spPr>
            <a:xfrm>
              <a:off x="4190122" y="3334112"/>
              <a:ext cx="7214204" cy="923185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1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Zweckbeschreibung: 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Forschungsmotivation und Ziel klar definieren.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AABB388-672B-BB0C-F9FC-3F0F3C81CCF8}"/>
                </a:ext>
              </a:extLst>
            </p:cNvPr>
            <p:cNvSpPr/>
            <p:nvPr/>
          </p:nvSpPr>
          <p:spPr>
            <a:xfrm>
              <a:off x="3728530" y="3334113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9FDB91B4-B002-0F19-BB68-DF7359779E87}"/>
                </a:ext>
              </a:extLst>
            </p:cNvPr>
            <p:cNvSpPr/>
            <p:nvPr/>
          </p:nvSpPr>
          <p:spPr>
            <a:xfrm rot="21600000">
              <a:off x="4190122" y="4488091"/>
              <a:ext cx="7214204" cy="923184"/>
            </a:xfrm>
            <a:custGeom>
              <a:avLst/>
              <a:gdLst>
                <a:gd name="connsiteX0" fmla="*/ 0 w 7214204"/>
                <a:gd name="connsiteY0" fmla="*/ 0 h 923183"/>
                <a:gd name="connsiteX1" fmla="*/ 6752613 w 7214204"/>
                <a:gd name="connsiteY1" fmla="*/ 0 h 923183"/>
                <a:gd name="connsiteX2" fmla="*/ 7214204 w 7214204"/>
                <a:gd name="connsiteY2" fmla="*/ 461592 h 923183"/>
                <a:gd name="connsiteX3" fmla="*/ 6752613 w 7214204"/>
                <a:gd name="connsiteY3" fmla="*/ 923183 h 923183"/>
                <a:gd name="connsiteX4" fmla="*/ 0 w 7214204"/>
                <a:gd name="connsiteY4" fmla="*/ 923183 h 923183"/>
                <a:gd name="connsiteX5" fmla="*/ 0 w 7214204"/>
                <a:gd name="connsiteY5" fmla="*/ 0 h 92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4204" h="923183">
                  <a:moveTo>
                    <a:pt x="7214204" y="923182"/>
                  </a:moveTo>
                  <a:lnTo>
                    <a:pt x="461591" y="923182"/>
                  </a:lnTo>
                  <a:lnTo>
                    <a:pt x="0" y="461591"/>
                  </a:lnTo>
                  <a:lnTo>
                    <a:pt x="461591" y="1"/>
                  </a:lnTo>
                  <a:lnTo>
                    <a:pt x="7214204" y="1"/>
                  </a:lnTo>
                  <a:lnTo>
                    <a:pt x="7214204" y="923182"/>
                  </a:lnTo>
                  <a:close/>
                </a:path>
              </a:pathLst>
            </a:custGeom>
            <a:solidFill>
              <a:srgbClr val="F0F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894" tIns="83821" rIns="156464" bIns="8382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Verantwortlichkeiten festlegen: 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0" kern="1200" dirty="0">
                  <a:solidFill>
                    <a:srgbClr val="3E3F3E"/>
                  </a:solidFill>
                </a:rPr>
                <a:t>Projektleitung, Institute, Joint Controllership.</a:t>
              </a:r>
              <a:endParaRPr lang="de-DE" sz="2200" kern="1200" dirty="0">
                <a:solidFill>
                  <a:srgbClr val="3E3F3E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18A3DFD-37B3-5EB0-937C-152B14D1433A}"/>
                </a:ext>
              </a:extLst>
            </p:cNvPr>
            <p:cNvSpPr/>
            <p:nvPr/>
          </p:nvSpPr>
          <p:spPr>
            <a:xfrm>
              <a:off x="3728530" y="4488092"/>
              <a:ext cx="923183" cy="923183"/>
            </a:xfrm>
            <a:prstGeom prst="ellipse">
              <a:avLst/>
            </a:prstGeom>
            <a:blipFill>
              <a:blip r:embed="rId6"/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8E5F2BF6-0F3D-D7CF-AA3E-BADF3969E141}"/>
              </a:ext>
            </a:extLst>
          </p:cNvPr>
          <p:cNvSpPr txBox="1"/>
          <p:nvPr/>
        </p:nvSpPr>
        <p:spPr>
          <a:xfrm>
            <a:off x="3744687" y="2271465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378469D-707C-2CB1-3AED-17BC8B01C0B7}"/>
              </a:ext>
            </a:extLst>
          </p:cNvPr>
          <p:cNvSpPr txBox="1"/>
          <p:nvPr/>
        </p:nvSpPr>
        <p:spPr>
          <a:xfrm>
            <a:off x="3744687" y="3441762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2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1324355-09D2-9211-F2AF-2FDD2A1FA444}"/>
              </a:ext>
            </a:extLst>
          </p:cNvPr>
          <p:cNvSpPr txBox="1"/>
          <p:nvPr/>
        </p:nvSpPr>
        <p:spPr>
          <a:xfrm>
            <a:off x="3744687" y="4581047"/>
            <a:ext cx="89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0F0F0"/>
                </a:solidFill>
              </a:rPr>
              <a:t>3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6C3F2E2C-3B3C-D53E-1460-14F90B8F5846}"/>
              </a:ext>
            </a:extLst>
          </p:cNvPr>
          <p:cNvSpPr/>
          <p:nvPr/>
        </p:nvSpPr>
        <p:spPr>
          <a:xfrm>
            <a:off x="3599543" y="4488091"/>
            <a:ext cx="7997371" cy="1186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ElevenLabs_2025-10-31T14_01_50_Otto_pvc_sp106_s34_sb46_se2_b_m2">
            <a:hlinkClick r:id="" action="ppaction://media"/>
            <a:extLst>
              <a:ext uri="{FF2B5EF4-FFF2-40B4-BE49-F238E27FC236}">
                <a16:creationId xmlns:a16="http://schemas.microsoft.com/office/drawing/2014/main" id="{202EE794-CA84-182E-493C-18FF1D6E5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307" y="6119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0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26"/>
    </mc:Choice>
    <mc:Fallback xmlns="">
      <p:transition spd="slow" advTm="15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9" objId="2"/>
        <p14:stopEvt time="15428" objId="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9.3|6.2|13.3|18.9|3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8.9|4.3|6.7|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12.4|8|6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7|12.7|5.9|6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5.7|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.8|1.4|1.4|4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19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22.4|13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9.7|41.1|6|9.6|8.5|1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4|1.1|1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5|7.5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2C2161-177C-49B2-B717-3C5F4CA1CA24}">
  <ds:schemaRefs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96c6cfda-f397-452f-aaf7-354f8a2af71a"/>
    <ds:schemaRef ds:uri="99a00cc4-59a4-48e2-97a2-f998a8372b54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2123</Words>
  <Application>Microsoft Office PowerPoint</Application>
  <PresentationFormat>Breitbild</PresentationFormat>
  <Paragraphs>324</Paragraphs>
  <Slides>39</Slides>
  <Notes>35</Notes>
  <HiddenSlides>0</HiddenSlides>
  <MMClips>34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3" baseType="lpstr">
      <vt:lpstr>Calibri</vt:lpstr>
      <vt:lpstr>Arial</vt:lpstr>
      <vt:lpstr>Lato</vt:lpstr>
      <vt:lpstr>Office</vt:lpstr>
      <vt:lpstr>PowerPoint-Präsentation</vt:lpstr>
      <vt:lpstr>PowerPoint-Präsentation</vt:lpstr>
      <vt:lpstr>Modul 1: Grundlagen des Gesundheitsdatenrechts </vt:lpstr>
      <vt:lpstr>Modul 1: Grundlagen des Gesundheitsdatenrechts </vt:lpstr>
      <vt:lpstr>Relevante Rechtskreise  </vt:lpstr>
      <vt:lpstr>Modul 1: Grundlagen des Gesundheitsdatenrechts </vt:lpstr>
      <vt:lpstr>12 Punkte zur  rechtskonformen Forschung   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Zentrale Begrifflichkeiten    </vt:lpstr>
      <vt:lpstr>Modul 1: Grundlagen des Gesundheitsdatenrechts </vt:lpstr>
      <vt:lpstr>Modul 1: Grundlagen des Gesundheitsdatenrechts </vt:lpstr>
      <vt:lpstr>Modul 1: Grundlagen des Gesundheitsdatenrechts </vt:lpstr>
      <vt:lpstr>Forschungsdatenzyklus    </vt:lpstr>
      <vt:lpstr>Modul 1: Grundlagen des Gesundheitsdatenrechts </vt:lpstr>
      <vt:lpstr>Überblick DigiG und GDNG </vt:lpstr>
      <vt:lpstr>Modul 1: Grundlagen des Gesundheitsdatenrechts </vt:lpstr>
      <vt:lpstr>Praxisfall: Klinische Studie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Modul 1: Grundlagen des Gesundheitsdatenrechts </vt:lpstr>
      <vt:lpstr>   Stop &amp; Go</vt:lpstr>
      <vt:lpstr>Modul 1: Grundlagen des Gesundheitsdatenrechts 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>Marius Brinkmann</cp:lastModifiedBy>
  <cp:revision>98</cp:revision>
  <dcterms:created xsi:type="dcterms:W3CDTF">2020-11-02T13:54:24Z</dcterms:created>
  <dcterms:modified xsi:type="dcterms:W3CDTF">2025-11-30T13:32:57Z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