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9" r:id="rId5"/>
    <p:sldId id="267" r:id="rId6"/>
    <p:sldId id="268" r:id="rId7"/>
    <p:sldId id="264" r:id="rId8"/>
    <p:sldId id="266" r:id="rId9"/>
    <p:sldId id="263" r:id="rId10"/>
    <p:sldId id="262" r:id="rId11"/>
    <p:sldId id="26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a Steuer" initials="MS" lastIdx="1" clrIdx="0">
    <p:extLst>
      <p:ext uri="{19B8F6BF-5375-455C-9EA6-DF929625EA0E}">
        <p15:presenceInfo xmlns:p15="http://schemas.microsoft.com/office/powerpoint/2012/main" userId="2b84208e51d9ec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8"/>
    <p:restoredTop sz="94648"/>
  </p:normalViewPr>
  <p:slideViewPr>
    <p:cSldViewPr snapToGrid="0">
      <p:cViewPr varScale="1">
        <p:scale>
          <a:sx n="104" d="100"/>
          <a:sy n="104" d="100"/>
        </p:scale>
        <p:origin x="24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188C3-BCF1-33C6-B2B1-AB2E64265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8787FD-D945-49C6-71F1-CA325116A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DA7B8D-612C-9A36-82FF-DC3E8FD3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5C921-5D2C-D13A-24A5-50F68D65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759CC-5F6A-32AF-1C51-9AF026EE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4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9813B-2807-9FE1-5FD1-2137A3CB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F09E47-3CB9-B981-09C7-1D3655F5F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487702-A9FB-EC87-34D7-CE3EDFE6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1C17B3-CBC9-A956-08A5-390C7DB0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FF0F47-6869-2B2E-EB70-02C503F9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55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DAEF62-8BF7-D99F-8893-E569365F0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9F50A6-3FCE-DD98-8368-212FE13C0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A0E36C-E302-B5F2-CA96-EAE2944E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00F9BB-71C1-8082-BD74-8861E15D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048C6D-BB77-28B3-3783-A03B350F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33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8CF90-BC3E-83FB-FBCD-0A0C1464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CCAF2-8D48-D141-3725-E2669C69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9F50C-A64D-822D-3A8B-2B343584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B090BC-49ED-4459-097E-F2B1DDD7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86339-8D90-BB6C-BF24-C919A3D5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91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7E336-AA4A-AA2F-9BF1-C1FA26B5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822B06-6C82-B1AD-D95B-D808A5F9B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1E41C9-B2DD-903C-1BF1-20642595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7F85CD-F679-FC43-642C-0B483FFA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A3D02E-A7E5-C819-E138-F3DE9DE2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81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B0EA7-C30E-2A4D-C3B9-2747CC7C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CADA4-5F17-3157-9559-1FCED9075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DEEFDA-0787-4C92-8FC2-356CA39AF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D100E3-813D-4838-1A38-E97A83D4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C28879-4849-4C48-F17F-913DACF7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937C6-62E9-205C-4A6B-971A398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00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8DC67-C323-E549-6977-82D46E0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0B67D-37BD-999D-53CA-4886FD8A2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023DA6-CE80-DA03-95A2-99167D8AE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BC8073-76D9-D535-DB6D-768836C61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92909D-4751-6EE6-FBDB-D0C570D47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E0242E-FC8D-F1B3-BDF7-DC274A5B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613BEA4-AB6F-E5B0-0D60-7CB9CA48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433B03D-841B-BC48-B633-5F14511F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84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87226-C9E1-460B-56F6-9D2C07FD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B11729-D1BE-D7F1-EE13-401354CA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5056DE-38A6-6864-30DF-C7CB031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1AB769-FC0E-BD5A-DBBB-44D8D08A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6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37A579-A1C8-07C0-F554-540F7D00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1FF81A-C6D9-9A61-3BA0-8696C30F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351FE2-42A5-3270-4CF3-7A1DF9BB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47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AD8B2-607C-FB5C-FC14-40F60CD1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B1984-6ED1-A77A-82CF-A07268C8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7CA599-40C2-9929-A759-E7103D8CC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ED641D-4A37-D146-ACC6-BFADA310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35345E-3C25-68E0-406C-50B78E4E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092532-DF0E-1F1B-02A4-24299F41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9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8D6D3-5387-2D14-ED43-C3F325CD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5D1251D-4DB7-6A20-0002-61E13FD4C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209276-37E6-7F6A-675C-84360C3F5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E536E1-E39B-0AFE-B32D-7A81766A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4868D-30F5-F326-C213-679A8B06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5DD717-FED7-7704-98E7-E5911671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79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D06D8A-E64E-95E3-4B72-E4524957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196694-6637-2B65-D7B5-A021A5F0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63BAE0-93FA-906E-1B36-478718B58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2BCD-18C3-3D46-B98C-774922246EAB}" type="datetimeFigureOut">
              <a:rPr lang="de-DE" smtClean="0"/>
              <a:t>15.12.25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9CDE04-AFA2-EB01-F5CA-5F667EF02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6A9892-63AE-D50D-A4CC-6E27E44FC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0C13-88F7-6449-8E7A-91E638C2F9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rtrait_de_Diderot.jpg" TargetMode="External"/><Relationship Id="rId2" Type="http://schemas.openxmlformats.org/officeDocument/2006/relationships/hyperlink" Target="https://collections.louvre.fr/en/ark:/53355/cl01005455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utsche-digitale-bibliothek.de/item/7HPZ3LGBHAUF2R4XW5IZ6LSOTGA4SLB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0AC390D-CD38-994D-C3E7-687B35B51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8" y="327881"/>
            <a:ext cx="4012603" cy="547584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7926B31-1764-4805-EF46-22BAE34A3846}"/>
              </a:ext>
            </a:extLst>
          </p:cNvPr>
          <p:cNvSpPr txBox="1"/>
          <p:nvPr/>
        </p:nvSpPr>
        <p:spPr>
          <a:xfrm>
            <a:off x="4894728" y="998385"/>
            <a:ext cx="6357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Dorothea </a:t>
            </a:r>
            <a:r>
              <a:rPr lang="de-DE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(1721–1782): Aktmalerei, Autorschaft und Geschlechtergrenzen im Kunstbetrieb des 18. Jahrhunderts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F94DEE-4A98-5FD9-487E-DFD566D079B8}"/>
              </a:ext>
            </a:extLst>
          </p:cNvPr>
          <p:cNvSpPr txBox="1"/>
          <p:nvPr/>
        </p:nvSpPr>
        <p:spPr>
          <a:xfrm>
            <a:off x="5485609" y="3570397"/>
            <a:ext cx="5348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Kurs: Langes 18. Jahrhundert (040638)</a:t>
            </a:r>
          </a:p>
          <a:p>
            <a:pPr algn="ctr"/>
            <a:r>
              <a:rPr lang="de-D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Dozentin: Prof. Dr. </a:t>
            </a:r>
            <a:r>
              <a:rPr lang="de-D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Stephanie Marchal</a:t>
            </a:r>
            <a:endParaRPr lang="de-DE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Referentin: </a:t>
            </a:r>
            <a:r>
              <a:rPr lang="de-D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Malea</a:t>
            </a:r>
            <a:r>
              <a:rPr lang="de-D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Steuer</a:t>
            </a:r>
          </a:p>
          <a:p>
            <a:pPr algn="ctr"/>
            <a:r>
              <a:rPr lang="de-D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Kunsthistorisches Institut der Ruhr-Universität Bochum</a:t>
            </a:r>
          </a:p>
          <a:p>
            <a:pPr algn="ctr"/>
            <a:r>
              <a:rPr lang="de-D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16.12.2025</a:t>
            </a:r>
            <a:endParaRPr lang="de-DE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047B87-4E8E-1A6F-EF7E-0C047F276689}"/>
              </a:ext>
            </a:extLst>
          </p:cNvPr>
          <p:cNvSpPr txBox="1"/>
          <p:nvPr/>
        </p:nvSpPr>
        <p:spPr>
          <a:xfrm>
            <a:off x="505607" y="5916681"/>
            <a:ext cx="4012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Abb.1: Anna Dorothea </a:t>
            </a:r>
            <a:r>
              <a:rPr lang="de-DE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Selbstbildnis, um 1761, Öl auf Leinwand, 66 x 49 cm, Staatsgalerie Stuttgart</a:t>
            </a:r>
          </a:p>
        </p:txBody>
      </p:sp>
    </p:spTree>
    <p:extLst>
      <p:ext uri="{BB962C8B-B14F-4D97-AF65-F5344CB8AC3E}">
        <p14:creationId xmlns:p14="http://schemas.microsoft.com/office/powerpoint/2010/main" val="184788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9B7F1-082A-173B-6628-12D4D8DB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Literaturverzeichnis: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4FEC6B-D567-338D-6F41-7BFD9DFF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293"/>
            <a:ext cx="10515600" cy="40994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Bartoschek, Gerd</a:t>
            </a:r>
            <a:r>
              <a:rPr lang="de-DE" sz="2200" b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Anna Dorothea </a:t>
            </a:r>
            <a:r>
              <a:rPr lang="de-DE" sz="2200" b="0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2200" b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Ausstellung zum 250. Geburtstag, Potsdam 1971.</a:t>
            </a:r>
          </a:p>
          <a:p>
            <a:pPr marL="0" indent="0">
              <a:buNone/>
            </a:pPr>
            <a:endParaRPr lang="de-D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Borzello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Frances: </a:t>
            </a:r>
            <a:r>
              <a:rPr lang="de-DE" sz="20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 Frauen sich sehen. Selbstbildnisse aus fünf Jahrhunderten, 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München 1998.</a:t>
            </a:r>
            <a:endParaRPr lang="de-D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Diderot, Denis: </a:t>
            </a:r>
            <a:r>
              <a:rPr lang="de-DE" sz="20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Ästhetische Schriften Band 2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Frankfurt 1968.</a:t>
            </a:r>
          </a:p>
          <a:p>
            <a:pPr marL="0" indent="0">
              <a:buNone/>
            </a:pPr>
            <a:endParaRPr lang="de-D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Keller, Katrin: 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Anna Dorothea </a:t>
            </a:r>
            <a:r>
              <a:rPr lang="de-DE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(1721–1782). </a:t>
            </a:r>
            <a:r>
              <a:rPr lang="de-DE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Innkeeper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Court Painter, in: Keller, Katrin (</a:t>
            </a:r>
            <a:r>
              <a:rPr lang="de-DE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Twenty-Five Women Who </a:t>
            </a:r>
            <a:r>
              <a:rPr lang="de-DE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Early Modern Holy Roman Empire, 2024.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Lindeman, Christina K.: The Art </a:t>
            </a:r>
            <a:r>
              <a:rPr lang="de-DE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Dorothea </a:t>
            </a:r>
            <a:r>
              <a:rPr lang="de-DE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(1721-1782), Amsterdam 2024.</a:t>
            </a:r>
          </a:p>
        </p:txBody>
      </p:sp>
    </p:spTree>
    <p:extLst>
      <p:ext uri="{BB962C8B-B14F-4D97-AF65-F5344CB8AC3E}">
        <p14:creationId xmlns:p14="http://schemas.microsoft.com/office/powerpoint/2010/main" val="90945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9B7F1-082A-173B-6628-12D4D8DB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Abbildungsverzeichnis: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4FEC6B-D567-338D-6F41-7BFD9DFF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Abb.1: Selbstbildnis um 1761:  Lindeman, Christina K.: The Art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(1721-1782), Amsterdam 2024.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Abb.2:</a:t>
            </a:r>
            <a:r>
              <a:rPr lang="de-DE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de-DE" sz="1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homme</a:t>
            </a:r>
            <a:r>
              <a:rPr lang="de-DE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de-DE" sz="1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verre</a:t>
            </a:r>
            <a:r>
              <a:rPr lang="de-DE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de-DE" sz="1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de-DE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éclairé</a:t>
            </a:r>
            <a:r>
              <a:rPr lang="de-DE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d'une</a:t>
            </a:r>
            <a:r>
              <a:rPr lang="de-DE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bougie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online unter: 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https://collections.louvre.fr/en/ark:/53355/cl010054556</a:t>
            </a:r>
            <a:endParaRPr lang="de-DE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Abb.3: Das Federballspiel: Lindeman, Christina K.: The Art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(1721-1782), Amsterdam 2024.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Abb.4: Die Schaukel: Lindeman, Christina K.: The Art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(1721-1782), Amsterdam 2024.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Abb.5: s. Abb. 1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Abb.6: Porträt Diderot, online unter: 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https://commons.wikimedia.org/wiki/File:Portrait_de_Diderot.jpg</a:t>
            </a:r>
            <a:endParaRPr lang="de-DE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Abb.7: Jupiter und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Antiope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online unter: 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https://www.deutsche-digitale-bibliothek.de/item/7HPZ3LGBHAUF2R4XW5IZ6LSOTGA4SLBY</a:t>
            </a:r>
            <a:endParaRPr lang="de-DE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Abb.8&amp;9: Toilette der Venus/ Diana mit den Nymphen: Lindeman, Christina K.: The Art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(1721-1782), Amsterdam 2024.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Abb.10: Selbstbildnis um 1782: Lindeman, Christina K.: The Art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(1721-1782), Amsterdam 2024.</a:t>
            </a:r>
          </a:p>
          <a:p>
            <a:pPr marL="0" indent="0">
              <a:buNone/>
            </a:pPr>
            <a:endParaRPr lang="de-DE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7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 homme, le verre à la main, éclairé d'une bougie - Louvre ...">
            <a:extLst>
              <a:ext uri="{FF2B5EF4-FFF2-40B4-BE49-F238E27FC236}">
                <a16:creationId xmlns:a16="http://schemas.microsoft.com/office/drawing/2014/main" id="{26008BD0-CF28-3B47-4B21-7DEA11BF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15" y="348342"/>
            <a:ext cx="48768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9B6EAE1-7314-3FEE-A981-80B378037AC9}"/>
              </a:ext>
            </a:extLst>
          </p:cNvPr>
          <p:cNvSpPr txBox="1"/>
          <p:nvPr/>
        </p:nvSpPr>
        <p:spPr>
          <a:xfrm>
            <a:off x="8665029" y="522514"/>
            <a:ext cx="3135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Abb.2: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de-DE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homme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de-DE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verre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de-DE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éclairé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d'une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bougie</a:t>
            </a: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 1765-1769, Öl auf Leinwand, 108,5 x 91,3 cm, </a:t>
            </a: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École nationale supérieure des Beaux-Arts  de Paris</a:t>
            </a:r>
          </a:p>
        </p:txBody>
      </p:sp>
    </p:spTree>
    <p:extLst>
      <p:ext uri="{BB962C8B-B14F-4D97-AF65-F5344CB8AC3E}">
        <p14:creationId xmlns:p14="http://schemas.microsoft.com/office/powerpoint/2010/main" val="85186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na Dorothea von Lisiewska: Das Federballspiel, 1741">
            <a:extLst>
              <a:ext uri="{FF2B5EF4-FFF2-40B4-BE49-F238E27FC236}">
                <a16:creationId xmlns:a16="http://schemas.microsoft.com/office/drawing/2014/main" id="{7745F57F-A6AC-C7A6-ACC8-4B760EC2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8" y="950075"/>
            <a:ext cx="5288060" cy="36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770073-1004-3DD9-A37B-4F2FD73E5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83" y="950075"/>
            <a:ext cx="5389405" cy="364577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1A99B03-8B16-2FB4-26AA-5918A2FAB61D}"/>
              </a:ext>
            </a:extLst>
          </p:cNvPr>
          <p:cNvSpPr txBox="1"/>
          <p:nvPr/>
        </p:nvSpPr>
        <p:spPr>
          <a:xfrm>
            <a:off x="496258" y="5129738"/>
            <a:ext cx="5288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Abb.3: </a:t>
            </a:r>
            <a:r>
              <a:rPr lang="de-D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Anna Dorothea </a:t>
            </a:r>
            <a:r>
              <a:rPr lang="de-D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Das Federballspiel, 1741, Öl auf Leinwand, 104 x 153 cm, Rheinsberger Schloss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DA15F4-4187-8294-AF70-2C6251557496}"/>
              </a:ext>
            </a:extLst>
          </p:cNvPr>
          <p:cNvSpPr txBox="1"/>
          <p:nvPr/>
        </p:nvSpPr>
        <p:spPr>
          <a:xfrm>
            <a:off x="6407683" y="5129738"/>
            <a:ext cx="504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Abb.4: </a:t>
            </a:r>
            <a:r>
              <a:rPr lang="de-D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Anna Dorothea </a:t>
            </a:r>
            <a:r>
              <a:rPr lang="de-D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Die Schaukel, um 1741, Öl auf Leinwand, 104 x 184 cm, Rheinsberger Schloss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3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E263045-287C-F789-3CF2-8111BFBAF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58" y="211767"/>
            <a:ext cx="4532725" cy="61856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6AF11CB-27D5-2D15-A4A1-F96BA008D0DE}"/>
              </a:ext>
            </a:extLst>
          </p:cNvPr>
          <p:cNvSpPr txBox="1"/>
          <p:nvPr/>
        </p:nvSpPr>
        <p:spPr>
          <a:xfrm>
            <a:off x="8198605" y="211767"/>
            <a:ext cx="3595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Abb.5: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Selbstbildnis, um 1761, Öl auf Leinwand, 66 x 49 cm, Staatsgalerie Stuttgart</a:t>
            </a:r>
          </a:p>
        </p:txBody>
      </p:sp>
    </p:spTree>
    <p:extLst>
      <p:ext uri="{BB962C8B-B14F-4D97-AF65-F5344CB8AC3E}">
        <p14:creationId xmlns:p14="http://schemas.microsoft.com/office/powerpoint/2010/main" val="178083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B4360CD-785E-A10F-5518-2949093F0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730" r="4965" b="3934"/>
          <a:stretch/>
        </p:blipFill>
        <p:spPr bwMode="auto">
          <a:xfrm>
            <a:off x="3933371" y="347192"/>
            <a:ext cx="3715657" cy="61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AAC022A-7251-E9A7-A472-23EC8D760FDC}"/>
              </a:ext>
            </a:extLst>
          </p:cNvPr>
          <p:cNvSpPr txBox="1"/>
          <p:nvPr/>
        </p:nvSpPr>
        <p:spPr>
          <a:xfrm>
            <a:off x="8028123" y="347192"/>
            <a:ext cx="3037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Abb.6: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Grafik des </a:t>
            </a: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orträts von Denis Diderot, um 1765-1769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60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rbusch, Anna Dorothea: Jupiter und Antiope">
            <a:extLst>
              <a:ext uri="{FF2B5EF4-FFF2-40B4-BE49-F238E27FC236}">
                <a16:creationId xmlns:a16="http://schemas.microsoft.com/office/drawing/2014/main" id="{A5D1DCFE-F812-9ABB-5365-8581349F7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719" r="12191" b="10467"/>
          <a:stretch/>
        </p:blipFill>
        <p:spPr bwMode="auto">
          <a:xfrm>
            <a:off x="3512457" y="439188"/>
            <a:ext cx="4615543" cy="57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0827FD7-DF4A-9DF0-C8A4-93DABB975A10}"/>
              </a:ext>
            </a:extLst>
          </p:cNvPr>
          <p:cNvSpPr txBox="1"/>
          <p:nvPr/>
        </p:nvSpPr>
        <p:spPr>
          <a:xfrm>
            <a:off x="8353586" y="439188"/>
            <a:ext cx="2851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Abb.7: Anna Dorothea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upiter und </a:t>
            </a:r>
            <a:r>
              <a:rPr lang="de-DE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Antiope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 1765-1769, Öl auf Leinwand, 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87 x 71 cm, Stiftung Stadtmuseum Berlin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595F6AB-E381-3C00-F297-08A01AAC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44" y="325628"/>
            <a:ext cx="3904344" cy="5352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CFE834-D3C7-AC6C-4B3B-74087610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451" y="287166"/>
            <a:ext cx="3948405" cy="539066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9ACB07F-1526-7A97-AB46-E0599AE68421}"/>
              </a:ext>
            </a:extLst>
          </p:cNvPr>
          <p:cNvSpPr txBox="1"/>
          <p:nvPr/>
        </p:nvSpPr>
        <p:spPr>
          <a:xfrm>
            <a:off x="1624590" y="5772594"/>
            <a:ext cx="397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Abb.8: Anna Dorothea </a:t>
            </a:r>
            <a:r>
              <a:rPr lang="de-DE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Toilette der Venus, um 1772. </a:t>
            </a:r>
            <a:r>
              <a:rPr lang="de-DE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 auf Leinwand, </a:t>
            </a:r>
            <a:r>
              <a:rPr lang="de-D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134 x 100 cm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68E040-BBDD-00F1-47EF-983D2BEFD815}"/>
              </a:ext>
            </a:extLst>
          </p:cNvPr>
          <p:cNvSpPr txBox="1"/>
          <p:nvPr/>
        </p:nvSpPr>
        <p:spPr>
          <a:xfrm>
            <a:off x="6589514" y="5772594"/>
            <a:ext cx="414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Abb.9: Anna Dorothea </a:t>
            </a:r>
            <a:r>
              <a:rPr lang="de-DE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Diana mit den Nymphen, um 1772, Öl auf Leinwand, 134 x 99 cm</a:t>
            </a:r>
          </a:p>
        </p:txBody>
      </p:sp>
    </p:spTree>
    <p:extLst>
      <p:ext uri="{BB962C8B-B14F-4D97-AF65-F5344CB8AC3E}">
        <p14:creationId xmlns:p14="http://schemas.microsoft.com/office/powerpoint/2010/main" val="266605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A1CB1DE-90DE-9E84-2930-0E8E7D92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229" y="304466"/>
            <a:ext cx="4572000" cy="60157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2927D1-C90F-50A2-A6E4-28C937E54276}"/>
              </a:ext>
            </a:extLst>
          </p:cNvPr>
          <p:cNvSpPr txBox="1"/>
          <p:nvPr/>
        </p:nvSpPr>
        <p:spPr>
          <a:xfrm>
            <a:off x="8307091" y="304466"/>
            <a:ext cx="3177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Abb.10: Anna Dorothea </a:t>
            </a:r>
            <a:r>
              <a:rPr lang="de-D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Therbusch</a:t>
            </a:r>
            <a:r>
              <a:rPr lang="de-D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Selbstbildnis, um  1782, Öl auf Leinwand, 153,5 x 118 cm, Staatliche Museen</a:t>
            </a:r>
          </a:p>
          <a:p>
            <a:r>
              <a:rPr lang="de-D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 Berlin</a:t>
            </a:r>
          </a:p>
        </p:txBody>
      </p:sp>
    </p:spTree>
    <p:extLst>
      <p:ext uri="{BB962C8B-B14F-4D97-AF65-F5344CB8AC3E}">
        <p14:creationId xmlns:p14="http://schemas.microsoft.com/office/powerpoint/2010/main" val="322389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D88F27-8A83-9BCC-F105-FF769905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60" y="182739"/>
            <a:ext cx="4532725" cy="61856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43B402D-174F-BBAE-EC44-406873A3C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58" y="182738"/>
            <a:ext cx="4701082" cy="61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4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Macintosh PowerPoint</Application>
  <PresentationFormat>Breitbild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Literaturverzeichnis:</vt:lpstr>
      <vt:lpstr>Abbildungsverzeichnis: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Malea Steuer</dc:creator>
  <cp:lastModifiedBy>Malea Steuer</cp:lastModifiedBy>
  <cp:revision>5</cp:revision>
  <dcterms:created xsi:type="dcterms:W3CDTF">2025-12-14T14:54:56Z</dcterms:created>
  <dcterms:modified xsi:type="dcterms:W3CDTF">2025-12-15T15:02:49Z</dcterms:modified>
</cp:coreProperties>
</file>