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5"/>
  </p:notesMasterIdLst>
  <p:handoutMasterIdLst>
    <p:handoutMasterId r:id="rId6"/>
  </p:handoutMasterIdLst>
  <p:sldIdLst>
    <p:sldId id="377" r:id="rId2"/>
    <p:sldId id="379" r:id="rId3"/>
    <p:sldId id="380" r:id="rId4"/>
  </p:sldIdLst>
  <p:sldSz cx="9144000" cy="5143500" type="screen16x9"/>
  <p:notesSz cx="6858000" cy="9144000"/>
  <p:defaultTextStyle>
    <a:defPPr>
      <a:defRPr lang="de-DE"/>
    </a:defPPr>
    <a:lvl1pPr marL="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Keine Formatvorlage, kein Raster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73A0DAA-6AF3-43AB-8588-CEC1D06C72B9}" styleName="Mittlere Formatvorlag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16DA210-FB5B-4158-B5E0-FEB733F419BA}" styleName="Helle Formatvorlag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713" autoAdjust="0"/>
    <p:restoredTop sz="94830" autoAdjust="0"/>
  </p:normalViewPr>
  <p:slideViewPr>
    <p:cSldViewPr snapToObjects="1">
      <p:cViewPr varScale="1">
        <p:scale>
          <a:sx n="76" d="100"/>
          <a:sy n="76" d="100"/>
        </p:scale>
        <p:origin x="1040" y="5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Objects="1">
      <p:cViewPr varScale="1">
        <p:scale>
          <a:sx n="80" d="100"/>
          <a:sy n="80" d="100"/>
        </p:scale>
        <p:origin x="3060" y="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7F00993-3FDD-4E80-810D-AC24CF6A32B3}" type="datetimeFigureOut">
              <a:rPr lang="de-DE" smtClean="0"/>
              <a:t>18.12.2025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6BC4235-0F98-4786-8CE2-14E0F0433C5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2174860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2728AD-B8FF-467B-AF5F-4891412E46D0}" type="datetimeFigureOut">
              <a:rPr lang="de-DE" smtClean="0"/>
              <a:t>18.12.2025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9A045E6-D734-4DB2-BEE5-DF972DD20CA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65023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hteck 18">
            <a:extLst>
              <a:ext uri="{FF2B5EF4-FFF2-40B4-BE49-F238E27FC236}">
                <a16:creationId xmlns:a16="http://schemas.microsoft.com/office/drawing/2014/main" id="{9F4C68DA-A566-1026-B850-E8E43B1C7CE8}"/>
              </a:ext>
            </a:extLst>
          </p:cNvPr>
          <p:cNvSpPr/>
          <p:nvPr userDrawn="1"/>
        </p:nvSpPr>
        <p:spPr>
          <a:xfrm>
            <a:off x="0" y="0"/>
            <a:ext cx="9144000" cy="514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468000" y="4230000"/>
            <a:ext cx="7560000" cy="324000"/>
          </a:xfrm>
        </p:spPr>
        <p:txBody>
          <a:bodyPr/>
          <a:lstStyle>
            <a:lvl1pPr marL="0" indent="0" algn="l">
              <a:lnSpc>
                <a:spcPts val="2400"/>
              </a:lnSpc>
              <a:spcAft>
                <a:spcPts val="0"/>
              </a:spcAft>
              <a:buFont typeface="Arial" panose="020B0604020202020204" pitchFamily="34" charset="0"/>
              <a:buNone/>
              <a:defRPr sz="1500" b="0">
                <a:solidFill>
                  <a:schemeClr val="bg1"/>
                </a:solidFill>
              </a:defRPr>
            </a:lvl1pPr>
            <a:lvl2pPr marL="0" indent="0" algn="l">
              <a:lnSpc>
                <a:spcPts val="2400"/>
              </a:lnSpc>
              <a:spcAft>
                <a:spcPts val="0"/>
              </a:spcAft>
              <a:buFont typeface="Arial" panose="020B0604020202020204" pitchFamily="34" charset="0"/>
              <a:buNone/>
              <a:defRPr sz="1500" b="0">
                <a:solidFill>
                  <a:schemeClr val="bg2"/>
                </a:solidFill>
              </a:defRPr>
            </a:lvl2pPr>
            <a:lvl3pPr marL="0" indent="0" algn="l">
              <a:lnSpc>
                <a:spcPts val="2400"/>
              </a:lnSpc>
              <a:spcAft>
                <a:spcPts val="0"/>
              </a:spcAft>
              <a:buFont typeface="Arial" panose="020B0604020202020204" pitchFamily="34" charset="0"/>
              <a:buNone/>
              <a:defRPr sz="1500" b="0">
                <a:solidFill>
                  <a:schemeClr val="bg2"/>
                </a:solidFill>
              </a:defRPr>
            </a:lvl3pPr>
            <a:lvl4pPr marL="0" indent="0" algn="l">
              <a:lnSpc>
                <a:spcPts val="2400"/>
              </a:lnSpc>
              <a:spcAft>
                <a:spcPts val="0"/>
              </a:spcAft>
              <a:buFont typeface="Arial" panose="020B0604020202020204" pitchFamily="34" charset="0"/>
              <a:buNone/>
              <a:defRPr sz="1500" b="0">
                <a:solidFill>
                  <a:schemeClr val="bg2"/>
                </a:solidFill>
              </a:defRPr>
            </a:lvl4pPr>
            <a:lvl5pPr marL="0" indent="0" algn="l">
              <a:lnSpc>
                <a:spcPts val="2400"/>
              </a:lnSpc>
              <a:spcAft>
                <a:spcPts val="0"/>
              </a:spcAft>
              <a:buFont typeface="Arial" panose="020B0604020202020204" pitchFamily="34" charset="0"/>
              <a:buNone/>
              <a:defRPr sz="1500" b="0">
                <a:solidFill>
                  <a:schemeClr val="bg2"/>
                </a:solidFill>
              </a:defRPr>
            </a:lvl5pPr>
            <a:lvl6pPr marL="0" indent="0" algn="l">
              <a:lnSpc>
                <a:spcPts val="2400"/>
              </a:lnSpc>
              <a:spcAft>
                <a:spcPts val="0"/>
              </a:spcAft>
              <a:buFont typeface="Arial" panose="020B0604020202020204" pitchFamily="34" charset="0"/>
              <a:buNone/>
              <a:defRPr sz="1500" b="0">
                <a:solidFill>
                  <a:schemeClr val="bg2"/>
                </a:solidFill>
              </a:defRPr>
            </a:lvl6pPr>
            <a:lvl7pPr marL="0" indent="0" algn="l">
              <a:lnSpc>
                <a:spcPts val="2400"/>
              </a:lnSpc>
              <a:spcAft>
                <a:spcPts val="0"/>
              </a:spcAft>
              <a:buFont typeface="Arial" panose="020B0604020202020204" pitchFamily="34" charset="0"/>
              <a:buNone/>
              <a:defRPr sz="1500" b="0">
                <a:solidFill>
                  <a:schemeClr val="bg2"/>
                </a:solidFill>
              </a:defRPr>
            </a:lvl7pPr>
            <a:lvl8pPr marL="0" indent="0" algn="l">
              <a:lnSpc>
                <a:spcPts val="2400"/>
              </a:lnSpc>
              <a:spcAft>
                <a:spcPts val="0"/>
              </a:spcAft>
              <a:buFont typeface="Arial" panose="020B0604020202020204" pitchFamily="34" charset="0"/>
              <a:buNone/>
              <a:defRPr sz="1500" b="0">
                <a:solidFill>
                  <a:schemeClr val="bg2"/>
                </a:solidFill>
              </a:defRPr>
            </a:lvl8pPr>
            <a:lvl9pPr marL="0" indent="0" algn="l">
              <a:lnSpc>
                <a:spcPts val="2400"/>
              </a:lnSpc>
              <a:spcAft>
                <a:spcPts val="0"/>
              </a:spcAft>
              <a:buFont typeface="Arial" panose="020B0604020202020204" pitchFamily="34" charset="0"/>
              <a:buNone/>
              <a:defRPr sz="1500" b="0">
                <a:solidFill>
                  <a:schemeClr val="bg2"/>
                </a:solidFill>
              </a:defRPr>
            </a:lvl9pPr>
          </a:lstStyle>
          <a:p>
            <a:pPr lvl="0"/>
            <a:r>
              <a:rPr lang="de-DE" dirty="0"/>
              <a:t>Untertitel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>
          <a:xfrm>
            <a:off x="468000" y="4680000"/>
            <a:ext cx="7560000" cy="144000"/>
          </a:xfrm>
          <a:prstGeom prst="rect">
            <a:avLst/>
          </a:prstGeom>
        </p:spPr>
        <p:txBody>
          <a:bodyPr/>
          <a:lstStyle>
            <a:lvl1pPr>
              <a:defRPr sz="900">
                <a:solidFill>
                  <a:schemeClr val="bg1"/>
                </a:solidFill>
              </a:defRPr>
            </a:lvl1pPr>
          </a:lstStyle>
          <a:p>
            <a:endParaRPr lang="de-DE" dirty="0"/>
          </a:p>
        </p:txBody>
      </p:sp>
      <p:sp>
        <p:nvSpPr>
          <p:cNvPr id="23" name="Titel 22">
            <a:extLst>
              <a:ext uri="{FF2B5EF4-FFF2-40B4-BE49-F238E27FC236}">
                <a16:creationId xmlns:a16="http://schemas.microsoft.com/office/drawing/2014/main" id="{259FB325-4F00-4E24-9BB5-CBE59A8EE6E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68000" y="3895200"/>
            <a:ext cx="6552272" cy="324000"/>
          </a:xfrm>
        </p:spPr>
        <p:txBody>
          <a:bodyPr/>
          <a:lstStyle>
            <a:lvl1pPr>
              <a:lnSpc>
                <a:spcPts val="2500"/>
              </a:lnSpc>
              <a:defRPr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 dirty="0"/>
              <a:t>Titelmasterformat durch Klicken bearbeiten</a:t>
            </a:r>
          </a:p>
        </p:txBody>
      </p:sp>
      <p:sp>
        <p:nvSpPr>
          <p:cNvPr id="4" name="Bildplatzhalter 3">
            <a:extLst>
              <a:ext uri="{FF2B5EF4-FFF2-40B4-BE49-F238E27FC236}">
                <a16:creationId xmlns:a16="http://schemas.microsoft.com/office/drawing/2014/main" id="{EA11C8C5-D6EB-4C5D-9539-1ADEFC0908BE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5677199" y="3895200"/>
            <a:ext cx="2505600" cy="324000"/>
          </a:xfrm>
        </p:spPr>
        <p:txBody>
          <a:bodyPr anchor="ctr" anchorCtr="0"/>
          <a:lstStyle>
            <a:lvl1pPr algn="ctr">
              <a:defRPr sz="1050"/>
            </a:lvl1pPr>
          </a:lstStyle>
          <a:p>
            <a:r>
              <a:rPr lang="de-DE" dirty="0"/>
              <a:t>Logo auf Platzhalter ziehen</a:t>
            </a:r>
          </a:p>
        </p:txBody>
      </p:sp>
      <p:pic>
        <p:nvPicPr>
          <p:cNvPr id="8" name="Grafik 7">
            <a:extLst>
              <a:ext uri="{FF2B5EF4-FFF2-40B4-BE49-F238E27FC236}">
                <a16:creationId xmlns:a16="http://schemas.microsoft.com/office/drawing/2014/main" id="{98638057-3C3C-C397-494C-B6D71484C02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26403" y="3372081"/>
            <a:ext cx="2280138" cy="152400"/>
          </a:xfrm>
          <a:prstGeom prst="rect">
            <a:avLst/>
          </a:prstGeom>
        </p:spPr>
      </p:pic>
      <p:pic>
        <p:nvPicPr>
          <p:cNvPr id="6" name="Grafik 5">
            <a:extLst>
              <a:ext uri="{FF2B5EF4-FFF2-40B4-BE49-F238E27FC236}">
                <a16:creationId xmlns:a16="http://schemas.microsoft.com/office/drawing/2014/main" id="{D1A11A22-2E41-AF13-75DF-64DB627B0936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0" y="-1"/>
            <a:ext cx="8428561" cy="3030633"/>
          </a:xfrm>
          <a:prstGeom prst="rect">
            <a:avLst/>
          </a:prstGeom>
        </p:spPr>
      </p:pic>
      <p:pic>
        <p:nvPicPr>
          <p:cNvPr id="9" name="Bild 5">
            <a:extLst>
              <a:ext uri="{FF2B5EF4-FFF2-40B4-BE49-F238E27FC236}">
                <a16:creationId xmlns:a16="http://schemas.microsoft.com/office/drawing/2014/main" id="{AA066B78-9BB3-BCD0-A3B3-67533DF2A89D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7693636" y="-1"/>
            <a:ext cx="1090364" cy="10903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225862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line / Text /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dirty="0"/>
              <a:t>KAPITEL | CHART-HEADLINE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 hasCustomPrompt="1"/>
          </p:nvPr>
        </p:nvSpPr>
        <p:spPr>
          <a:xfrm>
            <a:off x="468000" y="918000"/>
            <a:ext cx="3240000" cy="3366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e-DE" dirty="0" err="1"/>
              <a:t>Subline</a:t>
            </a:r>
            <a:r>
              <a:rPr lang="de-DE" dirty="0"/>
              <a:t> auf erster Ebene // für weitere Ebenen &gt;&gt; Menü &gt; Start &gt; Absatz &gt; Listenebene erhöhen 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  <a:p>
            <a:pPr lvl="5"/>
            <a:r>
              <a:rPr lang="de-DE" dirty="0"/>
              <a:t>Sechste Ebene</a:t>
            </a:r>
          </a:p>
          <a:p>
            <a:pPr lvl="6"/>
            <a:r>
              <a:rPr lang="de-DE" dirty="0"/>
              <a:t>Siebte Ebene</a:t>
            </a:r>
          </a:p>
          <a:p>
            <a:pPr lvl="7"/>
            <a:r>
              <a:rPr lang="de-DE" dirty="0"/>
              <a:t>Achte Ebene</a:t>
            </a:r>
          </a:p>
          <a:p>
            <a:pPr lvl="8"/>
            <a:r>
              <a:rPr lang="de-DE" dirty="0"/>
              <a:t>Neunte Ebene</a:t>
            </a:r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DC8FE19E-1A66-4F06-9454-D8ECA4880C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8FC03C-C266-4645-ABC5-645062898383}" type="slidenum">
              <a:rPr lang="de-DE" smtClean="0"/>
              <a:pPr/>
              <a:t>‹Nr.›</a:t>
            </a:fld>
            <a:r>
              <a:rPr lang="de-DE"/>
              <a:t> </a:t>
            </a:r>
            <a:endParaRPr lang="de-DE" dirty="0"/>
          </a:p>
        </p:txBody>
      </p:sp>
      <p:sp>
        <p:nvSpPr>
          <p:cNvPr id="5" name="Bildplatzhalter 4">
            <a:extLst>
              <a:ext uri="{FF2B5EF4-FFF2-40B4-BE49-F238E27FC236}">
                <a16:creationId xmlns:a16="http://schemas.microsoft.com/office/drawing/2014/main" id="{6DB40BEE-2C74-4B7C-AA75-FB330D4E18BC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104000" y="954000"/>
            <a:ext cx="4536000" cy="3024000"/>
          </a:xfrm>
        </p:spPr>
        <p:txBody>
          <a:bodyPr anchor="ctr"/>
          <a:lstStyle>
            <a:lvl1pPr algn="ctr">
              <a:defRPr/>
            </a:lvl1pPr>
          </a:lstStyle>
          <a:p>
            <a:r>
              <a:rPr lang="de-DE"/>
              <a:t>Bild durch Klicken auf Symbol hinzufügen</a:t>
            </a:r>
          </a:p>
        </p:txBody>
      </p:sp>
    </p:spTree>
    <p:extLst>
      <p:ext uri="{BB962C8B-B14F-4D97-AF65-F5344CB8AC3E}">
        <p14:creationId xmlns:p14="http://schemas.microsoft.com/office/powerpoint/2010/main" val="411999134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2583" userDrawn="1">
          <p15:clr>
            <a:srgbClr val="FBAE40"/>
          </p15:clr>
        </p15:guide>
        <p15:guide id="2" pos="5444" userDrawn="1">
          <p15:clr>
            <a:srgbClr val="FBAE40"/>
          </p15:clr>
        </p15:guide>
        <p15:guide id="3" orient="horz" pos="596" userDrawn="1">
          <p15:clr>
            <a:srgbClr val="FBAE40"/>
          </p15:clr>
        </p15:guide>
        <p15:guide id="4" orient="horz" pos="2509" userDrawn="1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line / Text / Bild inkl. Bildunterzei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dirty="0"/>
              <a:t>KAPITEL | CHART-HEADLINE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 hasCustomPrompt="1"/>
          </p:nvPr>
        </p:nvSpPr>
        <p:spPr>
          <a:xfrm>
            <a:off x="468000" y="918000"/>
            <a:ext cx="4104000" cy="3366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e-DE" dirty="0" err="1"/>
              <a:t>Subline</a:t>
            </a:r>
            <a:r>
              <a:rPr lang="de-DE" dirty="0"/>
              <a:t> auf erster Ebene // für weitere Ebenen &gt;&gt; Menü &gt; Start &gt; Absatz &gt; Listenebene erhöhen 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  <a:p>
            <a:pPr lvl="5"/>
            <a:r>
              <a:rPr lang="de-DE" dirty="0"/>
              <a:t>Sechste Ebene</a:t>
            </a:r>
          </a:p>
          <a:p>
            <a:pPr lvl="6"/>
            <a:r>
              <a:rPr lang="de-DE" dirty="0"/>
              <a:t>Siebte Ebene</a:t>
            </a:r>
          </a:p>
          <a:p>
            <a:pPr lvl="7"/>
            <a:r>
              <a:rPr lang="de-DE" dirty="0"/>
              <a:t>Achte Ebene</a:t>
            </a:r>
          </a:p>
          <a:p>
            <a:pPr lvl="8"/>
            <a:r>
              <a:rPr lang="de-DE" dirty="0"/>
              <a:t>Neunte Ebene</a:t>
            </a:r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DC8FE19E-1A66-4F06-9454-D8ECA4880C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8FC03C-C266-4645-ABC5-645062898383}" type="slidenum">
              <a:rPr lang="de-DE" smtClean="0"/>
              <a:pPr/>
              <a:t>‹Nr.›</a:t>
            </a:fld>
            <a:r>
              <a:rPr lang="de-DE" dirty="0"/>
              <a:t> </a:t>
            </a:r>
          </a:p>
        </p:txBody>
      </p:sp>
      <p:sp>
        <p:nvSpPr>
          <p:cNvPr id="5" name="Bildplatzhalter 4">
            <a:extLst>
              <a:ext uri="{FF2B5EF4-FFF2-40B4-BE49-F238E27FC236}">
                <a16:creationId xmlns:a16="http://schemas.microsoft.com/office/drawing/2014/main" id="{6DB40BEE-2C74-4B7C-AA75-FB330D4E18BC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680000" y="954000"/>
            <a:ext cx="3960000" cy="2646000"/>
          </a:xfrm>
        </p:spPr>
        <p:txBody>
          <a:bodyPr anchor="ctr"/>
          <a:lstStyle>
            <a:lvl1pPr algn="ctr">
              <a:defRPr/>
            </a:lvl1pPr>
          </a:lstStyle>
          <a:p>
            <a:r>
              <a:rPr lang="de-DE"/>
              <a:t>Bild durch Klicken auf Symbol hinzufügen</a:t>
            </a:r>
          </a:p>
        </p:txBody>
      </p:sp>
      <p:sp>
        <p:nvSpPr>
          <p:cNvPr id="10" name="Textplatzhalter 5">
            <a:extLst>
              <a:ext uri="{FF2B5EF4-FFF2-40B4-BE49-F238E27FC236}">
                <a16:creationId xmlns:a16="http://schemas.microsoft.com/office/drawing/2014/main" id="{E8C92916-9C2D-4160-84A7-92C7AE8CF342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680000" y="3708000"/>
            <a:ext cx="3960000" cy="576000"/>
          </a:xfrm>
        </p:spPr>
        <p:txBody>
          <a:bodyPr/>
          <a:lstStyle>
            <a:lvl1pPr>
              <a:lnSpc>
                <a:spcPts val="1200"/>
              </a:lnSpc>
              <a:spcAft>
                <a:spcPts val="0"/>
              </a:spcAft>
              <a:defRPr sz="900"/>
            </a:lvl1pPr>
            <a:lvl2pPr>
              <a:lnSpc>
                <a:spcPts val="1200"/>
              </a:lnSpc>
              <a:spcAft>
                <a:spcPts val="0"/>
              </a:spcAft>
              <a:defRPr sz="900"/>
            </a:lvl2pPr>
            <a:lvl3pPr>
              <a:lnSpc>
                <a:spcPts val="1200"/>
              </a:lnSpc>
              <a:spcAft>
                <a:spcPts val="0"/>
              </a:spcAft>
              <a:defRPr sz="900"/>
            </a:lvl3pPr>
            <a:lvl4pPr>
              <a:lnSpc>
                <a:spcPts val="1200"/>
              </a:lnSpc>
              <a:spcAft>
                <a:spcPts val="0"/>
              </a:spcAft>
              <a:defRPr sz="900"/>
            </a:lvl4pPr>
            <a:lvl5pPr>
              <a:lnSpc>
                <a:spcPts val="1200"/>
              </a:lnSpc>
              <a:spcAft>
                <a:spcPts val="0"/>
              </a:spcAft>
              <a:defRPr sz="900"/>
            </a:lvl5pPr>
            <a:lvl6pPr>
              <a:lnSpc>
                <a:spcPts val="1200"/>
              </a:lnSpc>
              <a:spcAft>
                <a:spcPts val="0"/>
              </a:spcAft>
              <a:defRPr sz="900"/>
            </a:lvl6pPr>
            <a:lvl7pPr>
              <a:lnSpc>
                <a:spcPts val="1200"/>
              </a:lnSpc>
              <a:spcAft>
                <a:spcPts val="0"/>
              </a:spcAft>
              <a:defRPr sz="900"/>
            </a:lvl7pPr>
            <a:lvl8pPr>
              <a:lnSpc>
                <a:spcPts val="1200"/>
              </a:lnSpc>
              <a:spcAft>
                <a:spcPts val="0"/>
              </a:spcAft>
              <a:defRPr sz="900"/>
            </a:lvl8pPr>
            <a:lvl9pPr>
              <a:lnSpc>
                <a:spcPts val="1200"/>
              </a:lnSpc>
              <a:spcAft>
                <a:spcPts val="0"/>
              </a:spcAft>
              <a:defRPr sz="900"/>
            </a:lvl9pPr>
          </a:lstStyle>
          <a:p>
            <a:pPr lvl="0"/>
            <a:r>
              <a:rPr lang="de-DE" dirty="0"/>
              <a:t>Bildunterzeile // für weitere Ebenen (Text)  &gt;&gt; Menü &gt; Start &gt; Absatz &gt; Listenebene erhöhen </a:t>
            </a:r>
          </a:p>
          <a:p>
            <a:pPr lvl="0"/>
            <a:endParaRPr lang="de-DE" dirty="0"/>
          </a:p>
          <a:p>
            <a:pPr lvl="1"/>
            <a:r>
              <a:rPr lang="de-DE" dirty="0"/>
              <a:t>Zweite Ebene</a:t>
            </a:r>
          </a:p>
        </p:txBody>
      </p:sp>
    </p:spTree>
    <p:extLst>
      <p:ext uri="{BB962C8B-B14F-4D97-AF65-F5344CB8AC3E}">
        <p14:creationId xmlns:p14="http://schemas.microsoft.com/office/powerpoint/2010/main" val="35871941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2945" userDrawn="1">
          <p15:clr>
            <a:srgbClr val="FBAE40"/>
          </p15:clr>
        </p15:guide>
        <p15:guide id="2" pos="5444" userDrawn="1">
          <p15:clr>
            <a:srgbClr val="FBAE40"/>
          </p15:clr>
        </p15:guide>
        <p15:guide id="3" orient="horz" pos="596" userDrawn="1">
          <p15:clr>
            <a:srgbClr val="FBAE40"/>
          </p15:clr>
        </p15:guide>
        <p15:guide id="4" orient="horz" pos="2269" userDrawn="1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line / Bild inkl. Bildunterzeile /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dirty="0"/>
              <a:t>KAPITEL | CHART-HEADLINE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 hasCustomPrompt="1"/>
          </p:nvPr>
        </p:nvSpPr>
        <p:spPr>
          <a:xfrm>
            <a:off x="5220000" y="918000"/>
            <a:ext cx="3420000" cy="3366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e-DE" dirty="0" err="1"/>
              <a:t>Subline</a:t>
            </a:r>
            <a:r>
              <a:rPr lang="de-DE" dirty="0"/>
              <a:t> auf erster Ebene // für weitere Ebenen &gt;&gt; Menü &gt; Start &gt; Absatz &gt; Listenebene erhöhen 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  <a:p>
            <a:pPr lvl="5"/>
            <a:r>
              <a:rPr lang="de-DE" dirty="0"/>
              <a:t>Sechste Ebene</a:t>
            </a:r>
          </a:p>
          <a:p>
            <a:pPr lvl="6"/>
            <a:r>
              <a:rPr lang="de-DE" dirty="0"/>
              <a:t>Siebte Ebene</a:t>
            </a:r>
          </a:p>
          <a:p>
            <a:pPr lvl="7"/>
            <a:r>
              <a:rPr lang="de-DE" dirty="0"/>
              <a:t>Achte Ebene</a:t>
            </a:r>
          </a:p>
          <a:p>
            <a:pPr lvl="8"/>
            <a:r>
              <a:rPr lang="de-DE" dirty="0"/>
              <a:t>Neunte Ebene</a:t>
            </a:r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DC8FE19E-1A66-4F06-9454-D8ECA4880C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8FC03C-C266-4645-ABC5-645062898383}" type="slidenum">
              <a:rPr lang="de-DE" smtClean="0"/>
              <a:pPr/>
              <a:t>‹Nr.›</a:t>
            </a:fld>
            <a:r>
              <a:rPr lang="de-DE"/>
              <a:t> </a:t>
            </a:r>
            <a:endParaRPr lang="de-DE" dirty="0"/>
          </a:p>
        </p:txBody>
      </p:sp>
      <p:sp>
        <p:nvSpPr>
          <p:cNvPr id="5" name="Bildplatzhalter 4">
            <a:extLst>
              <a:ext uri="{FF2B5EF4-FFF2-40B4-BE49-F238E27FC236}">
                <a16:creationId xmlns:a16="http://schemas.microsoft.com/office/drawing/2014/main" id="{6DB40BEE-2C74-4B7C-AA75-FB330D4E18BC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68000" y="954000"/>
            <a:ext cx="3960000" cy="2646000"/>
          </a:xfrm>
        </p:spPr>
        <p:txBody>
          <a:bodyPr anchor="ctr"/>
          <a:lstStyle>
            <a:lvl1pPr algn="ctr">
              <a:defRPr/>
            </a:lvl1pPr>
          </a:lstStyle>
          <a:p>
            <a:r>
              <a:rPr lang="de-DE"/>
              <a:t>Bild durch Klicken auf Symbol hinzufügen</a:t>
            </a:r>
          </a:p>
        </p:txBody>
      </p:sp>
      <p:sp>
        <p:nvSpPr>
          <p:cNvPr id="10" name="Textplatzhalter 5">
            <a:extLst>
              <a:ext uri="{FF2B5EF4-FFF2-40B4-BE49-F238E27FC236}">
                <a16:creationId xmlns:a16="http://schemas.microsoft.com/office/drawing/2014/main" id="{E8C92916-9C2D-4160-84A7-92C7AE8CF342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68000" y="3708000"/>
            <a:ext cx="3960000" cy="576000"/>
          </a:xfrm>
        </p:spPr>
        <p:txBody>
          <a:bodyPr/>
          <a:lstStyle>
            <a:lvl1pPr>
              <a:lnSpc>
                <a:spcPts val="1200"/>
              </a:lnSpc>
              <a:spcAft>
                <a:spcPts val="0"/>
              </a:spcAft>
              <a:defRPr sz="900"/>
            </a:lvl1pPr>
            <a:lvl2pPr>
              <a:lnSpc>
                <a:spcPts val="1200"/>
              </a:lnSpc>
              <a:spcAft>
                <a:spcPts val="0"/>
              </a:spcAft>
              <a:defRPr sz="900"/>
            </a:lvl2pPr>
            <a:lvl3pPr>
              <a:lnSpc>
                <a:spcPts val="1200"/>
              </a:lnSpc>
              <a:spcAft>
                <a:spcPts val="0"/>
              </a:spcAft>
              <a:defRPr sz="900"/>
            </a:lvl3pPr>
            <a:lvl4pPr>
              <a:lnSpc>
                <a:spcPts val="1200"/>
              </a:lnSpc>
              <a:spcAft>
                <a:spcPts val="0"/>
              </a:spcAft>
              <a:defRPr sz="900"/>
            </a:lvl4pPr>
            <a:lvl5pPr>
              <a:lnSpc>
                <a:spcPts val="1200"/>
              </a:lnSpc>
              <a:spcAft>
                <a:spcPts val="0"/>
              </a:spcAft>
              <a:defRPr sz="900"/>
            </a:lvl5pPr>
            <a:lvl6pPr>
              <a:lnSpc>
                <a:spcPts val="1200"/>
              </a:lnSpc>
              <a:spcAft>
                <a:spcPts val="0"/>
              </a:spcAft>
              <a:defRPr sz="900"/>
            </a:lvl6pPr>
            <a:lvl7pPr>
              <a:lnSpc>
                <a:spcPts val="1200"/>
              </a:lnSpc>
              <a:spcAft>
                <a:spcPts val="0"/>
              </a:spcAft>
              <a:defRPr sz="900"/>
            </a:lvl7pPr>
            <a:lvl8pPr>
              <a:lnSpc>
                <a:spcPts val="1200"/>
              </a:lnSpc>
              <a:spcAft>
                <a:spcPts val="0"/>
              </a:spcAft>
              <a:defRPr sz="900"/>
            </a:lvl8pPr>
            <a:lvl9pPr>
              <a:lnSpc>
                <a:spcPts val="1200"/>
              </a:lnSpc>
              <a:spcAft>
                <a:spcPts val="0"/>
              </a:spcAft>
              <a:defRPr sz="900"/>
            </a:lvl9pPr>
          </a:lstStyle>
          <a:p>
            <a:pPr lvl="0"/>
            <a:r>
              <a:rPr lang="de-DE" dirty="0"/>
              <a:t>Bildunterzeile // für weitere Ebenen (Text)  &gt;&gt; Menü &gt; Start &gt; Absatz &gt; Listenebene erhöhen </a:t>
            </a:r>
          </a:p>
          <a:p>
            <a:pPr lvl="0"/>
            <a:endParaRPr lang="de-DE" dirty="0"/>
          </a:p>
          <a:p>
            <a:pPr lvl="1"/>
            <a:r>
              <a:rPr lang="de-DE" dirty="0"/>
              <a:t>Zweite Ebene</a:t>
            </a:r>
          </a:p>
        </p:txBody>
      </p:sp>
    </p:spTree>
    <p:extLst>
      <p:ext uri="{BB962C8B-B14F-4D97-AF65-F5344CB8AC3E}">
        <p14:creationId xmlns:p14="http://schemas.microsoft.com/office/powerpoint/2010/main" val="241374660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2945">
          <p15:clr>
            <a:srgbClr val="FBAE40"/>
          </p15:clr>
        </p15:guide>
        <p15:guide id="2" pos="5444">
          <p15:clr>
            <a:srgbClr val="FBAE40"/>
          </p15:clr>
        </p15:guide>
        <p15:guide id="3" orient="horz" pos="596">
          <p15:clr>
            <a:srgbClr val="FBAE40"/>
          </p15:clr>
        </p15:guide>
        <p15:guide id="4" orient="horz" pos="2269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line / Text / 2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dirty="0"/>
              <a:t>KAPITEL | CHART-HEADLINE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 hasCustomPrompt="1"/>
          </p:nvPr>
        </p:nvSpPr>
        <p:spPr>
          <a:xfrm>
            <a:off x="468000" y="918000"/>
            <a:ext cx="5400000" cy="3366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e-DE" dirty="0" err="1"/>
              <a:t>Subline</a:t>
            </a:r>
            <a:r>
              <a:rPr lang="de-DE" dirty="0"/>
              <a:t> auf erster Ebene // für weitere Ebenen &gt;&gt; Menü &gt; Start &gt; Absatz &gt; Listenebene erhöhen 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  <a:p>
            <a:pPr lvl="5"/>
            <a:r>
              <a:rPr lang="de-DE" dirty="0"/>
              <a:t>Sechste Ebene</a:t>
            </a:r>
          </a:p>
          <a:p>
            <a:pPr lvl="6"/>
            <a:r>
              <a:rPr lang="de-DE" dirty="0"/>
              <a:t>Siebte Ebene</a:t>
            </a:r>
          </a:p>
          <a:p>
            <a:pPr lvl="7"/>
            <a:r>
              <a:rPr lang="de-DE" dirty="0"/>
              <a:t>Achte Ebene</a:t>
            </a:r>
          </a:p>
          <a:p>
            <a:pPr lvl="8"/>
            <a:r>
              <a:rPr lang="de-DE" dirty="0"/>
              <a:t>Neunte Ebene</a:t>
            </a:r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DC8FE19E-1A66-4F06-9454-D8ECA4880C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8FC03C-C266-4645-ABC5-645062898383}" type="slidenum">
              <a:rPr lang="de-DE" smtClean="0"/>
              <a:pPr/>
              <a:t>‹Nr.›</a:t>
            </a:fld>
            <a:r>
              <a:rPr lang="de-DE"/>
              <a:t> </a:t>
            </a:r>
            <a:endParaRPr lang="de-DE" dirty="0"/>
          </a:p>
        </p:txBody>
      </p:sp>
      <p:sp>
        <p:nvSpPr>
          <p:cNvPr id="5" name="Bildplatzhalter 4">
            <a:extLst>
              <a:ext uri="{FF2B5EF4-FFF2-40B4-BE49-F238E27FC236}">
                <a16:creationId xmlns:a16="http://schemas.microsoft.com/office/drawing/2014/main" id="{6DB40BEE-2C74-4B7C-AA75-FB330D4E18BC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480000" y="954000"/>
            <a:ext cx="2160000" cy="1440000"/>
          </a:xfrm>
        </p:spPr>
        <p:txBody>
          <a:bodyPr anchor="ctr"/>
          <a:lstStyle>
            <a:lvl1pPr algn="ctr">
              <a:defRPr/>
            </a:lvl1pPr>
          </a:lstStyle>
          <a:p>
            <a:r>
              <a:rPr lang="de-DE"/>
              <a:t>Bild durch Klicken auf Symbol hinzufügen</a:t>
            </a:r>
          </a:p>
        </p:txBody>
      </p:sp>
      <p:sp>
        <p:nvSpPr>
          <p:cNvPr id="7" name="Bildplatzhalter 4">
            <a:extLst>
              <a:ext uri="{FF2B5EF4-FFF2-40B4-BE49-F238E27FC236}">
                <a16:creationId xmlns:a16="http://schemas.microsoft.com/office/drawing/2014/main" id="{73CCF540-0E4F-47A6-981D-1A856FBCB4E1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480000" y="2628000"/>
            <a:ext cx="2160000" cy="1440000"/>
          </a:xfrm>
        </p:spPr>
        <p:txBody>
          <a:bodyPr anchor="ctr"/>
          <a:lstStyle>
            <a:lvl1pPr algn="ctr">
              <a:defRPr/>
            </a:lvl1pPr>
          </a:lstStyle>
          <a:p>
            <a:r>
              <a:rPr lang="de-DE"/>
              <a:t>Bild durch Klicken auf Symbol hinzufügen</a:t>
            </a:r>
          </a:p>
        </p:txBody>
      </p:sp>
    </p:spTree>
    <p:extLst>
      <p:ext uri="{BB962C8B-B14F-4D97-AF65-F5344CB8AC3E}">
        <p14:creationId xmlns:p14="http://schemas.microsoft.com/office/powerpoint/2010/main" val="45624147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4077" userDrawn="1">
          <p15:clr>
            <a:srgbClr val="FBAE40"/>
          </p15:clr>
        </p15:guide>
        <p15:guide id="2" pos="5444">
          <p15:clr>
            <a:srgbClr val="FBAE40"/>
          </p15:clr>
        </p15:guide>
        <p15:guide id="3" orient="horz" pos="596">
          <p15:clr>
            <a:srgbClr val="FBAE40"/>
          </p15:clr>
        </p15:guide>
        <p15:guide id="4" orient="horz" pos="1653" userDrawn="1">
          <p15:clr>
            <a:srgbClr val="FBAE40"/>
          </p15:clr>
        </p15:guide>
        <p15:guide id="5" orient="horz" pos="2564" userDrawn="1">
          <p15:clr>
            <a:srgbClr val="FBAE40"/>
          </p15:clr>
        </p15:guide>
        <p15:guide id="6" orient="horz" pos="1513" userDrawn="1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line / 2 Bilder /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dirty="0"/>
              <a:t>KAPITEL | CHART-HEADLINE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 hasCustomPrompt="1"/>
          </p:nvPr>
        </p:nvSpPr>
        <p:spPr>
          <a:xfrm>
            <a:off x="3240000" y="918000"/>
            <a:ext cx="5400000" cy="3366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e-DE" dirty="0" err="1"/>
              <a:t>Subline</a:t>
            </a:r>
            <a:r>
              <a:rPr lang="de-DE" dirty="0"/>
              <a:t> auf erster Ebene // für weitere Ebenen &gt;&gt; Menü &gt; Start &gt; Absatz &gt; Listenebene erhöhen 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  <a:p>
            <a:pPr lvl="5"/>
            <a:r>
              <a:rPr lang="de-DE" dirty="0"/>
              <a:t>Sechste Ebene</a:t>
            </a:r>
          </a:p>
          <a:p>
            <a:pPr lvl="6"/>
            <a:r>
              <a:rPr lang="de-DE" dirty="0"/>
              <a:t>Siebte Ebene</a:t>
            </a:r>
          </a:p>
          <a:p>
            <a:pPr lvl="7"/>
            <a:r>
              <a:rPr lang="de-DE" dirty="0"/>
              <a:t>Achte Ebene</a:t>
            </a:r>
          </a:p>
          <a:p>
            <a:pPr lvl="8"/>
            <a:r>
              <a:rPr lang="de-DE" dirty="0"/>
              <a:t>Neunte Ebene</a:t>
            </a:r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DC8FE19E-1A66-4F06-9454-D8ECA4880C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8FC03C-C266-4645-ABC5-645062898383}" type="slidenum">
              <a:rPr lang="de-DE" smtClean="0"/>
              <a:pPr/>
              <a:t>‹Nr.›</a:t>
            </a:fld>
            <a:r>
              <a:rPr lang="de-DE"/>
              <a:t> </a:t>
            </a:r>
            <a:endParaRPr lang="de-DE" dirty="0"/>
          </a:p>
        </p:txBody>
      </p:sp>
      <p:sp>
        <p:nvSpPr>
          <p:cNvPr id="5" name="Bildplatzhalter 4">
            <a:extLst>
              <a:ext uri="{FF2B5EF4-FFF2-40B4-BE49-F238E27FC236}">
                <a16:creationId xmlns:a16="http://schemas.microsoft.com/office/drawing/2014/main" id="{6DB40BEE-2C74-4B7C-AA75-FB330D4E18BC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68000" y="954000"/>
            <a:ext cx="2160000" cy="1440000"/>
          </a:xfrm>
        </p:spPr>
        <p:txBody>
          <a:bodyPr anchor="ctr"/>
          <a:lstStyle>
            <a:lvl1pPr algn="ctr">
              <a:defRPr/>
            </a:lvl1pPr>
          </a:lstStyle>
          <a:p>
            <a:r>
              <a:rPr lang="de-DE"/>
              <a:t>Bild durch Klicken auf Symbol hinzufügen</a:t>
            </a:r>
            <a:endParaRPr lang="de-DE" dirty="0"/>
          </a:p>
        </p:txBody>
      </p:sp>
      <p:sp>
        <p:nvSpPr>
          <p:cNvPr id="7" name="Bildplatzhalter 4">
            <a:extLst>
              <a:ext uri="{FF2B5EF4-FFF2-40B4-BE49-F238E27FC236}">
                <a16:creationId xmlns:a16="http://schemas.microsoft.com/office/drawing/2014/main" id="{73CCF540-0E4F-47A6-981D-1A856FBCB4E1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468000" y="2628000"/>
            <a:ext cx="2160000" cy="1440000"/>
          </a:xfrm>
        </p:spPr>
        <p:txBody>
          <a:bodyPr anchor="ctr"/>
          <a:lstStyle>
            <a:lvl1pPr algn="ctr">
              <a:defRPr/>
            </a:lvl1pPr>
          </a:lstStyle>
          <a:p>
            <a:r>
              <a:rPr lang="de-DE"/>
              <a:t>Bild durch Klicken auf Symbol hinzufügen</a:t>
            </a:r>
          </a:p>
        </p:txBody>
      </p:sp>
    </p:spTree>
    <p:extLst>
      <p:ext uri="{BB962C8B-B14F-4D97-AF65-F5344CB8AC3E}">
        <p14:creationId xmlns:p14="http://schemas.microsoft.com/office/powerpoint/2010/main" val="98701023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658" userDrawn="1">
          <p15:clr>
            <a:srgbClr val="FBAE40"/>
          </p15:clr>
        </p15:guide>
        <p15:guide id="2" pos="5444">
          <p15:clr>
            <a:srgbClr val="FBAE40"/>
          </p15:clr>
        </p15:guide>
        <p15:guide id="3" orient="horz" pos="596">
          <p15:clr>
            <a:srgbClr val="FBAE40"/>
          </p15:clr>
        </p15:guide>
        <p15:guide id="4" orient="horz" pos="1653">
          <p15:clr>
            <a:srgbClr val="FBAE40"/>
          </p15:clr>
        </p15:guide>
        <p15:guide id="5" orient="horz" pos="2564">
          <p15:clr>
            <a:srgbClr val="FBAE40"/>
          </p15:clr>
        </p15:guide>
        <p15:guide id="6" orient="horz" pos="1513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Head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dirty="0"/>
              <a:t>HEADLINE EINFÜGEN</a:t>
            </a:r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D5674647-E98A-4E91-B769-603FBD38FC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8FC03C-C266-4645-ABC5-645062898383}" type="slidenum">
              <a:rPr lang="de-DE" smtClean="0"/>
              <a:pPr/>
              <a:t>‹Nr.›</a:t>
            </a:fld>
            <a:r>
              <a:rPr lang="de-DE"/>
              <a:t> 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78363401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5E7FEC2D-DBFC-481D-89EF-55316F02D4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720000" y="4840014"/>
            <a:ext cx="6300000" cy="108000"/>
          </a:xfrm>
          <a:prstGeom prst="rect">
            <a:avLst/>
          </a:prstGeom>
        </p:spPr>
        <p:txBody>
          <a:bodyPr/>
          <a:lstStyle/>
          <a:p>
            <a:r>
              <a:rPr lang="de-DE"/>
              <a:t>MENSCHLICH – WELTOFFEN – LEISTUNGSSTARK</a:t>
            </a:r>
            <a:endParaRPr lang="de-DE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5BC5583F-31A1-412C-900F-41106AD784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8FC03C-C266-4645-ABC5-645062898383}" type="slidenum">
              <a:rPr lang="de-DE" smtClean="0"/>
              <a:pPr/>
              <a:t>‹Nr.›</a:t>
            </a:fld>
            <a:r>
              <a:rPr lang="de-DE"/>
              <a:t> 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18177960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de-DE"/>
              <a:t>Formatvorlage des Untertitelmasters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>
          <a:xfrm>
            <a:off x="360000" y="5524114"/>
            <a:ext cx="4284008" cy="179984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9DEEBD-E611-4601-8478-2EAA0B8A850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585224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KAPITEL HERVORHEBUNG MIT VIEL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hteck 5">
            <a:extLst>
              <a:ext uri="{FF2B5EF4-FFF2-40B4-BE49-F238E27FC236}">
                <a16:creationId xmlns:a16="http://schemas.microsoft.com/office/drawing/2014/main" id="{88A6D120-9FDF-4BA4-88F2-0C6E4507EEA9}"/>
              </a:ext>
            </a:extLst>
          </p:cNvPr>
          <p:cNvSpPr/>
          <p:nvPr userDrawn="1"/>
        </p:nvSpPr>
        <p:spPr>
          <a:xfrm>
            <a:off x="0" y="0"/>
            <a:ext cx="9144000" cy="514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de-DE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F5F15F71-44DB-4D13-AE55-D28F1D1B73C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68000" y="756000"/>
            <a:ext cx="8172000" cy="720000"/>
          </a:xfrm>
        </p:spPr>
        <p:txBody>
          <a:bodyPr/>
          <a:lstStyle>
            <a:lvl1pPr>
              <a:lnSpc>
                <a:spcPts val="5700"/>
              </a:lnSpc>
              <a:defRPr sz="4800" b="0">
                <a:solidFill>
                  <a:schemeClr val="bg1"/>
                </a:solidFill>
              </a:defRPr>
            </a:lvl1pPr>
          </a:lstStyle>
          <a:p>
            <a:r>
              <a:rPr lang="de-DE" dirty="0"/>
              <a:t>Kapitel</a:t>
            </a:r>
          </a:p>
        </p:txBody>
      </p:sp>
      <p:sp>
        <p:nvSpPr>
          <p:cNvPr id="9" name="Textplatzhalter 8">
            <a:extLst>
              <a:ext uri="{FF2B5EF4-FFF2-40B4-BE49-F238E27FC236}">
                <a16:creationId xmlns:a16="http://schemas.microsoft.com/office/drawing/2014/main" id="{F3B6EDCF-E80D-4E83-A8E4-8D2B26F44C76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68000" y="1476441"/>
            <a:ext cx="8172000" cy="1439863"/>
          </a:xfrm>
        </p:spPr>
        <p:txBody>
          <a:bodyPr/>
          <a:lstStyle>
            <a:lvl1pPr>
              <a:lnSpc>
                <a:spcPts val="5700"/>
              </a:lnSpc>
              <a:defRPr sz="4800" b="1">
                <a:solidFill>
                  <a:schemeClr val="bg1"/>
                </a:solidFill>
              </a:defRPr>
            </a:lvl1pPr>
            <a:lvl2pPr>
              <a:lnSpc>
                <a:spcPts val="5700"/>
              </a:lnSpc>
              <a:defRPr sz="4800" b="1">
                <a:solidFill>
                  <a:schemeClr val="bg1"/>
                </a:solidFill>
              </a:defRPr>
            </a:lvl2pPr>
            <a:lvl3pPr>
              <a:lnSpc>
                <a:spcPts val="5700"/>
              </a:lnSpc>
              <a:defRPr sz="4800" b="1">
                <a:solidFill>
                  <a:schemeClr val="bg1"/>
                </a:solidFill>
              </a:defRPr>
            </a:lvl3pPr>
            <a:lvl4pPr>
              <a:lnSpc>
                <a:spcPts val="5700"/>
              </a:lnSpc>
              <a:defRPr sz="4800" b="1">
                <a:solidFill>
                  <a:schemeClr val="bg1"/>
                </a:solidFill>
              </a:defRPr>
            </a:lvl4pPr>
            <a:lvl5pPr>
              <a:lnSpc>
                <a:spcPts val="5700"/>
              </a:lnSpc>
              <a:defRPr sz="4800" b="1">
                <a:solidFill>
                  <a:schemeClr val="bg1"/>
                </a:solidFill>
              </a:defRPr>
            </a:lvl5pPr>
            <a:lvl6pPr>
              <a:lnSpc>
                <a:spcPts val="5700"/>
              </a:lnSpc>
              <a:defRPr sz="4800" b="1">
                <a:solidFill>
                  <a:schemeClr val="bg1"/>
                </a:solidFill>
              </a:defRPr>
            </a:lvl6pPr>
            <a:lvl7pPr>
              <a:lnSpc>
                <a:spcPts val="5700"/>
              </a:lnSpc>
              <a:defRPr sz="4800" b="1">
                <a:solidFill>
                  <a:schemeClr val="bg1"/>
                </a:solidFill>
              </a:defRPr>
            </a:lvl7pPr>
            <a:lvl8pPr>
              <a:lnSpc>
                <a:spcPts val="5700"/>
              </a:lnSpc>
              <a:defRPr sz="4800" b="1">
                <a:solidFill>
                  <a:schemeClr val="bg1"/>
                </a:solidFill>
              </a:defRPr>
            </a:lvl8pPr>
            <a:lvl9pPr>
              <a:lnSpc>
                <a:spcPts val="5700"/>
              </a:lnSpc>
              <a:defRPr sz="4800" b="1">
                <a:solidFill>
                  <a:schemeClr val="bg1"/>
                </a:solidFill>
              </a:defRPr>
            </a:lvl9pPr>
          </a:lstStyle>
          <a:p>
            <a:pPr lvl="0"/>
            <a:r>
              <a:rPr lang="de-DE" dirty="0"/>
              <a:t>Hervorhebung</a:t>
            </a:r>
          </a:p>
        </p:txBody>
      </p:sp>
    </p:spTree>
    <p:extLst>
      <p:ext uri="{BB962C8B-B14F-4D97-AF65-F5344CB8AC3E}">
        <p14:creationId xmlns:p14="http://schemas.microsoft.com/office/powerpoint/2010/main" val="291089493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KAPITEL HERVORHEBUNG MIT VIEL INHALT.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hteck 5">
            <a:extLst>
              <a:ext uri="{FF2B5EF4-FFF2-40B4-BE49-F238E27FC236}">
                <a16:creationId xmlns:a16="http://schemas.microsoft.com/office/drawing/2014/main" id="{88A6D120-9FDF-4BA4-88F2-0C6E4507EEA9}"/>
              </a:ext>
            </a:extLst>
          </p:cNvPr>
          <p:cNvSpPr/>
          <p:nvPr userDrawn="1"/>
        </p:nvSpPr>
        <p:spPr>
          <a:xfrm>
            <a:off x="0" y="0"/>
            <a:ext cx="9144000" cy="514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de-DE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F5F15F71-44DB-4D13-AE55-D28F1D1B73C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68000" y="828000"/>
            <a:ext cx="8172000" cy="540000"/>
          </a:xfrm>
        </p:spPr>
        <p:txBody>
          <a:bodyPr/>
          <a:lstStyle>
            <a:lvl1pPr>
              <a:lnSpc>
                <a:spcPts val="4400"/>
              </a:lnSpc>
              <a:defRPr sz="3600">
                <a:solidFill>
                  <a:schemeClr val="bg1"/>
                </a:solidFill>
              </a:defRPr>
            </a:lvl1pPr>
          </a:lstStyle>
          <a:p>
            <a:r>
              <a:rPr lang="de-DE" dirty="0"/>
              <a:t>Kapitel</a:t>
            </a:r>
          </a:p>
        </p:txBody>
      </p:sp>
      <p:sp>
        <p:nvSpPr>
          <p:cNvPr id="9" name="Textplatzhalter 8">
            <a:extLst>
              <a:ext uri="{FF2B5EF4-FFF2-40B4-BE49-F238E27FC236}">
                <a16:creationId xmlns:a16="http://schemas.microsoft.com/office/drawing/2014/main" id="{F3B6EDCF-E80D-4E83-A8E4-8D2B26F44C76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68000" y="1367999"/>
            <a:ext cx="8172000" cy="2916000"/>
          </a:xfrm>
        </p:spPr>
        <p:txBody>
          <a:bodyPr/>
          <a:lstStyle>
            <a:lvl1pPr>
              <a:lnSpc>
                <a:spcPts val="4400"/>
              </a:lnSpc>
              <a:spcAft>
                <a:spcPts val="0"/>
              </a:spcAft>
              <a:defRPr sz="3600" b="0">
                <a:solidFill>
                  <a:schemeClr val="bg1"/>
                </a:solidFill>
              </a:defRPr>
            </a:lvl1pPr>
            <a:lvl2pPr>
              <a:lnSpc>
                <a:spcPts val="4400"/>
              </a:lnSpc>
              <a:defRPr sz="3600" b="0">
                <a:solidFill>
                  <a:schemeClr val="bg1"/>
                </a:solidFill>
              </a:defRPr>
            </a:lvl2pPr>
            <a:lvl3pPr>
              <a:lnSpc>
                <a:spcPts val="4400"/>
              </a:lnSpc>
              <a:defRPr sz="3600" b="0">
                <a:solidFill>
                  <a:schemeClr val="bg1"/>
                </a:solidFill>
              </a:defRPr>
            </a:lvl3pPr>
            <a:lvl4pPr>
              <a:lnSpc>
                <a:spcPts val="4400"/>
              </a:lnSpc>
              <a:defRPr sz="3600" b="0">
                <a:solidFill>
                  <a:schemeClr val="bg1"/>
                </a:solidFill>
              </a:defRPr>
            </a:lvl4pPr>
            <a:lvl5pPr>
              <a:lnSpc>
                <a:spcPts val="4400"/>
              </a:lnSpc>
              <a:defRPr sz="3600" b="0">
                <a:solidFill>
                  <a:schemeClr val="bg1"/>
                </a:solidFill>
              </a:defRPr>
            </a:lvl5pPr>
            <a:lvl6pPr>
              <a:lnSpc>
                <a:spcPts val="4400"/>
              </a:lnSpc>
              <a:defRPr sz="3600" b="0">
                <a:solidFill>
                  <a:schemeClr val="bg1"/>
                </a:solidFill>
              </a:defRPr>
            </a:lvl6pPr>
            <a:lvl7pPr>
              <a:lnSpc>
                <a:spcPts val="4400"/>
              </a:lnSpc>
              <a:defRPr sz="3600" b="0">
                <a:solidFill>
                  <a:schemeClr val="bg1"/>
                </a:solidFill>
              </a:defRPr>
            </a:lvl7pPr>
            <a:lvl8pPr>
              <a:lnSpc>
                <a:spcPts val="4400"/>
              </a:lnSpc>
              <a:defRPr sz="3600" b="0">
                <a:solidFill>
                  <a:schemeClr val="bg1"/>
                </a:solidFill>
              </a:defRPr>
            </a:lvl8pPr>
            <a:lvl9pPr>
              <a:lnSpc>
                <a:spcPts val="4400"/>
              </a:lnSpc>
              <a:defRPr sz="3600" b="0">
                <a:solidFill>
                  <a:schemeClr val="bg1"/>
                </a:solidFill>
              </a:defRPr>
            </a:lvl9pPr>
          </a:lstStyle>
          <a:p>
            <a:pPr lvl="0"/>
            <a:r>
              <a:rPr lang="de-DE" dirty="0"/>
              <a:t>Hervorhebung</a:t>
            </a:r>
          </a:p>
          <a:p>
            <a:pPr lvl="1"/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89705109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Headline //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dirty="0"/>
              <a:t>KAPITEL | CHART-HEADLINE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1pPr>
              <a:defRPr/>
            </a:lvl1pPr>
            <a:lvl2pPr defTabSz="234000">
              <a:tabLst>
                <a:tab pos="234000" algn="l"/>
              </a:tabLst>
              <a:defRPr/>
            </a:lvl2pPr>
            <a:lvl3pPr defTabSz="234000">
              <a:tabLst>
                <a:tab pos="234000" algn="l"/>
              </a:tabLst>
              <a:defRPr/>
            </a:lvl3pPr>
            <a:lvl4pPr defTabSz="234000">
              <a:tabLst>
                <a:tab pos="234000" algn="l"/>
              </a:tabLst>
              <a:defRPr/>
            </a:lvl4pPr>
            <a:lvl5pPr defTabSz="234000">
              <a:tabLst>
                <a:tab pos="234000" algn="l"/>
              </a:tabLst>
              <a:defRPr/>
            </a:lvl5pPr>
            <a:lvl6pPr marL="0" indent="0" defTabSz="234000">
              <a:buFont typeface="+mj-lt"/>
              <a:buNone/>
              <a:tabLst>
                <a:tab pos="234000" algn="l"/>
              </a:tabLst>
              <a:defRPr/>
            </a:lvl6pPr>
            <a:lvl7pPr defTabSz="234000">
              <a:tabLst>
                <a:tab pos="234000" algn="l"/>
              </a:tabLst>
              <a:defRPr/>
            </a:lvl7pPr>
            <a:lvl8pPr defTabSz="234000">
              <a:tabLst>
                <a:tab pos="234000" algn="l"/>
              </a:tabLst>
              <a:defRPr/>
            </a:lvl8pPr>
            <a:lvl9pPr defTabSz="234000">
              <a:tabLst>
                <a:tab pos="234000" algn="l"/>
              </a:tabLst>
              <a:defRPr/>
            </a:lvl9pPr>
          </a:lstStyle>
          <a:p>
            <a:pPr lvl="0"/>
            <a:r>
              <a:rPr lang="de-DE" dirty="0" err="1"/>
              <a:t>Subline</a:t>
            </a:r>
            <a:r>
              <a:rPr lang="de-DE" dirty="0"/>
              <a:t> auf erster Ebene // für weitere Ebenen &gt;&gt; Menü &gt; Start &gt; Absatz &gt; Listenebene erhöhen 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  <a:p>
            <a:pPr lvl="5"/>
            <a:r>
              <a:rPr lang="de-DE" dirty="0"/>
              <a:t>Sechste Ebene</a:t>
            </a:r>
          </a:p>
          <a:p>
            <a:pPr lvl="6"/>
            <a:r>
              <a:rPr lang="de-DE" dirty="0"/>
              <a:t>Siebte Ebene</a:t>
            </a:r>
          </a:p>
          <a:p>
            <a:pPr lvl="7"/>
            <a:r>
              <a:rPr lang="de-DE" dirty="0"/>
              <a:t>Achte Ebene</a:t>
            </a:r>
          </a:p>
          <a:p>
            <a:pPr lvl="8"/>
            <a:r>
              <a:rPr lang="de-DE" dirty="0"/>
              <a:t>Neunte Ebene</a:t>
            </a:r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DC8FE19E-1A66-4F06-9454-D8ECA4880C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8FC03C-C266-4645-ABC5-645062898383}" type="slidenum">
              <a:rPr lang="de-DE" smtClean="0"/>
              <a:pPr/>
              <a:t>‹Nr.›</a:t>
            </a:fld>
            <a:r>
              <a:rPr lang="de-DE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3705867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Headline // Tabel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dirty="0"/>
              <a:t>KAPITEL | CHART-HEADLINE</a:t>
            </a:r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DC8FE19E-1A66-4F06-9454-D8ECA4880C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8FC03C-C266-4645-ABC5-645062898383}" type="slidenum">
              <a:rPr lang="de-DE" smtClean="0"/>
              <a:pPr/>
              <a:t>‹Nr.›</a:t>
            </a:fld>
            <a:r>
              <a:rPr lang="de-DE"/>
              <a:t> </a:t>
            </a:r>
            <a:endParaRPr lang="de-DE" dirty="0"/>
          </a:p>
        </p:txBody>
      </p:sp>
      <p:sp>
        <p:nvSpPr>
          <p:cNvPr id="5" name="Tabellenplatzhalter 4">
            <a:extLst>
              <a:ext uri="{FF2B5EF4-FFF2-40B4-BE49-F238E27FC236}">
                <a16:creationId xmlns:a16="http://schemas.microsoft.com/office/drawing/2014/main" id="{F5A8BB0B-4BD0-4791-8A9B-89C9D0000E35}"/>
              </a:ext>
            </a:extLst>
          </p:cNvPr>
          <p:cNvSpPr>
            <a:spLocks noGrp="1"/>
          </p:cNvSpPr>
          <p:nvPr>
            <p:ph type="tbl" sz="quarter" idx="13"/>
          </p:nvPr>
        </p:nvSpPr>
        <p:spPr>
          <a:xfrm>
            <a:off x="468000" y="918000"/>
            <a:ext cx="8172000" cy="3366000"/>
          </a:xfrm>
        </p:spPr>
        <p:txBody>
          <a:bodyPr anchor="ctr"/>
          <a:lstStyle>
            <a:lvl1pPr algn="ctr">
              <a:defRPr/>
            </a:lvl1pPr>
          </a:lstStyle>
          <a:p>
            <a:r>
              <a:rPr lang="de-DE"/>
              <a:t>Tabelle durch Klicken auf Symbol hinzufügen</a:t>
            </a:r>
            <a:endParaRPr lang="de-DE" dirty="0"/>
          </a:p>
        </p:txBody>
      </p:sp>
      <p:grpSp>
        <p:nvGrpSpPr>
          <p:cNvPr id="6" name="Regieanweisungen">
            <a:extLst>
              <a:ext uri="{FF2B5EF4-FFF2-40B4-BE49-F238E27FC236}">
                <a16:creationId xmlns:a16="http://schemas.microsoft.com/office/drawing/2014/main" id="{20CE116F-C667-495A-B654-8B72C3A079E7}"/>
              </a:ext>
            </a:extLst>
          </p:cNvPr>
          <p:cNvGrpSpPr/>
          <p:nvPr userDrawn="1"/>
        </p:nvGrpSpPr>
        <p:grpSpPr>
          <a:xfrm>
            <a:off x="-2628800" y="-468000"/>
            <a:ext cx="14833648" cy="6083999"/>
            <a:chOff x="-2628800" y="-468000"/>
            <a:chExt cx="14833648" cy="6083999"/>
          </a:xfrm>
        </p:grpSpPr>
        <p:sp>
          <p:nvSpPr>
            <p:cNvPr id="16" name="Listenebenen">
              <a:extLst>
                <a:ext uri="{FF2B5EF4-FFF2-40B4-BE49-F238E27FC236}">
                  <a16:creationId xmlns:a16="http://schemas.microsoft.com/office/drawing/2014/main" id="{84A0104B-AA90-4DE7-ADAE-6959FBC15DB1}"/>
                </a:ext>
              </a:extLst>
            </p:cNvPr>
            <p:cNvSpPr txBox="1"/>
            <p:nvPr userDrawn="1"/>
          </p:nvSpPr>
          <p:spPr>
            <a:xfrm rot="10800000" flipH="1" flipV="1">
              <a:off x="-2628800" y="1368000"/>
              <a:ext cx="2520800" cy="1527786"/>
            </a:xfrm>
            <a:prstGeom prst="rect">
              <a:avLst/>
            </a:prstGeom>
            <a:noFill/>
            <a:ln w="12700">
              <a:noFill/>
            </a:ln>
          </p:spPr>
          <p:txBody>
            <a:bodyPr vert="horz" wrap="square" lIns="0" tIns="0" rIns="0" bIns="0" rtlCol="0" anchor="t" anchorCtr="0">
              <a:noAutofit/>
            </a:bodyPr>
            <a:lstStyle>
              <a:defPPr>
                <a:defRPr lang="de-DE"/>
              </a:defPPr>
              <a:lvl1pPr marL="0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521528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043056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564584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86112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607640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3129168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650696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4172224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r" defTabSz="905951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de-DE" sz="1200" b="0" baseline="0" dirty="0">
                  <a:solidFill>
                    <a:schemeClr val="tx1"/>
                  </a:solidFill>
                  <a:latin typeface="+mn-lt"/>
                </a:rPr>
                <a:t>Einfärbung einer Spalte/Zeile: </a:t>
              </a:r>
              <a:br>
                <a:rPr lang="de-DE" sz="1200" b="0" baseline="0" dirty="0">
                  <a:solidFill>
                    <a:schemeClr val="tx1"/>
                  </a:solidFill>
                  <a:latin typeface="+mn-lt"/>
                </a:rPr>
              </a:br>
              <a:r>
                <a:rPr lang="de-DE" sz="1200" b="1" baseline="0" dirty="0">
                  <a:solidFill>
                    <a:schemeClr val="tx1"/>
                  </a:solidFill>
                  <a:latin typeface="+mn-lt"/>
                </a:rPr>
                <a:t>Markieren der Spalte/Zeile:</a:t>
              </a:r>
            </a:p>
            <a:p>
              <a:pPr marL="0" marR="0" lvl="0" indent="0" algn="r" defTabSz="905951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de-DE" sz="1200" b="1" baseline="0" dirty="0">
                  <a:solidFill>
                    <a:schemeClr val="tx1"/>
                  </a:solidFill>
                  <a:latin typeface="+mn-lt"/>
                </a:rPr>
                <a:t> Entwurf / Tabellentools &gt; Schattierung &gt;</a:t>
              </a:r>
            </a:p>
            <a:p>
              <a:pPr marL="0" marR="0" lvl="0" indent="0" algn="r" defTabSz="905951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lang="de-DE" sz="1200" b="1" baseline="0" dirty="0">
                <a:solidFill>
                  <a:schemeClr val="tx1"/>
                </a:solidFill>
                <a:latin typeface="+mn-lt"/>
              </a:endParaRPr>
            </a:p>
            <a:p>
              <a:pPr marL="0" marR="0" lvl="0" indent="0" algn="r" defTabSz="905951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de-DE" sz="1200" b="1" baseline="0" dirty="0">
                  <a:solidFill>
                    <a:schemeClr val="tx1"/>
                  </a:solidFill>
                  <a:latin typeface="+mn-lt"/>
                </a:rPr>
                <a:t>Die gewünschte Farbe aus den Designfarben auswählen</a:t>
              </a:r>
            </a:p>
          </p:txBody>
        </p:sp>
        <p:sp>
          <p:nvSpPr>
            <p:cNvPr id="10" name="Zurücksetzen">
              <a:extLst>
                <a:ext uri="{FF2B5EF4-FFF2-40B4-BE49-F238E27FC236}">
                  <a16:creationId xmlns:a16="http://schemas.microsoft.com/office/drawing/2014/main" id="{431D1FFE-03BA-4520-A89B-CDD1BC7E4751}"/>
                </a:ext>
              </a:extLst>
            </p:cNvPr>
            <p:cNvSpPr txBox="1"/>
            <p:nvPr userDrawn="1"/>
          </p:nvSpPr>
          <p:spPr>
            <a:xfrm rot="10800000" flipH="1" flipV="1">
              <a:off x="9252000" y="648000"/>
              <a:ext cx="1944000" cy="612000"/>
            </a:xfrm>
            <a:prstGeom prst="rect">
              <a:avLst/>
            </a:prstGeom>
            <a:noFill/>
            <a:ln w="12700">
              <a:noFill/>
            </a:ln>
          </p:spPr>
          <p:txBody>
            <a:bodyPr vert="horz" wrap="square" lIns="0" tIns="0" rIns="0" bIns="0" rtlCol="0" anchor="t" anchorCtr="0">
              <a:noAutofit/>
            </a:bodyPr>
            <a:lstStyle>
              <a:defPPr>
                <a:defRPr lang="de-DE"/>
              </a:defPPr>
              <a:lvl1pPr marL="0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521528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043056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564584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86112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607640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3129168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650696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4172224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indent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de-DE" sz="1200" b="0" baseline="0" dirty="0">
                  <a:solidFill>
                    <a:schemeClr val="tx1"/>
                  </a:solidFill>
                  <a:latin typeface="+mn-lt"/>
                </a:rPr>
                <a:t>Folie in Ursprungsform </a:t>
              </a:r>
            </a:p>
            <a:p>
              <a:pPr indent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de-DE" sz="1200" b="0" baseline="0" dirty="0">
                  <a:solidFill>
                    <a:schemeClr val="tx1"/>
                  </a:solidFill>
                  <a:latin typeface="+mn-lt"/>
                </a:rPr>
                <a:t>bringen über Menü:</a:t>
              </a:r>
            </a:p>
            <a:p>
              <a:pPr indent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de-DE" sz="1200" b="1" baseline="0" dirty="0">
                  <a:solidFill>
                    <a:schemeClr val="tx1"/>
                  </a:solidFill>
                  <a:latin typeface="+mn-lt"/>
                </a:rPr>
                <a:t>Start &gt; Folien &gt; Zurücksetzen</a:t>
              </a:r>
            </a:p>
          </p:txBody>
        </p:sp>
        <p:sp>
          <p:nvSpPr>
            <p:cNvPr id="11" name="Hilfslinien">
              <a:extLst>
                <a:ext uri="{FF2B5EF4-FFF2-40B4-BE49-F238E27FC236}">
                  <a16:creationId xmlns:a16="http://schemas.microsoft.com/office/drawing/2014/main" id="{38EA8585-E11F-4D10-9DAB-78E6756B2D63}"/>
                </a:ext>
              </a:extLst>
            </p:cNvPr>
            <p:cNvSpPr txBox="1"/>
            <p:nvPr userDrawn="1"/>
          </p:nvSpPr>
          <p:spPr>
            <a:xfrm rot="10800000" flipH="1" flipV="1">
              <a:off x="431801" y="-468000"/>
              <a:ext cx="8280400" cy="360000"/>
            </a:xfrm>
            <a:prstGeom prst="rect">
              <a:avLst/>
            </a:prstGeom>
            <a:noFill/>
            <a:ln w="12700">
              <a:noFill/>
            </a:ln>
          </p:spPr>
          <p:txBody>
            <a:bodyPr vert="horz" wrap="square" lIns="0" tIns="0" rIns="0" bIns="0" rtlCol="0" anchor="b" anchorCtr="0">
              <a:noAutofit/>
            </a:bodyPr>
            <a:lstStyle>
              <a:defPPr>
                <a:defRPr lang="de-DE"/>
              </a:defPPr>
              <a:lvl1pPr marL="0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521528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043056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564584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86112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607640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3129168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650696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4172224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1033419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e-DE" sz="1200" b="0" i="0" u="none" strike="noStrike" kern="1200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rPr>
                <a:t>Löschen einer Spalte/Zeile: </a:t>
              </a:r>
              <a:r>
                <a:rPr kumimoji="0" lang="de-DE" sz="1200" b="1" i="0" u="none" strike="noStrike" kern="1200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rPr>
                <a:t>Markieren der Spalte/Zeile: Layout &gt; Löschen &gt; Spalte bzw. Zeile löschen</a:t>
              </a:r>
            </a:p>
          </p:txBody>
        </p:sp>
        <p:sp>
          <p:nvSpPr>
            <p:cNvPr id="12" name="Fußzeile">
              <a:extLst>
                <a:ext uri="{FF2B5EF4-FFF2-40B4-BE49-F238E27FC236}">
                  <a16:creationId xmlns:a16="http://schemas.microsoft.com/office/drawing/2014/main" id="{4EFB3271-7B15-42ED-A704-B39FAEDC1436}"/>
                </a:ext>
              </a:extLst>
            </p:cNvPr>
            <p:cNvSpPr txBox="1"/>
            <p:nvPr userDrawn="1"/>
          </p:nvSpPr>
          <p:spPr>
            <a:xfrm rot="10800000" flipH="1" flipV="1">
              <a:off x="431800" y="5255998"/>
              <a:ext cx="8280400" cy="360001"/>
            </a:xfrm>
            <a:prstGeom prst="rect">
              <a:avLst/>
            </a:prstGeom>
            <a:noFill/>
            <a:ln w="12700">
              <a:noFill/>
            </a:ln>
          </p:spPr>
          <p:txBody>
            <a:bodyPr vert="horz" wrap="square" lIns="0" tIns="0" rIns="0" bIns="0" rtlCol="0" anchor="t" anchorCtr="0">
              <a:noAutofit/>
            </a:bodyPr>
            <a:lstStyle>
              <a:defPPr>
                <a:defRPr lang="de-DE"/>
              </a:defPPr>
              <a:lvl1pPr marL="0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521528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043056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564584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86112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607640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3129168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650696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4172224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1033419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de-DE" sz="1200" b="0" baseline="0" dirty="0">
                  <a:solidFill>
                    <a:schemeClr val="tx1"/>
                  </a:solidFill>
                  <a:latin typeface="+mn-lt"/>
                </a:rPr>
                <a:t>Fußzeile anpassen: </a:t>
              </a:r>
              <a:r>
                <a:rPr lang="de-DE" sz="1200" b="1" baseline="0" dirty="0">
                  <a:solidFill>
                    <a:schemeClr val="tx1"/>
                  </a:solidFill>
                  <a:latin typeface="+mn-lt"/>
                </a:rPr>
                <a:t>Einfügen &gt; Text &gt; Kopf- und Fußzeile</a:t>
              </a:r>
            </a:p>
          </p:txBody>
        </p:sp>
        <p:sp>
          <p:nvSpPr>
            <p:cNvPr id="13" name="Layoutwechsel">
              <a:extLst>
                <a:ext uri="{FF2B5EF4-FFF2-40B4-BE49-F238E27FC236}">
                  <a16:creationId xmlns:a16="http://schemas.microsoft.com/office/drawing/2014/main" id="{6BCDAEA0-53BC-4E57-84CA-5C530F05A90E}"/>
                </a:ext>
              </a:extLst>
            </p:cNvPr>
            <p:cNvSpPr txBox="1"/>
            <p:nvPr userDrawn="1"/>
          </p:nvSpPr>
          <p:spPr>
            <a:xfrm rot="10800000" flipH="1" flipV="1">
              <a:off x="9252000" y="2283786"/>
              <a:ext cx="2952848" cy="1044048"/>
            </a:xfrm>
            <a:prstGeom prst="rect">
              <a:avLst/>
            </a:prstGeom>
            <a:noFill/>
            <a:ln w="12700">
              <a:noFill/>
            </a:ln>
          </p:spPr>
          <p:txBody>
            <a:bodyPr vert="horz" wrap="square" lIns="0" tIns="0" rIns="0" bIns="0" rtlCol="0" anchor="t" anchorCtr="0">
              <a:noAutofit/>
            </a:bodyPr>
            <a:lstStyle>
              <a:defPPr>
                <a:defRPr lang="de-DE"/>
              </a:defPPr>
              <a:lvl1pPr marL="0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521528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043056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564584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86112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607640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3129168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650696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4172224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indent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de-DE" sz="1200" b="0" baseline="0" dirty="0">
                  <a:solidFill>
                    <a:schemeClr val="tx1"/>
                  </a:solidFill>
                  <a:latin typeface="+mn-lt"/>
                </a:rPr>
                <a:t>Einfügen einer Spalte/Zeile:</a:t>
              </a:r>
            </a:p>
            <a:p>
              <a:pPr indent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de-DE" sz="1200" b="1" baseline="0" dirty="0">
                  <a:solidFill>
                    <a:schemeClr val="tx1"/>
                  </a:solidFill>
                  <a:latin typeface="+mn-lt"/>
                </a:rPr>
                <a:t>Markieren der Spalte/Zeile neben der eine weitere eingefügt werden soll:</a:t>
              </a:r>
            </a:p>
            <a:p>
              <a:pPr indent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de-DE" sz="1200" b="1" baseline="0" dirty="0">
                  <a:solidFill>
                    <a:schemeClr val="tx1"/>
                  </a:solidFill>
                  <a:latin typeface="+mn-lt"/>
                </a:rPr>
                <a:t>Layout &gt; Hier die gewünschte Einfügeoption auswählen</a:t>
              </a:r>
            </a:p>
          </p:txBody>
        </p:sp>
      </p:grpSp>
      <p:cxnSp>
        <p:nvCxnSpPr>
          <p:cNvPr id="19" name="Gerader Verbinder 18">
            <a:extLst>
              <a:ext uri="{FF2B5EF4-FFF2-40B4-BE49-F238E27FC236}">
                <a16:creationId xmlns:a16="http://schemas.microsoft.com/office/drawing/2014/main" id="{4573989D-8FFD-4555-AAB7-592C2CE3AC9F}"/>
              </a:ext>
            </a:extLst>
          </p:cNvPr>
          <p:cNvCxnSpPr/>
          <p:nvPr userDrawn="1"/>
        </p:nvCxnSpPr>
        <p:spPr>
          <a:xfrm>
            <a:off x="0" y="4485600"/>
            <a:ext cx="9144000" cy="0"/>
          </a:xfrm>
          <a:prstGeom prst="line">
            <a:avLst/>
          </a:prstGeom>
          <a:ln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Grafik 3">
            <a:extLst>
              <a:ext uri="{FF2B5EF4-FFF2-40B4-BE49-F238E27FC236}">
                <a16:creationId xmlns:a16="http://schemas.microsoft.com/office/drawing/2014/main" id="{F3269418-AEC9-43D6-9A0C-41CA02546BAE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b="4513"/>
          <a:stretch/>
        </p:blipFill>
        <p:spPr>
          <a:xfrm>
            <a:off x="9252000" y="3327773"/>
            <a:ext cx="2067213" cy="864158"/>
          </a:xfrm>
          <a:prstGeom prst="rect">
            <a:avLst/>
          </a:prstGeom>
        </p:spPr>
      </p:pic>
      <p:pic>
        <p:nvPicPr>
          <p:cNvPr id="15" name="Grafik 14">
            <a:extLst>
              <a:ext uri="{FF2B5EF4-FFF2-40B4-BE49-F238E27FC236}">
                <a16:creationId xmlns:a16="http://schemas.microsoft.com/office/drawing/2014/main" id="{081CC49D-33BF-49DC-B533-86BE2EB412AB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7308000" y="4679640"/>
            <a:ext cx="1512000" cy="2887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25419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ild vollflächi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Bildplatzhalter 6">
            <a:extLst>
              <a:ext uri="{FF2B5EF4-FFF2-40B4-BE49-F238E27FC236}">
                <a16:creationId xmlns:a16="http://schemas.microsoft.com/office/drawing/2014/main" id="{EC3A98A1-0379-4B57-A126-017C70E1949C}"/>
              </a:ext>
            </a:extLst>
          </p:cNvPr>
          <p:cNvSpPr>
            <a:spLocks noGrp="1" noChangeAspect="1"/>
          </p:cNvSpPr>
          <p:nvPr>
            <p:ph type="pic" sz="quarter" idx="10" hasCustomPrompt="1"/>
          </p:nvPr>
        </p:nvSpPr>
        <p:spPr>
          <a:xfrm>
            <a:off x="0" y="0"/>
            <a:ext cx="9144000" cy="5148000"/>
          </a:xfrm>
        </p:spPr>
        <p:txBody>
          <a:bodyPr anchor="ctr"/>
          <a:lstStyle>
            <a:lvl1pPr algn="ctr">
              <a:defRPr/>
            </a:lvl1pPr>
          </a:lstStyle>
          <a:p>
            <a:r>
              <a:rPr lang="de-DE" dirty="0"/>
              <a:t>Vollbild durch klicken einfügen.</a:t>
            </a:r>
          </a:p>
        </p:txBody>
      </p:sp>
    </p:spTree>
    <p:extLst>
      <p:ext uri="{BB962C8B-B14F-4D97-AF65-F5344CB8AC3E}">
        <p14:creationId xmlns:p14="http://schemas.microsoft.com/office/powerpoint/2010/main" val="39111779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kle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Bildplatzhalter 6">
            <a:extLst>
              <a:ext uri="{FF2B5EF4-FFF2-40B4-BE49-F238E27FC236}">
                <a16:creationId xmlns:a16="http://schemas.microsoft.com/office/drawing/2014/main" id="{EC3A98A1-0379-4B57-A126-017C70E1949C}"/>
              </a:ext>
            </a:extLst>
          </p:cNvPr>
          <p:cNvSpPr>
            <a:spLocks noGrp="1" noChangeAspect="1"/>
          </p:cNvSpPr>
          <p:nvPr>
            <p:ph type="pic" sz="quarter" idx="10"/>
          </p:nvPr>
        </p:nvSpPr>
        <p:spPr>
          <a:xfrm>
            <a:off x="2052000" y="468000"/>
            <a:ext cx="5040000" cy="3366000"/>
          </a:xfrm>
        </p:spPr>
        <p:txBody>
          <a:bodyPr anchor="ctr"/>
          <a:lstStyle>
            <a:lvl1pPr algn="ctr">
              <a:defRPr/>
            </a:lvl1pPr>
          </a:lstStyle>
          <a:p>
            <a:r>
              <a:rPr lang="de-DE"/>
              <a:t>Bild durch Klicken auf Symbol hinzufügen</a:t>
            </a: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EB422CC4-3EFE-4A06-B194-FAB2C24ECED1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6C8FC03C-C266-4645-ABC5-645062898383}" type="slidenum">
              <a:rPr lang="de-DE" smtClean="0"/>
              <a:pPr/>
              <a:t>‹Nr.›</a:t>
            </a:fld>
            <a:r>
              <a:rPr lang="de-DE"/>
              <a:t> </a:t>
            </a:r>
            <a:endParaRPr lang="de-DE" dirty="0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6DC3B07E-B021-4B5C-9450-33EDD5844452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051999" y="3952800"/>
            <a:ext cx="5040000" cy="324000"/>
          </a:xfrm>
        </p:spPr>
        <p:txBody>
          <a:bodyPr/>
          <a:lstStyle>
            <a:lvl1pPr>
              <a:lnSpc>
                <a:spcPts val="1200"/>
              </a:lnSpc>
              <a:spcAft>
                <a:spcPts val="0"/>
              </a:spcAft>
              <a:defRPr sz="900"/>
            </a:lvl1pPr>
            <a:lvl2pPr>
              <a:lnSpc>
                <a:spcPts val="1200"/>
              </a:lnSpc>
              <a:spcAft>
                <a:spcPts val="0"/>
              </a:spcAft>
              <a:defRPr sz="900"/>
            </a:lvl2pPr>
            <a:lvl3pPr>
              <a:lnSpc>
                <a:spcPts val="1200"/>
              </a:lnSpc>
              <a:spcAft>
                <a:spcPts val="0"/>
              </a:spcAft>
              <a:defRPr sz="900"/>
            </a:lvl3pPr>
            <a:lvl4pPr>
              <a:lnSpc>
                <a:spcPts val="1200"/>
              </a:lnSpc>
              <a:spcAft>
                <a:spcPts val="0"/>
              </a:spcAft>
              <a:defRPr sz="900"/>
            </a:lvl4pPr>
            <a:lvl5pPr>
              <a:lnSpc>
                <a:spcPts val="1200"/>
              </a:lnSpc>
              <a:spcAft>
                <a:spcPts val="0"/>
              </a:spcAft>
              <a:defRPr sz="900"/>
            </a:lvl5pPr>
            <a:lvl6pPr>
              <a:lnSpc>
                <a:spcPts val="1200"/>
              </a:lnSpc>
              <a:spcAft>
                <a:spcPts val="0"/>
              </a:spcAft>
              <a:defRPr sz="900"/>
            </a:lvl6pPr>
            <a:lvl7pPr>
              <a:lnSpc>
                <a:spcPts val="1200"/>
              </a:lnSpc>
              <a:spcAft>
                <a:spcPts val="0"/>
              </a:spcAft>
              <a:defRPr sz="900"/>
            </a:lvl7pPr>
            <a:lvl8pPr>
              <a:lnSpc>
                <a:spcPts val="1200"/>
              </a:lnSpc>
              <a:spcAft>
                <a:spcPts val="0"/>
              </a:spcAft>
              <a:defRPr sz="900"/>
            </a:lvl8pPr>
            <a:lvl9pPr>
              <a:lnSpc>
                <a:spcPts val="1200"/>
              </a:lnSpc>
              <a:spcAft>
                <a:spcPts val="0"/>
              </a:spcAft>
              <a:defRPr sz="900"/>
            </a:lvl9pPr>
          </a:lstStyle>
          <a:p>
            <a:pPr lvl="0"/>
            <a:r>
              <a:rPr lang="de-DE" dirty="0"/>
              <a:t>Bildunterzeile // für weitere Ebenen (Text)  &gt;&gt; Menü &gt; Start &gt; Absatz &gt; Listenebene erhöhen </a:t>
            </a:r>
          </a:p>
          <a:p>
            <a:pPr lvl="1"/>
            <a:r>
              <a:rPr lang="de-DE" dirty="0"/>
              <a:t>Zweite Ebene</a:t>
            </a:r>
          </a:p>
        </p:txBody>
      </p:sp>
    </p:spTree>
    <p:extLst>
      <p:ext uri="{BB962C8B-B14F-4D97-AF65-F5344CB8AC3E}">
        <p14:creationId xmlns:p14="http://schemas.microsoft.com/office/powerpoint/2010/main" val="232570413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292" userDrawn="1">
          <p15:clr>
            <a:srgbClr val="FBAE40"/>
          </p15:clr>
        </p15:guide>
        <p15:guide id="2" pos="4468" userDrawn="1">
          <p15:clr>
            <a:srgbClr val="FBAE40"/>
          </p15:clr>
        </p15:guide>
        <p15:guide id="3" orient="horz" pos="291" userDrawn="1">
          <p15:clr>
            <a:srgbClr val="FBAE40"/>
          </p15:clr>
        </p15:guide>
        <p15:guide id="4" orient="horz" pos="2419" userDrawn="1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Bildplatzhalter 6">
            <a:extLst>
              <a:ext uri="{FF2B5EF4-FFF2-40B4-BE49-F238E27FC236}">
                <a16:creationId xmlns:a16="http://schemas.microsoft.com/office/drawing/2014/main" id="{EC3A98A1-0379-4B57-A126-017C70E1949C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68000" y="468000"/>
            <a:ext cx="3960000" cy="2646000"/>
          </a:xfrm>
        </p:spPr>
        <p:txBody>
          <a:bodyPr anchor="ctr"/>
          <a:lstStyle>
            <a:lvl1pPr algn="ctr">
              <a:defRPr/>
            </a:lvl1pPr>
          </a:lstStyle>
          <a:p>
            <a:r>
              <a:rPr lang="de-DE"/>
              <a:t>Bild durch Klicken auf Symbol hinzufügen</a:t>
            </a: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EB422CC4-3EFE-4A06-B194-FAB2C24ECED1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6C8FC03C-C266-4645-ABC5-645062898383}" type="slidenum">
              <a:rPr lang="de-DE" smtClean="0"/>
              <a:pPr/>
              <a:t>‹Nr.›</a:t>
            </a:fld>
            <a:r>
              <a:rPr lang="de-DE"/>
              <a:t> </a:t>
            </a:r>
            <a:endParaRPr lang="de-DE" dirty="0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6DC3B07E-B021-4B5C-9450-33EDD5844452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68000" y="3240000"/>
            <a:ext cx="3960000" cy="1044000"/>
          </a:xfrm>
        </p:spPr>
        <p:txBody>
          <a:bodyPr/>
          <a:lstStyle>
            <a:lvl1pPr>
              <a:lnSpc>
                <a:spcPts val="1200"/>
              </a:lnSpc>
              <a:spcAft>
                <a:spcPts val="0"/>
              </a:spcAft>
              <a:defRPr sz="900"/>
            </a:lvl1pPr>
            <a:lvl2pPr>
              <a:lnSpc>
                <a:spcPts val="1200"/>
              </a:lnSpc>
              <a:spcAft>
                <a:spcPts val="0"/>
              </a:spcAft>
              <a:defRPr sz="900"/>
            </a:lvl2pPr>
            <a:lvl3pPr>
              <a:lnSpc>
                <a:spcPts val="1200"/>
              </a:lnSpc>
              <a:spcAft>
                <a:spcPts val="0"/>
              </a:spcAft>
              <a:defRPr sz="900"/>
            </a:lvl3pPr>
            <a:lvl4pPr>
              <a:lnSpc>
                <a:spcPts val="1200"/>
              </a:lnSpc>
              <a:spcAft>
                <a:spcPts val="0"/>
              </a:spcAft>
              <a:defRPr sz="900"/>
            </a:lvl4pPr>
            <a:lvl5pPr>
              <a:lnSpc>
                <a:spcPts val="1200"/>
              </a:lnSpc>
              <a:spcAft>
                <a:spcPts val="0"/>
              </a:spcAft>
              <a:defRPr sz="900"/>
            </a:lvl5pPr>
            <a:lvl6pPr>
              <a:lnSpc>
                <a:spcPts val="1200"/>
              </a:lnSpc>
              <a:spcAft>
                <a:spcPts val="0"/>
              </a:spcAft>
              <a:defRPr sz="900"/>
            </a:lvl6pPr>
            <a:lvl7pPr>
              <a:lnSpc>
                <a:spcPts val="1200"/>
              </a:lnSpc>
              <a:spcAft>
                <a:spcPts val="0"/>
              </a:spcAft>
              <a:defRPr sz="900"/>
            </a:lvl7pPr>
            <a:lvl8pPr>
              <a:lnSpc>
                <a:spcPts val="1200"/>
              </a:lnSpc>
              <a:spcAft>
                <a:spcPts val="0"/>
              </a:spcAft>
              <a:defRPr sz="900"/>
            </a:lvl8pPr>
            <a:lvl9pPr>
              <a:lnSpc>
                <a:spcPts val="1200"/>
              </a:lnSpc>
              <a:spcAft>
                <a:spcPts val="0"/>
              </a:spcAft>
              <a:defRPr sz="900"/>
            </a:lvl9pPr>
          </a:lstStyle>
          <a:p>
            <a:pPr lvl="0"/>
            <a:r>
              <a:rPr lang="de-DE" dirty="0"/>
              <a:t>Bildunterzeile </a:t>
            </a:r>
            <a:r>
              <a:rPr lang="de-DE" dirty="0" err="1"/>
              <a:t>Bildunterzeile</a:t>
            </a:r>
            <a:r>
              <a:rPr lang="de-DE" dirty="0"/>
              <a:t> // für weitere Ebenen (Text)  &gt;&gt; Menü &gt; Start &gt; Absatz &gt; Listenebene erhöhen </a:t>
            </a:r>
          </a:p>
          <a:p>
            <a:pPr lvl="1"/>
            <a:r>
              <a:rPr lang="de-DE" dirty="0"/>
              <a:t>Zweite Ebene</a:t>
            </a:r>
          </a:p>
        </p:txBody>
      </p:sp>
      <p:sp>
        <p:nvSpPr>
          <p:cNvPr id="8" name="Bildplatzhalter 6">
            <a:extLst>
              <a:ext uri="{FF2B5EF4-FFF2-40B4-BE49-F238E27FC236}">
                <a16:creationId xmlns:a16="http://schemas.microsoft.com/office/drawing/2014/main" id="{CFABEA7C-7103-4FAC-AAB1-B8FF06848676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680000" y="468000"/>
            <a:ext cx="3960000" cy="2646000"/>
          </a:xfrm>
        </p:spPr>
        <p:txBody>
          <a:bodyPr anchor="ctr"/>
          <a:lstStyle>
            <a:lvl1pPr algn="ctr">
              <a:defRPr/>
            </a:lvl1pPr>
          </a:lstStyle>
          <a:p>
            <a:r>
              <a:rPr lang="de-DE"/>
              <a:t>Bild durch Klicken auf Symbol hinzufügen</a:t>
            </a:r>
          </a:p>
        </p:txBody>
      </p:sp>
      <p:sp>
        <p:nvSpPr>
          <p:cNvPr id="9" name="Textplatzhalter 5">
            <a:extLst>
              <a:ext uri="{FF2B5EF4-FFF2-40B4-BE49-F238E27FC236}">
                <a16:creationId xmlns:a16="http://schemas.microsoft.com/office/drawing/2014/main" id="{9CA26BD8-E4CD-4A9F-ACC0-895F1FD2744F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680000" y="3240000"/>
            <a:ext cx="3960000" cy="1044000"/>
          </a:xfrm>
        </p:spPr>
        <p:txBody>
          <a:bodyPr/>
          <a:lstStyle>
            <a:lvl1pPr>
              <a:lnSpc>
                <a:spcPts val="1200"/>
              </a:lnSpc>
              <a:spcAft>
                <a:spcPts val="0"/>
              </a:spcAft>
              <a:defRPr sz="900"/>
            </a:lvl1pPr>
            <a:lvl2pPr>
              <a:lnSpc>
                <a:spcPts val="1200"/>
              </a:lnSpc>
              <a:spcAft>
                <a:spcPts val="0"/>
              </a:spcAft>
              <a:defRPr sz="900"/>
            </a:lvl2pPr>
            <a:lvl3pPr>
              <a:lnSpc>
                <a:spcPts val="1200"/>
              </a:lnSpc>
              <a:spcAft>
                <a:spcPts val="0"/>
              </a:spcAft>
              <a:defRPr sz="900"/>
            </a:lvl3pPr>
            <a:lvl4pPr>
              <a:lnSpc>
                <a:spcPts val="1200"/>
              </a:lnSpc>
              <a:spcAft>
                <a:spcPts val="0"/>
              </a:spcAft>
              <a:defRPr sz="900"/>
            </a:lvl4pPr>
            <a:lvl5pPr>
              <a:lnSpc>
                <a:spcPts val="1200"/>
              </a:lnSpc>
              <a:spcAft>
                <a:spcPts val="0"/>
              </a:spcAft>
              <a:defRPr sz="900"/>
            </a:lvl5pPr>
            <a:lvl6pPr>
              <a:lnSpc>
                <a:spcPts val="1200"/>
              </a:lnSpc>
              <a:spcAft>
                <a:spcPts val="0"/>
              </a:spcAft>
              <a:defRPr sz="900"/>
            </a:lvl6pPr>
            <a:lvl7pPr>
              <a:lnSpc>
                <a:spcPts val="1200"/>
              </a:lnSpc>
              <a:spcAft>
                <a:spcPts val="0"/>
              </a:spcAft>
              <a:defRPr sz="900"/>
            </a:lvl7pPr>
            <a:lvl8pPr>
              <a:lnSpc>
                <a:spcPts val="1200"/>
              </a:lnSpc>
              <a:spcAft>
                <a:spcPts val="0"/>
              </a:spcAft>
              <a:defRPr sz="900"/>
            </a:lvl8pPr>
            <a:lvl9pPr>
              <a:lnSpc>
                <a:spcPts val="1200"/>
              </a:lnSpc>
              <a:spcAft>
                <a:spcPts val="0"/>
              </a:spcAft>
              <a:defRPr sz="900"/>
            </a:lvl9pPr>
          </a:lstStyle>
          <a:p>
            <a:pPr lvl="0"/>
            <a:r>
              <a:rPr lang="de-DE" dirty="0"/>
              <a:t>Bildunterzeile </a:t>
            </a:r>
            <a:r>
              <a:rPr lang="de-DE" dirty="0" err="1"/>
              <a:t>Bildunterzeile</a:t>
            </a:r>
            <a:r>
              <a:rPr lang="de-DE" dirty="0"/>
              <a:t> // für weitere Ebenen (Text)  &gt;&gt; Menü &gt; Start &gt; Absatz &gt; Listenebene erhöhen</a:t>
            </a:r>
          </a:p>
          <a:p>
            <a:pPr lvl="1"/>
            <a:r>
              <a:rPr lang="de-DE" dirty="0"/>
              <a:t>Zweite Ebene</a:t>
            </a:r>
          </a:p>
        </p:txBody>
      </p:sp>
    </p:spTree>
    <p:extLst>
      <p:ext uri="{BB962C8B-B14F-4D97-AF65-F5344CB8AC3E}">
        <p14:creationId xmlns:p14="http://schemas.microsoft.com/office/powerpoint/2010/main" val="62264356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2945" userDrawn="1">
          <p15:clr>
            <a:srgbClr val="FBAE40"/>
          </p15:clr>
        </p15:guide>
        <p15:guide id="2" pos="5443" userDrawn="1">
          <p15:clr>
            <a:srgbClr val="FBAE40"/>
          </p15:clr>
        </p15:guide>
        <p15:guide id="3" orient="horz" pos="291">
          <p15:clr>
            <a:srgbClr val="FBAE40"/>
          </p15:clr>
        </p15:guide>
        <p15:guide id="4" orient="horz" pos="1963" userDrawn="1">
          <p15:clr>
            <a:srgbClr val="FBAE40"/>
          </p15:clr>
        </p15:guide>
        <p15:guide id="5" pos="2790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Bilder inkl. Head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Bildplatzhalter 6">
            <a:extLst>
              <a:ext uri="{FF2B5EF4-FFF2-40B4-BE49-F238E27FC236}">
                <a16:creationId xmlns:a16="http://schemas.microsoft.com/office/drawing/2014/main" id="{EC3A98A1-0379-4B57-A126-017C70E1949C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68000" y="954000"/>
            <a:ext cx="3960000" cy="2646000"/>
          </a:xfrm>
        </p:spPr>
        <p:txBody>
          <a:bodyPr anchor="ctr"/>
          <a:lstStyle>
            <a:lvl1pPr algn="ctr">
              <a:defRPr/>
            </a:lvl1pPr>
          </a:lstStyle>
          <a:p>
            <a:r>
              <a:rPr lang="de-DE"/>
              <a:t>Bild durch Klicken auf Symbol hinzufügen</a:t>
            </a: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EB422CC4-3EFE-4A06-B194-FAB2C24ECED1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6C8FC03C-C266-4645-ABC5-645062898383}" type="slidenum">
              <a:rPr lang="de-DE" smtClean="0"/>
              <a:pPr/>
              <a:t>‹Nr.›</a:t>
            </a:fld>
            <a:r>
              <a:rPr lang="de-DE"/>
              <a:t> </a:t>
            </a:r>
            <a:endParaRPr lang="de-DE" dirty="0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6DC3B07E-B021-4B5C-9450-33EDD5844452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68000" y="3708000"/>
            <a:ext cx="3960000" cy="576000"/>
          </a:xfrm>
        </p:spPr>
        <p:txBody>
          <a:bodyPr/>
          <a:lstStyle>
            <a:lvl1pPr>
              <a:lnSpc>
                <a:spcPts val="1200"/>
              </a:lnSpc>
              <a:spcAft>
                <a:spcPts val="0"/>
              </a:spcAft>
              <a:defRPr sz="900"/>
            </a:lvl1pPr>
            <a:lvl2pPr>
              <a:lnSpc>
                <a:spcPts val="1200"/>
              </a:lnSpc>
              <a:spcAft>
                <a:spcPts val="0"/>
              </a:spcAft>
              <a:defRPr sz="900"/>
            </a:lvl2pPr>
            <a:lvl3pPr>
              <a:lnSpc>
                <a:spcPts val="1200"/>
              </a:lnSpc>
              <a:spcAft>
                <a:spcPts val="0"/>
              </a:spcAft>
              <a:defRPr sz="900"/>
            </a:lvl3pPr>
            <a:lvl4pPr>
              <a:lnSpc>
                <a:spcPts val="1200"/>
              </a:lnSpc>
              <a:spcAft>
                <a:spcPts val="0"/>
              </a:spcAft>
              <a:defRPr sz="900"/>
            </a:lvl4pPr>
            <a:lvl5pPr>
              <a:lnSpc>
                <a:spcPts val="1200"/>
              </a:lnSpc>
              <a:spcAft>
                <a:spcPts val="0"/>
              </a:spcAft>
              <a:defRPr sz="900"/>
            </a:lvl5pPr>
            <a:lvl6pPr>
              <a:lnSpc>
                <a:spcPts val="1200"/>
              </a:lnSpc>
              <a:spcAft>
                <a:spcPts val="0"/>
              </a:spcAft>
              <a:defRPr sz="900"/>
            </a:lvl6pPr>
            <a:lvl7pPr>
              <a:lnSpc>
                <a:spcPts val="1200"/>
              </a:lnSpc>
              <a:spcAft>
                <a:spcPts val="0"/>
              </a:spcAft>
              <a:defRPr sz="900"/>
            </a:lvl7pPr>
            <a:lvl8pPr>
              <a:lnSpc>
                <a:spcPts val="1200"/>
              </a:lnSpc>
              <a:spcAft>
                <a:spcPts val="0"/>
              </a:spcAft>
              <a:defRPr sz="900"/>
            </a:lvl8pPr>
            <a:lvl9pPr>
              <a:lnSpc>
                <a:spcPts val="1200"/>
              </a:lnSpc>
              <a:spcAft>
                <a:spcPts val="0"/>
              </a:spcAft>
              <a:defRPr sz="900"/>
            </a:lvl9pPr>
          </a:lstStyle>
          <a:p>
            <a:pPr lvl="0"/>
            <a:r>
              <a:rPr lang="de-DE" dirty="0"/>
              <a:t>Bildunterzeile // für weitere Ebenen (Text)  &gt;&gt; Menü &gt; Start &gt; Absatz &gt; Listenebene erhöhen </a:t>
            </a:r>
          </a:p>
          <a:p>
            <a:pPr lvl="1"/>
            <a:r>
              <a:rPr lang="de-DE" dirty="0"/>
              <a:t>Zweite Ebene</a:t>
            </a:r>
          </a:p>
        </p:txBody>
      </p:sp>
      <p:sp>
        <p:nvSpPr>
          <p:cNvPr id="8" name="Bildplatzhalter 6">
            <a:extLst>
              <a:ext uri="{FF2B5EF4-FFF2-40B4-BE49-F238E27FC236}">
                <a16:creationId xmlns:a16="http://schemas.microsoft.com/office/drawing/2014/main" id="{CFABEA7C-7103-4FAC-AAB1-B8FF06848676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680000" y="954000"/>
            <a:ext cx="3960000" cy="2646000"/>
          </a:xfrm>
        </p:spPr>
        <p:txBody>
          <a:bodyPr anchor="ctr"/>
          <a:lstStyle>
            <a:lvl1pPr algn="ctr">
              <a:defRPr/>
            </a:lvl1pPr>
          </a:lstStyle>
          <a:p>
            <a:r>
              <a:rPr lang="de-DE"/>
              <a:t>Bild durch Klicken auf Symbol hinzufügen</a:t>
            </a:r>
          </a:p>
        </p:txBody>
      </p:sp>
      <p:sp>
        <p:nvSpPr>
          <p:cNvPr id="9" name="Textplatzhalter 5">
            <a:extLst>
              <a:ext uri="{FF2B5EF4-FFF2-40B4-BE49-F238E27FC236}">
                <a16:creationId xmlns:a16="http://schemas.microsoft.com/office/drawing/2014/main" id="{9CA26BD8-E4CD-4A9F-ACC0-895F1FD2744F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680000" y="3708000"/>
            <a:ext cx="3960000" cy="576000"/>
          </a:xfrm>
        </p:spPr>
        <p:txBody>
          <a:bodyPr/>
          <a:lstStyle>
            <a:lvl1pPr>
              <a:lnSpc>
                <a:spcPts val="1200"/>
              </a:lnSpc>
              <a:spcAft>
                <a:spcPts val="0"/>
              </a:spcAft>
              <a:defRPr sz="900"/>
            </a:lvl1pPr>
            <a:lvl2pPr>
              <a:lnSpc>
                <a:spcPts val="1200"/>
              </a:lnSpc>
              <a:spcAft>
                <a:spcPts val="0"/>
              </a:spcAft>
              <a:defRPr sz="900"/>
            </a:lvl2pPr>
            <a:lvl3pPr>
              <a:lnSpc>
                <a:spcPts val="1200"/>
              </a:lnSpc>
              <a:spcAft>
                <a:spcPts val="0"/>
              </a:spcAft>
              <a:defRPr sz="900"/>
            </a:lvl3pPr>
            <a:lvl4pPr>
              <a:lnSpc>
                <a:spcPts val="1200"/>
              </a:lnSpc>
              <a:spcAft>
                <a:spcPts val="0"/>
              </a:spcAft>
              <a:defRPr sz="900"/>
            </a:lvl4pPr>
            <a:lvl5pPr>
              <a:lnSpc>
                <a:spcPts val="1200"/>
              </a:lnSpc>
              <a:spcAft>
                <a:spcPts val="0"/>
              </a:spcAft>
              <a:defRPr sz="900"/>
            </a:lvl5pPr>
            <a:lvl6pPr>
              <a:lnSpc>
                <a:spcPts val="1200"/>
              </a:lnSpc>
              <a:spcAft>
                <a:spcPts val="0"/>
              </a:spcAft>
              <a:defRPr sz="900"/>
            </a:lvl6pPr>
            <a:lvl7pPr>
              <a:lnSpc>
                <a:spcPts val="1200"/>
              </a:lnSpc>
              <a:spcAft>
                <a:spcPts val="0"/>
              </a:spcAft>
              <a:defRPr sz="900"/>
            </a:lvl7pPr>
            <a:lvl8pPr>
              <a:lnSpc>
                <a:spcPts val="1200"/>
              </a:lnSpc>
              <a:spcAft>
                <a:spcPts val="0"/>
              </a:spcAft>
              <a:defRPr sz="900"/>
            </a:lvl8pPr>
            <a:lvl9pPr>
              <a:lnSpc>
                <a:spcPts val="1200"/>
              </a:lnSpc>
              <a:spcAft>
                <a:spcPts val="0"/>
              </a:spcAft>
              <a:defRPr sz="900"/>
            </a:lvl9pPr>
          </a:lstStyle>
          <a:p>
            <a:pPr lvl="0"/>
            <a:r>
              <a:rPr lang="de-DE" dirty="0"/>
              <a:t>Bildunterzeile // für weitere Ebenen (Text)  &gt;&gt; Menü &gt; Start &gt; Absatz &gt; Listenebene erhöhen </a:t>
            </a:r>
          </a:p>
          <a:p>
            <a:pPr lvl="1"/>
            <a:r>
              <a:rPr lang="de-DE" dirty="0"/>
              <a:t>Zweite Ebene</a:t>
            </a: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F0B3784F-BC20-4A45-986C-728B00F5961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dirty="0"/>
              <a:t>KAPITEL | CHART-HEADLINE</a:t>
            </a:r>
          </a:p>
        </p:txBody>
      </p:sp>
    </p:spTree>
    <p:extLst>
      <p:ext uri="{BB962C8B-B14F-4D97-AF65-F5344CB8AC3E}">
        <p14:creationId xmlns:p14="http://schemas.microsoft.com/office/powerpoint/2010/main" val="42622507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2945">
          <p15:clr>
            <a:srgbClr val="FBAE40"/>
          </p15:clr>
        </p15:guide>
        <p15:guide id="3" orient="horz" pos="596" userDrawn="1">
          <p15:clr>
            <a:srgbClr val="FBAE40"/>
          </p15:clr>
        </p15:guide>
        <p15:guide id="4" orient="horz" pos="2269" userDrawn="1">
          <p15:clr>
            <a:srgbClr val="FBAE40"/>
          </p15:clr>
        </p15:guide>
        <p15:guide id="5" pos="2790">
          <p15:clr>
            <a:srgbClr val="FBAE40"/>
          </p15:clr>
        </p15:guide>
        <p15:guide id="6" pos="5444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emf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 userDrawn="1">
            <p:ph type="title"/>
          </p:nvPr>
        </p:nvSpPr>
        <p:spPr>
          <a:xfrm>
            <a:off x="468000" y="396000"/>
            <a:ext cx="7560000" cy="468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de-DE" dirty="0"/>
              <a:t>KAPITEL | CHART-HEADLINE</a:t>
            </a:r>
          </a:p>
        </p:txBody>
      </p:sp>
      <p:sp>
        <p:nvSpPr>
          <p:cNvPr id="3" name="Textplatzhalter 2"/>
          <p:cNvSpPr>
            <a:spLocks noGrp="1"/>
          </p:cNvSpPr>
          <p:nvPr userDrawn="1">
            <p:ph type="body" idx="1"/>
          </p:nvPr>
        </p:nvSpPr>
        <p:spPr>
          <a:xfrm>
            <a:off x="468000" y="918000"/>
            <a:ext cx="7560000" cy="3366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pPr lvl="0"/>
            <a:r>
              <a:rPr lang="de-DE" dirty="0" err="1"/>
              <a:t>Subline</a:t>
            </a:r>
            <a:r>
              <a:rPr lang="de-DE" dirty="0"/>
              <a:t> auf erster Ebene // für weitere Ebenen (Text und Aufzählungen &gt;&gt; Menü &gt; Start &gt; Absatz &gt; Listenebene erhöhen 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  <a:p>
            <a:pPr lvl="5"/>
            <a:r>
              <a:rPr lang="de-DE" dirty="0"/>
              <a:t>Sechste Ebene</a:t>
            </a:r>
          </a:p>
          <a:p>
            <a:pPr lvl="6"/>
            <a:r>
              <a:rPr lang="de-DE" dirty="0"/>
              <a:t>Siebte Ebene</a:t>
            </a:r>
          </a:p>
          <a:p>
            <a:pPr lvl="7"/>
            <a:r>
              <a:rPr lang="de-DE" dirty="0"/>
              <a:t>Achte Ebene</a:t>
            </a:r>
          </a:p>
          <a:p>
            <a:pPr lvl="8"/>
            <a:r>
              <a:rPr lang="de-DE" dirty="0"/>
              <a:t>Neunte Ebene</a:t>
            </a:r>
          </a:p>
        </p:txBody>
      </p:sp>
      <p:sp>
        <p:nvSpPr>
          <p:cNvPr id="7" name="Rechteck 6">
            <a:extLst>
              <a:ext uri="{FF2B5EF4-FFF2-40B4-BE49-F238E27FC236}">
                <a16:creationId xmlns:a16="http://schemas.microsoft.com/office/drawing/2014/main" id="{2098AA80-601F-3413-3F50-122C39092FD0}"/>
              </a:ext>
            </a:extLst>
          </p:cNvPr>
          <p:cNvSpPr/>
          <p:nvPr userDrawn="1"/>
        </p:nvSpPr>
        <p:spPr>
          <a:xfrm>
            <a:off x="0" y="4663543"/>
            <a:ext cx="9144000" cy="479957"/>
          </a:xfrm>
          <a:prstGeom prst="rect">
            <a:avLst/>
          </a:prstGeom>
          <a:solidFill>
            <a:srgbClr val="003560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de-DE" sz="1013"/>
          </a:p>
        </p:txBody>
      </p:sp>
      <p:pic>
        <p:nvPicPr>
          <p:cNvPr id="9" name="Grafik 8">
            <a:extLst>
              <a:ext uri="{FF2B5EF4-FFF2-40B4-BE49-F238E27FC236}">
                <a16:creationId xmlns:a16="http://schemas.microsoft.com/office/drawing/2014/main" id="{24F3000F-F0D4-1793-33CE-24941C3028C4}"/>
              </a:ext>
            </a:extLst>
          </p:cNvPr>
          <p:cNvPicPr>
            <a:picLocks noChangeAspect="1"/>
          </p:cNvPicPr>
          <p:nvPr userDrawn="1"/>
        </p:nvPicPr>
        <p:blipFill>
          <a:blip r:embed="rId19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852482" y="4747500"/>
            <a:ext cx="1271159" cy="339502"/>
          </a:xfrm>
          <a:prstGeom prst="rect">
            <a:avLst/>
          </a:prstGeom>
        </p:spPr>
      </p:pic>
      <p:sp>
        <p:nvSpPr>
          <p:cNvPr id="6" name="Foliennummernplatzhalter 5"/>
          <p:cNvSpPr>
            <a:spLocks noGrp="1"/>
          </p:cNvSpPr>
          <p:nvPr userDrawn="1">
            <p:ph type="sldNum" sz="quarter" idx="4"/>
          </p:nvPr>
        </p:nvSpPr>
        <p:spPr>
          <a:xfrm>
            <a:off x="324000" y="4840014"/>
            <a:ext cx="252000" cy="10800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900" baseline="0">
                <a:ln>
                  <a:solidFill>
                    <a:schemeClr val="bg1"/>
                  </a:solidFill>
                </a:ln>
                <a:solidFill>
                  <a:schemeClr val="tx2"/>
                </a:solidFill>
                <a:latin typeface="+mn-lt"/>
              </a:defRPr>
            </a:lvl1pPr>
            <a:lvl2pPr marL="0" indent="0" algn="l">
              <a:lnSpc>
                <a:spcPct val="100000"/>
              </a:lnSpc>
              <a:spcBef>
                <a:spcPts val="0"/>
              </a:spcBef>
              <a:defRPr sz="1200" baseline="0">
                <a:latin typeface="+mn-lt"/>
              </a:defRPr>
            </a:lvl2pPr>
            <a:lvl3pPr marL="0" indent="0" algn="l">
              <a:lnSpc>
                <a:spcPct val="100000"/>
              </a:lnSpc>
              <a:spcBef>
                <a:spcPts val="0"/>
              </a:spcBef>
              <a:defRPr sz="1200" baseline="0">
                <a:latin typeface="+mn-lt"/>
              </a:defRPr>
            </a:lvl3pPr>
            <a:lvl4pPr marL="0" indent="0" algn="l">
              <a:lnSpc>
                <a:spcPct val="100000"/>
              </a:lnSpc>
              <a:spcBef>
                <a:spcPts val="0"/>
              </a:spcBef>
              <a:defRPr sz="1200" baseline="0">
                <a:latin typeface="+mn-lt"/>
              </a:defRPr>
            </a:lvl4pPr>
            <a:lvl5pPr marL="0" indent="0" algn="l">
              <a:lnSpc>
                <a:spcPct val="100000"/>
              </a:lnSpc>
              <a:spcBef>
                <a:spcPts val="0"/>
              </a:spcBef>
              <a:defRPr sz="1200" baseline="0">
                <a:latin typeface="+mn-lt"/>
              </a:defRPr>
            </a:lvl5pPr>
            <a:lvl6pPr marL="0" indent="0" algn="l">
              <a:lnSpc>
                <a:spcPct val="100000"/>
              </a:lnSpc>
              <a:spcBef>
                <a:spcPts val="0"/>
              </a:spcBef>
              <a:defRPr sz="1200" baseline="0">
                <a:latin typeface="+mn-lt"/>
              </a:defRPr>
            </a:lvl6pPr>
            <a:lvl7pPr marL="0" indent="0" algn="l">
              <a:lnSpc>
                <a:spcPct val="100000"/>
              </a:lnSpc>
              <a:spcBef>
                <a:spcPts val="0"/>
              </a:spcBef>
              <a:defRPr sz="1200" baseline="0">
                <a:latin typeface="+mn-lt"/>
              </a:defRPr>
            </a:lvl7pPr>
            <a:lvl8pPr marL="0" indent="0" algn="l">
              <a:lnSpc>
                <a:spcPct val="100000"/>
              </a:lnSpc>
              <a:spcBef>
                <a:spcPts val="0"/>
              </a:spcBef>
              <a:defRPr sz="1200" baseline="0">
                <a:latin typeface="+mn-lt"/>
              </a:defRPr>
            </a:lvl8pPr>
            <a:lvl9pPr marL="0" indent="0" algn="l">
              <a:lnSpc>
                <a:spcPct val="100000"/>
              </a:lnSpc>
              <a:spcBef>
                <a:spcPts val="0"/>
              </a:spcBef>
              <a:defRPr sz="1200" baseline="0">
                <a:latin typeface="+mn-lt"/>
              </a:defRPr>
            </a:lvl9pPr>
          </a:lstStyle>
          <a:p>
            <a:fld id="{6C8FC03C-C266-4645-ABC5-645062898383}" type="slidenum">
              <a:rPr lang="de-DE" smtClean="0"/>
              <a:pPr/>
              <a:t>‹Nr.›</a:t>
            </a:fld>
            <a:r>
              <a:rPr lang="de-DE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7504192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6" r:id="rId2"/>
    <p:sldLayoutId id="2147483657" r:id="rId3"/>
    <p:sldLayoutId id="2147483650" r:id="rId4"/>
    <p:sldLayoutId id="2147483667" r:id="rId5"/>
    <p:sldLayoutId id="2147483658" r:id="rId6"/>
    <p:sldLayoutId id="2147483659" r:id="rId7"/>
    <p:sldLayoutId id="2147483660" r:id="rId8"/>
    <p:sldLayoutId id="2147483661" r:id="rId9"/>
    <p:sldLayoutId id="2147483663" r:id="rId10"/>
    <p:sldLayoutId id="2147483662" r:id="rId11"/>
    <p:sldLayoutId id="2147483664" r:id="rId12"/>
    <p:sldLayoutId id="2147483665" r:id="rId13"/>
    <p:sldLayoutId id="2147483666" r:id="rId14"/>
    <p:sldLayoutId id="2147483654" r:id="rId15"/>
    <p:sldLayoutId id="2147483655" r:id="rId16"/>
    <p:sldLayoutId id="2147483668" r:id="rId17"/>
  </p:sldLayoutIdLst>
  <p:hf hdr="0" ftr="0" dt="0"/>
  <p:txStyles>
    <p:titleStyle>
      <a:lvl1pPr marL="0" indent="0" algn="l" defTabSz="6858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None/>
        <a:defRPr sz="2700" b="0" kern="1200" baseline="0">
          <a:solidFill>
            <a:schemeClr val="tx2"/>
          </a:solidFill>
          <a:latin typeface="+mn-lt"/>
          <a:ea typeface="+mj-ea"/>
          <a:cs typeface="+mj-cs"/>
        </a:defRPr>
      </a:lvl1pPr>
    </p:titleStyle>
    <p:bodyStyle>
      <a:lvl1pPr marL="0" indent="0" algn="l" defTabSz="685800" rtl="0" eaLnBrk="1" latinLnBrk="0" hangingPunct="1">
        <a:lnSpc>
          <a:spcPts val="1800"/>
        </a:lnSpc>
        <a:spcBef>
          <a:spcPts val="0"/>
        </a:spcBef>
        <a:spcAft>
          <a:spcPts val="1200"/>
        </a:spcAft>
        <a:buSzPct val="75000"/>
        <a:buFont typeface="Arial" panose="020B0604020202020204" pitchFamily="34" charset="0"/>
        <a:buNone/>
        <a:defRPr sz="1500" b="1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0" indent="0" algn="l" defTabSz="685800" rtl="0" eaLnBrk="1" latinLnBrk="0" hangingPunct="1">
        <a:lnSpc>
          <a:spcPts val="1800"/>
        </a:lnSpc>
        <a:spcBef>
          <a:spcPts val="0"/>
        </a:spcBef>
        <a:spcAft>
          <a:spcPts val="600"/>
        </a:spcAft>
        <a:buSzPct val="75000"/>
        <a:buFont typeface="Arial" panose="020B0604020202020204" pitchFamily="34" charset="0"/>
        <a:buNone/>
        <a:defRPr sz="1500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234000" indent="-234000" algn="l" defTabSz="685800" rtl="0" eaLnBrk="1" latinLnBrk="0" hangingPunct="1">
        <a:lnSpc>
          <a:spcPts val="1800"/>
        </a:lnSpc>
        <a:spcBef>
          <a:spcPts val="0"/>
        </a:spcBef>
        <a:spcAft>
          <a:spcPts val="600"/>
        </a:spcAft>
        <a:buClr>
          <a:schemeClr val="bg2"/>
        </a:buClr>
        <a:buSzPct val="100000"/>
        <a:buFont typeface="Wingdings" panose="05000000000000000000" pitchFamily="2" charset="2"/>
        <a:buChar char="§"/>
        <a:defRPr sz="15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468000" indent="-234000" algn="l" defTabSz="685800" rtl="0" eaLnBrk="1" latinLnBrk="0" hangingPunct="1">
        <a:lnSpc>
          <a:spcPts val="1800"/>
        </a:lnSpc>
        <a:spcBef>
          <a:spcPts val="0"/>
        </a:spcBef>
        <a:spcAft>
          <a:spcPts val="600"/>
        </a:spcAft>
        <a:buClr>
          <a:schemeClr val="tx2"/>
        </a:buClr>
        <a:buSzPct val="100000"/>
        <a:buFont typeface="Wingdings" panose="05000000000000000000" pitchFamily="2" charset="2"/>
        <a:buChar char="§"/>
        <a:defRPr sz="1500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702000" indent="-234000" algn="l" defTabSz="685800" rtl="0" eaLnBrk="1" latinLnBrk="0" hangingPunct="1">
        <a:lnSpc>
          <a:spcPts val="1800"/>
        </a:lnSpc>
        <a:spcBef>
          <a:spcPts val="0"/>
        </a:spcBef>
        <a:spcAft>
          <a:spcPts val="600"/>
        </a:spcAft>
        <a:buClr>
          <a:schemeClr val="tx2"/>
        </a:buClr>
        <a:buSzPct val="100000"/>
        <a:buFont typeface="Wingdings" panose="05000000000000000000" pitchFamily="2" charset="2"/>
        <a:buChar char="§"/>
        <a:defRPr sz="15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0" indent="0" algn="l" defTabSz="685800" rtl="0" eaLnBrk="1" latinLnBrk="0" hangingPunct="1">
        <a:lnSpc>
          <a:spcPts val="1800"/>
        </a:lnSpc>
        <a:spcBef>
          <a:spcPts val="0"/>
        </a:spcBef>
        <a:spcAft>
          <a:spcPts val="600"/>
        </a:spcAft>
        <a:buSzPct val="75000"/>
        <a:buFont typeface="Arial" panose="020B0604020202020204" pitchFamily="34" charset="0"/>
        <a:buNone/>
        <a:defRPr sz="1500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0" indent="0" algn="l" defTabSz="685800" rtl="0" eaLnBrk="1" latinLnBrk="0" hangingPunct="1">
        <a:lnSpc>
          <a:spcPts val="1800"/>
        </a:lnSpc>
        <a:spcBef>
          <a:spcPts val="0"/>
        </a:spcBef>
        <a:spcAft>
          <a:spcPts val="600"/>
        </a:spcAft>
        <a:buSzPct val="75000"/>
        <a:buFont typeface="Arial" panose="020B0604020202020204" pitchFamily="34" charset="0"/>
        <a:buNone/>
        <a:defRPr sz="15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0" indent="0" algn="l" defTabSz="685800" rtl="0" eaLnBrk="1" latinLnBrk="0" hangingPunct="1">
        <a:lnSpc>
          <a:spcPts val="1800"/>
        </a:lnSpc>
        <a:spcBef>
          <a:spcPts val="0"/>
        </a:spcBef>
        <a:spcAft>
          <a:spcPts val="600"/>
        </a:spcAft>
        <a:buSzPct val="75000"/>
        <a:buFont typeface="Arial" panose="020B0604020202020204" pitchFamily="34" charset="0"/>
        <a:buNone/>
        <a:defRPr sz="15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0" indent="0" algn="l" defTabSz="685800" rtl="0" eaLnBrk="1" latinLnBrk="0" hangingPunct="1">
        <a:lnSpc>
          <a:spcPts val="1800"/>
        </a:lnSpc>
        <a:spcBef>
          <a:spcPts val="0"/>
        </a:spcBef>
        <a:spcAft>
          <a:spcPts val="600"/>
        </a:spcAft>
        <a:buSzPct val="75000"/>
        <a:buFont typeface="Arial" panose="020B0604020202020204" pitchFamily="34" charset="0"/>
        <a:buNone/>
        <a:defRPr sz="15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292" userDrawn="1">
          <p15:clr>
            <a:srgbClr val="5ACBF0"/>
          </p15:clr>
        </p15:guide>
        <p15:guide id="2" pos="5059" userDrawn="1">
          <p15:clr>
            <a:srgbClr val="5ACBF0"/>
          </p15:clr>
        </p15:guide>
        <p15:guide id="3" orient="horz" pos="245" userDrawn="1">
          <p15:clr>
            <a:srgbClr val="5ACBF0"/>
          </p15:clr>
        </p15:guide>
        <p15:guide id="4" orient="horz" pos="2700" userDrawn="1">
          <p15:clr>
            <a:srgbClr val="5ACBF0"/>
          </p15:clr>
        </p15:guide>
        <p15:guide id="5" pos="5443" userDrawn="1">
          <p15:clr>
            <a:srgbClr val="5ACBF0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FBF000C-9E4F-C6F7-FDF2-3598A8FDAD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076B11B-8E47-8D5C-039A-B4280A36E4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noProof="0" dirty="0"/>
              <a:t>Zugänge zur Quantenmechanik</a:t>
            </a:r>
          </a:p>
        </p:txBody>
      </p:sp>
      <p:sp>
        <p:nvSpPr>
          <p:cNvPr id="3" name="Foliennummernplatzhalter 2">
            <a:extLst>
              <a:ext uri="{FF2B5EF4-FFF2-40B4-BE49-F238E27FC236}">
                <a16:creationId xmlns:a16="http://schemas.microsoft.com/office/drawing/2014/main" id="{96C40CFE-DF4C-4A7C-1925-8E5E9BC3FD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8FC03C-C266-4645-ABC5-645062898383}" type="slidenum">
              <a:rPr lang="de-DE" noProof="0" smtClean="0"/>
              <a:pPr/>
              <a:t>1</a:t>
            </a:fld>
            <a:r>
              <a:rPr lang="de-DE" noProof="0" dirty="0"/>
              <a:t> </a:t>
            </a:r>
          </a:p>
        </p:txBody>
      </p:sp>
      <p:graphicFrame>
        <p:nvGraphicFramePr>
          <p:cNvPr id="5" name="Tabellenplatzhalter 4">
            <a:extLst>
              <a:ext uri="{FF2B5EF4-FFF2-40B4-BE49-F238E27FC236}">
                <a16:creationId xmlns:a16="http://schemas.microsoft.com/office/drawing/2014/main" id="{BDBE3564-388C-F12B-5524-0651B3DAAB18}"/>
              </a:ext>
            </a:extLst>
          </p:cNvPr>
          <p:cNvGraphicFramePr>
            <a:graphicFrameLocks noGrp="1"/>
          </p:cNvGraphicFramePr>
          <p:nvPr>
            <p:ph type="tbl" sz="quarter" idx="13"/>
            <p:extLst>
              <p:ext uri="{D42A27DB-BD31-4B8C-83A1-F6EECF244321}">
                <p14:modId xmlns:p14="http://schemas.microsoft.com/office/powerpoint/2010/main" val="460947718"/>
              </p:ext>
            </p:extLst>
          </p:nvPr>
        </p:nvGraphicFramePr>
        <p:xfrm>
          <a:off x="468312" y="917575"/>
          <a:ext cx="8424168" cy="3163890"/>
        </p:xfrm>
        <a:graphic>
          <a:graphicData uri="http://schemas.openxmlformats.org/drawingml/2006/table">
            <a:tbl>
              <a:tblPr firstRow="1" bandRow="1">
                <a:tableStyleId>{616DA210-FB5B-4158-B5E0-FEB733F419BA}</a:tableStyleId>
              </a:tblPr>
              <a:tblGrid>
                <a:gridCol w="1727424">
                  <a:extLst>
                    <a:ext uri="{9D8B030D-6E8A-4147-A177-3AD203B41FA5}">
                      <a16:colId xmlns:a16="http://schemas.microsoft.com/office/drawing/2014/main" val="202044044"/>
                    </a:ext>
                  </a:extLst>
                </a:gridCol>
                <a:gridCol w="6696744">
                  <a:extLst>
                    <a:ext uri="{9D8B030D-6E8A-4147-A177-3AD203B41FA5}">
                      <a16:colId xmlns:a16="http://schemas.microsoft.com/office/drawing/2014/main" val="118900617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indent="0"/>
                      <a:endParaRPr lang="de-DE" sz="1350" noProof="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de-DE" sz="1350" b="1" kern="100" noProof="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Kriterien nach Rode/Barth (Basisartikel </a:t>
                      </a:r>
                      <a:r>
                        <a:rPr lang="de-DE" sz="1350" b="1" kern="100" noProof="0" dirty="0" err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NiU</a:t>
                      </a:r>
                      <a:r>
                        <a:rPr lang="de-DE" sz="1350" b="1" kern="100" noProof="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162)</a:t>
                      </a:r>
                      <a:endParaRPr lang="de-DE" sz="1350" kern="10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00274875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sz="1350" noProof="0" dirty="0">
                          <a:latin typeface="+mj-lt"/>
                        </a:rPr>
                        <a:t>Ziel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de-DE" sz="1350" kern="100" noProof="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Auswahl und Bewertung von Unterrichtskonzepten; Klärung fachlicher Kernideen für die Schule.</a:t>
                      </a:r>
                      <a:endParaRPr lang="de-DE" sz="1350" kern="10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6313295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sz="1350" noProof="0" dirty="0">
                          <a:latin typeface="+mj-lt"/>
                        </a:rPr>
                        <a:t>Zugang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de-DE" sz="1350" kern="100" noProof="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Kein direkter Zugang Kurs, sondern Raster und Kriterien zur Kursgestaltung mit Empfehlungen.</a:t>
                      </a:r>
                      <a:endParaRPr lang="de-DE" sz="1350" kern="10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34618235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sz="1350" noProof="0" dirty="0">
                          <a:latin typeface="+mj-lt"/>
                        </a:rPr>
                        <a:t>Zentrale Inhalte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de-DE" sz="1350" kern="100" noProof="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Wesenszüge von Quantenobjekten, unterschiedliche Konzepte (historisch, Zeiger, Berliner, Münchener etc.), Kriterienkatalog, Glossar.</a:t>
                      </a:r>
                      <a:endParaRPr lang="de-DE" sz="1350" kern="10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62743908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sz="1350" noProof="0" dirty="0">
                          <a:latin typeface="+mj-lt"/>
                        </a:rPr>
                        <a:t>Umgang mit Mathematik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de-DE" sz="1350" kern="100" noProof="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Betonung, dass Mathematik nur elementar einsetzbar ist; Empfehlung von Zeigermodell als Brücke.</a:t>
                      </a:r>
                      <a:endParaRPr lang="de-DE" sz="1350" kern="10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30612892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sz="1350" noProof="0" dirty="0">
                          <a:latin typeface="+mj-lt"/>
                        </a:rPr>
                        <a:t>Experimente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de-DE" sz="1350" kern="100" noProof="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Breite Palette: Schulversuche, Filme, Simulationen; Warnung vor „falscher Anschaulichkeit“.</a:t>
                      </a:r>
                      <a:endParaRPr lang="de-DE" sz="1350" kern="10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80016127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sz="1350" noProof="0" dirty="0">
                          <a:latin typeface="+mj-lt"/>
                        </a:rPr>
                        <a:t>Lernschwierigkeiten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de-DE" sz="1350" kern="100" noProof="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Systematische Warnung vor „falschen Freunden“ und Kriterien, um genau solche Fallen zu vermeiden.</a:t>
                      </a:r>
                      <a:endParaRPr lang="de-DE" sz="1350" kern="10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561436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789023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76684C8-3BF0-37A5-7A98-01088210B1E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177E9E1-5669-E6F3-390F-C8A3D122FB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noProof="0" dirty="0"/>
              <a:t>Zugänge zur Quantenmechanik</a:t>
            </a:r>
            <a:br>
              <a:rPr lang="de-DE" sz="1400" b="1" dirty="0"/>
            </a:br>
            <a:r>
              <a:rPr lang="de-DE" sz="1400" b="1" dirty="0"/>
              <a:t>Fokus auf Photonen und sprachliche Repräsentationsformen </a:t>
            </a:r>
            <a:br>
              <a:rPr lang="de-DE" sz="1400" b="1" dirty="0"/>
            </a:br>
            <a:r>
              <a:rPr lang="de-DE" sz="1400" b="1" dirty="0"/>
              <a:t>in Bezug auf den Welle-Teilchen-Dualismus</a:t>
            </a:r>
            <a:br>
              <a:rPr lang="de-DE" sz="1400" b="1" dirty="0"/>
            </a:br>
            <a:endParaRPr lang="de-DE" b="1" noProof="0" dirty="0"/>
          </a:p>
        </p:txBody>
      </p:sp>
      <p:sp>
        <p:nvSpPr>
          <p:cNvPr id="3" name="Foliennummernplatzhalter 2">
            <a:extLst>
              <a:ext uri="{FF2B5EF4-FFF2-40B4-BE49-F238E27FC236}">
                <a16:creationId xmlns:a16="http://schemas.microsoft.com/office/drawing/2014/main" id="{0EE05703-43E4-CF2B-81C2-08D5A05568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8FC03C-C266-4645-ABC5-645062898383}" type="slidenum">
              <a:rPr lang="de-DE" noProof="0" smtClean="0"/>
              <a:pPr/>
              <a:t>2</a:t>
            </a:fld>
            <a:r>
              <a:rPr lang="de-DE" noProof="0" dirty="0"/>
              <a:t> </a:t>
            </a:r>
          </a:p>
        </p:txBody>
      </p:sp>
      <p:graphicFrame>
        <p:nvGraphicFramePr>
          <p:cNvPr id="5" name="Tabellenplatzhalter 4">
            <a:extLst>
              <a:ext uri="{FF2B5EF4-FFF2-40B4-BE49-F238E27FC236}">
                <a16:creationId xmlns:a16="http://schemas.microsoft.com/office/drawing/2014/main" id="{6DD091A2-9DD2-C43D-19DD-CDF0ACA889B1}"/>
              </a:ext>
            </a:extLst>
          </p:cNvPr>
          <p:cNvGraphicFramePr>
            <a:graphicFrameLocks noGrp="1"/>
          </p:cNvGraphicFramePr>
          <p:nvPr>
            <p:ph type="tbl" sz="quarter" idx="13"/>
            <p:extLst>
              <p:ext uri="{D42A27DB-BD31-4B8C-83A1-F6EECF244321}">
                <p14:modId xmlns:p14="http://schemas.microsoft.com/office/powerpoint/2010/main" val="3783209185"/>
              </p:ext>
            </p:extLst>
          </p:nvPr>
        </p:nvGraphicFramePr>
        <p:xfrm>
          <a:off x="468627" y="1275606"/>
          <a:ext cx="8495861" cy="3096345"/>
        </p:xfrm>
        <a:graphic>
          <a:graphicData uri="http://schemas.openxmlformats.org/drawingml/2006/table">
            <a:tbl>
              <a:tblPr firstRow="1" bandRow="1">
                <a:tableStyleId>{616DA210-FB5B-4158-B5E0-FEB733F419BA}</a:tableStyleId>
              </a:tblPr>
              <a:tblGrid>
                <a:gridCol w="1727109">
                  <a:extLst>
                    <a:ext uri="{9D8B030D-6E8A-4147-A177-3AD203B41FA5}">
                      <a16:colId xmlns:a16="http://schemas.microsoft.com/office/drawing/2014/main" val="202044044"/>
                    </a:ext>
                  </a:extLst>
                </a:gridCol>
                <a:gridCol w="6768752">
                  <a:extLst>
                    <a:ext uri="{9D8B030D-6E8A-4147-A177-3AD203B41FA5}">
                      <a16:colId xmlns:a16="http://schemas.microsoft.com/office/drawing/2014/main" val="1189006171"/>
                    </a:ext>
                  </a:extLst>
                </a:gridCol>
              </a:tblGrid>
              <a:tr h="476999">
                <a:tc>
                  <a:txBody>
                    <a:bodyPr/>
                    <a:lstStyle/>
                    <a:p>
                      <a:pPr marL="0" indent="0"/>
                      <a:endParaRPr lang="de-DE" sz="11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de-DE" sz="1100" b="1" kern="100" noProof="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Kriterien nach Rode/Barth (Basisartikel </a:t>
                      </a:r>
                      <a:r>
                        <a:rPr lang="de-DE" sz="1100" b="1" kern="100" noProof="0" dirty="0" err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NiU</a:t>
                      </a:r>
                      <a:r>
                        <a:rPr lang="de-DE" sz="1100" b="1" kern="100" noProof="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162)</a:t>
                      </a:r>
                      <a:endParaRPr lang="de-DE" sz="1100" kern="10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02748751"/>
                  </a:ext>
                </a:extLst>
              </a:tr>
              <a:tr h="646888">
                <a:tc>
                  <a:txBody>
                    <a:bodyPr/>
                    <a:lstStyle/>
                    <a:p>
                      <a:r>
                        <a:rPr lang="de-DE" sz="1100" noProof="0"/>
                        <a:t>Begrifflichkeit für Photonen</a:t>
                      </a:r>
                      <a:endParaRPr lang="de-DE" sz="11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100" noProof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31329511"/>
                  </a:ext>
                </a:extLst>
              </a:tr>
              <a:tr h="678682">
                <a:tc>
                  <a:txBody>
                    <a:bodyPr/>
                    <a:lstStyle/>
                    <a:p>
                      <a:r>
                        <a:rPr lang="de-DE" sz="1100" noProof="0" dirty="0"/>
                        <a:t>Einstieg in den Photonenbegriff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100" noProof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46182357"/>
                  </a:ext>
                </a:extLst>
              </a:tr>
              <a:tr h="646888">
                <a:tc>
                  <a:txBody>
                    <a:bodyPr/>
                    <a:lstStyle/>
                    <a:p>
                      <a:r>
                        <a:rPr lang="de-DE" sz="1100" noProof="0" dirty="0"/>
                        <a:t>Wellenartige Aspekte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100" noProof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27439085"/>
                  </a:ext>
                </a:extLst>
              </a:tr>
              <a:tr h="646888">
                <a:tc>
                  <a:txBody>
                    <a:bodyPr/>
                    <a:lstStyle/>
                    <a:p>
                      <a:r>
                        <a:rPr lang="de-DE" sz="1100" noProof="0" dirty="0"/>
                        <a:t>Teilchenartige Aspekte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100" noProof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0612892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932392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641DF35-99F5-D1AE-15D2-1E6EAA7AF4E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4F16CC6-FFFA-1EF1-2C70-DC75EF198A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noProof="0" dirty="0"/>
              <a:t>Zugänge zur Quantenmechanik</a:t>
            </a:r>
            <a:br>
              <a:rPr lang="de-DE" sz="1400" b="1" dirty="0"/>
            </a:br>
            <a:r>
              <a:rPr lang="de-DE" sz="1400" b="1" dirty="0"/>
              <a:t>Fokus auf Photonen und sprachliche Repräsentationsformen </a:t>
            </a:r>
            <a:br>
              <a:rPr lang="de-DE" sz="1400" b="1" dirty="0"/>
            </a:br>
            <a:r>
              <a:rPr lang="de-DE" sz="1400" b="1" dirty="0"/>
              <a:t>in Bezug auf den Welle-Teilchen-Dualismus</a:t>
            </a:r>
            <a:br>
              <a:rPr lang="de-DE" sz="1400" b="1" dirty="0"/>
            </a:br>
            <a:endParaRPr lang="de-DE" b="1" noProof="0" dirty="0"/>
          </a:p>
        </p:txBody>
      </p:sp>
      <p:sp>
        <p:nvSpPr>
          <p:cNvPr id="3" name="Foliennummernplatzhalter 2">
            <a:extLst>
              <a:ext uri="{FF2B5EF4-FFF2-40B4-BE49-F238E27FC236}">
                <a16:creationId xmlns:a16="http://schemas.microsoft.com/office/drawing/2014/main" id="{CCBC0274-6270-0CBA-66C6-60E51D9F7B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8FC03C-C266-4645-ABC5-645062898383}" type="slidenum">
              <a:rPr lang="de-DE" noProof="0" smtClean="0"/>
              <a:pPr/>
              <a:t>3</a:t>
            </a:fld>
            <a:r>
              <a:rPr lang="de-DE" noProof="0" dirty="0"/>
              <a:t> </a:t>
            </a:r>
          </a:p>
        </p:txBody>
      </p:sp>
      <p:graphicFrame>
        <p:nvGraphicFramePr>
          <p:cNvPr id="5" name="Tabellenplatzhalter 4">
            <a:extLst>
              <a:ext uri="{FF2B5EF4-FFF2-40B4-BE49-F238E27FC236}">
                <a16:creationId xmlns:a16="http://schemas.microsoft.com/office/drawing/2014/main" id="{A525DB2F-DBC2-AB5A-3CB3-DF30D3D0B9F3}"/>
              </a:ext>
            </a:extLst>
          </p:cNvPr>
          <p:cNvGraphicFramePr>
            <a:graphicFrameLocks noGrp="1"/>
          </p:cNvGraphicFramePr>
          <p:nvPr>
            <p:ph type="tbl" sz="quarter" idx="13"/>
            <p:extLst>
              <p:ext uri="{D42A27DB-BD31-4B8C-83A1-F6EECF244321}">
                <p14:modId xmlns:p14="http://schemas.microsoft.com/office/powerpoint/2010/main" val="2398984253"/>
              </p:ext>
            </p:extLst>
          </p:nvPr>
        </p:nvGraphicFramePr>
        <p:xfrm>
          <a:off x="468627" y="1275606"/>
          <a:ext cx="8495861" cy="3168351"/>
        </p:xfrm>
        <a:graphic>
          <a:graphicData uri="http://schemas.openxmlformats.org/drawingml/2006/table">
            <a:tbl>
              <a:tblPr firstRow="1" bandRow="1">
                <a:tableStyleId>{616DA210-FB5B-4158-B5E0-FEB733F419BA}</a:tableStyleId>
              </a:tblPr>
              <a:tblGrid>
                <a:gridCol w="1727109">
                  <a:extLst>
                    <a:ext uri="{9D8B030D-6E8A-4147-A177-3AD203B41FA5}">
                      <a16:colId xmlns:a16="http://schemas.microsoft.com/office/drawing/2014/main" val="202044044"/>
                    </a:ext>
                  </a:extLst>
                </a:gridCol>
                <a:gridCol w="6768752">
                  <a:extLst>
                    <a:ext uri="{9D8B030D-6E8A-4147-A177-3AD203B41FA5}">
                      <a16:colId xmlns:a16="http://schemas.microsoft.com/office/drawing/2014/main" val="1189006171"/>
                    </a:ext>
                  </a:extLst>
                </a:gridCol>
              </a:tblGrid>
              <a:tr h="478270">
                <a:tc>
                  <a:txBody>
                    <a:bodyPr/>
                    <a:lstStyle/>
                    <a:p>
                      <a:pPr marL="0" indent="0"/>
                      <a:endParaRPr lang="de-DE" sz="11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de-DE" sz="1100" b="1" kern="100" noProof="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Kriterien nach Rode/Barth (Basisartikel </a:t>
                      </a:r>
                      <a:r>
                        <a:rPr lang="de-DE" sz="1100" b="1" kern="100" noProof="0" dirty="0" err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NiU</a:t>
                      </a:r>
                      <a:r>
                        <a:rPr lang="de-DE" sz="1100" b="1" kern="100" noProof="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162)</a:t>
                      </a:r>
                      <a:endParaRPr lang="de-DE" sz="1100" kern="10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02748751"/>
                  </a:ext>
                </a:extLst>
              </a:tr>
              <a:tr h="680490">
                <a:tc>
                  <a:txBody>
                    <a:bodyPr/>
                    <a:lstStyle/>
                    <a:p>
                      <a:r>
                        <a:rPr lang="de-DE" sz="1100" noProof="0" dirty="0"/>
                        <a:t>Umgang mit dem Dualismus-Begriff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100" noProof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00161278"/>
                  </a:ext>
                </a:extLst>
              </a:tr>
              <a:tr h="680490">
                <a:tc>
                  <a:txBody>
                    <a:bodyPr/>
                    <a:lstStyle/>
                    <a:p>
                      <a:r>
                        <a:rPr lang="de-DE" sz="1100" noProof="0" dirty="0"/>
                        <a:t>Aussage zu Weg/Ort des Photons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100" noProof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54796908"/>
                  </a:ext>
                </a:extLst>
              </a:tr>
              <a:tr h="648611">
                <a:tc>
                  <a:txBody>
                    <a:bodyPr/>
                    <a:lstStyle/>
                    <a:p>
                      <a:r>
                        <a:rPr lang="de-DE" sz="1100" noProof="0" dirty="0"/>
                        <a:t>Sprachliche Leitlinie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100" noProof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88231793"/>
                  </a:ext>
                </a:extLst>
              </a:tr>
              <a:tr h="680490">
                <a:tc>
                  <a:txBody>
                    <a:bodyPr/>
                    <a:lstStyle/>
                    <a:p>
                      <a:r>
                        <a:rPr lang="de-DE" sz="1100" noProof="0" dirty="0"/>
                        <a:t>Umgang mit </a:t>
                      </a:r>
                      <a:r>
                        <a:rPr lang="de-DE" sz="1100" noProof="0" dirty="0" err="1"/>
                        <a:t>Lernendenvorstellungen</a:t>
                      </a:r>
                      <a:endParaRPr lang="de-DE" sz="11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100" noProof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561436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06503333"/>
      </p:ext>
    </p:extLst>
  </p:cSld>
  <p:clrMapOvr>
    <a:masterClrMapping/>
  </p:clrMapOvr>
</p:sld>
</file>

<file path=ppt/theme/theme1.xml><?xml version="1.0" encoding="utf-8"?>
<a:theme xmlns:a="http://schemas.openxmlformats.org/drawingml/2006/main" name="PowerPoint Master RUB">
  <a:themeElements>
    <a:clrScheme name="RUB">
      <a:dk1>
        <a:sysClr val="windowText" lastClr="000000"/>
      </a:dk1>
      <a:lt1>
        <a:sysClr val="window" lastClr="FFFFFF"/>
      </a:lt1>
      <a:dk2>
        <a:srgbClr val="003560"/>
      </a:dk2>
      <a:lt2>
        <a:srgbClr val="8DAE10"/>
      </a:lt2>
      <a:accent1>
        <a:srgbClr val="FFCC00"/>
      </a:accent1>
      <a:accent2>
        <a:srgbClr val="EE7203"/>
      </a:accent2>
      <a:accent3>
        <a:srgbClr val="E6332A"/>
      </a:accent3>
      <a:accent4>
        <a:srgbClr val="B71E3F"/>
      </a:accent4>
      <a:accent5>
        <a:srgbClr val="9C5516"/>
      </a:accent5>
      <a:accent6>
        <a:srgbClr val="59211C"/>
      </a:accent6>
      <a:hlink>
        <a:srgbClr val="000000"/>
      </a:hlink>
      <a:folHlink>
        <a:srgbClr val="00000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tx2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bg2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PT_RUB_03a.potx" id="{C867D821-36E8-4CDA-B68D-4949E463F39D}" vid="{F84F8B3F-9528-42A9-B5AE-3004D5414502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RUB-Präsentation-16zu9</Template>
  <TotalTime>0</TotalTime>
  <Words>200</Words>
  <Application>Microsoft Office PowerPoint</Application>
  <PresentationFormat>Bildschirmpräsentation (16:9)</PresentationFormat>
  <Paragraphs>29</Paragraphs>
  <Slides>3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3</vt:i4>
      </vt:variant>
    </vt:vector>
  </HeadingPairs>
  <TitlesOfParts>
    <vt:vector size="7" baseType="lpstr">
      <vt:lpstr>Arial</vt:lpstr>
      <vt:lpstr>Calibri</vt:lpstr>
      <vt:lpstr>Wingdings</vt:lpstr>
      <vt:lpstr>PowerPoint Master RUB</vt:lpstr>
      <vt:lpstr>Zugänge zur Quantenmechanik</vt:lpstr>
      <vt:lpstr>Zugänge zur Quantenmechanik Fokus auf Photonen und sprachliche Repräsentationsformen  in Bezug auf den Welle-Teilchen-Dualismus </vt:lpstr>
      <vt:lpstr>Zugänge zur Quantenmechanik Fokus auf Photonen und sprachliche Repräsentationsformen  in Bezug auf den Welle-Teilchen-Dualismus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RUB_Zahlen-Daten-Fakten</dc:title>
  <dc:creator>Dezernat Hochschulkommunikation</dc:creator>
  <cp:lastModifiedBy>lari</cp:lastModifiedBy>
  <cp:revision>283</cp:revision>
  <dcterms:created xsi:type="dcterms:W3CDTF">2018-07-02T13:45:44Z</dcterms:created>
  <dcterms:modified xsi:type="dcterms:W3CDTF">2025-12-18T07:50:08Z</dcterms:modified>
</cp:coreProperties>
</file>