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75" r:id="rId2"/>
    <p:sldId id="379" r:id="rId3"/>
    <p:sldId id="380" r:id="rId4"/>
  </p:sldIdLst>
  <p:sldSz cx="9144000" cy="5143500" type="screen16x9"/>
  <p:notesSz cx="6858000" cy="9144000"/>
  <p:defaultTextStyle>
    <a:defPPr>
      <a:defRPr lang="de-DE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Helle Formatvorlag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13" autoAdjust="0"/>
    <p:restoredTop sz="94830" autoAdjust="0"/>
  </p:normalViewPr>
  <p:slideViewPr>
    <p:cSldViewPr snapToObjects="1">
      <p:cViewPr varScale="1">
        <p:scale>
          <a:sx n="76" d="100"/>
          <a:sy n="76" d="100"/>
        </p:scale>
        <p:origin x="104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Objects="1">
      <p:cViewPr varScale="1">
        <p:scale>
          <a:sx n="80" d="100"/>
          <a:sy n="80" d="100"/>
        </p:scale>
        <p:origin x="306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00993-3FDD-4E80-810D-AC24CF6A32B3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C4235-0F98-4786-8CE2-14E0F0433C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1748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728AD-B8FF-467B-AF5F-4891412E46D0}" type="datetimeFigureOut">
              <a:rPr lang="de-DE" smtClean="0"/>
              <a:t>18.12.2025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A045E6-D734-4DB2-BEE5-DF972DD20C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02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>
            <a:extLst>
              <a:ext uri="{FF2B5EF4-FFF2-40B4-BE49-F238E27FC236}">
                <a16:creationId xmlns:a16="http://schemas.microsoft.com/office/drawing/2014/main" id="{9F4C68DA-A566-1026-B850-E8E43B1C7CE8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68000" y="4230000"/>
            <a:ext cx="7560000" cy="324000"/>
          </a:xfrm>
        </p:spPr>
        <p:txBody>
          <a:bodyPr/>
          <a:lstStyle>
            <a:lvl1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1"/>
                </a:solidFill>
              </a:defRPr>
            </a:lvl1pPr>
            <a:lvl2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2pPr>
            <a:lvl3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3pPr>
            <a:lvl4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4pPr>
            <a:lvl5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5pPr>
            <a:lvl6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6pPr>
            <a:lvl7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7pPr>
            <a:lvl8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8pPr>
            <a:lvl9pPr marL="0" indent="0" algn="l">
              <a:lnSpc>
                <a:spcPts val="2400"/>
              </a:lnSpc>
              <a:spcAft>
                <a:spcPts val="0"/>
              </a:spcAft>
              <a:buFont typeface="Arial" panose="020B0604020202020204" pitchFamily="34" charset="0"/>
              <a:buNone/>
              <a:defRPr sz="1500" b="0">
                <a:solidFill>
                  <a:schemeClr val="bg2"/>
                </a:solidFill>
              </a:defRPr>
            </a:lvl9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>
          <a:xfrm>
            <a:off x="468000" y="4680000"/>
            <a:ext cx="7560000" cy="14400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259FB325-4F00-4E24-9BB5-CBE59A8EE6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3895200"/>
            <a:ext cx="6552272" cy="324000"/>
          </a:xfrm>
        </p:spPr>
        <p:txBody>
          <a:bodyPr/>
          <a:lstStyle>
            <a:lvl1pPr>
              <a:lnSpc>
                <a:spcPts val="2500"/>
              </a:lnSpc>
              <a:defRPr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Titelmasterformat durch Klicken bearbeiten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A11C8C5-D6EB-4C5D-9539-1ADEFC0908B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677199" y="3895200"/>
            <a:ext cx="2505600" cy="324000"/>
          </a:xfrm>
        </p:spPr>
        <p:txBody>
          <a:bodyPr anchor="ctr" anchorCtr="0"/>
          <a:lstStyle>
            <a:lvl1pPr algn="ctr">
              <a:defRPr sz="1050"/>
            </a:lvl1pPr>
          </a:lstStyle>
          <a:p>
            <a:r>
              <a:rPr lang="de-DE" dirty="0"/>
              <a:t>Logo auf Platzhalter ziehen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8638057-3C3C-C397-494C-B6D71484C0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6403" y="3372081"/>
            <a:ext cx="2280138" cy="1524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1A11A22-2E41-AF13-75DF-64DB627B093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-1"/>
            <a:ext cx="8428561" cy="3030633"/>
          </a:xfrm>
          <a:prstGeom prst="rect">
            <a:avLst/>
          </a:prstGeom>
        </p:spPr>
      </p:pic>
      <p:pic>
        <p:nvPicPr>
          <p:cNvPr id="9" name="Bild 5">
            <a:extLst>
              <a:ext uri="{FF2B5EF4-FFF2-40B4-BE49-F238E27FC236}">
                <a16:creationId xmlns:a16="http://schemas.microsoft.com/office/drawing/2014/main" id="{AA066B78-9BB3-BCD0-A3B3-67533DF2A89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7693636" y="-1"/>
            <a:ext cx="1090364" cy="109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258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324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104000" y="954000"/>
            <a:ext cx="4536000" cy="3024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1199913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83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509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Bild inkl. Bildunterze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4104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3587194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4" userDrawn="1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Bild inkl. Bildunterzeile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5220000" y="918000"/>
            <a:ext cx="342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E8C92916-9C2D-4160-84A7-92C7AE8CF34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0"/>
            <a:endParaRPr lang="de-DE" dirty="0"/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413746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2269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Text /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8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0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80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456241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77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 userDrawn="1">
          <p15:clr>
            <a:srgbClr val="FBAE40"/>
          </p15:clr>
        </p15:guide>
        <p15:guide id="5" orient="horz" pos="2564" userDrawn="1">
          <p15:clr>
            <a:srgbClr val="FBAE40"/>
          </p15:clr>
        </p15:guide>
        <p15:guide id="6" orient="horz" pos="1513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/ 2 Bilder 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240000" y="918000"/>
            <a:ext cx="5400000" cy="3366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Bildplatzhalter 4">
            <a:extLst>
              <a:ext uri="{FF2B5EF4-FFF2-40B4-BE49-F238E27FC236}">
                <a16:creationId xmlns:a16="http://schemas.microsoft.com/office/drawing/2014/main" id="{6DB40BEE-2C74-4B7C-AA75-FB330D4E18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8000" y="954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7" name="Bildplatzhalter 4">
            <a:extLst>
              <a:ext uri="{FF2B5EF4-FFF2-40B4-BE49-F238E27FC236}">
                <a16:creationId xmlns:a16="http://schemas.microsoft.com/office/drawing/2014/main" id="{73CCF540-0E4F-47A6-981D-1A856FBCB4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8000" y="2628000"/>
            <a:ext cx="2160000" cy="1440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987010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658" userDrawn="1">
          <p15:clr>
            <a:srgbClr val="FBAE40"/>
          </p15:clr>
        </p15:guide>
        <p15:guide id="2" pos="5444">
          <p15:clr>
            <a:srgbClr val="FBAE40"/>
          </p15:clr>
        </p15:guide>
        <p15:guide id="3" orient="horz" pos="596">
          <p15:clr>
            <a:srgbClr val="FBAE40"/>
          </p15:clr>
        </p15:guide>
        <p15:guide id="4" orient="horz" pos="1653">
          <p15:clr>
            <a:srgbClr val="FBAE40"/>
          </p15:clr>
        </p15:guide>
        <p15:guide id="5" orient="horz" pos="2564">
          <p15:clr>
            <a:srgbClr val="FBAE40"/>
          </p15:clr>
        </p15:guide>
        <p15:guide id="6" orient="horz" pos="1513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HEADLINE EINFÜGEN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5674647-E98A-4E91-B769-603FBD38F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3634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E7FEC2D-DBFC-481D-89EF-55316F02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20000" y="4840014"/>
            <a:ext cx="6300000" cy="108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MENSCHLICH – WELTOFFEN – LEISTUNGSSTARK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BC5583F-31A1-412C-900F-41106AD78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1779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360000" y="5524114"/>
            <a:ext cx="4284008" cy="179984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DEEBD-E611-4601-8478-2EAA0B8A850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8522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756000"/>
            <a:ext cx="8172000" cy="720000"/>
          </a:xfrm>
        </p:spPr>
        <p:txBody>
          <a:bodyPr/>
          <a:lstStyle>
            <a:lvl1pPr>
              <a:lnSpc>
                <a:spcPts val="5700"/>
              </a:lnSpc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476441"/>
            <a:ext cx="8172000" cy="1439863"/>
          </a:xfrm>
        </p:spPr>
        <p:txBody>
          <a:bodyPr/>
          <a:lstStyle>
            <a:lvl1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1pPr>
            <a:lvl2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2pPr>
            <a:lvl3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3pPr>
            <a:lvl4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4pPr>
            <a:lvl5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5pPr>
            <a:lvl6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6pPr>
            <a:lvl7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7pPr>
            <a:lvl8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8pPr>
            <a:lvl9pPr>
              <a:lnSpc>
                <a:spcPts val="5700"/>
              </a:lnSpc>
              <a:defRPr sz="4800" b="1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</p:txBody>
      </p:sp>
    </p:spTree>
    <p:extLst>
      <p:ext uri="{BB962C8B-B14F-4D97-AF65-F5344CB8AC3E}">
        <p14:creationId xmlns:p14="http://schemas.microsoft.com/office/powerpoint/2010/main" val="2910894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HERVORHEBUNG MIT VIEL INH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8A6D120-9FDF-4BA4-88F2-0C6E4507EEA9}"/>
              </a:ext>
            </a:extLst>
          </p:cNvPr>
          <p:cNvSpPr/>
          <p:nvPr userDrawn="1"/>
        </p:nvSpPr>
        <p:spPr>
          <a:xfrm>
            <a:off x="0" y="0"/>
            <a:ext cx="9144000" cy="514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5F15F71-44DB-4D13-AE55-D28F1D1B73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8000" y="828000"/>
            <a:ext cx="8172000" cy="540000"/>
          </a:xfrm>
        </p:spPr>
        <p:txBody>
          <a:bodyPr/>
          <a:lstStyle>
            <a:lvl1pPr>
              <a:lnSpc>
                <a:spcPts val="44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Kapitel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3B6EDCF-E80D-4E83-A8E4-8D2B26F44C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367999"/>
            <a:ext cx="8172000" cy="2916000"/>
          </a:xfrm>
        </p:spPr>
        <p:txBody>
          <a:bodyPr/>
          <a:lstStyle>
            <a:lvl1pPr>
              <a:lnSpc>
                <a:spcPts val="4400"/>
              </a:lnSpc>
              <a:spcAft>
                <a:spcPts val="0"/>
              </a:spcAft>
              <a:defRPr sz="3600" b="0">
                <a:solidFill>
                  <a:schemeClr val="bg1"/>
                </a:solidFill>
              </a:defRPr>
            </a:lvl1pPr>
            <a:lvl2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2pPr>
            <a:lvl3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3pPr>
            <a:lvl4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4pPr>
            <a:lvl5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5pPr>
            <a:lvl6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6pPr>
            <a:lvl7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7pPr>
            <a:lvl8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8pPr>
            <a:lvl9pPr>
              <a:lnSpc>
                <a:spcPts val="4400"/>
              </a:lnSpc>
              <a:defRPr sz="3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Hervorhebung</a:t>
            </a:r>
          </a:p>
          <a:p>
            <a:pPr lvl="1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70510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Headline //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 defTabSz="234000">
              <a:tabLst>
                <a:tab pos="234000" algn="l"/>
              </a:tabLst>
              <a:defRPr/>
            </a:lvl2pPr>
            <a:lvl3pPr defTabSz="234000">
              <a:tabLst>
                <a:tab pos="234000" algn="l"/>
              </a:tabLst>
              <a:defRPr/>
            </a:lvl3pPr>
            <a:lvl4pPr defTabSz="234000">
              <a:tabLst>
                <a:tab pos="234000" algn="l"/>
              </a:tabLst>
              <a:defRPr/>
            </a:lvl4pPr>
            <a:lvl5pPr defTabSz="234000">
              <a:tabLst>
                <a:tab pos="234000" algn="l"/>
              </a:tabLst>
              <a:defRPr/>
            </a:lvl5pPr>
            <a:lvl6pPr marL="0" indent="0" defTabSz="234000">
              <a:buFont typeface="+mj-lt"/>
              <a:buNone/>
              <a:tabLst>
                <a:tab pos="234000" algn="l"/>
              </a:tabLst>
              <a:defRPr/>
            </a:lvl6pPr>
            <a:lvl7pPr defTabSz="234000">
              <a:tabLst>
                <a:tab pos="234000" algn="l"/>
              </a:tabLst>
              <a:defRPr/>
            </a:lvl7pPr>
            <a:lvl8pPr defTabSz="234000">
              <a:tabLst>
                <a:tab pos="234000" algn="l"/>
              </a:tabLst>
              <a:defRPr/>
            </a:lvl8pPr>
            <a:lvl9pPr defTabSz="234000">
              <a:tabLst>
                <a:tab pos="234000" algn="l"/>
              </a:tabLst>
              <a:defRPr/>
            </a:lvl9pPr>
          </a:lstStyle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0586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line //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C8FE19E-1A66-4F06-9454-D8ECA4880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5" name="Tabellenplatzhalter 4">
            <a:extLst>
              <a:ext uri="{FF2B5EF4-FFF2-40B4-BE49-F238E27FC236}">
                <a16:creationId xmlns:a16="http://schemas.microsoft.com/office/drawing/2014/main" id="{F5A8BB0B-4BD0-4791-8A9B-89C9D0000E3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68000" y="918000"/>
            <a:ext cx="8172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Tabelle durch Klicken auf Symbol hinzufügen</a:t>
            </a:r>
            <a:endParaRPr lang="de-DE" dirty="0"/>
          </a:p>
        </p:txBody>
      </p:sp>
      <p:grpSp>
        <p:nvGrpSpPr>
          <p:cNvPr id="6" name="Regieanweisungen">
            <a:extLst>
              <a:ext uri="{FF2B5EF4-FFF2-40B4-BE49-F238E27FC236}">
                <a16:creationId xmlns:a16="http://schemas.microsoft.com/office/drawing/2014/main" id="{20CE116F-C667-495A-B654-8B72C3A079E7}"/>
              </a:ext>
            </a:extLst>
          </p:cNvPr>
          <p:cNvGrpSpPr/>
          <p:nvPr userDrawn="1"/>
        </p:nvGrpSpPr>
        <p:grpSpPr>
          <a:xfrm>
            <a:off x="-2628800" y="-468000"/>
            <a:ext cx="14833648" cy="6083999"/>
            <a:chOff x="-2628800" y="-468000"/>
            <a:chExt cx="14833648" cy="6083999"/>
          </a:xfrm>
        </p:grpSpPr>
        <p:sp>
          <p:nvSpPr>
            <p:cNvPr id="16" name="Listenebenen">
              <a:extLst>
                <a:ext uri="{FF2B5EF4-FFF2-40B4-BE49-F238E27FC236}">
                  <a16:creationId xmlns:a16="http://schemas.microsoft.com/office/drawing/2014/main" id="{84A0104B-AA90-4DE7-ADAE-6959FBC15DB1}"/>
                </a:ext>
              </a:extLst>
            </p:cNvPr>
            <p:cNvSpPr txBox="1"/>
            <p:nvPr userDrawn="1"/>
          </p:nvSpPr>
          <p:spPr>
            <a:xfrm rot="10800000" flipH="1" flipV="1">
              <a:off x="-2628800" y="1368000"/>
              <a:ext cx="2520800" cy="1527786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Einfärbung einer Spalte/Zeile: </a:t>
              </a:r>
              <a:br>
                <a:rPr lang="de-DE" sz="1200" b="0" baseline="0" dirty="0">
                  <a:solidFill>
                    <a:schemeClr val="tx1"/>
                  </a:solidFill>
                  <a:latin typeface="+mn-lt"/>
                </a:rPr>
              </a:b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Spalte/Zeile: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 Entwurf / Tabellentools &gt; Schattierung &gt;</a:t>
              </a: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de-DE" sz="1200" b="1" baseline="0" dirty="0">
                <a:solidFill>
                  <a:schemeClr val="tx1"/>
                </a:solidFill>
                <a:latin typeface="+mn-lt"/>
              </a:endParaRPr>
            </a:p>
            <a:p>
              <a:pPr marL="0" marR="0" lvl="0" indent="0" algn="r" defTabSz="90595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Die gewünschte Farbe aus den Designfarben auswählen</a:t>
              </a:r>
            </a:p>
          </p:txBody>
        </p:sp>
        <p:sp>
          <p:nvSpPr>
            <p:cNvPr id="10" name="Zurücksetzen">
              <a:extLst>
                <a:ext uri="{FF2B5EF4-FFF2-40B4-BE49-F238E27FC236}">
                  <a16:creationId xmlns:a16="http://schemas.microsoft.com/office/drawing/2014/main" id="{431D1FFE-03BA-4520-A89B-CDD1BC7E4751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648000"/>
              <a:ext cx="1944000" cy="612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Folie in Ursprungsform 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bringen über Menü: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Start &gt; Folien &gt; Zurücksetzen</a:t>
              </a:r>
            </a:p>
          </p:txBody>
        </p:sp>
        <p:sp>
          <p:nvSpPr>
            <p:cNvPr id="11" name="Hilfslinien">
              <a:extLst>
                <a:ext uri="{FF2B5EF4-FFF2-40B4-BE49-F238E27FC236}">
                  <a16:creationId xmlns:a16="http://schemas.microsoft.com/office/drawing/2014/main" id="{38EA8585-E11F-4D10-9DAB-78E6756B2D63}"/>
                </a:ext>
              </a:extLst>
            </p:cNvPr>
            <p:cNvSpPr txBox="1"/>
            <p:nvPr userDrawn="1"/>
          </p:nvSpPr>
          <p:spPr>
            <a:xfrm rot="10800000" flipH="1" flipV="1">
              <a:off x="431801" y="-468000"/>
              <a:ext cx="8280400" cy="360000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b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Löschen einer Spalte/Zeile: </a:t>
              </a:r>
              <a:r>
                <a:rPr kumimoji="0" lang="de-DE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Markieren der Spalte/Zeile: Layout &gt; Löschen &gt; Spalte bzw. Zeile löschen</a:t>
              </a:r>
            </a:p>
          </p:txBody>
        </p:sp>
        <p:sp>
          <p:nvSpPr>
            <p:cNvPr id="12" name="Fußzeile">
              <a:extLst>
                <a:ext uri="{FF2B5EF4-FFF2-40B4-BE49-F238E27FC236}">
                  <a16:creationId xmlns:a16="http://schemas.microsoft.com/office/drawing/2014/main" id="{4EFB3271-7B15-42ED-A704-B39FAEDC1436}"/>
                </a:ext>
              </a:extLst>
            </p:cNvPr>
            <p:cNvSpPr txBox="1"/>
            <p:nvPr userDrawn="1"/>
          </p:nvSpPr>
          <p:spPr>
            <a:xfrm rot="10800000" flipH="1" flipV="1">
              <a:off x="431800" y="5255998"/>
              <a:ext cx="8280400" cy="360001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10334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Fußzeile anpassen: </a:t>
              </a: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Einfügen &gt; Text &gt; Kopf- und Fußzeile</a:t>
              </a:r>
            </a:p>
          </p:txBody>
        </p:sp>
        <p:sp>
          <p:nvSpPr>
            <p:cNvPr id="13" name="Layoutwechsel">
              <a:extLst>
                <a:ext uri="{FF2B5EF4-FFF2-40B4-BE49-F238E27FC236}">
                  <a16:creationId xmlns:a16="http://schemas.microsoft.com/office/drawing/2014/main" id="{6BCDAEA0-53BC-4E57-84CA-5C530F05A90E}"/>
                </a:ext>
              </a:extLst>
            </p:cNvPr>
            <p:cNvSpPr txBox="1"/>
            <p:nvPr userDrawn="1"/>
          </p:nvSpPr>
          <p:spPr>
            <a:xfrm rot="10800000" flipH="1" flipV="1">
              <a:off x="9252000" y="2283786"/>
              <a:ext cx="2952848" cy="1044048"/>
            </a:xfrm>
            <a:prstGeom prst="rect">
              <a:avLst/>
            </a:prstGeom>
            <a:noFill/>
            <a:ln w="12700">
              <a:noFill/>
            </a:ln>
          </p:spPr>
          <p:txBody>
            <a:bodyPr vert="horz" wrap="square" lIns="0" tIns="0" rIns="0" bIns="0" rtlCol="0" anchor="t" anchorCtr="0">
              <a:noAutofit/>
            </a:bodyPr>
            <a:lstStyle>
              <a:defPPr>
                <a:defRPr lang="de-DE"/>
              </a:defPPr>
              <a:lvl1pPr marL="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2152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4305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6458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86112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607640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129168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650696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172224" algn="l" defTabSz="1043056" rtl="0" eaLnBrk="1" latinLnBrk="0" hangingPunct="1">
                <a:defRPr sz="2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0" baseline="0" dirty="0">
                  <a:solidFill>
                    <a:schemeClr val="tx1"/>
                  </a:solidFill>
                  <a:latin typeface="+mn-lt"/>
                </a:rPr>
                <a:t>Einfügen einer Spalte/Zeile: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Markieren der Spalte/Zeile neben der eine weitere eingefügt werden soll:</a:t>
              </a:r>
            </a:p>
            <a:p>
              <a:pPr indent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de-DE" sz="1200" b="1" baseline="0" dirty="0">
                  <a:solidFill>
                    <a:schemeClr val="tx1"/>
                  </a:solidFill>
                  <a:latin typeface="+mn-lt"/>
                </a:rPr>
                <a:t>Layout &gt; Hier die gewünschte Einfügeoption auswählen</a:t>
              </a:r>
            </a:p>
          </p:txBody>
        </p:sp>
      </p:grp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4573989D-8FFD-4555-AAB7-592C2CE3AC9F}"/>
              </a:ext>
            </a:extLst>
          </p:cNvPr>
          <p:cNvCxnSpPr/>
          <p:nvPr userDrawn="1"/>
        </p:nvCxnSpPr>
        <p:spPr>
          <a:xfrm>
            <a:off x="0" y="4485600"/>
            <a:ext cx="91440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Grafik 3">
            <a:extLst>
              <a:ext uri="{FF2B5EF4-FFF2-40B4-BE49-F238E27FC236}">
                <a16:creationId xmlns:a16="http://schemas.microsoft.com/office/drawing/2014/main" id="{F3269418-AEC9-43D6-9A0C-41CA02546B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4513"/>
          <a:stretch/>
        </p:blipFill>
        <p:spPr>
          <a:xfrm>
            <a:off x="9252000" y="3327773"/>
            <a:ext cx="2067213" cy="86415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081CC49D-33BF-49DC-B533-86BE2EB412A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08000" y="4679640"/>
            <a:ext cx="1512000" cy="2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4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5148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 dirty="0"/>
              <a:t>Vollbild durch klicken einfügen.</a:t>
            </a:r>
          </a:p>
        </p:txBody>
      </p:sp>
    </p:spTree>
    <p:extLst>
      <p:ext uri="{BB962C8B-B14F-4D97-AF65-F5344CB8AC3E}">
        <p14:creationId xmlns:p14="http://schemas.microsoft.com/office/powerpoint/2010/main" val="391117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kle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52000" y="468000"/>
            <a:ext cx="5040000" cy="336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051999" y="3952800"/>
            <a:ext cx="5040000" cy="32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23257041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292" userDrawn="1">
          <p15:clr>
            <a:srgbClr val="FBAE40"/>
          </p15:clr>
        </p15:guide>
        <p15:guide id="2" pos="4468" userDrawn="1">
          <p15:clr>
            <a:srgbClr val="FBAE40"/>
          </p15:clr>
        </p15:guide>
        <p15:guide id="3" orient="horz" pos="291" userDrawn="1">
          <p15:clr>
            <a:srgbClr val="FBAE40"/>
          </p15:clr>
        </p15:guide>
        <p15:guide id="4" orient="horz" pos="2419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468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240000"/>
            <a:ext cx="3960000" cy="1044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</a:t>
            </a:r>
            <a:r>
              <a:rPr lang="de-DE" dirty="0" err="1"/>
              <a:t>Bildunterzeile</a:t>
            </a:r>
            <a:r>
              <a:rPr lang="de-DE" dirty="0"/>
              <a:t> // für weitere Ebenen (Text)  &gt;&gt; Menü &gt; Start &gt; Absatz &gt; Listenebene erhöhen</a:t>
            </a:r>
          </a:p>
          <a:p>
            <a:pPr lvl="1"/>
            <a:r>
              <a:rPr lang="de-DE" dirty="0"/>
              <a:t>Zweite Ebene</a:t>
            </a:r>
          </a:p>
        </p:txBody>
      </p:sp>
    </p:spTree>
    <p:extLst>
      <p:ext uri="{BB962C8B-B14F-4D97-AF65-F5344CB8AC3E}">
        <p14:creationId xmlns:p14="http://schemas.microsoft.com/office/powerpoint/2010/main" val="622643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 userDrawn="1">
          <p15:clr>
            <a:srgbClr val="FBAE40"/>
          </p15:clr>
        </p15:guide>
        <p15:guide id="2" pos="5443" userDrawn="1">
          <p15:clr>
            <a:srgbClr val="FBAE40"/>
          </p15:clr>
        </p15:guide>
        <p15:guide id="3" orient="horz" pos="291">
          <p15:clr>
            <a:srgbClr val="FBAE40"/>
          </p15:clr>
        </p15:guide>
        <p15:guide id="4" orient="horz" pos="1963" userDrawn="1">
          <p15:clr>
            <a:srgbClr val="FBAE40"/>
          </p15:clr>
        </p15:guide>
        <p15:guide id="5" pos="279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ilder inkl.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EC3A98A1-0379-4B57-A126-017C70E1949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8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B422CC4-3EFE-4A06-B194-FAB2C24ECED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C8FC03C-C266-4645-ABC5-645062898383}" type="slidenum">
              <a:rPr lang="de-DE" smtClean="0"/>
              <a:pPr/>
              <a:t>‹Nr.›</a:t>
            </a:fld>
            <a:r>
              <a:rPr lang="de-DE"/>
              <a:t> </a:t>
            </a:r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6DC3B07E-B021-4B5C-9450-33EDD58444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8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CFABEA7C-7103-4FAC-AAB1-B8FF0684867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80000" y="954000"/>
            <a:ext cx="3960000" cy="2646000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9CA26BD8-E4CD-4A9F-ACC0-895F1FD274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80000" y="3708000"/>
            <a:ext cx="3960000" cy="576000"/>
          </a:xfrm>
        </p:spPr>
        <p:txBody>
          <a:bodyPr/>
          <a:lstStyle>
            <a:lvl1pPr>
              <a:lnSpc>
                <a:spcPts val="1200"/>
              </a:lnSpc>
              <a:spcAft>
                <a:spcPts val="0"/>
              </a:spcAft>
              <a:defRPr sz="900"/>
            </a:lvl1pPr>
            <a:lvl2pPr>
              <a:lnSpc>
                <a:spcPts val="1200"/>
              </a:lnSpc>
              <a:spcAft>
                <a:spcPts val="0"/>
              </a:spcAft>
              <a:defRPr sz="900"/>
            </a:lvl2pPr>
            <a:lvl3pPr>
              <a:lnSpc>
                <a:spcPts val="1200"/>
              </a:lnSpc>
              <a:spcAft>
                <a:spcPts val="0"/>
              </a:spcAft>
              <a:defRPr sz="900"/>
            </a:lvl3pPr>
            <a:lvl4pPr>
              <a:lnSpc>
                <a:spcPts val="1200"/>
              </a:lnSpc>
              <a:spcAft>
                <a:spcPts val="0"/>
              </a:spcAft>
              <a:defRPr sz="900"/>
            </a:lvl4pPr>
            <a:lvl5pPr>
              <a:lnSpc>
                <a:spcPts val="1200"/>
              </a:lnSpc>
              <a:spcAft>
                <a:spcPts val="0"/>
              </a:spcAft>
              <a:defRPr sz="900"/>
            </a:lvl5pPr>
            <a:lvl6pPr>
              <a:lnSpc>
                <a:spcPts val="1200"/>
              </a:lnSpc>
              <a:spcAft>
                <a:spcPts val="0"/>
              </a:spcAft>
              <a:defRPr sz="900"/>
            </a:lvl6pPr>
            <a:lvl7pPr>
              <a:lnSpc>
                <a:spcPts val="1200"/>
              </a:lnSpc>
              <a:spcAft>
                <a:spcPts val="0"/>
              </a:spcAft>
              <a:defRPr sz="900"/>
            </a:lvl7pPr>
            <a:lvl8pPr>
              <a:lnSpc>
                <a:spcPts val="1200"/>
              </a:lnSpc>
              <a:spcAft>
                <a:spcPts val="0"/>
              </a:spcAft>
              <a:defRPr sz="900"/>
            </a:lvl8pPr>
            <a:lvl9pPr>
              <a:lnSpc>
                <a:spcPts val="1200"/>
              </a:lnSpc>
              <a:spcAft>
                <a:spcPts val="0"/>
              </a:spcAft>
              <a:defRPr sz="900"/>
            </a:lvl9pPr>
          </a:lstStyle>
          <a:p>
            <a:pPr lvl="0"/>
            <a:r>
              <a:rPr lang="de-DE" dirty="0"/>
              <a:t>Bildunterzeile // für weitere Ebenen (Text) 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0B3784F-BC20-4A45-986C-728B00F596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KAPITEL | CHART-HEADLINE</a:t>
            </a:r>
          </a:p>
        </p:txBody>
      </p:sp>
    </p:spTree>
    <p:extLst>
      <p:ext uri="{BB962C8B-B14F-4D97-AF65-F5344CB8AC3E}">
        <p14:creationId xmlns:p14="http://schemas.microsoft.com/office/powerpoint/2010/main" val="42622507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5">
          <p15:clr>
            <a:srgbClr val="FBAE40"/>
          </p15:clr>
        </p15:guide>
        <p15:guide id="3" orient="horz" pos="596" userDrawn="1">
          <p15:clr>
            <a:srgbClr val="FBAE40"/>
          </p15:clr>
        </p15:guide>
        <p15:guide id="4" orient="horz" pos="2269" userDrawn="1">
          <p15:clr>
            <a:srgbClr val="FBAE40"/>
          </p15:clr>
        </p15:guide>
        <p15:guide id="5" pos="2790">
          <p15:clr>
            <a:srgbClr val="FBAE40"/>
          </p15:clr>
        </p15:guide>
        <p15:guide id="6" pos="54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 userDrawn="1">
            <p:ph type="title"/>
          </p:nvPr>
        </p:nvSpPr>
        <p:spPr>
          <a:xfrm>
            <a:off x="468000" y="396000"/>
            <a:ext cx="7560000" cy="46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KAPITEL | CHART-HEADLINE</a:t>
            </a:r>
          </a:p>
        </p:txBody>
      </p:sp>
      <p:sp>
        <p:nvSpPr>
          <p:cNvPr id="3" name="Textplatzhalter 2"/>
          <p:cNvSpPr>
            <a:spLocks noGrp="1"/>
          </p:cNvSpPr>
          <p:nvPr userDrawn="1">
            <p:ph type="body" idx="1"/>
          </p:nvPr>
        </p:nvSpPr>
        <p:spPr>
          <a:xfrm>
            <a:off x="468000" y="918000"/>
            <a:ext cx="7560000" cy="336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 dirty="0" err="1"/>
              <a:t>Subline</a:t>
            </a:r>
            <a:r>
              <a:rPr lang="de-DE" dirty="0"/>
              <a:t> auf erster Ebene // für weitere Ebenen (Text und Aufzählungen &gt;&gt; Menü &gt; Start &gt; Absatz &gt; Listenebene erhöhen 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098AA80-601F-3413-3F50-122C39092FD0}"/>
              </a:ext>
            </a:extLst>
          </p:cNvPr>
          <p:cNvSpPr/>
          <p:nvPr userDrawn="1"/>
        </p:nvSpPr>
        <p:spPr>
          <a:xfrm>
            <a:off x="0" y="4663543"/>
            <a:ext cx="9144000" cy="479957"/>
          </a:xfrm>
          <a:prstGeom prst="rect">
            <a:avLst/>
          </a:prstGeom>
          <a:solidFill>
            <a:srgbClr val="0035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013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4F3000F-F0D4-1793-33CE-24941C3028C4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2482" y="4747500"/>
            <a:ext cx="1271159" cy="339502"/>
          </a:xfrm>
          <a:prstGeom prst="rect">
            <a:avLst/>
          </a:prstGeom>
        </p:spPr>
      </p:pic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324000" y="4840014"/>
            <a:ext cx="252000" cy="108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aseline="0">
                <a:ln>
                  <a:solidFill>
                    <a:schemeClr val="bg1"/>
                  </a:solidFill>
                </a:ln>
                <a:solidFill>
                  <a:schemeClr val="tx2"/>
                </a:solidFill>
                <a:latin typeface="+mn-lt"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defRPr sz="1200" baseline="0">
                <a:latin typeface="+mn-lt"/>
              </a:defRPr>
            </a:lvl9pPr>
          </a:lstStyle>
          <a:p>
            <a:fld id="{6C8FC03C-C266-4645-ABC5-645062898383}" type="slidenum">
              <a:rPr lang="de-DE" smtClean="0"/>
              <a:pPr/>
              <a:t>‹Nr.›</a:t>
            </a:fld>
            <a:r>
              <a:rPr lang="de-D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041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67" r:id="rId5"/>
    <p:sldLayoutId id="2147483658" r:id="rId6"/>
    <p:sldLayoutId id="2147483659" r:id="rId7"/>
    <p:sldLayoutId id="2147483660" r:id="rId8"/>
    <p:sldLayoutId id="2147483661" r:id="rId9"/>
    <p:sldLayoutId id="2147483663" r:id="rId10"/>
    <p:sldLayoutId id="2147483662" r:id="rId11"/>
    <p:sldLayoutId id="2147483664" r:id="rId12"/>
    <p:sldLayoutId id="2147483665" r:id="rId13"/>
    <p:sldLayoutId id="2147483666" r:id="rId14"/>
    <p:sldLayoutId id="2147483654" r:id="rId15"/>
    <p:sldLayoutId id="2147483655" r:id="rId16"/>
    <p:sldLayoutId id="2147483668" r:id="rId17"/>
  </p:sldLayoutIdLst>
  <p:hf hdr="0" ftr="0" dt="0"/>
  <p:txStyles>
    <p:titleStyle>
      <a:lvl1pPr marL="0" indent="0" algn="l" defTabSz="6858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2700" b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1200"/>
        </a:spcAft>
        <a:buSzPct val="75000"/>
        <a:buFont typeface="Arial" panose="020B0604020202020204" pitchFamily="34" charset="0"/>
        <a:buNone/>
        <a:defRPr sz="1500" b="1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34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bg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468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702000" indent="-23400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Clr>
          <a:schemeClr val="tx2"/>
        </a:buClr>
        <a:buSzPct val="100000"/>
        <a:buFont typeface="Wingdings" panose="05000000000000000000" pitchFamily="2" charset="2"/>
        <a:buChar char="§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685800" rtl="0" eaLnBrk="1" latinLnBrk="0" hangingPunct="1">
        <a:lnSpc>
          <a:spcPts val="1800"/>
        </a:lnSpc>
        <a:spcBef>
          <a:spcPts val="0"/>
        </a:spcBef>
        <a:spcAft>
          <a:spcPts val="600"/>
        </a:spcAft>
        <a:buSzPct val="75000"/>
        <a:buFont typeface="Arial" panose="020B0604020202020204" pitchFamily="34" charset="0"/>
        <a:buNone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92" userDrawn="1">
          <p15:clr>
            <a:srgbClr val="5ACBF0"/>
          </p15:clr>
        </p15:guide>
        <p15:guide id="2" pos="5059" userDrawn="1">
          <p15:clr>
            <a:srgbClr val="5ACBF0"/>
          </p15:clr>
        </p15:guide>
        <p15:guide id="3" orient="horz" pos="245" userDrawn="1">
          <p15:clr>
            <a:srgbClr val="5ACBF0"/>
          </p15:clr>
        </p15:guide>
        <p15:guide id="4" orient="horz" pos="2700" userDrawn="1">
          <p15:clr>
            <a:srgbClr val="5ACBF0"/>
          </p15:clr>
        </p15:guide>
        <p15:guide id="5" pos="5443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C5368C-A3E0-FB28-9178-9EADEE074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9919E208-F264-6533-3D6A-62F71E1DD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1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8456BD30-FF47-A34E-2FE3-1D0C9E0AE019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869172981"/>
              </p:ext>
            </p:extLst>
          </p:nvPr>
        </p:nvGraphicFramePr>
        <p:xfrm>
          <a:off x="468312" y="917575"/>
          <a:ext cx="8424168" cy="3388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424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indent="0"/>
                      <a:endParaRPr lang="de-DE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de-DE" noProof="0" dirty="0"/>
                        <a:t>Münchener Unterrichtskonzept (Müller/Wiesner)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Ziel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noProof="0" dirty="0"/>
                        <a:t>Begriffs- und Deutungsverständnis (qualitativ),</a:t>
                      </a:r>
                    </a:p>
                    <a:p>
                      <a:r>
                        <a:rPr lang="de-DE" noProof="0" dirty="0"/>
                        <a:t>Anschließend Einblick in Formalismus (quantitativ)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Zugang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5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Konzeptionell-theoretisch, mit klarer Begriffssprache (qualitativer Basiskurs); später formal (quantitativer Aufbaukurs).</a:t>
                      </a:r>
                      <a:endParaRPr lang="de-D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Zentrale Inhalte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5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Dynamische Eigenschaften, Born‑Interpretation, Ensemble, Messprozess, Unbestimmtheit, Wellenfunktion, Operator, Potentialtopf, Atommodell</a:t>
                      </a:r>
                      <a:endParaRPr lang="de-D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Umgang mit Mathematik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5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Hoch im Aufbaukurs: Einführung von Wellenfunktion, Operatoren, Eigenwertgleichungen; Kompromisse bei komplexen Zahlen</a:t>
                      </a:r>
                      <a:endParaRPr lang="de-D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Experimente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5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Schlüsselsequenzen vor allem als Simulationen (Mach‑Zehnder, Doppelspalt, Elektronenbeugung)</a:t>
                      </a:r>
                      <a:endParaRPr lang="de-D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noProof="0" dirty="0"/>
                        <a:t>Lernschwierigkeiten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350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Explizite Analyse typischer Fehlvorstellungen (Bohr‑Bild, permanente Lokalisierung, falsche Unbestimmtheitsdeutung) und Einbau in Kursstruktur</a:t>
                      </a:r>
                      <a:endParaRPr lang="de-DE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732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684C8-3BF0-37A5-7A98-01088210B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7E9E1-5669-E6F3-390F-C8A3D122F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0EE05703-43E4-CF2B-81C2-08D5A0556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2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6DD091A2-9DD2-C43D-19DD-CDF0ACA889B1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3879999155"/>
              </p:ext>
            </p:extLst>
          </p:nvPr>
        </p:nvGraphicFramePr>
        <p:xfrm>
          <a:off x="468627" y="1275606"/>
          <a:ext cx="8495861" cy="30963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6999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noProof="0" dirty="0"/>
                        <a:t>Münchener Unterrichtskonzept (Müller/Wiesner)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/>
                        <a:t>Begrifflichkeit für Photonen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1329511"/>
                  </a:ext>
                </a:extLst>
              </a:tr>
              <a:tr h="678682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Einstieg in den Photonenbegriff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182357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Wellenartige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7439085"/>
                  </a:ext>
                </a:extLst>
              </a:tr>
              <a:tr h="646888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Teilchenartige Aspekte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128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23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1DF35-99F5-D1AE-15D2-1E6EAA7AF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F16CC6-FFFA-1EF1-2C70-DC75EF198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Zugänge zur Quantenmechanik</a:t>
            </a:r>
            <a:br>
              <a:rPr lang="de-DE" sz="1400" b="1" dirty="0"/>
            </a:br>
            <a:r>
              <a:rPr lang="de-DE" sz="1400" b="1" dirty="0"/>
              <a:t>Fokus auf Photonen und sprachliche Repräsentationsformen </a:t>
            </a:r>
            <a:br>
              <a:rPr lang="de-DE" sz="1400" b="1" dirty="0"/>
            </a:br>
            <a:r>
              <a:rPr lang="de-DE" sz="1400" b="1" dirty="0"/>
              <a:t>in Bezug auf den Welle-Teilchen-Dualismus</a:t>
            </a:r>
            <a:br>
              <a:rPr lang="de-DE" sz="1400" b="1" dirty="0"/>
            </a:br>
            <a:endParaRPr lang="de-DE" b="1" noProof="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CCBC0274-6270-0CBA-66C6-60E51D9F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FC03C-C266-4645-ABC5-645062898383}" type="slidenum">
              <a:rPr lang="de-DE" noProof="0" smtClean="0"/>
              <a:pPr/>
              <a:t>3</a:t>
            </a:fld>
            <a:r>
              <a:rPr lang="de-DE" noProof="0" dirty="0"/>
              <a:t> </a:t>
            </a:r>
          </a:p>
        </p:txBody>
      </p:sp>
      <p:graphicFrame>
        <p:nvGraphicFramePr>
          <p:cNvPr id="5" name="Tabellenplatzhalter 4">
            <a:extLst>
              <a:ext uri="{FF2B5EF4-FFF2-40B4-BE49-F238E27FC236}">
                <a16:creationId xmlns:a16="http://schemas.microsoft.com/office/drawing/2014/main" id="{A525DB2F-DBC2-AB5A-3CB3-DF30D3D0B9F3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784806308"/>
              </p:ext>
            </p:extLst>
          </p:nvPr>
        </p:nvGraphicFramePr>
        <p:xfrm>
          <a:off x="468627" y="1275606"/>
          <a:ext cx="8495861" cy="31683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727109">
                  <a:extLst>
                    <a:ext uri="{9D8B030D-6E8A-4147-A177-3AD203B41FA5}">
                      <a16:colId xmlns:a16="http://schemas.microsoft.com/office/drawing/2014/main" val="202044044"/>
                    </a:ext>
                  </a:extLst>
                </a:gridCol>
                <a:gridCol w="6768752">
                  <a:extLst>
                    <a:ext uri="{9D8B030D-6E8A-4147-A177-3AD203B41FA5}">
                      <a16:colId xmlns:a16="http://schemas.microsoft.com/office/drawing/2014/main" val="1189006171"/>
                    </a:ext>
                  </a:extLst>
                </a:gridCol>
              </a:tblGrid>
              <a:tr h="478270">
                <a:tc>
                  <a:txBody>
                    <a:bodyPr/>
                    <a:lstStyle/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noProof="0"/>
                        <a:t>Münchener Unterrichtskonzept (Müller/Wiesner)</a:t>
                      </a:r>
                    </a:p>
                    <a:p>
                      <a:pPr marL="0" indent="0"/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2748751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dem Dualismus-Begriff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0161278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Aussage zu Weg/Ort des Photons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796908"/>
                  </a:ext>
                </a:extLst>
              </a:tr>
              <a:tr h="648611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Sprachliche Leitlinie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8231793"/>
                  </a:ext>
                </a:extLst>
              </a:tr>
              <a:tr h="680490">
                <a:tc>
                  <a:txBody>
                    <a:bodyPr/>
                    <a:lstStyle/>
                    <a:p>
                      <a:r>
                        <a:rPr lang="de-DE" sz="1100" noProof="0" dirty="0"/>
                        <a:t>Umgang mit </a:t>
                      </a:r>
                      <a:r>
                        <a:rPr lang="de-DE" sz="1100" noProof="0" dirty="0" err="1"/>
                        <a:t>Lernendenvorstellungen</a:t>
                      </a:r>
                      <a:endParaRPr lang="de-DE" sz="11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1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143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503333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Master RUB">
  <a:themeElements>
    <a:clrScheme name="RUB">
      <a:dk1>
        <a:sysClr val="windowText" lastClr="000000"/>
      </a:dk1>
      <a:lt1>
        <a:sysClr val="window" lastClr="FFFFFF"/>
      </a:lt1>
      <a:dk2>
        <a:srgbClr val="003560"/>
      </a:dk2>
      <a:lt2>
        <a:srgbClr val="8DAE10"/>
      </a:lt2>
      <a:accent1>
        <a:srgbClr val="FFCC00"/>
      </a:accent1>
      <a:accent2>
        <a:srgbClr val="EE7203"/>
      </a:accent2>
      <a:accent3>
        <a:srgbClr val="E6332A"/>
      </a:accent3>
      <a:accent4>
        <a:srgbClr val="B71E3F"/>
      </a:accent4>
      <a:accent5>
        <a:srgbClr val="9C5516"/>
      </a:accent5>
      <a:accent6>
        <a:srgbClr val="59211C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UB_03a.potx" id="{C867D821-36E8-4CDA-B68D-4949E463F39D}" vid="{F84F8B3F-9528-42A9-B5AE-3004D541450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RUB-Präsentation-16zu9</Template>
  <TotalTime>0</TotalTime>
  <Words>194</Words>
  <Application>Microsoft Office PowerPoint</Application>
  <PresentationFormat>Bildschirmpräsentation (16:9)</PresentationFormat>
  <Paragraphs>30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PowerPoint Master RUB</vt:lpstr>
      <vt:lpstr>Zugänge zur Quantenmechanik</vt:lpstr>
      <vt:lpstr>Zugänge zur Quantenmechanik Fokus auf Photonen und sprachliche Repräsentationsformen  in Bezug auf den Welle-Teilchen-Dualismus </vt:lpstr>
      <vt:lpstr>Zugänge zur Quantenmechanik Fokus auf Photonen und sprachliche Repräsentationsformen  in Bezug auf den Welle-Teilchen-Dualismus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RUB_Zahlen-Daten-Fakten</dc:title>
  <dc:creator>Dezernat Hochschulkommunikation</dc:creator>
  <cp:lastModifiedBy>lari</cp:lastModifiedBy>
  <cp:revision>283</cp:revision>
  <dcterms:created xsi:type="dcterms:W3CDTF">2018-07-02T13:45:44Z</dcterms:created>
  <dcterms:modified xsi:type="dcterms:W3CDTF">2025-12-18T07:50:31Z</dcterms:modified>
</cp:coreProperties>
</file>