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 id="2147483651" r:id="rId2"/>
    <p:sldMasterId id="2147483655" r:id="rId3"/>
  </p:sldMasterIdLst>
  <p:notesMasterIdLst>
    <p:notesMasterId r:id="rId28"/>
  </p:notesMasterIdLst>
  <p:sldIdLst>
    <p:sldId id="291" r:id="rId4"/>
    <p:sldId id="292" r:id="rId5"/>
    <p:sldId id="316" r:id="rId6"/>
    <p:sldId id="317" r:id="rId7"/>
    <p:sldId id="294" r:id="rId8"/>
    <p:sldId id="312" r:id="rId9"/>
    <p:sldId id="313" r:id="rId10"/>
    <p:sldId id="314" r:id="rId11"/>
    <p:sldId id="315" r:id="rId12"/>
    <p:sldId id="295"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Lst>
  <p:sldSz cx="10080625" cy="7561263"/>
  <p:notesSz cx="6858000" cy="9144000"/>
  <p:defaultTextStyle>
    <a:defPPr>
      <a:defRPr lang="de-DE"/>
    </a:defPPr>
    <a:lvl1pPr algn="l" defTabSz="1006475" rtl="0" eaLnBrk="0" fontAlgn="base" hangingPunct="0">
      <a:spcBef>
        <a:spcPct val="0"/>
      </a:spcBef>
      <a:spcAft>
        <a:spcPct val="0"/>
      </a:spcAft>
      <a:defRPr sz="2000" kern="1200">
        <a:solidFill>
          <a:schemeClr val="tx1"/>
        </a:solidFill>
        <a:latin typeface="Calibri" panose="020F0502020204030204" pitchFamily="34" charset="0"/>
        <a:ea typeface="+mn-ea"/>
        <a:cs typeface="Arial" panose="020B0604020202020204" pitchFamily="34" charset="0"/>
      </a:defRPr>
    </a:lvl1pPr>
    <a:lvl2pPr marL="503238" indent="-46038" algn="l" defTabSz="1006475" rtl="0" eaLnBrk="0" fontAlgn="base" hangingPunct="0">
      <a:spcBef>
        <a:spcPct val="0"/>
      </a:spcBef>
      <a:spcAft>
        <a:spcPct val="0"/>
      </a:spcAft>
      <a:defRPr sz="2000" kern="1200">
        <a:solidFill>
          <a:schemeClr val="tx1"/>
        </a:solidFill>
        <a:latin typeface="Calibri" panose="020F0502020204030204" pitchFamily="34" charset="0"/>
        <a:ea typeface="+mn-ea"/>
        <a:cs typeface="Arial" panose="020B0604020202020204" pitchFamily="34" charset="0"/>
      </a:defRPr>
    </a:lvl2pPr>
    <a:lvl3pPr marL="1006475" indent="-92075" algn="l" defTabSz="1006475" rtl="0" eaLnBrk="0" fontAlgn="base" hangingPunct="0">
      <a:spcBef>
        <a:spcPct val="0"/>
      </a:spcBef>
      <a:spcAft>
        <a:spcPct val="0"/>
      </a:spcAft>
      <a:defRPr sz="2000" kern="1200">
        <a:solidFill>
          <a:schemeClr val="tx1"/>
        </a:solidFill>
        <a:latin typeface="Calibri" panose="020F0502020204030204" pitchFamily="34" charset="0"/>
        <a:ea typeface="+mn-ea"/>
        <a:cs typeface="Arial" panose="020B0604020202020204" pitchFamily="34" charset="0"/>
      </a:defRPr>
    </a:lvl3pPr>
    <a:lvl4pPr marL="1511300" indent="-139700" algn="l" defTabSz="1006475" rtl="0" eaLnBrk="0" fontAlgn="base" hangingPunct="0">
      <a:spcBef>
        <a:spcPct val="0"/>
      </a:spcBef>
      <a:spcAft>
        <a:spcPct val="0"/>
      </a:spcAft>
      <a:defRPr sz="2000" kern="1200">
        <a:solidFill>
          <a:schemeClr val="tx1"/>
        </a:solidFill>
        <a:latin typeface="Calibri" panose="020F0502020204030204" pitchFamily="34" charset="0"/>
        <a:ea typeface="+mn-ea"/>
        <a:cs typeface="Arial" panose="020B0604020202020204" pitchFamily="34" charset="0"/>
      </a:defRPr>
    </a:lvl4pPr>
    <a:lvl5pPr marL="2014538" indent="-185738" algn="l" defTabSz="1006475" rtl="0" eaLnBrk="0" fontAlgn="base" hangingPunct="0">
      <a:spcBef>
        <a:spcPct val="0"/>
      </a:spcBef>
      <a:spcAft>
        <a:spcPct val="0"/>
      </a:spcAft>
      <a:defRPr sz="2000"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sz="2000"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sz="2000"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sz="2000"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sz="2000"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859">
          <p15:clr>
            <a:srgbClr val="A4A3A4"/>
          </p15:clr>
        </p15:guide>
        <p15:guide id="2" pos="30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chmitz, Andre" initials="SA" lastIdx="11" clrIdx="0">
    <p:extLst>
      <p:ext uri="{19B8F6BF-5375-455C-9EA6-DF929625EA0E}">
        <p15:presenceInfo xmlns:p15="http://schemas.microsoft.com/office/powerpoint/2012/main" userId="S::andre.schmitz-j26@ruhr-uni-bochum.de::d732bec2-256b-4a9a-80d0-b0f7184b0d4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60"/>
    <a:srgbClr val="E7E7E7"/>
    <a:srgbClr val="8DAE10"/>
    <a:srgbClr val="94C11C"/>
    <a:srgbClr val="E6E4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73" autoAdjust="0"/>
    <p:restoredTop sz="94651" autoAdjust="0"/>
  </p:normalViewPr>
  <p:slideViewPr>
    <p:cSldViewPr snapToGrid="0" snapToObjects="1">
      <p:cViewPr varScale="1">
        <p:scale>
          <a:sx n="104" d="100"/>
          <a:sy n="104" d="100"/>
        </p:scale>
        <p:origin x="1736" y="200"/>
      </p:cViewPr>
      <p:guideLst>
        <p:guide orient="horz" pos="1859"/>
        <p:guide pos="30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F8B59FB-96B4-46BD-B44D-ADD66AA7E82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1008035" eaLnBrk="1" fontAlgn="auto" hangingPunct="1">
              <a:spcBef>
                <a:spcPts val="0"/>
              </a:spcBef>
              <a:spcAft>
                <a:spcPts val="0"/>
              </a:spcAft>
              <a:defRPr sz="1200">
                <a:latin typeface="+mn-lt"/>
                <a:cs typeface="+mn-cs"/>
              </a:defRPr>
            </a:lvl1pPr>
          </a:lstStyle>
          <a:p>
            <a:pPr>
              <a:defRPr/>
            </a:pPr>
            <a:endParaRPr lang="de-DE"/>
          </a:p>
        </p:txBody>
      </p:sp>
      <p:sp>
        <p:nvSpPr>
          <p:cNvPr id="3" name="Datumsplatzhalter 2">
            <a:extLst>
              <a:ext uri="{FF2B5EF4-FFF2-40B4-BE49-F238E27FC236}">
                <a16:creationId xmlns:a16="http://schemas.microsoft.com/office/drawing/2014/main" id="{41A93995-76D0-4802-B02F-15B088E5B5C6}"/>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1008035" eaLnBrk="1" fontAlgn="auto" hangingPunct="1">
              <a:spcBef>
                <a:spcPts val="0"/>
              </a:spcBef>
              <a:spcAft>
                <a:spcPts val="0"/>
              </a:spcAft>
              <a:defRPr sz="1200">
                <a:latin typeface="+mn-lt"/>
                <a:cs typeface="+mn-cs"/>
              </a:defRPr>
            </a:lvl1pPr>
          </a:lstStyle>
          <a:p>
            <a:pPr>
              <a:defRPr/>
            </a:pPr>
            <a:fld id="{F1E4DDF9-B891-4A28-A9EF-B7895864C308}" type="datetimeFigureOut">
              <a:rPr lang="de-DE"/>
              <a:pPr>
                <a:defRPr/>
              </a:pPr>
              <a:t>12.09.24</a:t>
            </a:fld>
            <a:endParaRPr lang="de-DE"/>
          </a:p>
        </p:txBody>
      </p:sp>
      <p:sp>
        <p:nvSpPr>
          <p:cNvPr id="4" name="Folienbildplatzhalter 3">
            <a:extLst>
              <a:ext uri="{FF2B5EF4-FFF2-40B4-BE49-F238E27FC236}">
                <a16:creationId xmlns:a16="http://schemas.microsoft.com/office/drawing/2014/main" id="{E40DC74A-7B85-47B2-807D-FFEB31F4B0C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a:extLst>
              <a:ext uri="{FF2B5EF4-FFF2-40B4-BE49-F238E27FC236}">
                <a16:creationId xmlns:a16="http://schemas.microsoft.com/office/drawing/2014/main" id="{7816EF74-5541-4889-8893-FC8E562AA34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a:extLst>
              <a:ext uri="{FF2B5EF4-FFF2-40B4-BE49-F238E27FC236}">
                <a16:creationId xmlns:a16="http://schemas.microsoft.com/office/drawing/2014/main" id="{A09F9948-A8B5-494A-90FE-8E54545CD0D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1008035" eaLnBrk="1" fontAlgn="auto" hangingPunct="1">
              <a:spcBef>
                <a:spcPts val="0"/>
              </a:spcBef>
              <a:spcAft>
                <a:spcPts val="0"/>
              </a:spcAft>
              <a:defRPr sz="1200">
                <a:latin typeface="+mn-lt"/>
                <a:cs typeface="+mn-cs"/>
              </a:defRPr>
            </a:lvl1pPr>
          </a:lstStyle>
          <a:p>
            <a:pPr>
              <a:defRPr/>
            </a:pPr>
            <a:endParaRPr lang="de-DE"/>
          </a:p>
        </p:txBody>
      </p:sp>
      <p:sp>
        <p:nvSpPr>
          <p:cNvPr id="7" name="Foliennummernplatzhalter 6">
            <a:extLst>
              <a:ext uri="{FF2B5EF4-FFF2-40B4-BE49-F238E27FC236}">
                <a16:creationId xmlns:a16="http://schemas.microsoft.com/office/drawing/2014/main" id="{BE3CA484-23B7-4579-A7FC-9F46548182A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E6560D6-EFF9-4DD5-A3AD-D07F85C2D594}"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defTabSz="1006475" rtl="0" eaLnBrk="0" fontAlgn="base" hangingPunct="0">
      <a:spcBef>
        <a:spcPct val="30000"/>
      </a:spcBef>
      <a:spcAft>
        <a:spcPct val="0"/>
      </a:spcAft>
      <a:defRPr sz="1300" kern="1200">
        <a:solidFill>
          <a:schemeClr val="tx1"/>
        </a:solidFill>
        <a:latin typeface="+mn-lt"/>
        <a:ea typeface="+mn-ea"/>
        <a:cs typeface="+mn-cs"/>
      </a:defRPr>
    </a:lvl1pPr>
    <a:lvl2pPr marL="503238" algn="l" defTabSz="1006475" rtl="0" eaLnBrk="0" fontAlgn="base" hangingPunct="0">
      <a:spcBef>
        <a:spcPct val="30000"/>
      </a:spcBef>
      <a:spcAft>
        <a:spcPct val="0"/>
      </a:spcAft>
      <a:defRPr sz="1300" kern="1200">
        <a:solidFill>
          <a:schemeClr val="tx1"/>
        </a:solidFill>
        <a:latin typeface="+mn-lt"/>
        <a:ea typeface="+mn-ea"/>
        <a:cs typeface="+mn-cs"/>
      </a:defRPr>
    </a:lvl2pPr>
    <a:lvl3pPr marL="1006475" algn="l" defTabSz="1006475" rtl="0" eaLnBrk="0" fontAlgn="base" hangingPunct="0">
      <a:spcBef>
        <a:spcPct val="30000"/>
      </a:spcBef>
      <a:spcAft>
        <a:spcPct val="0"/>
      </a:spcAft>
      <a:defRPr sz="1300" kern="1200">
        <a:solidFill>
          <a:schemeClr val="tx1"/>
        </a:solidFill>
        <a:latin typeface="+mn-lt"/>
        <a:ea typeface="+mn-ea"/>
        <a:cs typeface="+mn-cs"/>
      </a:defRPr>
    </a:lvl3pPr>
    <a:lvl4pPr marL="1511300" algn="l" defTabSz="1006475" rtl="0" eaLnBrk="0" fontAlgn="base" hangingPunct="0">
      <a:spcBef>
        <a:spcPct val="30000"/>
      </a:spcBef>
      <a:spcAft>
        <a:spcPct val="0"/>
      </a:spcAft>
      <a:defRPr sz="1300" kern="1200">
        <a:solidFill>
          <a:schemeClr val="tx1"/>
        </a:solidFill>
        <a:latin typeface="+mn-lt"/>
        <a:ea typeface="+mn-ea"/>
        <a:cs typeface="+mn-cs"/>
      </a:defRPr>
    </a:lvl4pPr>
    <a:lvl5pPr marL="2014538" algn="l" defTabSz="1006475" rtl="0" eaLnBrk="0" fontAlgn="base" hangingPunct="0">
      <a:spcBef>
        <a:spcPct val="30000"/>
      </a:spcBef>
      <a:spcAft>
        <a:spcPct val="0"/>
      </a:spcAft>
      <a:defRPr sz="1300" kern="1200">
        <a:solidFill>
          <a:schemeClr val="tx1"/>
        </a:solidFill>
        <a:latin typeface="+mn-lt"/>
        <a:ea typeface="+mn-ea"/>
        <a:cs typeface="+mn-cs"/>
      </a:defRPr>
    </a:lvl5pPr>
    <a:lvl6pPr marL="2520086" algn="l" defTabSz="1008035" rtl="0" eaLnBrk="1" latinLnBrk="0" hangingPunct="1">
      <a:defRPr sz="1300" kern="1200">
        <a:solidFill>
          <a:schemeClr val="tx1"/>
        </a:solidFill>
        <a:latin typeface="+mn-lt"/>
        <a:ea typeface="+mn-ea"/>
        <a:cs typeface="+mn-cs"/>
      </a:defRPr>
    </a:lvl6pPr>
    <a:lvl7pPr marL="3024104" algn="l" defTabSz="1008035" rtl="0" eaLnBrk="1" latinLnBrk="0" hangingPunct="1">
      <a:defRPr sz="1300" kern="1200">
        <a:solidFill>
          <a:schemeClr val="tx1"/>
        </a:solidFill>
        <a:latin typeface="+mn-lt"/>
        <a:ea typeface="+mn-ea"/>
        <a:cs typeface="+mn-cs"/>
      </a:defRPr>
    </a:lvl7pPr>
    <a:lvl8pPr marL="3528121" algn="l" defTabSz="1008035" rtl="0" eaLnBrk="1" latinLnBrk="0" hangingPunct="1">
      <a:defRPr sz="1300" kern="1200">
        <a:solidFill>
          <a:schemeClr val="tx1"/>
        </a:solidFill>
        <a:latin typeface="+mn-lt"/>
        <a:ea typeface="+mn-ea"/>
        <a:cs typeface="+mn-cs"/>
      </a:defRPr>
    </a:lvl8pPr>
    <a:lvl9pPr marL="4032138" algn="l" defTabSz="1008035" rtl="0" eaLnBrk="1" latinLnBrk="0" hangingPunct="1">
      <a:defRPr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mit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6660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10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format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9740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7E7E7"/>
        </a:solidFill>
        <a:effectLst/>
      </p:bgPr>
    </p:bg>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E2125DB1-E054-47BD-AD93-69C52D23693B}"/>
              </a:ext>
            </a:extLst>
          </p:cNvPr>
          <p:cNvSpPr/>
          <p:nvPr/>
        </p:nvSpPr>
        <p:spPr>
          <a:xfrm>
            <a:off x="0" y="0"/>
            <a:ext cx="9121775" cy="7067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08035" eaLnBrk="1" fontAlgn="auto" hangingPunct="1">
              <a:spcBef>
                <a:spcPts val="0"/>
              </a:spcBef>
              <a:spcAft>
                <a:spcPts val="0"/>
              </a:spcAft>
              <a:defRPr/>
            </a:pPr>
            <a:endParaRPr lang="de-DE"/>
          </a:p>
        </p:txBody>
      </p:sp>
      <p:pic>
        <p:nvPicPr>
          <p:cNvPr id="1027" name="Inhaltsplatzhalter 5">
            <a:extLst>
              <a:ext uri="{FF2B5EF4-FFF2-40B4-BE49-F238E27FC236}">
                <a16:creationId xmlns:a16="http://schemas.microsoft.com/office/drawing/2014/main" id="{12F2EA58-8629-47D4-A651-BC2551BEC2F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58163" y="0"/>
            <a:ext cx="1439862"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Inhaltsplatzhalter 5" descr="Label_RUB_WEISS-BLAU_srgb.jpg">
            <a:extLst>
              <a:ext uri="{FF2B5EF4-FFF2-40B4-BE49-F238E27FC236}">
                <a16:creationId xmlns:a16="http://schemas.microsoft.com/office/drawing/2014/main" id="{744D6E74-9C24-4D00-AFCA-245D0099958A}"/>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158163" y="0"/>
            <a:ext cx="1439862"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2" r:id="rId1"/>
  </p:sldLayoutIdLst>
  <p:txStyles>
    <p:titleStyle>
      <a:lvl1pPr algn="ctr" defTabSz="1006475" rtl="0" eaLnBrk="0" fontAlgn="base" hangingPunct="0">
        <a:spcBef>
          <a:spcPct val="0"/>
        </a:spcBef>
        <a:spcAft>
          <a:spcPct val="0"/>
        </a:spcAft>
        <a:defRPr sz="4900" kern="1200">
          <a:solidFill>
            <a:schemeClr val="tx1"/>
          </a:solidFill>
          <a:latin typeface="+mj-lt"/>
          <a:ea typeface="+mj-ea"/>
          <a:cs typeface="+mj-cs"/>
        </a:defRPr>
      </a:lvl1pPr>
      <a:lvl2pPr algn="ctr" defTabSz="1006475" rtl="0" eaLnBrk="0" fontAlgn="base" hangingPunct="0">
        <a:spcBef>
          <a:spcPct val="0"/>
        </a:spcBef>
        <a:spcAft>
          <a:spcPct val="0"/>
        </a:spcAft>
        <a:defRPr sz="4900">
          <a:solidFill>
            <a:schemeClr val="tx1"/>
          </a:solidFill>
          <a:latin typeface="Calibri" panose="020F0502020204030204" pitchFamily="34" charset="0"/>
        </a:defRPr>
      </a:lvl2pPr>
      <a:lvl3pPr algn="ctr" defTabSz="1006475" rtl="0" eaLnBrk="0" fontAlgn="base" hangingPunct="0">
        <a:spcBef>
          <a:spcPct val="0"/>
        </a:spcBef>
        <a:spcAft>
          <a:spcPct val="0"/>
        </a:spcAft>
        <a:defRPr sz="4900">
          <a:solidFill>
            <a:schemeClr val="tx1"/>
          </a:solidFill>
          <a:latin typeface="Calibri" panose="020F0502020204030204" pitchFamily="34" charset="0"/>
        </a:defRPr>
      </a:lvl3pPr>
      <a:lvl4pPr algn="ctr" defTabSz="1006475" rtl="0" eaLnBrk="0" fontAlgn="base" hangingPunct="0">
        <a:spcBef>
          <a:spcPct val="0"/>
        </a:spcBef>
        <a:spcAft>
          <a:spcPct val="0"/>
        </a:spcAft>
        <a:defRPr sz="4900">
          <a:solidFill>
            <a:schemeClr val="tx1"/>
          </a:solidFill>
          <a:latin typeface="Calibri" panose="020F0502020204030204" pitchFamily="34" charset="0"/>
        </a:defRPr>
      </a:lvl4pPr>
      <a:lvl5pPr algn="ctr" defTabSz="1006475" rtl="0" eaLnBrk="0" fontAlgn="base" hangingPunct="0">
        <a:spcBef>
          <a:spcPct val="0"/>
        </a:spcBef>
        <a:spcAft>
          <a:spcPct val="0"/>
        </a:spcAft>
        <a:defRPr sz="4900">
          <a:solidFill>
            <a:schemeClr val="tx1"/>
          </a:solidFill>
          <a:latin typeface="Calibri" panose="020F0502020204030204" pitchFamily="34" charset="0"/>
        </a:defRPr>
      </a:lvl5pPr>
      <a:lvl6pPr marL="457200" algn="ctr" defTabSz="1006475" rtl="0" fontAlgn="base">
        <a:spcBef>
          <a:spcPct val="0"/>
        </a:spcBef>
        <a:spcAft>
          <a:spcPct val="0"/>
        </a:spcAft>
        <a:defRPr sz="4900">
          <a:solidFill>
            <a:schemeClr val="tx1"/>
          </a:solidFill>
          <a:latin typeface="Calibri" panose="020F0502020204030204" pitchFamily="34" charset="0"/>
        </a:defRPr>
      </a:lvl6pPr>
      <a:lvl7pPr marL="914400" algn="ctr" defTabSz="1006475" rtl="0" fontAlgn="base">
        <a:spcBef>
          <a:spcPct val="0"/>
        </a:spcBef>
        <a:spcAft>
          <a:spcPct val="0"/>
        </a:spcAft>
        <a:defRPr sz="4900">
          <a:solidFill>
            <a:schemeClr val="tx1"/>
          </a:solidFill>
          <a:latin typeface="Calibri" panose="020F0502020204030204" pitchFamily="34" charset="0"/>
        </a:defRPr>
      </a:lvl7pPr>
      <a:lvl8pPr marL="1371600" algn="ctr" defTabSz="1006475" rtl="0" fontAlgn="base">
        <a:spcBef>
          <a:spcPct val="0"/>
        </a:spcBef>
        <a:spcAft>
          <a:spcPct val="0"/>
        </a:spcAft>
        <a:defRPr sz="4900">
          <a:solidFill>
            <a:schemeClr val="tx1"/>
          </a:solidFill>
          <a:latin typeface="Calibri" panose="020F0502020204030204" pitchFamily="34" charset="0"/>
        </a:defRPr>
      </a:lvl8pPr>
      <a:lvl9pPr marL="1828800" algn="ctr" defTabSz="1006475" rtl="0" fontAlgn="base">
        <a:spcBef>
          <a:spcPct val="0"/>
        </a:spcBef>
        <a:spcAft>
          <a:spcPct val="0"/>
        </a:spcAft>
        <a:defRPr sz="4900">
          <a:solidFill>
            <a:schemeClr val="tx1"/>
          </a:solidFill>
          <a:latin typeface="Calibri" panose="020F0502020204030204" pitchFamily="34" charset="0"/>
        </a:defRPr>
      </a:lvl9pPr>
    </p:titleStyle>
    <p:bodyStyle>
      <a:lvl1pPr marL="377825" indent="-377825" algn="l" defTabSz="1006475" rtl="0" eaLnBrk="0" fontAlgn="base" hangingPunct="0">
        <a:spcBef>
          <a:spcPct val="20000"/>
        </a:spcBef>
        <a:spcAft>
          <a:spcPct val="0"/>
        </a:spcAft>
        <a:buFont typeface="Arial" panose="020B0604020202020204" pitchFamily="34" charset="0"/>
        <a:buChar char="•"/>
        <a:defRPr sz="3500" kern="1200">
          <a:solidFill>
            <a:schemeClr val="tx1"/>
          </a:solidFill>
          <a:latin typeface="+mn-lt"/>
          <a:ea typeface="+mn-ea"/>
          <a:cs typeface="+mn-cs"/>
        </a:defRPr>
      </a:lvl1pPr>
      <a:lvl2pPr marL="817563" indent="-314325" algn="l" defTabSz="1006475" rtl="0" eaLnBrk="0" fontAlgn="base" hangingPunct="0">
        <a:spcBef>
          <a:spcPct val="20000"/>
        </a:spcBef>
        <a:spcAft>
          <a:spcPct val="0"/>
        </a:spcAft>
        <a:buFont typeface="Arial" panose="020B0604020202020204" pitchFamily="34" charset="0"/>
        <a:buChar char="–"/>
        <a:defRPr sz="3100" kern="1200">
          <a:solidFill>
            <a:schemeClr val="tx1"/>
          </a:solidFill>
          <a:latin typeface="+mn-lt"/>
          <a:ea typeface="+mn-ea"/>
          <a:cs typeface="+mn-cs"/>
        </a:defRPr>
      </a:lvl2pPr>
      <a:lvl3pPr marL="1258888" indent="-250825" algn="l" defTabSz="1006475"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3pPr>
      <a:lvl4pPr marL="1763713" indent="-250825" algn="l" defTabSz="1006475"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4pPr>
      <a:lvl5pPr marL="2266950" indent="-250825" algn="l" defTabSz="1006475"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5pPr>
      <a:lvl6pPr marL="2772095"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76112"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80130"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84147"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de-DE"/>
      </a:defPPr>
      <a:lvl1pPr marL="0" algn="l" defTabSz="1008035" rtl="0" eaLnBrk="1" latinLnBrk="0" hangingPunct="1">
        <a:defRPr sz="2000" kern="1200">
          <a:solidFill>
            <a:schemeClr val="tx1"/>
          </a:solidFill>
          <a:latin typeface="+mn-lt"/>
          <a:ea typeface="+mn-ea"/>
          <a:cs typeface="+mn-cs"/>
        </a:defRPr>
      </a:lvl1pPr>
      <a:lvl2pPr marL="504017" algn="l" defTabSz="1008035" rtl="0" eaLnBrk="1" latinLnBrk="0" hangingPunct="1">
        <a:defRPr sz="2000" kern="1200">
          <a:solidFill>
            <a:schemeClr val="tx1"/>
          </a:solidFill>
          <a:latin typeface="+mn-lt"/>
          <a:ea typeface="+mn-ea"/>
          <a:cs typeface="+mn-cs"/>
        </a:defRPr>
      </a:lvl2pPr>
      <a:lvl3pPr marL="1008035" algn="l" defTabSz="1008035" rtl="0" eaLnBrk="1" latinLnBrk="0" hangingPunct="1">
        <a:defRPr sz="2000" kern="1200">
          <a:solidFill>
            <a:schemeClr val="tx1"/>
          </a:solidFill>
          <a:latin typeface="+mn-lt"/>
          <a:ea typeface="+mn-ea"/>
          <a:cs typeface="+mn-cs"/>
        </a:defRPr>
      </a:lvl3pPr>
      <a:lvl4pPr marL="1512052" algn="l" defTabSz="1008035" rtl="0" eaLnBrk="1" latinLnBrk="0" hangingPunct="1">
        <a:defRPr sz="2000" kern="1200">
          <a:solidFill>
            <a:schemeClr val="tx1"/>
          </a:solidFill>
          <a:latin typeface="+mn-lt"/>
          <a:ea typeface="+mn-ea"/>
          <a:cs typeface="+mn-cs"/>
        </a:defRPr>
      </a:lvl4pPr>
      <a:lvl5pPr marL="2016069" algn="l" defTabSz="1008035" rtl="0" eaLnBrk="1" latinLnBrk="0" hangingPunct="1">
        <a:defRPr sz="2000" kern="1200">
          <a:solidFill>
            <a:schemeClr val="tx1"/>
          </a:solidFill>
          <a:latin typeface="+mn-lt"/>
          <a:ea typeface="+mn-ea"/>
          <a:cs typeface="+mn-cs"/>
        </a:defRPr>
      </a:lvl5pPr>
      <a:lvl6pPr marL="2520086" algn="l" defTabSz="1008035" rtl="0" eaLnBrk="1" latinLnBrk="0" hangingPunct="1">
        <a:defRPr sz="2000" kern="1200">
          <a:solidFill>
            <a:schemeClr val="tx1"/>
          </a:solidFill>
          <a:latin typeface="+mn-lt"/>
          <a:ea typeface="+mn-ea"/>
          <a:cs typeface="+mn-cs"/>
        </a:defRPr>
      </a:lvl6pPr>
      <a:lvl7pPr marL="3024104" algn="l" defTabSz="1008035" rtl="0" eaLnBrk="1" latinLnBrk="0" hangingPunct="1">
        <a:defRPr sz="2000" kern="1200">
          <a:solidFill>
            <a:schemeClr val="tx1"/>
          </a:solidFill>
          <a:latin typeface="+mn-lt"/>
          <a:ea typeface="+mn-ea"/>
          <a:cs typeface="+mn-cs"/>
        </a:defRPr>
      </a:lvl7pPr>
      <a:lvl8pPr marL="3528121" algn="l" defTabSz="1008035" rtl="0" eaLnBrk="1" latinLnBrk="0" hangingPunct="1">
        <a:defRPr sz="2000" kern="1200">
          <a:solidFill>
            <a:schemeClr val="tx1"/>
          </a:solidFill>
          <a:latin typeface="+mn-lt"/>
          <a:ea typeface="+mn-ea"/>
          <a:cs typeface="+mn-cs"/>
        </a:defRPr>
      </a:lvl8pPr>
      <a:lvl9pPr marL="4032138" algn="l" defTabSz="1008035"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7E7E7"/>
        </a:solidFill>
        <a:effectLst/>
      </p:bgPr>
    </p:bg>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6DE32AD7-A53B-49AF-813F-2AA6F38F9767}"/>
              </a:ext>
            </a:extLst>
          </p:cNvPr>
          <p:cNvSpPr/>
          <p:nvPr/>
        </p:nvSpPr>
        <p:spPr>
          <a:xfrm>
            <a:off x="0" y="0"/>
            <a:ext cx="9601200" cy="14398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08035" eaLnBrk="1" fontAlgn="auto" hangingPunct="1">
              <a:spcBef>
                <a:spcPts val="0"/>
              </a:spcBef>
              <a:spcAft>
                <a:spcPts val="0"/>
              </a:spcAft>
              <a:defRPr/>
            </a:pPr>
            <a:endParaRPr lang="de-DE"/>
          </a:p>
        </p:txBody>
      </p:sp>
      <p:pic>
        <p:nvPicPr>
          <p:cNvPr id="2051" name="Inhaltsplatzhalter 5">
            <a:extLst>
              <a:ext uri="{FF2B5EF4-FFF2-40B4-BE49-F238E27FC236}">
                <a16:creationId xmlns:a16="http://schemas.microsoft.com/office/drawing/2014/main" id="{3076A8CF-96C6-47E1-80C8-DF803F1AEB1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18600" y="0"/>
            <a:ext cx="7207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Grafik 9" descr="Wortmarke_BLAU_srgb.jpg">
            <a:extLst>
              <a:ext uri="{FF2B5EF4-FFF2-40B4-BE49-F238E27FC236}">
                <a16:creationId xmlns:a16="http://schemas.microsoft.com/office/drawing/2014/main" id="{87FD4B5D-BE9E-4D49-9A4E-87DFD62D464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5775" y="228600"/>
            <a:ext cx="1728788"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feld 22">
            <a:extLst>
              <a:ext uri="{FF2B5EF4-FFF2-40B4-BE49-F238E27FC236}">
                <a16:creationId xmlns:a16="http://schemas.microsoft.com/office/drawing/2014/main" id="{00DBD4DF-3087-474F-B424-3A3557744286}"/>
              </a:ext>
            </a:extLst>
          </p:cNvPr>
          <p:cNvSpPr txBox="1">
            <a:spLocks noChangeArrowheads="1"/>
          </p:cNvSpPr>
          <p:nvPr/>
        </p:nvSpPr>
        <p:spPr bwMode="auto">
          <a:xfrm>
            <a:off x="9194800" y="7138988"/>
            <a:ext cx="366713"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000">
                <a:solidFill>
                  <a:schemeClr val="tx1"/>
                </a:solidFill>
                <a:latin typeface="Calibri" panose="020F0502020204030204" pitchFamily="34" charset="0"/>
                <a:cs typeface="Arial" panose="020B0604020202020204" pitchFamily="34" charset="0"/>
              </a:defRPr>
            </a:lvl1pPr>
            <a:lvl2pPr marL="742950" indent="-285750">
              <a:defRPr sz="2000">
                <a:solidFill>
                  <a:schemeClr val="tx1"/>
                </a:solidFill>
                <a:latin typeface="Calibri" panose="020F0502020204030204" pitchFamily="34" charset="0"/>
                <a:cs typeface="Arial" panose="020B0604020202020204" pitchFamily="34" charset="0"/>
              </a:defRPr>
            </a:lvl2pPr>
            <a:lvl3pPr marL="1143000" indent="-228600">
              <a:defRPr sz="2000">
                <a:solidFill>
                  <a:schemeClr val="tx1"/>
                </a:solidFill>
                <a:latin typeface="Calibri" panose="020F0502020204030204" pitchFamily="34" charset="0"/>
                <a:cs typeface="Arial" panose="020B0604020202020204" pitchFamily="34" charset="0"/>
              </a:defRPr>
            </a:lvl3pPr>
            <a:lvl4pPr marL="1600200" indent="-228600">
              <a:defRPr sz="2000">
                <a:solidFill>
                  <a:schemeClr val="tx1"/>
                </a:solidFill>
                <a:latin typeface="Calibri" panose="020F0502020204030204" pitchFamily="34" charset="0"/>
                <a:cs typeface="Arial" panose="020B0604020202020204" pitchFamily="34" charset="0"/>
              </a:defRPr>
            </a:lvl4pPr>
            <a:lvl5pPr marL="2057400" indent="-228600">
              <a:defRPr sz="2000">
                <a:solidFill>
                  <a:schemeClr val="tx1"/>
                </a:solidFill>
                <a:latin typeface="Calibri" panose="020F0502020204030204" pitchFamily="34" charset="0"/>
                <a:cs typeface="Arial" panose="020B0604020202020204" pitchFamily="34" charset="0"/>
              </a:defRPr>
            </a:lvl5pPr>
            <a:lvl6pPr marL="2514600" indent="-228600" defTabSz="1006475" eaLnBrk="0" fontAlgn="base" hangingPunct="0">
              <a:spcBef>
                <a:spcPct val="0"/>
              </a:spcBef>
              <a:spcAft>
                <a:spcPct val="0"/>
              </a:spcAft>
              <a:defRPr sz="2000">
                <a:solidFill>
                  <a:schemeClr val="tx1"/>
                </a:solidFill>
                <a:latin typeface="Calibri" panose="020F0502020204030204" pitchFamily="34" charset="0"/>
                <a:cs typeface="Arial" panose="020B0604020202020204" pitchFamily="34" charset="0"/>
              </a:defRPr>
            </a:lvl6pPr>
            <a:lvl7pPr marL="2971800" indent="-228600" defTabSz="1006475" eaLnBrk="0" fontAlgn="base" hangingPunct="0">
              <a:spcBef>
                <a:spcPct val="0"/>
              </a:spcBef>
              <a:spcAft>
                <a:spcPct val="0"/>
              </a:spcAft>
              <a:defRPr sz="2000">
                <a:solidFill>
                  <a:schemeClr val="tx1"/>
                </a:solidFill>
                <a:latin typeface="Calibri" panose="020F0502020204030204" pitchFamily="34" charset="0"/>
                <a:cs typeface="Arial" panose="020B0604020202020204" pitchFamily="34" charset="0"/>
              </a:defRPr>
            </a:lvl7pPr>
            <a:lvl8pPr marL="3429000" indent="-228600" defTabSz="1006475" eaLnBrk="0" fontAlgn="base" hangingPunct="0">
              <a:spcBef>
                <a:spcPct val="0"/>
              </a:spcBef>
              <a:spcAft>
                <a:spcPct val="0"/>
              </a:spcAft>
              <a:defRPr sz="2000">
                <a:solidFill>
                  <a:schemeClr val="tx1"/>
                </a:solidFill>
                <a:latin typeface="Calibri" panose="020F0502020204030204" pitchFamily="34" charset="0"/>
                <a:cs typeface="Arial" panose="020B0604020202020204" pitchFamily="34" charset="0"/>
              </a:defRPr>
            </a:lvl8pPr>
            <a:lvl9pPr marL="3886200" indent="-228600" defTabSz="1006475" eaLnBrk="0" fontAlgn="base" hangingPunct="0">
              <a:spcBef>
                <a:spcPct val="0"/>
              </a:spcBef>
              <a:spcAft>
                <a:spcPct val="0"/>
              </a:spcAft>
              <a:defRPr sz="2000">
                <a:solidFill>
                  <a:schemeClr val="tx1"/>
                </a:solidFill>
                <a:latin typeface="Calibri" panose="020F0502020204030204" pitchFamily="34" charset="0"/>
                <a:cs typeface="Arial" panose="020B0604020202020204" pitchFamily="34" charset="0"/>
              </a:defRPr>
            </a:lvl9pPr>
          </a:lstStyle>
          <a:p>
            <a:pPr algn="r" eaLnBrk="1" hangingPunct="1">
              <a:defRPr/>
            </a:pPr>
            <a:fld id="{0069F48A-E539-4B77-9236-45F258B683AA}" type="slidenum">
              <a:rPr lang="de-DE" altLang="de-DE" sz="1000" smtClean="0">
                <a:latin typeface="Arial" panose="020B0604020202020204" pitchFamily="34" charset="0"/>
              </a:rPr>
              <a:pPr algn="r" eaLnBrk="1" hangingPunct="1">
                <a:defRPr/>
              </a:pPr>
              <a:t>‹Nr.›</a:t>
            </a:fld>
            <a:endParaRPr lang="de-DE" altLang="de-DE" sz="1000">
              <a:latin typeface="Arial" panose="020B0604020202020204" pitchFamily="34" charset="0"/>
            </a:endParaRPr>
          </a:p>
        </p:txBody>
      </p:sp>
      <p:pic>
        <p:nvPicPr>
          <p:cNvPr id="2054" name="Inhaltsplatzhalter 5" descr="Label_RUB_WEISS-BLAU_srgb.jpg">
            <a:extLst>
              <a:ext uri="{FF2B5EF4-FFF2-40B4-BE49-F238E27FC236}">
                <a16:creationId xmlns:a16="http://schemas.microsoft.com/office/drawing/2014/main" id="{07A43322-B9C5-4C9F-99B5-2E843676A27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118600" y="0"/>
            <a:ext cx="7207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3" r:id="rId1"/>
  </p:sldLayoutIdLst>
  <p:txStyles>
    <p:titleStyle>
      <a:lvl1pPr algn="ctr" defTabSz="1006475" rtl="0" eaLnBrk="0" fontAlgn="base" hangingPunct="0">
        <a:spcBef>
          <a:spcPct val="0"/>
        </a:spcBef>
        <a:spcAft>
          <a:spcPct val="0"/>
        </a:spcAft>
        <a:defRPr sz="4900" kern="1200">
          <a:solidFill>
            <a:schemeClr val="tx1"/>
          </a:solidFill>
          <a:latin typeface="+mj-lt"/>
          <a:ea typeface="+mj-ea"/>
          <a:cs typeface="+mj-cs"/>
        </a:defRPr>
      </a:lvl1pPr>
      <a:lvl2pPr algn="ctr" defTabSz="1006475" rtl="0" eaLnBrk="0" fontAlgn="base" hangingPunct="0">
        <a:spcBef>
          <a:spcPct val="0"/>
        </a:spcBef>
        <a:spcAft>
          <a:spcPct val="0"/>
        </a:spcAft>
        <a:defRPr sz="4900">
          <a:solidFill>
            <a:schemeClr val="tx1"/>
          </a:solidFill>
          <a:latin typeface="Calibri" panose="020F0502020204030204" pitchFamily="34" charset="0"/>
        </a:defRPr>
      </a:lvl2pPr>
      <a:lvl3pPr algn="ctr" defTabSz="1006475" rtl="0" eaLnBrk="0" fontAlgn="base" hangingPunct="0">
        <a:spcBef>
          <a:spcPct val="0"/>
        </a:spcBef>
        <a:spcAft>
          <a:spcPct val="0"/>
        </a:spcAft>
        <a:defRPr sz="4900">
          <a:solidFill>
            <a:schemeClr val="tx1"/>
          </a:solidFill>
          <a:latin typeface="Calibri" panose="020F0502020204030204" pitchFamily="34" charset="0"/>
        </a:defRPr>
      </a:lvl3pPr>
      <a:lvl4pPr algn="ctr" defTabSz="1006475" rtl="0" eaLnBrk="0" fontAlgn="base" hangingPunct="0">
        <a:spcBef>
          <a:spcPct val="0"/>
        </a:spcBef>
        <a:spcAft>
          <a:spcPct val="0"/>
        </a:spcAft>
        <a:defRPr sz="4900">
          <a:solidFill>
            <a:schemeClr val="tx1"/>
          </a:solidFill>
          <a:latin typeface="Calibri" panose="020F0502020204030204" pitchFamily="34" charset="0"/>
        </a:defRPr>
      </a:lvl4pPr>
      <a:lvl5pPr algn="ctr" defTabSz="1006475" rtl="0" eaLnBrk="0" fontAlgn="base" hangingPunct="0">
        <a:spcBef>
          <a:spcPct val="0"/>
        </a:spcBef>
        <a:spcAft>
          <a:spcPct val="0"/>
        </a:spcAft>
        <a:defRPr sz="4900">
          <a:solidFill>
            <a:schemeClr val="tx1"/>
          </a:solidFill>
          <a:latin typeface="Calibri" panose="020F0502020204030204" pitchFamily="34" charset="0"/>
        </a:defRPr>
      </a:lvl5pPr>
      <a:lvl6pPr marL="457200" algn="ctr" defTabSz="1006475" rtl="0" fontAlgn="base">
        <a:spcBef>
          <a:spcPct val="0"/>
        </a:spcBef>
        <a:spcAft>
          <a:spcPct val="0"/>
        </a:spcAft>
        <a:defRPr sz="4900">
          <a:solidFill>
            <a:schemeClr val="tx1"/>
          </a:solidFill>
          <a:latin typeface="Calibri" panose="020F0502020204030204" pitchFamily="34" charset="0"/>
        </a:defRPr>
      </a:lvl6pPr>
      <a:lvl7pPr marL="914400" algn="ctr" defTabSz="1006475" rtl="0" fontAlgn="base">
        <a:spcBef>
          <a:spcPct val="0"/>
        </a:spcBef>
        <a:spcAft>
          <a:spcPct val="0"/>
        </a:spcAft>
        <a:defRPr sz="4900">
          <a:solidFill>
            <a:schemeClr val="tx1"/>
          </a:solidFill>
          <a:latin typeface="Calibri" panose="020F0502020204030204" pitchFamily="34" charset="0"/>
        </a:defRPr>
      </a:lvl7pPr>
      <a:lvl8pPr marL="1371600" algn="ctr" defTabSz="1006475" rtl="0" fontAlgn="base">
        <a:spcBef>
          <a:spcPct val="0"/>
        </a:spcBef>
        <a:spcAft>
          <a:spcPct val="0"/>
        </a:spcAft>
        <a:defRPr sz="4900">
          <a:solidFill>
            <a:schemeClr val="tx1"/>
          </a:solidFill>
          <a:latin typeface="Calibri" panose="020F0502020204030204" pitchFamily="34" charset="0"/>
        </a:defRPr>
      </a:lvl8pPr>
      <a:lvl9pPr marL="1828800" algn="ctr" defTabSz="1006475" rtl="0" fontAlgn="base">
        <a:spcBef>
          <a:spcPct val="0"/>
        </a:spcBef>
        <a:spcAft>
          <a:spcPct val="0"/>
        </a:spcAft>
        <a:defRPr sz="4900">
          <a:solidFill>
            <a:schemeClr val="tx1"/>
          </a:solidFill>
          <a:latin typeface="Calibri" panose="020F0502020204030204" pitchFamily="34" charset="0"/>
        </a:defRPr>
      </a:lvl9pPr>
    </p:titleStyle>
    <p:bodyStyle>
      <a:lvl1pPr marL="377825" indent="-377825" algn="l" defTabSz="1006475" rtl="0" eaLnBrk="0" fontAlgn="base" hangingPunct="0">
        <a:spcBef>
          <a:spcPct val="20000"/>
        </a:spcBef>
        <a:spcAft>
          <a:spcPct val="0"/>
        </a:spcAft>
        <a:buFont typeface="Arial" panose="020B0604020202020204" pitchFamily="34" charset="0"/>
        <a:buChar char="•"/>
        <a:defRPr sz="3500" kern="1200">
          <a:solidFill>
            <a:schemeClr val="tx1"/>
          </a:solidFill>
          <a:latin typeface="+mn-lt"/>
          <a:ea typeface="+mn-ea"/>
          <a:cs typeface="+mn-cs"/>
        </a:defRPr>
      </a:lvl1pPr>
      <a:lvl2pPr marL="817563" indent="-314325" algn="l" defTabSz="1006475" rtl="0" eaLnBrk="0" fontAlgn="base" hangingPunct="0">
        <a:spcBef>
          <a:spcPct val="20000"/>
        </a:spcBef>
        <a:spcAft>
          <a:spcPct val="0"/>
        </a:spcAft>
        <a:buFont typeface="Arial" panose="020B0604020202020204" pitchFamily="34" charset="0"/>
        <a:buChar char="–"/>
        <a:defRPr sz="3100" kern="1200">
          <a:solidFill>
            <a:schemeClr val="tx1"/>
          </a:solidFill>
          <a:latin typeface="+mn-lt"/>
          <a:ea typeface="+mn-ea"/>
          <a:cs typeface="+mn-cs"/>
        </a:defRPr>
      </a:lvl2pPr>
      <a:lvl3pPr marL="1258888" indent="-250825" algn="l" defTabSz="1006475"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3pPr>
      <a:lvl4pPr marL="1763713" indent="-250825" algn="l" defTabSz="1006475"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4pPr>
      <a:lvl5pPr marL="2266950" indent="-250825" algn="l" defTabSz="1006475"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5pPr>
      <a:lvl6pPr marL="2772095"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76112"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80130"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84147"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de-DE"/>
      </a:defPPr>
      <a:lvl1pPr marL="0" algn="l" defTabSz="1008035" rtl="0" eaLnBrk="1" latinLnBrk="0" hangingPunct="1">
        <a:defRPr sz="2000" kern="1200">
          <a:solidFill>
            <a:schemeClr val="tx1"/>
          </a:solidFill>
          <a:latin typeface="+mn-lt"/>
          <a:ea typeface="+mn-ea"/>
          <a:cs typeface="+mn-cs"/>
        </a:defRPr>
      </a:lvl1pPr>
      <a:lvl2pPr marL="504017" algn="l" defTabSz="1008035" rtl="0" eaLnBrk="1" latinLnBrk="0" hangingPunct="1">
        <a:defRPr sz="2000" kern="1200">
          <a:solidFill>
            <a:schemeClr val="tx1"/>
          </a:solidFill>
          <a:latin typeface="+mn-lt"/>
          <a:ea typeface="+mn-ea"/>
          <a:cs typeface="+mn-cs"/>
        </a:defRPr>
      </a:lvl2pPr>
      <a:lvl3pPr marL="1008035" algn="l" defTabSz="1008035" rtl="0" eaLnBrk="1" latinLnBrk="0" hangingPunct="1">
        <a:defRPr sz="2000" kern="1200">
          <a:solidFill>
            <a:schemeClr val="tx1"/>
          </a:solidFill>
          <a:latin typeface="+mn-lt"/>
          <a:ea typeface="+mn-ea"/>
          <a:cs typeface="+mn-cs"/>
        </a:defRPr>
      </a:lvl3pPr>
      <a:lvl4pPr marL="1512052" algn="l" defTabSz="1008035" rtl="0" eaLnBrk="1" latinLnBrk="0" hangingPunct="1">
        <a:defRPr sz="2000" kern="1200">
          <a:solidFill>
            <a:schemeClr val="tx1"/>
          </a:solidFill>
          <a:latin typeface="+mn-lt"/>
          <a:ea typeface="+mn-ea"/>
          <a:cs typeface="+mn-cs"/>
        </a:defRPr>
      </a:lvl4pPr>
      <a:lvl5pPr marL="2016069" algn="l" defTabSz="1008035" rtl="0" eaLnBrk="1" latinLnBrk="0" hangingPunct="1">
        <a:defRPr sz="2000" kern="1200">
          <a:solidFill>
            <a:schemeClr val="tx1"/>
          </a:solidFill>
          <a:latin typeface="+mn-lt"/>
          <a:ea typeface="+mn-ea"/>
          <a:cs typeface="+mn-cs"/>
        </a:defRPr>
      </a:lvl5pPr>
      <a:lvl6pPr marL="2520086" algn="l" defTabSz="1008035" rtl="0" eaLnBrk="1" latinLnBrk="0" hangingPunct="1">
        <a:defRPr sz="2000" kern="1200">
          <a:solidFill>
            <a:schemeClr val="tx1"/>
          </a:solidFill>
          <a:latin typeface="+mn-lt"/>
          <a:ea typeface="+mn-ea"/>
          <a:cs typeface="+mn-cs"/>
        </a:defRPr>
      </a:lvl6pPr>
      <a:lvl7pPr marL="3024104" algn="l" defTabSz="1008035" rtl="0" eaLnBrk="1" latinLnBrk="0" hangingPunct="1">
        <a:defRPr sz="2000" kern="1200">
          <a:solidFill>
            <a:schemeClr val="tx1"/>
          </a:solidFill>
          <a:latin typeface="+mn-lt"/>
          <a:ea typeface="+mn-ea"/>
          <a:cs typeface="+mn-cs"/>
        </a:defRPr>
      </a:lvl7pPr>
      <a:lvl8pPr marL="3528121" algn="l" defTabSz="1008035" rtl="0" eaLnBrk="1" latinLnBrk="0" hangingPunct="1">
        <a:defRPr sz="2000" kern="1200">
          <a:solidFill>
            <a:schemeClr val="tx1"/>
          </a:solidFill>
          <a:latin typeface="+mn-lt"/>
          <a:ea typeface="+mn-ea"/>
          <a:cs typeface="+mn-cs"/>
        </a:defRPr>
      </a:lvl8pPr>
      <a:lvl9pPr marL="4032138" algn="l" defTabSz="1008035" rtl="0" eaLnBrk="1" latinLnBrk="0" hangingPunct="1">
        <a:defRPr sz="20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extfeld 1">
            <a:extLst>
              <a:ext uri="{FF2B5EF4-FFF2-40B4-BE49-F238E27FC236}">
                <a16:creationId xmlns:a16="http://schemas.microsoft.com/office/drawing/2014/main" id="{89457E16-5B35-45A9-9395-7DB3F9702983}"/>
              </a:ext>
            </a:extLst>
          </p:cNvPr>
          <p:cNvSpPr txBox="1">
            <a:spLocks noChangeArrowheads="1"/>
          </p:cNvSpPr>
          <p:nvPr/>
        </p:nvSpPr>
        <p:spPr bwMode="auto">
          <a:xfrm>
            <a:off x="436563" y="433388"/>
            <a:ext cx="72167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06475" fontAlgn="base">
              <a:spcBef>
                <a:spcPct val="0"/>
              </a:spcBef>
              <a:spcAft>
                <a:spcPct val="0"/>
              </a:spcAft>
              <a:defRPr sz="2000">
                <a:solidFill>
                  <a:schemeClr val="tx1"/>
                </a:solidFill>
                <a:latin typeface="Calibri" panose="020F0502020204030204" pitchFamily="34" charset="0"/>
              </a:defRPr>
            </a:lvl6pPr>
            <a:lvl7pPr marL="2971800" indent="-228600" defTabSz="1006475" fontAlgn="base">
              <a:spcBef>
                <a:spcPct val="0"/>
              </a:spcBef>
              <a:spcAft>
                <a:spcPct val="0"/>
              </a:spcAft>
              <a:defRPr sz="2000">
                <a:solidFill>
                  <a:schemeClr val="tx1"/>
                </a:solidFill>
                <a:latin typeface="Calibri" panose="020F0502020204030204" pitchFamily="34" charset="0"/>
              </a:defRPr>
            </a:lvl7pPr>
            <a:lvl8pPr marL="3429000" indent="-228600" defTabSz="1006475" fontAlgn="base">
              <a:spcBef>
                <a:spcPct val="0"/>
              </a:spcBef>
              <a:spcAft>
                <a:spcPct val="0"/>
              </a:spcAft>
              <a:defRPr sz="2000">
                <a:solidFill>
                  <a:schemeClr val="tx1"/>
                </a:solidFill>
                <a:latin typeface="Calibri" panose="020F0502020204030204" pitchFamily="34" charset="0"/>
              </a:defRPr>
            </a:lvl8pPr>
            <a:lvl9pPr marL="3886200" indent="-228600" defTabSz="1006475" fontAlgn="base">
              <a:spcBef>
                <a:spcPct val="0"/>
              </a:spcBef>
              <a:spcAft>
                <a:spcPct val="0"/>
              </a:spcAft>
              <a:defRPr sz="2000">
                <a:solidFill>
                  <a:schemeClr val="tx1"/>
                </a:solidFill>
                <a:latin typeface="Calibri" panose="020F0502020204030204" pitchFamily="34" charset="0"/>
              </a:defRPr>
            </a:lvl9pPr>
          </a:lstStyle>
          <a:p>
            <a:pPr eaLnBrk="1" hangingPunct="1">
              <a:defRPr/>
            </a:pPr>
            <a:r>
              <a:rPr lang="de-DE" altLang="de-DE" sz="3400" b="1">
                <a:solidFill>
                  <a:srgbClr val="003560"/>
                </a:solidFill>
                <a:latin typeface="Arial" panose="020B0604020202020204" pitchFamily="34" charset="0"/>
              </a:rPr>
              <a:t>Titel der Präsentation</a:t>
            </a:r>
          </a:p>
          <a:p>
            <a:pPr eaLnBrk="1" hangingPunct="1">
              <a:defRPr/>
            </a:pPr>
            <a:r>
              <a:rPr lang="de-DE" altLang="de-DE" sz="3400">
                <a:solidFill>
                  <a:srgbClr val="003560"/>
                </a:solidFill>
                <a:latin typeface="Arial" panose="020B0604020202020204" pitchFamily="34" charset="0"/>
              </a:rPr>
              <a:t>Sub-Titel der Präsentation</a:t>
            </a:r>
          </a:p>
          <a:p>
            <a:pPr eaLnBrk="1" hangingPunct="1">
              <a:defRPr/>
            </a:pPr>
            <a:r>
              <a:rPr lang="de-DE" altLang="de-DE" sz="3400" b="1">
                <a:solidFill>
                  <a:srgbClr val="8DAE10"/>
                </a:solidFill>
                <a:latin typeface="Arial" panose="020B0604020202020204" pitchFamily="34" charset="0"/>
              </a:rPr>
              <a:t>Datum XX.XX. – XX.XX.20XX</a:t>
            </a:r>
          </a:p>
        </p:txBody>
      </p:sp>
      <p:sp>
        <p:nvSpPr>
          <p:cNvPr id="3075" name="Textfeld 2">
            <a:extLst>
              <a:ext uri="{FF2B5EF4-FFF2-40B4-BE49-F238E27FC236}">
                <a16:creationId xmlns:a16="http://schemas.microsoft.com/office/drawing/2014/main" id="{F5CA0333-3BF9-471C-BC57-12EE49632DAD}"/>
              </a:ext>
            </a:extLst>
          </p:cNvPr>
          <p:cNvSpPr txBox="1">
            <a:spLocks noChangeArrowheads="1"/>
          </p:cNvSpPr>
          <p:nvPr/>
        </p:nvSpPr>
        <p:spPr bwMode="auto">
          <a:xfrm>
            <a:off x="436563" y="2208213"/>
            <a:ext cx="721677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06475" fontAlgn="base">
              <a:spcBef>
                <a:spcPct val="0"/>
              </a:spcBef>
              <a:spcAft>
                <a:spcPct val="0"/>
              </a:spcAft>
              <a:defRPr sz="2000">
                <a:solidFill>
                  <a:schemeClr val="tx1"/>
                </a:solidFill>
                <a:latin typeface="Calibri" panose="020F0502020204030204" pitchFamily="34" charset="0"/>
              </a:defRPr>
            </a:lvl6pPr>
            <a:lvl7pPr marL="2971800" indent="-228600" defTabSz="1006475" fontAlgn="base">
              <a:spcBef>
                <a:spcPct val="0"/>
              </a:spcBef>
              <a:spcAft>
                <a:spcPct val="0"/>
              </a:spcAft>
              <a:defRPr sz="2000">
                <a:solidFill>
                  <a:schemeClr val="tx1"/>
                </a:solidFill>
                <a:latin typeface="Calibri" panose="020F0502020204030204" pitchFamily="34" charset="0"/>
              </a:defRPr>
            </a:lvl7pPr>
            <a:lvl8pPr marL="3429000" indent="-228600" defTabSz="1006475" fontAlgn="base">
              <a:spcBef>
                <a:spcPct val="0"/>
              </a:spcBef>
              <a:spcAft>
                <a:spcPct val="0"/>
              </a:spcAft>
              <a:defRPr sz="2000">
                <a:solidFill>
                  <a:schemeClr val="tx1"/>
                </a:solidFill>
                <a:latin typeface="Calibri" panose="020F0502020204030204" pitchFamily="34" charset="0"/>
              </a:defRPr>
            </a:lvl8pPr>
            <a:lvl9pPr marL="3886200" indent="-228600" defTabSz="1006475" fontAlgn="base">
              <a:spcBef>
                <a:spcPct val="0"/>
              </a:spcBef>
              <a:spcAft>
                <a:spcPct val="0"/>
              </a:spcAft>
              <a:defRPr sz="2000">
                <a:solidFill>
                  <a:schemeClr val="tx1"/>
                </a:solidFill>
                <a:latin typeface="Calibri" panose="020F0502020204030204" pitchFamily="34" charset="0"/>
              </a:defRPr>
            </a:lvl9pPr>
          </a:lstStyle>
          <a:p>
            <a:pPr eaLnBrk="1" hangingPunct="1">
              <a:defRPr/>
            </a:pPr>
            <a:r>
              <a:rPr lang="de-DE" altLang="de-DE" sz="1400" b="1">
                <a:solidFill>
                  <a:srgbClr val="003560"/>
                </a:solidFill>
                <a:latin typeface="Arial" panose="020B0604020202020204" pitchFamily="34" charset="0"/>
              </a:rPr>
              <a:t>FAKULTÄT XY</a:t>
            </a:r>
          </a:p>
          <a:p>
            <a:pPr eaLnBrk="1" hangingPunct="1">
              <a:defRPr/>
            </a:pPr>
            <a:r>
              <a:rPr lang="de-DE" altLang="de-DE" sz="1400">
                <a:solidFill>
                  <a:srgbClr val="003560"/>
                </a:solidFill>
                <a:latin typeface="Arial" panose="020B0604020202020204" pitchFamily="34" charset="0"/>
              </a:rPr>
              <a:t>Lehrstuhl für XY</a:t>
            </a:r>
          </a:p>
        </p:txBody>
      </p:sp>
      <p:sp>
        <p:nvSpPr>
          <p:cNvPr id="3076" name="Textfeld 3">
            <a:extLst>
              <a:ext uri="{FF2B5EF4-FFF2-40B4-BE49-F238E27FC236}">
                <a16:creationId xmlns:a16="http://schemas.microsoft.com/office/drawing/2014/main" id="{A88234E1-5FF7-4B2D-8620-8AFCD0EBBF40}"/>
              </a:ext>
            </a:extLst>
          </p:cNvPr>
          <p:cNvSpPr txBox="1">
            <a:spLocks noChangeArrowheads="1"/>
          </p:cNvSpPr>
          <p:nvPr/>
        </p:nvSpPr>
        <p:spPr bwMode="auto">
          <a:xfrm>
            <a:off x="447675" y="2838450"/>
            <a:ext cx="721518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06475" fontAlgn="base">
              <a:spcBef>
                <a:spcPct val="0"/>
              </a:spcBef>
              <a:spcAft>
                <a:spcPct val="0"/>
              </a:spcAft>
              <a:defRPr sz="2000">
                <a:solidFill>
                  <a:schemeClr val="tx1"/>
                </a:solidFill>
                <a:latin typeface="Calibri" panose="020F0502020204030204" pitchFamily="34" charset="0"/>
              </a:defRPr>
            </a:lvl6pPr>
            <a:lvl7pPr marL="2971800" indent="-228600" defTabSz="1006475" fontAlgn="base">
              <a:spcBef>
                <a:spcPct val="0"/>
              </a:spcBef>
              <a:spcAft>
                <a:spcPct val="0"/>
              </a:spcAft>
              <a:defRPr sz="2000">
                <a:solidFill>
                  <a:schemeClr val="tx1"/>
                </a:solidFill>
                <a:latin typeface="Calibri" panose="020F0502020204030204" pitchFamily="34" charset="0"/>
              </a:defRPr>
            </a:lvl7pPr>
            <a:lvl8pPr marL="3429000" indent="-228600" defTabSz="1006475" fontAlgn="base">
              <a:spcBef>
                <a:spcPct val="0"/>
              </a:spcBef>
              <a:spcAft>
                <a:spcPct val="0"/>
              </a:spcAft>
              <a:defRPr sz="2000">
                <a:solidFill>
                  <a:schemeClr val="tx1"/>
                </a:solidFill>
                <a:latin typeface="Calibri" panose="020F0502020204030204" pitchFamily="34" charset="0"/>
              </a:defRPr>
            </a:lvl8pPr>
            <a:lvl9pPr marL="3886200" indent="-228600" defTabSz="1006475" fontAlgn="base">
              <a:spcBef>
                <a:spcPct val="0"/>
              </a:spcBef>
              <a:spcAft>
                <a:spcPct val="0"/>
              </a:spcAft>
              <a:defRPr sz="2000">
                <a:solidFill>
                  <a:schemeClr val="tx1"/>
                </a:solidFill>
                <a:latin typeface="Calibri" panose="020F0502020204030204" pitchFamily="34" charset="0"/>
              </a:defRPr>
            </a:lvl9pPr>
          </a:lstStyle>
          <a:p>
            <a:pPr eaLnBrk="1" hangingPunct="1">
              <a:defRPr/>
            </a:pPr>
            <a:r>
              <a:rPr lang="de-DE" altLang="de-DE" sz="3000" b="1">
                <a:solidFill>
                  <a:srgbClr val="003560"/>
                </a:solidFill>
                <a:latin typeface="Arial" panose="020B0604020202020204" pitchFamily="34" charset="0"/>
              </a:rPr>
              <a:t>Headline bei längeren Headlines</a:t>
            </a:r>
          </a:p>
          <a:p>
            <a:pPr eaLnBrk="1" hangingPunct="1">
              <a:defRPr/>
            </a:pPr>
            <a:r>
              <a:rPr lang="de-DE" altLang="de-DE" sz="3000">
                <a:solidFill>
                  <a:srgbClr val="003560"/>
                </a:solidFill>
                <a:latin typeface="Arial" panose="020B0604020202020204" pitchFamily="34" charset="0"/>
              </a:rPr>
              <a:t>Subheadline – optional</a:t>
            </a:r>
          </a:p>
        </p:txBody>
      </p:sp>
      <p:sp>
        <p:nvSpPr>
          <p:cNvPr id="3077" name="Textfeld 4">
            <a:extLst>
              <a:ext uri="{FF2B5EF4-FFF2-40B4-BE49-F238E27FC236}">
                <a16:creationId xmlns:a16="http://schemas.microsoft.com/office/drawing/2014/main" id="{39504528-C4A3-4CAD-8F5F-5C038856FD55}"/>
              </a:ext>
            </a:extLst>
          </p:cNvPr>
          <p:cNvSpPr txBox="1">
            <a:spLocks noChangeArrowheads="1"/>
          </p:cNvSpPr>
          <p:nvPr/>
        </p:nvSpPr>
        <p:spPr bwMode="auto">
          <a:xfrm>
            <a:off x="436563" y="3997325"/>
            <a:ext cx="4460875" cy="119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indent="287338">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06475" fontAlgn="base">
              <a:spcBef>
                <a:spcPct val="0"/>
              </a:spcBef>
              <a:spcAft>
                <a:spcPct val="0"/>
              </a:spcAft>
              <a:defRPr sz="2000">
                <a:solidFill>
                  <a:schemeClr val="tx1"/>
                </a:solidFill>
                <a:latin typeface="Calibri" panose="020F0502020204030204" pitchFamily="34" charset="0"/>
              </a:defRPr>
            </a:lvl6pPr>
            <a:lvl7pPr marL="2971800" indent="-228600" defTabSz="1006475" fontAlgn="base">
              <a:spcBef>
                <a:spcPct val="0"/>
              </a:spcBef>
              <a:spcAft>
                <a:spcPct val="0"/>
              </a:spcAft>
              <a:defRPr sz="2000">
                <a:solidFill>
                  <a:schemeClr val="tx1"/>
                </a:solidFill>
                <a:latin typeface="Calibri" panose="020F0502020204030204" pitchFamily="34" charset="0"/>
              </a:defRPr>
            </a:lvl7pPr>
            <a:lvl8pPr marL="3429000" indent="-228600" defTabSz="1006475" fontAlgn="base">
              <a:spcBef>
                <a:spcPct val="0"/>
              </a:spcBef>
              <a:spcAft>
                <a:spcPct val="0"/>
              </a:spcAft>
              <a:defRPr sz="2000">
                <a:solidFill>
                  <a:schemeClr val="tx1"/>
                </a:solidFill>
                <a:latin typeface="Calibri" panose="020F0502020204030204" pitchFamily="34" charset="0"/>
              </a:defRPr>
            </a:lvl8pPr>
            <a:lvl9pPr marL="3886200" indent="-228600" defTabSz="1006475" fontAlgn="base">
              <a:spcBef>
                <a:spcPct val="0"/>
              </a:spcBef>
              <a:spcAft>
                <a:spcPct val="0"/>
              </a:spcAft>
              <a:defRPr sz="2000">
                <a:solidFill>
                  <a:schemeClr val="tx1"/>
                </a:solidFill>
                <a:latin typeface="Calibri" panose="020F0502020204030204" pitchFamily="34" charset="0"/>
              </a:defRPr>
            </a:lvl9pPr>
          </a:lstStyle>
          <a:p>
            <a:pPr eaLnBrk="1" hangingPunct="1">
              <a:lnSpc>
                <a:spcPts val="2700"/>
              </a:lnSpc>
              <a:spcAft>
                <a:spcPts val="600"/>
              </a:spcAft>
              <a:buSzPct val="130000"/>
              <a:buFont typeface="Wingdings" panose="05000000000000000000" pitchFamily="2" charset="2"/>
              <a:buChar char="§"/>
              <a:defRPr/>
            </a:pPr>
            <a:r>
              <a:rPr lang="de-DE" altLang="de-DE">
                <a:latin typeface="Arial" panose="020B0604020202020204" pitchFamily="34" charset="0"/>
              </a:rPr>
              <a:t>Bulletpoint 1</a:t>
            </a:r>
          </a:p>
          <a:p>
            <a:pPr eaLnBrk="1" hangingPunct="1">
              <a:lnSpc>
                <a:spcPts val="2700"/>
              </a:lnSpc>
              <a:spcAft>
                <a:spcPts val="600"/>
              </a:spcAft>
              <a:buSzPct val="130000"/>
              <a:buFont typeface="Wingdings" panose="05000000000000000000" pitchFamily="2" charset="2"/>
              <a:buChar char="§"/>
              <a:defRPr/>
            </a:pPr>
            <a:r>
              <a:rPr lang="de-DE" altLang="de-DE">
                <a:latin typeface="Arial" panose="020B0604020202020204" pitchFamily="34" charset="0"/>
              </a:rPr>
              <a:t>Bulletpoint 2</a:t>
            </a:r>
          </a:p>
          <a:p>
            <a:pPr eaLnBrk="1" hangingPunct="1">
              <a:lnSpc>
                <a:spcPts val="2700"/>
              </a:lnSpc>
              <a:spcAft>
                <a:spcPts val="600"/>
              </a:spcAft>
              <a:buSzPct val="130000"/>
              <a:buFont typeface="Wingdings" panose="05000000000000000000" pitchFamily="2" charset="2"/>
              <a:buChar char="§"/>
              <a:defRPr/>
            </a:pPr>
            <a:r>
              <a:rPr lang="de-DE" altLang="de-DE">
                <a:latin typeface="Arial" panose="020B0604020202020204" pitchFamily="34" charset="0"/>
              </a:rPr>
              <a:t>Bulletpoint 3</a:t>
            </a:r>
          </a:p>
        </p:txBody>
      </p:sp>
      <p:sp>
        <p:nvSpPr>
          <p:cNvPr id="3078" name="Textfeld 5">
            <a:extLst>
              <a:ext uri="{FF2B5EF4-FFF2-40B4-BE49-F238E27FC236}">
                <a16:creationId xmlns:a16="http://schemas.microsoft.com/office/drawing/2014/main" id="{1ECA6188-3A83-4B6D-A5EB-FFCED16A5D27}"/>
              </a:ext>
            </a:extLst>
          </p:cNvPr>
          <p:cNvSpPr txBox="1">
            <a:spLocks noChangeArrowheads="1"/>
          </p:cNvSpPr>
          <p:nvPr/>
        </p:nvSpPr>
        <p:spPr bwMode="auto">
          <a:xfrm>
            <a:off x="468313" y="7142163"/>
            <a:ext cx="84296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06475" fontAlgn="base">
              <a:spcBef>
                <a:spcPct val="0"/>
              </a:spcBef>
              <a:spcAft>
                <a:spcPct val="0"/>
              </a:spcAft>
              <a:defRPr sz="2000">
                <a:solidFill>
                  <a:schemeClr val="tx1"/>
                </a:solidFill>
                <a:latin typeface="Calibri" panose="020F0502020204030204" pitchFamily="34" charset="0"/>
              </a:defRPr>
            </a:lvl6pPr>
            <a:lvl7pPr marL="2971800" indent="-228600" defTabSz="1006475" fontAlgn="base">
              <a:spcBef>
                <a:spcPct val="0"/>
              </a:spcBef>
              <a:spcAft>
                <a:spcPct val="0"/>
              </a:spcAft>
              <a:defRPr sz="2000">
                <a:solidFill>
                  <a:schemeClr val="tx1"/>
                </a:solidFill>
                <a:latin typeface="Calibri" panose="020F0502020204030204" pitchFamily="34" charset="0"/>
              </a:defRPr>
            </a:lvl7pPr>
            <a:lvl8pPr marL="3429000" indent="-228600" defTabSz="1006475" fontAlgn="base">
              <a:spcBef>
                <a:spcPct val="0"/>
              </a:spcBef>
              <a:spcAft>
                <a:spcPct val="0"/>
              </a:spcAft>
              <a:defRPr sz="2000">
                <a:solidFill>
                  <a:schemeClr val="tx1"/>
                </a:solidFill>
                <a:latin typeface="Calibri" panose="020F0502020204030204" pitchFamily="34" charset="0"/>
              </a:defRPr>
            </a:lvl8pPr>
            <a:lvl9pPr marL="3886200" indent="-228600" defTabSz="1006475" fontAlgn="base">
              <a:spcBef>
                <a:spcPct val="0"/>
              </a:spcBef>
              <a:spcAft>
                <a:spcPct val="0"/>
              </a:spcAft>
              <a:defRPr sz="2000">
                <a:solidFill>
                  <a:schemeClr val="tx1"/>
                </a:solidFill>
                <a:latin typeface="Calibri" panose="020F0502020204030204" pitchFamily="34" charset="0"/>
              </a:defRPr>
            </a:lvl9pPr>
          </a:lstStyle>
          <a:p>
            <a:pPr eaLnBrk="1" hangingPunct="1">
              <a:defRPr/>
            </a:pPr>
            <a:r>
              <a:rPr lang="de-DE" altLang="de-DE" sz="1000" b="1">
                <a:solidFill>
                  <a:srgbClr val="003560"/>
                </a:solidFill>
                <a:latin typeface="Arial" panose="020B0604020202020204" pitchFamily="34" charset="0"/>
              </a:rPr>
              <a:t>TITEL PRÄSENTATION </a:t>
            </a:r>
            <a:r>
              <a:rPr lang="de-DE" altLang="de-DE" sz="1000">
                <a:solidFill>
                  <a:srgbClr val="003560"/>
                </a:solidFill>
                <a:latin typeface="Arial" panose="020B0604020202020204" pitchFamily="34" charset="0"/>
              </a:rPr>
              <a:t>TITEL PRÄSENTATION | Bochum | XX. – XX. Monat Jahr</a:t>
            </a:r>
          </a:p>
        </p:txBody>
      </p:sp>
      <p:sp>
        <p:nvSpPr>
          <p:cNvPr id="3079" name="Textfeld 6">
            <a:extLst>
              <a:ext uri="{FF2B5EF4-FFF2-40B4-BE49-F238E27FC236}">
                <a16:creationId xmlns:a16="http://schemas.microsoft.com/office/drawing/2014/main" id="{4FEB1252-03ED-4FA5-86A7-334F850C1995}"/>
              </a:ext>
            </a:extLst>
          </p:cNvPr>
          <p:cNvSpPr txBox="1">
            <a:spLocks noChangeArrowheads="1"/>
          </p:cNvSpPr>
          <p:nvPr/>
        </p:nvSpPr>
        <p:spPr bwMode="auto">
          <a:xfrm>
            <a:off x="436563" y="5348288"/>
            <a:ext cx="44608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000">
                <a:solidFill>
                  <a:schemeClr val="tx1"/>
                </a:solidFill>
                <a:latin typeface="Calibri" panose="020F0502020204030204" pitchFamily="34" charset="0"/>
              </a:defRPr>
            </a:lvl1pPr>
            <a:lvl2pPr marL="742950" indent="-285750">
              <a:defRPr sz="2000">
                <a:solidFill>
                  <a:schemeClr val="tx1"/>
                </a:solidFill>
                <a:latin typeface="Calibri" panose="020F0502020204030204" pitchFamily="34" charset="0"/>
              </a:defRPr>
            </a:lvl2pPr>
            <a:lvl3pPr marL="1143000" indent="-228600">
              <a:defRPr sz="2000">
                <a:solidFill>
                  <a:schemeClr val="tx1"/>
                </a:solidFill>
                <a:latin typeface="Calibri" panose="020F0502020204030204" pitchFamily="34" charset="0"/>
              </a:defRPr>
            </a:lvl3pPr>
            <a:lvl4pPr marL="1600200" indent="-228600">
              <a:defRPr sz="2000">
                <a:solidFill>
                  <a:schemeClr val="tx1"/>
                </a:solidFill>
                <a:latin typeface="Calibri" panose="020F0502020204030204" pitchFamily="34" charset="0"/>
              </a:defRPr>
            </a:lvl4pPr>
            <a:lvl5pPr marL="2057400" indent="-228600">
              <a:defRPr sz="2000">
                <a:solidFill>
                  <a:schemeClr val="tx1"/>
                </a:solidFill>
                <a:latin typeface="Calibri" panose="020F0502020204030204" pitchFamily="34" charset="0"/>
              </a:defRPr>
            </a:lvl5pPr>
            <a:lvl6pPr marL="2514600" indent="-228600" defTabSz="1006475" fontAlgn="base">
              <a:spcBef>
                <a:spcPct val="0"/>
              </a:spcBef>
              <a:spcAft>
                <a:spcPct val="0"/>
              </a:spcAft>
              <a:defRPr sz="2000">
                <a:solidFill>
                  <a:schemeClr val="tx1"/>
                </a:solidFill>
                <a:latin typeface="Calibri" panose="020F0502020204030204" pitchFamily="34" charset="0"/>
              </a:defRPr>
            </a:lvl6pPr>
            <a:lvl7pPr marL="2971800" indent="-228600" defTabSz="1006475" fontAlgn="base">
              <a:spcBef>
                <a:spcPct val="0"/>
              </a:spcBef>
              <a:spcAft>
                <a:spcPct val="0"/>
              </a:spcAft>
              <a:defRPr sz="2000">
                <a:solidFill>
                  <a:schemeClr val="tx1"/>
                </a:solidFill>
                <a:latin typeface="Calibri" panose="020F0502020204030204" pitchFamily="34" charset="0"/>
              </a:defRPr>
            </a:lvl7pPr>
            <a:lvl8pPr marL="3429000" indent="-228600" defTabSz="1006475" fontAlgn="base">
              <a:spcBef>
                <a:spcPct val="0"/>
              </a:spcBef>
              <a:spcAft>
                <a:spcPct val="0"/>
              </a:spcAft>
              <a:defRPr sz="2000">
                <a:solidFill>
                  <a:schemeClr val="tx1"/>
                </a:solidFill>
                <a:latin typeface="Calibri" panose="020F0502020204030204" pitchFamily="34" charset="0"/>
              </a:defRPr>
            </a:lvl8pPr>
            <a:lvl9pPr marL="3886200" indent="-228600" defTabSz="1006475" fontAlgn="base">
              <a:spcBef>
                <a:spcPct val="0"/>
              </a:spcBef>
              <a:spcAft>
                <a:spcPct val="0"/>
              </a:spcAft>
              <a:defRPr sz="2000">
                <a:solidFill>
                  <a:schemeClr val="tx1"/>
                </a:solidFill>
                <a:latin typeface="Calibri" panose="020F0502020204030204" pitchFamily="34" charset="0"/>
              </a:defRPr>
            </a:lvl9pPr>
          </a:lstStyle>
          <a:p>
            <a:pPr eaLnBrk="1" hangingPunct="1">
              <a:lnSpc>
                <a:spcPts val="2700"/>
              </a:lnSpc>
              <a:buSzPct val="130000"/>
              <a:defRPr/>
            </a:pPr>
            <a:r>
              <a:rPr lang="de-DE" altLang="de-DE">
                <a:latin typeface="Arial" panose="020B0604020202020204" pitchFamily="34" charset="0"/>
              </a:rPr>
              <a:t>Cidunt adignis am venibh etue alit erostio dipisisi er aliquissi. Unt lortio digna cor sum vel il utem ad et nosto od magna feugait.</a:t>
            </a:r>
          </a:p>
        </p:txBody>
      </p:sp>
    </p:spTree>
  </p:cSld>
  <p:clrMap bg1="lt1" tx1="dk1" bg2="lt2" tx2="dk2" accent1="accent1" accent2="accent2" accent3="accent3" accent4="accent4" accent5="accent5" accent6="accent6" hlink="hlink" folHlink="folHlink"/>
  <p:sldLayoutIdLst>
    <p:sldLayoutId id="2147483704" r:id="rId1"/>
  </p:sldLayoutIdLst>
  <p:txStyles>
    <p:titleStyle>
      <a:lvl1pPr algn="ctr" defTabSz="1006475" rtl="0" eaLnBrk="0" fontAlgn="base" hangingPunct="0">
        <a:spcBef>
          <a:spcPct val="0"/>
        </a:spcBef>
        <a:spcAft>
          <a:spcPct val="0"/>
        </a:spcAft>
        <a:defRPr sz="4900" kern="1200">
          <a:solidFill>
            <a:schemeClr val="tx1"/>
          </a:solidFill>
          <a:latin typeface="+mj-lt"/>
          <a:ea typeface="+mj-ea"/>
          <a:cs typeface="+mj-cs"/>
        </a:defRPr>
      </a:lvl1pPr>
      <a:lvl2pPr algn="ctr" defTabSz="1006475" rtl="0" eaLnBrk="0" fontAlgn="base" hangingPunct="0">
        <a:spcBef>
          <a:spcPct val="0"/>
        </a:spcBef>
        <a:spcAft>
          <a:spcPct val="0"/>
        </a:spcAft>
        <a:defRPr sz="4900">
          <a:solidFill>
            <a:schemeClr val="tx1"/>
          </a:solidFill>
          <a:latin typeface="Calibri" panose="020F0502020204030204" pitchFamily="34" charset="0"/>
        </a:defRPr>
      </a:lvl2pPr>
      <a:lvl3pPr algn="ctr" defTabSz="1006475" rtl="0" eaLnBrk="0" fontAlgn="base" hangingPunct="0">
        <a:spcBef>
          <a:spcPct val="0"/>
        </a:spcBef>
        <a:spcAft>
          <a:spcPct val="0"/>
        </a:spcAft>
        <a:defRPr sz="4900">
          <a:solidFill>
            <a:schemeClr val="tx1"/>
          </a:solidFill>
          <a:latin typeface="Calibri" panose="020F0502020204030204" pitchFamily="34" charset="0"/>
        </a:defRPr>
      </a:lvl3pPr>
      <a:lvl4pPr algn="ctr" defTabSz="1006475" rtl="0" eaLnBrk="0" fontAlgn="base" hangingPunct="0">
        <a:spcBef>
          <a:spcPct val="0"/>
        </a:spcBef>
        <a:spcAft>
          <a:spcPct val="0"/>
        </a:spcAft>
        <a:defRPr sz="4900">
          <a:solidFill>
            <a:schemeClr val="tx1"/>
          </a:solidFill>
          <a:latin typeface="Calibri" panose="020F0502020204030204" pitchFamily="34" charset="0"/>
        </a:defRPr>
      </a:lvl4pPr>
      <a:lvl5pPr algn="ctr" defTabSz="1006475" rtl="0" eaLnBrk="0" fontAlgn="base" hangingPunct="0">
        <a:spcBef>
          <a:spcPct val="0"/>
        </a:spcBef>
        <a:spcAft>
          <a:spcPct val="0"/>
        </a:spcAft>
        <a:defRPr sz="4900">
          <a:solidFill>
            <a:schemeClr val="tx1"/>
          </a:solidFill>
          <a:latin typeface="Calibri" panose="020F0502020204030204" pitchFamily="34" charset="0"/>
        </a:defRPr>
      </a:lvl5pPr>
      <a:lvl6pPr marL="457200" algn="ctr" defTabSz="1006475" rtl="0" fontAlgn="base">
        <a:spcBef>
          <a:spcPct val="0"/>
        </a:spcBef>
        <a:spcAft>
          <a:spcPct val="0"/>
        </a:spcAft>
        <a:defRPr sz="4900">
          <a:solidFill>
            <a:schemeClr val="tx1"/>
          </a:solidFill>
          <a:latin typeface="Calibri" panose="020F0502020204030204" pitchFamily="34" charset="0"/>
        </a:defRPr>
      </a:lvl6pPr>
      <a:lvl7pPr marL="914400" algn="ctr" defTabSz="1006475" rtl="0" fontAlgn="base">
        <a:spcBef>
          <a:spcPct val="0"/>
        </a:spcBef>
        <a:spcAft>
          <a:spcPct val="0"/>
        </a:spcAft>
        <a:defRPr sz="4900">
          <a:solidFill>
            <a:schemeClr val="tx1"/>
          </a:solidFill>
          <a:latin typeface="Calibri" panose="020F0502020204030204" pitchFamily="34" charset="0"/>
        </a:defRPr>
      </a:lvl7pPr>
      <a:lvl8pPr marL="1371600" algn="ctr" defTabSz="1006475" rtl="0" fontAlgn="base">
        <a:spcBef>
          <a:spcPct val="0"/>
        </a:spcBef>
        <a:spcAft>
          <a:spcPct val="0"/>
        </a:spcAft>
        <a:defRPr sz="4900">
          <a:solidFill>
            <a:schemeClr val="tx1"/>
          </a:solidFill>
          <a:latin typeface="Calibri" panose="020F0502020204030204" pitchFamily="34" charset="0"/>
        </a:defRPr>
      </a:lvl8pPr>
      <a:lvl9pPr marL="1828800" algn="ctr" defTabSz="1006475" rtl="0" fontAlgn="base">
        <a:spcBef>
          <a:spcPct val="0"/>
        </a:spcBef>
        <a:spcAft>
          <a:spcPct val="0"/>
        </a:spcAft>
        <a:defRPr sz="4900">
          <a:solidFill>
            <a:schemeClr val="tx1"/>
          </a:solidFill>
          <a:latin typeface="Calibri" panose="020F0502020204030204" pitchFamily="34" charset="0"/>
        </a:defRPr>
      </a:lvl9pPr>
    </p:titleStyle>
    <p:bodyStyle>
      <a:lvl1pPr marL="377825" indent="-377825" algn="l" defTabSz="1006475" rtl="0" eaLnBrk="0" fontAlgn="base" hangingPunct="0">
        <a:spcBef>
          <a:spcPct val="20000"/>
        </a:spcBef>
        <a:spcAft>
          <a:spcPct val="0"/>
        </a:spcAft>
        <a:buFont typeface="Arial" panose="020B0604020202020204" pitchFamily="34" charset="0"/>
        <a:buChar char="•"/>
        <a:defRPr sz="3500" kern="1200">
          <a:solidFill>
            <a:schemeClr val="tx1"/>
          </a:solidFill>
          <a:latin typeface="+mn-lt"/>
          <a:ea typeface="+mn-ea"/>
          <a:cs typeface="+mn-cs"/>
        </a:defRPr>
      </a:lvl1pPr>
      <a:lvl2pPr marL="817563" indent="-314325" algn="l" defTabSz="1006475" rtl="0" eaLnBrk="0" fontAlgn="base" hangingPunct="0">
        <a:spcBef>
          <a:spcPct val="20000"/>
        </a:spcBef>
        <a:spcAft>
          <a:spcPct val="0"/>
        </a:spcAft>
        <a:buFont typeface="Arial" panose="020B0604020202020204" pitchFamily="34" charset="0"/>
        <a:buChar char="–"/>
        <a:defRPr sz="3100" kern="1200">
          <a:solidFill>
            <a:schemeClr val="tx1"/>
          </a:solidFill>
          <a:latin typeface="+mn-lt"/>
          <a:ea typeface="+mn-ea"/>
          <a:cs typeface="+mn-cs"/>
        </a:defRPr>
      </a:lvl2pPr>
      <a:lvl3pPr marL="1258888" indent="-250825" algn="l" defTabSz="1006475"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3pPr>
      <a:lvl4pPr marL="1763713" indent="-250825" algn="l" defTabSz="1006475"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4pPr>
      <a:lvl5pPr marL="2266950" indent="-250825" algn="l" defTabSz="1006475"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5pPr>
      <a:lvl6pPr marL="2772095"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76112"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80130"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84147" indent="-252009" algn="l" defTabSz="1008035"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de-DE"/>
      </a:defPPr>
      <a:lvl1pPr marL="0" algn="l" defTabSz="1008035" rtl="0" eaLnBrk="1" latinLnBrk="0" hangingPunct="1">
        <a:defRPr sz="2000" kern="1200">
          <a:solidFill>
            <a:schemeClr val="tx1"/>
          </a:solidFill>
          <a:latin typeface="+mn-lt"/>
          <a:ea typeface="+mn-ea"/>
          <a:cs typeface="+mn-cs"/>
        </a:defRPr>
      </a:lvl1pPr>
      <a:lvl2pPr marL="504017" algn="l" defTabSz="1008035" rtl="0" eaLnBrk="1" latinLnBrk="0" hangingPunct="1">
        <a:defRPr sz="2000" kern="1200">
          <a:solidFill>
            <a:schemeClr val="tx1"/>
          </a:solidFill>
          <a:latin typeface="+mn-lt"/>
          <a:ea typeface="+mn-ea"/>
          <a:cs typeface="+mn-cs"/>
        </a:defRPr>
      </a:lvl2pPr>
      <a:lvl3pPr marL="1008035" algn="l" defTabSz="1008035" rtl="0" eaLnBrk="1" latinLnBrk="0" hangingPunct="1">
        <a:defRPr sz="2000" kern="1200">
          <a:solidFill>
            <a:schemeClr val="tx1"/>
          </a:solidFill>
          <a:latin typeface="+mn-lt"/>
          <a:ea typeface="+mn-ea"/>
          <a:cs typeface="+mn-cs"/>
        </a:defRPr>
      </a:lvl3pPr>
      <a:lvl4pPr marL="1512052" algn="l" defTabSz="1008035" rtl="0" eaLnBrk="1" latinLnBrk="0" hangingPunct="1">
        <a:defRPr sz="2000" kern="1200">
          <a:solidFill>
            <a:schemeClr val="tx1"/>
          </a:solidFill>
          <a:latin typeface="+mn-lt"/>
          <a:ea typeface="+mn-ea"/>
          <a:cs typeface="+mn-cs"/>
        </a:defRPr>
      </a:lvl4pPr>
      <a:lvl5pPr marL="2016069" algn="l" defTabSz="1008035" rtl="0" eaLnBrk="1" latinLnBrk="0" hangingPunct="1">
        <a:defRPr sz="2000" kern="1200">
          <a:solidFill>
            <a:schemeClr val="tx1"/>
          </a:solidFill>
          <a:latin typeface="+mn-lt"/>
          <a:ea typeface="+mn-ea"/>
          <a:cs typeface="+mn-cs"/>
        </a:defRPr>
      </a:lvl5pPr>
      <a:lvl6pPr marL="2520086" algn="l" defTabSz="1008035" rtl="0" eaLnBrk="1" latinLnBrk="0" hangingPunct="1">
        <a:defRPr sz="2000" kern="1200">
          <a:solidFill>
            <a:schemeClr val="tx1"/>
          </a:solidFill>
          <a:latin typeface="+mn-lt"/>
          <a:ea typeface="+mn-ea"/>
          <a:cs typeface="+mn-cs"/>
        </a:defRPr>
      </a:lvl6pPr>
      <a:lvl7pPr marL="3024104" algn="l" defTabSz="1008035" rtl="0" eaLnBrk="1" latinLnBrk="0" hangingPunct="1">
        <a:defRPr sz="2000" kern="1200">
          <a:solidFill>
            <a:schemeClr val="tx1"/>
          </a:solidFill>
          <a:latin typeface="+mn-lt"/>
          <a:ea typeface="+mn-ea"/>
          <a:cs typeface="+mn-cs"/>
        </a:defRPr>
      </a:lvl7pPr>
      <a:lvl8pPr marL="3528121" algn="l" defTabSz="1008035" rtl="0" eaLnBrk="1" latinLnBrk="0" hangingPunct="1">
        <a:defRPr sz="2000" kern="1200">
          <a:solidFill>
            <a:schemeClr val="tx1"/>
          </a:solidFill>
          <a:latin typeface="+mn-lt"/>
          <a:ea typeface="+mn-ea"/>
          <a:cs typeface="+mn-cs"/>
        </a:defRPr>
      </a:lvl8pPr>
      <a:lvl9pPr marL="4032138" algn="l" defTabSz="1008035"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2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DB18D54-FC35-443D-AB3D-38DA9DA5A446}"/>
              </a:ext>
            </a:extLst>
          </p:cNvPr>
          <p:cNvSpPr txBox="1"/>
          <p:nvPr/>
        </p:nvSpPr>
        <p:spPr>
          <a:xfrm>
            <a:off x="309966" y="1766807"/>
            <a:ext cx="8725546" cy="2739211"/>
          </a:xfrm>
          <a:prstGeom prst="rect">
            <a:avLst/>
          </a:prstGeom>
          <a:noFill/>
        </p:spPr>
        <p:txBody>
          <a:bodyPr wrap="square" rtlCol="0">
            <a:spAutoFit/>
          </a:bodyPr>
          <a:lstStyle/>
          <a:p>
            <a:r>
              <a:rPr lang="de-DE" sz="2400" b="1" dirty="0">
                <a:solidFill>
                  <a:srgbClr val="003560"/>
                </a:solidFill>
                <a:latin typeface="Arial" panose="020B0604020202020204" pitchFamily="34" charset="0"/>
              </a:rPr>
              <a:t>AG im Staatsorganisationsrecht </a:t>
            </a:r>
          </a:p>
          <a:p>
            <a:endParaRPr lang="de-DE" sz="2400" b="1" dirty="0">
              <a:solidFill>
                <a:srgbClr val="003560"/>
              </a:solidFill>
              <a:latin typeface="Arial" panose="020B0604020202020204" pitchFamily="34" charset="0"/>
            </a:endParaRPr>
          </a:p>
          <a:p>
            <a:r>
              <a:rPr lang="de-DE" sz="2400" b="1" dirty="0">
                <a:solidFill>
                  <a:srgbClr val="003560"/>
                </a:solidFill>
                <a:latin typeface="Arial" panose="020B0604020202020204" pitchFamily="34" charset="0"/>
              </a:rPr>
              <a:t>Inhalt der 1. Einheit:</a:t>
            </a:r>
            <a:endParaRPr lang="de-DE" dirty="0">
              <a:solidFill>
                <a:srgbClr val="003560"/>
              </a:solidFill>
              <a:latin typeface="Arial" panose="020B0604020202020204" pitchFamily="34" charset="0"/>
            </a:endParaRPr>
          </a:p>
          <a:p>
            <a:pPr marL="846138" lvl="1" indent="-342900">
              <a:buFont typeface="Arial" panose="020B0604020202020204" pitchFamily="34" charset="0"/>
              <a:buChar char="•"/>
            </a:pPr>
            <a:r>
              <a:rPr lang="de-DE" dirty="0">
                <a:solidFill>
                  <a:srgbClr val="003560"/>
                </a:solidFill>
                <a:latin typeface="Arial" panose="020B0604020202020204" pitchFamily="34" charset="0"/>
              </a:rPr>
              <a:t>Erstes Kennenlernen des </a:t>
            </a:r>
            <a:r>
              <a:rPr lang="de-DE" dirty="0" err="1">
                <a:solidFill>
                  <a:srgbClr val="003560"/>
                </a:solidFill>
                <a:latin typeface="Arial" panose="020B0604020202020204" pitchFamily="34" charset="0"/>
              </a:rPr>
              <a:t>StaatsorgaR</a:t>
            </a:r>
            <a:endParaRPr lang="de-DE" dirty="0">
              <a:solidFill>
                <a:srgbClr val="003560"/>
              </a:solidFill>
              <a:latin typeface="Arial" panose="020B0604020202020204" pitchFamily="34" charset="0"/>
            </a:endParaRPr>
          </a:p>
          <a:p>
            <a:pPr marL="846138" lvl="1" indent="-342900">
              <a:buFont typeface="Arial" panose="020B0604020202020204" pitchFamily="34" charset="0"/>
              <a:buChar char="•"/>
            </a:pPr>
            <a:r>
              <a:rPr lang="de-DE" dirty="0">
                <a:solidFill>
                  <a:srgbClr val="003560"/>
                </a:solidFill>
                <a:latin typeface="Arial" panose="020B0604020202020204" pitchFamily="34" charset="0"/>
              </a:rPr>
              <a:t>Mindmap &amp; Quiz</a:t>
            </a:r>
          </a:p>
          <a:p>
            <a:pPr marL="846138" lvl="1" indent="-342900">
              <a:buFont typeface="Arial" panose="020B0604020202020204" pitchFamily="34" charset="0"/>
              <a:buChar char="•"/>
            </a:pPr>
            <a:r>
              <a:rPr lang="de-DE" dirty="0">
                <a:solidFill>
                  <a:srgbClr val="003560"/>
                </a:solidFill>
                <a:latin typeface="Arial" panose="020B0604020202020204" pitchFamily="34" charset="0"/>
              </a:rPr>
              <a:t>Fragen</a:t>
            </a:r>
          </a:p>
          <a:p>
            <a:pPr lvl="1" indent="0"/>
            <a:endParaRPr lang="de-DE" dirty="0">
              <a:solidFill>
                <a:srgbClr val="003560"/>
              </a:solidFill>
              <a:latin typeface="Arial" panose="020B0604020202020204" pitchFamily="34" charset="0"/>
            </a:endParaRPr>
          </a:p>
          <a:p>
            <a:pPr lvl="1" indent="0"/>
            <a:endParaRPr lang="de-DE" dirty="0">
              <a:solidFill>
                <a:srgbClr val="003560"/>
              </a:solidFill>
              <a:latin typeface="Arial" panose="020B0604020202020204" pitchFamily="34" charset="0"/>
            </a:endParaRPr>
          </a:p>
        </p:txBody>
      </p:sp>
    </p:spTree>
    <p:extLst>
      <p:ext uri="{BB962C8B-B14F-4D97-AF65-F5344CB8AC3E}">
        <p14:creationId xmlns:p14="http://schemas.microsoft.com/office/powerpoint/2010/main" val="2999908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DBF2A89D-03A2-024A-DBAB-69C8F2374543}"/>
              </a:ext>
            </a:extLst>
          </p:cNvPr>
          <p:cNvSpPr txBox="1"/>
          <p:nvPr/>
        </p:nvSpPr>
        <p:spPr>
          <a:xfrm>
            <a:off x="1720268" y="1878227"/>
            <a:ext cx="6640087" cy="400110"/>
          </a:xfrm>
          <a:prstGeom prst="rect">
            <a:avLst/>
          </a:prstGeom>
          <a:noFill/>
        </p:spPr>
        <p:txBody>
          <a:bodyPr wrap="none" rtlCol="0">
            <a:spAutoFit/>
          </a:bodyPr>
          <a:lstStyle/>
          <a:p>
            <a:r>
              <a:rPr lang="de-DE" dirty="0"/>
              <a:t>Das Jahr 2010 fällt in die Periode des wievielten Bundestages?</a:t>
            </a:r>
          </a:p>
        </p:txBody>
      </p:sp>
      <p:graphicFrame>
        <p:nvGraphicFramePr>
          <p:cNvPr id="4" name="Tabelle 3">
            <a:extLst>
              <a:ext uri="{FF2B5EF4-FFF2-40B4-BE49-F238E27FC236}">
                <a16:creationId xmlns:a16="http://schemas.microsoft.com/office/drawing/2014/main" id="{C8254AE8-9B62-2F5E-20FF-45A0081AB349}"/>
              </a:ext>
            </a:extLst>
          </p:cNvPr>
          <p:cNvGraphicFramePr>
            <a:graphicFrameLocks noGrp="1"/>
          </p:cNvGraphicFramePr>
          <p:nvPr>
            <p:extLst>
              <p:ext uri="{D42A27DB-BD31-4B8C-83A1-F6EECF244321}">
                <p14:modId xmlns:p14="http://schemas.microsoft.com/office/powerpoint/2010/main" val="3670276230"/>
              </p:ext>
            </p:extLst>
          </p:nvPr>
        </p:nvGraphicFramePr>
        <p:xfrm>
          <a:off x="1658484" y="3780631"/>
          <a:ext cx="7186464" cy="1360604"/>
        </p:xfrm>
        <a:graphic>
          <a:graphicData uri="http://schemas.openxmlformats.org/drawingml/2006/table">
            <a:tbl>
              <a:tblPr firstRow="1" bandRow="1">
                <a:tableStyleId>{5940675A-B579-460E-94D1-54222C63F5DA}</a:tableStyleId>
              </a:tblPr>
              <a:tblGrid>
                <a:gridCol w="3593232">
                  <a:extLst>
                    <a:ext uri="{9D8B030D-6E8A-4147-A177-3AD203B41FA5}">
                      <a16:colId xmlns:a16="http://schemas.microsoft.com/office/drawing/2014/main" val="1694274440"/>
                    </a:ext>
                  </a:extLst>
                </a:gridCol>
                <a:gridCol w="3593232">
                  <a:extLst>
                    <a:ext uri="{9D8B030D-6E8A-4147-A177-3AD203B41FA5}">
                      <a16:colId xmlns:a16="http://schemas.microsoft.com/office/drawing/2014/main" val="3784292435"/>
                    </a:ext>
                  </a:extLst>
                </a:gridCol>
              </a:tblGrid>
              <a:tr h="680302">
                <a:tc>
                  <a:txBody>
                    <a:bodyPr/>
                    <a:lstStyle/>
                    <a:p>
                      <a:r>
                        <a:rPr lang="de-DE" dirty="0"/>
                        <a:t>17. Wahlperiode</a:t>
                      </a:r>
                    </a:p>
                  </a:txBody>
                  <a:tcPr/>
                </a:tc>
                <a:tc>
                  <a:txBody>
                    <a:bodyPr/>
                    <a:lstStyle/>
                    <a:p>
                      <a:r>
                        <a:rPr lang="de-DE" dirty="0"/>
                        <a:t>9. Wahlperiode</a:t>
                      </a:r>
                    </a:p>
                  </a:txBody>
                  <a:tcPr/>
                </a:tc>
                <a:extLst>
                  <a:ext uri="{0D108BD9-81ED-4DB2-BD59-A6C34878D82A}">
                    <a16:rowId xmlns:a16="http://schemas.microsoft.com/office/drawing/2014/main" val="448555245"/>
                  </a:ext>
                </a:extLst>
              </a:tr>
              <a:tr h="680302">
                <a:tc>
                  <a:txBody>
                    <a:bodyPr/>
                    <a:lstStyle/>
                    <a:p>
                      <a:r>
                        <a:rPr lang="de-DE" dirty="0"/>
                        <a:t>11. Wahlperiode</a:t>
                      </a:r>
                    </a:p>
                  </a:txBody>
                  <a:tcPr/>
                </a:tc>
                <a:tc>
                  <a:txBody>
                    <a:bodyPr/>
                    <a:lstStyle/>
                    <a:p>
                      <a:r>
                        <a:rPr lang="de-DE" dirty="0"/>
                        <a:t>45. Wahlperiode</a:t>
                      </a:r>
                    </a:p>
                  </a:txBody>
                  <a:tcPr/>
                </a:tc>
                <a:extLst>
                  <a:ext uri="{0D108BD9-81ED-4DB2-BD59-A6C34878D82A}">
                    <a16:rowId xmlns:a16="http://schemas.microsoft.com/office/drawing/2014/main" val="1932590181"/>
                  </a:ext>
                </a:extLst>
              </a:tr>
            </a:tbl>
          </a:graphicData>
        </a:graphic>
      </p:graphicFrame>
      <p:pic>
        <p:nvPicPr>
          <p:cNvPr id="5" name="Grafik 4" descr="Abzeichen Tick1 mit einfarbiger Füllung">
            <a:extLst>
              <a:ext uri="{FF2B5EF4-FFF2-40B4-BE49-F238E27FC236}">
                <a16:creationId xmlns:a16="http://schemas.microsoft.com/office/drawing/2014/main" id="{6DB02CBA-8035-D0ED-7EAB-9BDFDDD61D0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06927" y="3780631"/>
            <a:ext cx="645043" cy="645043"/>
          </a:xfrm>
          <a:prstGeom prst="rect">
            <a:avLst/>
          </a:prstGeom>
        </p:spPr>
      </p:pic>
    </p:spTree>
    <p:extLst>
      <p:ext uri="{BB962C8B-B14F-4D97-AF65-F5344CB8AC3E}">
        <p14:creationId xmlns:p14="http://schemas.microsoft.com/office/powerpoint/2010/main" val="4171121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5F092EB7-E295-3557-45EC-0362FA465000}"/>
              </a:ext>
            </a:extLst>
          </p:cNvPr>
          <p:cNvSpPr txBox="1"/>
          <p:nvPr/>
        </p:nvSpPr>
        <p:spPr>
          <a:xfrm>
            <a:off x="2744587" y="2764968"/>
            <a:ext cx="6477158" cy="1015663"/>
          </a:xfrm>
          <a:prstGeom prst="rect">
            <a:avLst/>
          </a:prstGeom>
          <a:noFill/>
        </p:spPr>
        <p:txBody>
          <a:bodyPr wrap="none" rtlCol="0">
            <a:spAutoFit/>
          </a:bodyPr>
          <a:lstStyle/>
          <a:p>
            <a:r>
              <a:rPr lang="de-DE" dirty="0"/>
              <a:t>11. Wahlperiode: Fall der Berliner Mauer</a:t>
            </a:r>
          </a:p>
          <a:p>
            <a:endParaRPr lang="de-DE" dirty="0"/>
          </a:p>
          <a:p>
            <a:r>
              <a:rPr lang="de-DE" dirty="0"/>
              <a:t>17. Wahlperiode: Kabinett Merkel II, schwarz-gelbe Koalition</a:t>
            </a:r>
          </a:p>
        </p:txBody>
      </p:sp>
    </p:spTree>
    <p:extLst>
      <p:ext uri="{BB962C8B-B14F-4D97-AF65-F5344CB8AC3E}">
        <p14:creationId xmlns:p14="http://schemas.microsoft.com/office/powerpoint/2010/main" val="3740319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6761F20-E853-8840-D6D2-7BE8610BDEAA}"/>
              </a:ext>
            </a:extLst>
          </p:cNvPr>
          <p:cNvSpPr txBox="1"/>
          <p:nvPr/>
        </p:nvSpPr>
        <p:spPr>
          <a:xfrm>
            <a:off x="1595619" y="2001794"/>
            <a:ext cx="6889386" cy="400110"/>
          </a:xfrm>
          <a:prstGeom prst="rect">
            <a:avLst/>
          </a:prstGeom>
          <a:noFill/>
        </p:spPr>
        <p:txBody>
          <a:bodyPr wrap="none" rtlCol="0">
            <a:spAutoFit/>
          </a:bodyPr>
          <a:lstStyle/>
          <a:p>
            <a:r>
              <a:rPr lang="de-DE" dirty="0"/>
              <a:t>Was bedeutet die "Indemnität" eines Bundestagsabgeordneten?</a:t>
            </a:r>
          </a:p>
        </p:txBody>
      </p:sp>
      <p:graphicFrame>
        <p:nvGraphicFramePr>
          <p:cNvPr id="3" name="Tabelle 2">
            <a:extLst>
              <a:ext uri="{FF2B5EF4-FFF2-40B4-BE49-F238E27FC236}">
                <a16:creationId xmlns:a16="http://schemas.microsoft.com/office/drawing/2014/main" id="{B65A0A9E-20EE-4325-A7FD-299ECD44A7E0}"/>
              </a:ext>
            </a:extLst>
          </p:cNvPr>
          <p:cNvGraphicFramePr>
            <a:graphicFrameLocks noGrp="1"/>
          </p:cNvGraphicFramePr>
          <p:nvPr>
            <p:extLst>
              <p:ext uri="{D42A27DB-BD31-4B8C-83A1-F6EECF244321}">
                <p14:modId xmlns:p14="http://schemas.microsoft.com/office/powerpoint/2010/main" val="2309403250"/>
              </p:ext>
            </p:extLst>
          </p:nvPr>
        </p:nvGraphicFramePr>
        <p:xfrm>
          <a:off x="696912" y="2577869"/>
          <a:ext cx="8686800" cy="3847646"/>
        </p:xfrm>
        <a:graphic>
          <a:graphicData uri="http://schemas.openxmlformats.org/drawingml/2006/table">
            <a:tbl>
              <a:tblPr firstRow="1" bandRow="1">
                <a:tableStyleId>{5940675A-B579-460E-94D1-54222C63F5DA}</a:tableStyleId>
              </a:tblPr>
              <a:tblGrid>
                <a:gridCol w="4343400">
                  <a:extLst>
                    <a:ext uri="{9D8B030D-6E8A-4147-A177-3AD203B41FA5}">
                      <a16:colId xmlns:a16="http://schemas.microsoft.com/office/drawing/2014/main" val="190052238"/>
                    </a:ext>
                  </a:extLst>
                </a:gridCol>
                <a:gridCol w="4343400">
                  <a:extLst>
                    <a:ext uri="{9D8B030D-6E8A-4147-A177-3AD203B41FA5}">
                      <a16:colId xmlns:a16="http://schemas.microsoft.com/office/drawing/2014/main" val="199064089"/>
                    </a:ext>
                  </a:extLst>
                </a:gridCol>
              </a:tblGrid>
              <a:tr h="1757976">
                <a:tc>
                  <a:txBody>
                    <a:bodyPr/>
                    <a:lstStyle/>
                    <a:p>
                      <a:r>
                        <a:rPr lang="de-DE" dirty="0"/>
                        <a:t>Für die Zeit seines Mandats kann ein MdB nicht strafrechtlich verfolgt werden.</a:t>
                      </a:r>
                    </a:p>
                  </a:txBody>
                  <a:tcPr/>
                </a:tc>
                <a:tc>
                  <a:txBody>
                    <a:bodyPr/>
                    <a:lstStyle/>
                    <a:p>
                      <a:r>
                        <a:rPr lang="de-DE" dirty="0"/>
                        <a:t>MdB dürfen während ihrer Mandatszeit kein anderes öffentliches Amt in der Judikative oder Exekutive bekleiden.</a:t>
                      </a:r>
                    </a:p>
                  </a:txBody>
                  <a:tcPr/>
                </a:tc>
                <a:extLst>
                  <a:ext uri="{0D108BD9-81ED-4DB2-BD59-A6C34878D82A}">
                    <a16:rowId xmlns:a16="http://schemas.microsoft.com/office/drawing/2014/main" val="4188527373"/>
                  </a:ext>
                </a:extLst>
              </a:tr>
              <a:tr h="2089670">
                <a:tc>
                  <a:txBody>
                    <a:bodyPr/>
                    <a:lstStyle/>
                    <a:p>
                      <a:r>
                        <a:rPr lang="de-DE" dirty="0"/>
                        <a:t>Bei Geschwindigkeitsverstößen mit dem Dienstwagen hat der Bundestagsabgeordnete – im Gegensatz zu Privatwägen – keine Strafe zu erwarten.</a:t>
                      </a:r>
                    </a:p>
                  </a:txBody>
                  <a:tcPr/>
                </a:tc>
                <a:tc>
                  <a:txBody>
                    <a:bodyPr/>
                    <a:lstStyle/>
                    <a:p>
                      <a:r>
                        <a:rPr lang="de-DE" dirty="0"/>
                        <a:t>Äußerungen, die ein MdB im Parlament trifft, können nicht strafrechtlich und zivilrechtlich verfolgt werden.</a:t>
                      </a:r>
                    </a:p>
                  </a:txBody>
                  <a:tcPr/>
                </a:tc>
                <a:extLst>
                  <a:ext uri="{0D108BD9-81ED-4DB2-BD59-A6C34878D82A}">
                    <a16:rowId xmlns:a16="http://schemas.microsoft.com/office/drawing/2014/main" val="3121538337"/>
                  </a:ext>
                </a:extLst>
              </a:tr>
            </a:tbl>
          </a:graphicData>
        </a:graphic>
      </p:graphicFrame>
      <p:pic>
        <p:nvPicPr>
          <p:cNvPr id="4" name="Grafik 3" descr="Abzeichen Tick1 mit einfarbiger Füllung">
            <a:extLst>
              <a:ext uri="{FF2B5EF4-FFF2-40B4-BE49-F238E27FC236}">
                <a16:creationId xmlns:a16="http://schemas.microsoft.com/office/drawing/2014/main" id="{EAF62D11-1DED-32D6-7713-91B3566849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388992" y="5065734"/>
            <a:ext cx="645043" cy="645043"/>
          </a:xfrm>
          <a:prstGeom prst="rect">
            <a:avLst/>
          </a:prstGeom>
        </p:spPr>
      </p:pic>
      <p:sp>
        <p:nvSpPr>
          <p:cNvPr id="5" name="Textfeld 4">
            <a:extLst>
              <a:ext uri="{FF2B5EF4-FFF2-40B4-BE49-F238E27FC236}">
                <a16:creationId xmlns:a16="http://schemas.microsoft.com/office/drawing/2014/main" id="{3642BF22-60E0-7C49-3C3E-71CC8F30403F}"/>
              </a:ext>
            </a:extLst>
          </p:cNvPr>
          <p:cNvSpPr txBox="1"/>
          <p:nvPr/>
        </p:nvSpPr>
        <p:spPr>
          <a:xfrm>
            <a:off x="4993727" y="5710777"/>
            <a:ext cx="4389985" cy="461665"/>
          </a:xfrm>
          <a:prstGeom prst="rect">
            <a:avLst/>
          </a:prstGeom>
          <a:noFill/>
        </p:spPr>
        <p:txBody>
          <a:bodyPr wrap="square" rtlCol="0">
            <a:spAutoFit/>
          </a:bodyPr>
          <a:lstStyle/>
          <a:p>
            <a:r>
              <a:rPr lang="de-DE" sz="1200" dirty="0">
                <a:solidFill>
                  <a:srgbClr val="FF0000"/>
                </a:solidFill>
              </a:rPr>
              <a:t>(gilt nicht für Verleumdungen und Äußerungen außerhalb des parlamentarischen Bereichs, geregelt in Art. 46 Abs. 1 GG)</a:t>
            </a:r>
          </a:p>
        </p:txBody>
      </p:sp>
      <p:sp>
        <p:nvSpPr>
          <p:cNvPr id="6" name="Textfeld 5">
            <a:extLst>
              <a:ext uri="{FF2B5EF4-FFF2-40B4-BE49-F238E27FC236}">
                <a16:creationId xmlns:a16="http://schemas.microsoft.com/office/drawing/2014/main" id="{77079658-4984-7899-FFAB-77D2A2E80BAA}"/>
              </a:ext>
            </a:extLst>
          </p:cNvPr>
          <p:cNvSpPr txBox="1"/>
          <p:nvPr/>
        </p:nvSpPr>
        <p:spPr>
          <a:xfrm>
            <a:off x="696912" y="3538760"/>
            <a:ext cx="2702022" cy="307777"/>
          </a:xfrm>
          <a:prstGeom prst="rect">
            <a:avLst/>
          </a:prstGeom>
          <a:noFill/>
        </p:spPr>
        <p:txBody>
          <a:bodyPr wrap="none" rtlCol="0">
            <a:spAutoFit/>
          </a:bodyPr>
          <a:lstStyle/>
          <a:p>
            <a:r>
              <a:rPr lang="de-DE" sz="1400" dirty="0">
                <a:solidFill>
                  <a:srgbClr val="FF0000"/>
                </a:solidFill>
              </a:rPr>
              <a:t>Wie nennt man diese Eigenschaft?</a:t>
            </a:r>
          </a:p>
        </p:txBody>
      </p:sp>
      <p:sp>
        <p:nvSpPr>
          <p:cNvPr id="7" name="Textfeld 6">
            <a:extLst>
              <a:ext uri="{FF2B5EF4-FFF2-40B4-BE49-F238E27FC236}">
                <a16:creationId xmlns:a16="http://schemas.microsoft.com/office/drawing/2014/main" id="{396F730C-26DC-BB18-E845-62756C2188CD}"/>
              </a:ext>
            </a:extLst>
          </p:cNvPr>
          <p:cNvSpPr txBox="1"/>
          <p:nvPr/>
        </p:nvSpPr>
        <p:spPr>
          <a:xfrm>
            <a:off x="696912" y="3780631"/>
            <a:ext cx="2283061" cy="307777"/>
          </a:xfrm>
          <a:prstGeom prst="rect">
            <a:avLst/>
          </a:prstGeom>
          <a:noFill/>
        </p:spPr>
        <p:txBody>
          <a:bodyPr wrap="none" rtlCol="0">
            <a:spAutoFit/>
          </a:bodyPr>
          <a:lstStyle/>
          <a:p>
            <a:r>
              <a:rPr lang="de-DE" sz="1400" dirty="0">
                <a:solidFill>
                  <a:srgbClr val="FF0000"/>
                </a:solidFill>
              </a:rPr>
              <a:t>Immunität, Art. 46 Abs. 2 GG</a:t>
            </a:r>
          </a:p>
        </p:txBody>
      </p:sp>
    </p:spTree>
    <p:extLst>
      <p:ext uri="{BB962C8B-B14F-4D97-AF65-F5344CB8AC3E}">
        <p14:creationId xmlns:p14="http://schemas.microsoft.com/office/powerpoint/2010/main" val="3417403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D0AC71B3-A940-847B-6CAA-51DCAC22EC59}"/>
              </a:ext>
            </a:extLst>
          </p:cNvPr>
          <p:cNvSpPr txBox="1"/>
          <p:nvPr/>
        </p:nvSpPr>
        <p:spPr>
          <a:xfrm>
            <a:off x="2718138" y="1742302"/>
            <a:ext cx="4644348" cy="400110"/>
          </a:xfrm>
          <a:prstGeom prst="rect">
            <a:avLst/>
          </a:prstGeom>
          <a:noFill/>
        </p:spPr>
        <p:txBody>
          <a:bodyPr wrap="none" rtlCol="0">
            <a:spAutoFit/>
          </a:bodyPr>
          <a:lstStyle/>
          <a:p>
            <a:r>
              <a:rPr lang="de-DE" dirty="0"/>
              <a:t>Kann man eine politische Partei verbieten?</a:t>
            </a:r>
          </a:p>
        </p:txBody>
      </p:sp>
      <p:sp>
        <p:nvSpPr>
          <p:cNvPr id="3" name="Textfeld 2">
            <a:extLst>
              <a:ext uri="{FF2B5EF4-FFF2-40B4-BE49-F238E27FC236}">
                <a16:creationId xmlns:a16="http://schemas.microsoft.com/office/drawing/2014/main" id="{010C0CB8-B28F-CC66-3719-4E3614665781}"/>
              </a:ext>
            </a:extLst>
          </p:cNvPr>
          <p:cNvSpPr txBox="1"/>
          <p:nvPr/>
        </p:nvSpPr>
        <p:spPr>
          <a:xfrm>
            <a:off x="1005831" y="2142412"/>
            <a:ext cx="8068962" cy="707886"/>
          </a:xfrm>
          <a:prstGeom prst="rect">
            <a:avLst/>
          </a:prstGeom>
          <a:noFill/>
        </p:spPr>
        <p:txBody>
          <a:bodyPr wrap="square" rtlCol="0">
            <a:spAutoFit/>
          </a:bodyPr>
          <a:lstStyle/>
          <a:p>
            <a:r>
              <a:rPr lang="de-DE" dirty="0"/>
              <a:t>JA! Bisher 2 x in Deutschland vorgekommen: SRP (NF der NSDAP in 10/1952) und KPD (8/1956)</a:t>
            </a:r>
          </a:p>
        </p:txBody>
      </p:sp>
      <p:sp>
        <p:nvSpPr>
          <p:cNvPr id="4" name="Textfeld 3">
            <a:extLst>
              <a:ext uri="{FF2B5EF4-FFF2-40B4-BE49-F238E27FC236}">
                <a16:creationId xmlns:a16="http://schemas.microsoft.com/office/drawing/2014/main" id="{9E72F70D-800D-6C80-ECAA-07B0387D8DB5}"/>
              </a:ext>
            </a:extLst>
          </p:cNvPr>
          <p:cNvSpPr txBox="1"/>
          <p:nvPr/>
        </p:nvSpPr>
        <p:spPr>
          <a:xfrm>
            <a:off x="3267102" y="3580576"/>
            <a:ext cx="3546420" cy="400110"/>
          </a:xfrm>
          <a:prstGeom prst="rect">
            <a:avLst/>
          </a:prstGeom>
          <a:noFill/>
        </p:spPr>
        <p:txBody>
          <a:bodyPr wrap="none" rtlCol="0">
            <a:spAutoFit/>
          </a:bodyPr>
          <a:lstStyle/>
          <a:p>
            <a:r>
              <a:rPr lang="de-DE" dirty="0"/>
              <a:t>Wer kann eine Partei verbieten?</a:t>
            </a:r>
          </a:p>
        </p:txBody>
      </p:sp>
      <p:graphicFrame>
        <p:nvGraphicFramePr>
          <p:cNvPr id="5" name="Tabelle 4">
            <a:extLst>
              <a:ext uri="{FF2B5EF4-FFF2-40B4-BE49-F238E27FC236}">
                <a16:creationId xmlns:a16="http://schemas.microsoft.com/office/drawing/2014/main" id="{308A6EB1-C9C5-07C3-E715-3EE2EF1C05EF}"/>
              </a:ext>
            </a:extLst>
          </p:cNvPr>
          <p:cNvGraphicFramePr>
            <a:graphicFrameLocks noGrp="1"/>
          </p:cNvGraphicFramePr>
          <p:nvPr>
            <p:extLst>
              <p:ext uri="{D42A27DB-BD31-4B8C-83A1-F6EECF244321}">
                <p14:modId xmlns:p14="http://schemas.microsoft.com/office/powerpoint/2010/main" val="3928291481"/>
              </p:ext>
            </p:extLst>
          </p:nvPr>
        </p:nvGraphicFramePr>
        <p:xfrm>
          <a:off x="1113848" y="4077732"/>
          <a:ext cx="7852928" cy="2335426"/>
        </p:xfrm>
        <a:graphic>
          <a:graphicData uri="http://schemas.openxmlformats.org/drawingml/2006/table">
            <a:tbl>
              <a:tblPr firstRow="1" bandRow="1">
                <a:tableStyleId>{5940675A-B579-460E-94D1-54222C63F5DA}</a:tableStyleId>
              </a:tblPr>
              <a:tblGrid>
                <a:gridCol w="3926464">
                  <a:extLst>
                    <a:ext uri="{9D8B030D-6E8A-4147-A177-3AD203B41FA5}">
                      <a16:colId xmlns:a16="http://schemas.microsoft.com/office/drawing/2014/main" val="1680728694"/>
                    </a:ext>
                  </a:extLst>
                </a:gridCol>
                <a:gridCol w="3926464">
                  <a:extLst>
                    <a:ext uri="{9D8B030D-6E8A-4147-A177-3AD203B41FA5}">
                      <a16:colId xmlns:a16="http://schemas.microsoft.com/office/drawing/2014/main" val="3516736027"/>
                    </a:ext>
                  </a:extLst>
                </a:gridCol>
              </a:tblGrid>
              <a:tr h="1171328">
                <a:tc>
                  <a:txBody>
                    <a:bodyPr/>
                    <a:lstStyle/>
                    <a:p>
                      <a:r>
                        <a:rPr lang="de-DE" dirty="0"/>
                        <a:t>Bundesverfassungsgericht </a:t>
                      </a:r>
                    </a:p>
                  </a:txBody>
                  <a:tcPr/>
                </a:tc>
                <a:tc>
                  <a:txBody>
                    <a:bodyPr/>
                    <a:lstStyle/>
                    <a:p>
                      <a:r>
                        <a:rPr lang="de-DE" dirty="0"/>
                        <a:t>Bundeskanzler</a:t>
                      </a:r>
                    </a:p>
                  </a:txBody>
                  <a:tcPr/>
                </a:tc>
                <a:extLst>
                  <a:ext uri="{0D108BD9-81ED-4DB2-BD59-A6C34878D82A}">
                    <a16:rowId xmlns:a16="http://schemas.microsoft.com/office/drawing/2014/main" val="1026951542"/>
                  </a:ext>
                </a:extLst>
              </a:tr>
              <a:tr h="1164098">
                <a:tc>
                  <a:txBody>
                    <a:bodyPr/>
                    <a:lstStyle/>
                    <a:p>
                      <a:r>
                        <a:rPr lang="de-DE" dirty="0"/>
                        <a:t>Mehrheit des Bundestages</a:t>
                      </a:r>
                    </a:p>
                  </a:txBody>
                  <a:tcPr/>
                </a:tc>
                <a:tc>
                  <a:txBody>
                    <a:bodyPr/>
                    <a:lstStyle/>
                    <a:p>
                      <a:r>
                        <a:rPr lang="de-DE" dirty="0"/>
                        <a:t>Bundesamt für Verfassungsschutz</a:t>
                      </a:r>
                    </a:p>
                  </a:txBody>
                  <a:tcPr/>
                </a:tc>
                <a:extLst>
                  <a:ext uri="{0D108BD9-81ED-4DB2-BD59-A6C34878D82A}">
                    <a16:rowId xmlns:a16="http://schemas.microsoft.com/office/drawing/2014/main" val="1750375017"/>
                  </a:ext>
                </a:extLst>
              </a:tr>
            </a:tbl>
          </a:graphicData>
        </a:graphic>
      </p:graphicFrame>
      <p:pic>
        <p:nvPicPr>
          <p:cNvPr id="6" name="Grafik 5" descr="Abzeichen Tick1 mit einfarbiger Füllung">
            <a:extLst>
              <a:ext uri="{FF2B5EF4-FFF2-40B4-BE49-F238E27FC236}">
                <a16:creationId xmlns:a16="http://schemas.microsoft.com/office/drawing/2014/main" id="{A59A7EBF-7074-A1A4-1081-F9B9E02B745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051771" y="4077731"/>
            <a:ext cx="645043" cy="645043"/>
          </a:xfrm>
          <a:prstGeom prst="rect">
            <a:avLst/>
          </a:prstGeom>
        </p:spPr>
      </p:pic>
      <p:sp>
        <p:nvSpPr>
          <p:cNvPr id="7" name="Textfeld 6">
            <a:extLst>
              <a:ext uri="{FF2B5EF4-FFF2-40B4-BE49-F238E27FC236}">
                <a16:creationId xmlns:a16="http://schemas.microsoft.com/office/drawing/2014/main" id="{E739145C-32B6-9497-103F-5B4E155E7AE5}"/>
              </a:ext>
            </a:extLst>
          </p:cNvPr>
          <p:cNvSpPr txBox="1"/>
          <p:nvPr/>
        </p:nvSpPr>
        <p:spPr>
          <a:xfrm>
            <a:off x="1147701" y="4722774"/>
            <a:ext cx="3549113" cy="307777"/>
          </a:xfrm>
          <a:prstGeom prst="rect">
            <a:avLst/>
          </a:prstGeom>
          <a:noFill/>
        </p:spPr>
        <p:txBody>
          <a:bodyPr wrap="none" rtlCol="0">
            <a:spAutoFit/>
          </a:bodyPr>
          <a:lstStyle/>
          <a:p>
            <a:r>
              <a:rPr lang="de-DE" sz="1400" dirty="0">
                <a:solidFill>
                  <a:srgbClr val="FF0000"/>
                </a:solidFill>
              </a:rPr>
              <a:t>sog. Parteienprivileg aus Art. 21 Abs. 2 S. 2 GG</a:t>
            </a:r>
          </a:p>
        </p:txBody>
      </p:sp>
    </p:spTree>
    <p:extLst>
      <p:ext uri="{BB962C8B-B14F-4D97-AF65-F5344CB8AC3E}">
        <p14:creationId xmlns:p14="http://schemas.microsoft.com/office/powerpoint/2010/main" val="3976721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3AA5C5E7-F9B2-5AC3-332D-45B8460254E5}"/>
              </a:ext>
            </a:extLst>
          </p:cNvPr>
          <p:cNvSpPr txBox="1"/>
          <p:nvPr/>
        </p:nvSpPr>
        <p:spPr>
          <a:xfrm>
            <a:off x="1263925" y="2211859"/>
            <a:ext cx="7552773" cy="707886"/>
          </a:xfrm>
          <a:prstGeom prst="rect">
            <a:avLst/>
          </a:prstGeom>
          <a:noFill/>
        </p:spPr>
        <p:txBody>
          <a:bodyPr wrap="none" rtlCol="0">
            <a:spAutoFit/>
          </a:bodyPr>
          <a:lstStyle/>
          <a:p>
            <a:r>
              <a:rPr lang="de-DE" dirty="0"/>
              <a:t>Wieso kann die Mehrheit des Bundestages eine Partei nicht verbieten?</a:t>
            </a:r>
            <a:br>
              <a:rPr lang="de-DE" dirty="0"/>
            </a:br>
            <a:r>
              <a:rPr lang="de-DE" dirty="0"/>
              <a:t>Wir leben doch in einer Demokratie ?? </a:t>
            </a:r>
          </a:p>
        </p:txBody>
      </p:sp>
      <p:sp>
        <p:nvSpPr>
          <p:cNvPr id="3" name="Textfeld 2">
            <a:extLst>
              <a:ext uri="{FF2B5EF4-FFF2-40B4-BE49-F238E27FC236}">
                <a16:creationId xmlns:a16="http://schemas.microsoft.com/office/drawing/2014/main" id="{C9433E59-EA27-ED6A-68E7-55726E39F99E}"/>
              </a:ext>
            </a:extLst>
          </p:cNvPr>
          <p:cNvSpPr txBox="1"/>
          <p:nvPr/>
        </p:nvSpPr>
        <p:spPr>
          <a:xfrm>
            <a:off x="587144" y="3780631"/>
            <a:ext cx="8789650" cy="1015663"/>
          </a:xfrm>
          <a:prstGeom prst="rect">
            <a:avLst/>
          </a:prstGeom>
          <a:noFill/>
        </p:spPr>
        <p:txBody>
          <a:bodyPr wrap="none" rtlCol="0">
            <a:spAutoFit/>
          </a:bodyPr>
          <a:lstStyle/>
          <a:p>
            <a:r>
              <a:rPr lang="de-DE" dirty="0"/>
              <a:t>Zum Mehrheitsprinzip gehört auch der Schutz der Minderheit gegen die Mehrheit!</a:t>
            </a:r>
          </a:p>
          <a:p>
            <a:endParaRPr lang="de-DE" dirty="0"/>
          </a:p>
          <a:p>
            <a:r>
              <a:rPr lang="de-DE" dirty="0">
                <a:sym typeface="Wingdings" pitchFamily="2" charset="2"/>
              </a:rPr>
              <a:t> o</a:t>
            </a:r>
            <a:r>
              <a:rPr lang="de-DE" dirty="0"/>
              <a:t>ffenen politischen Diskurs und auch wenig verbreitete Ansichten schützen</a:t>
            </a:r>
          </a:p>
        </p:txBody>
      </p:sp>
    </p:spTree>
    <p:extLst>
      <p:ext uri="{BB962C8B-B14F-4D97-AF65-F5344CB8AC3E}">
        <p14:creationId xmlns:p14="http://schemas.microsoft.com/office/powerpoint/2010/main" val="386580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AFD3B55E-076B-F00B-D606-0ADA04A62286}"/>
              </a:ext>
            </a:extLst>
          </p:cNvPr>
          <p:cNvSpPr txBox="1"/>
          <p:nvPr/>
        </p:nvSpPr>
        <p:spPr>
          <a:xfrm>
            <a:off x="2402602" y="2137719"/>
            <a:ext cx="5275419" cy="400110"/>
          </a:xfrm>
          <a:prstGeom prst="rect">
            <a:avLst/>
          </a:prstGeom>
          <a:noFill/>
        </p:spPr>
        <p:txBody>
          <a:bodyPr wrap="none" rtlCol="0">
            <a:spAutoFit/>
          </a:bodyPr>
          <a:lstStyle/>
          <a:p>
            <a:r>
              <a:rPr lang="de-DE" dirty="0"/>
              <a:t>Wie viele Stimmen hat jedes Land im Bundesrat?</a:t>
            </a:r>
          </a:p>
        </p:txBody>
      </p:sp>
      <p:graphicFrame>
        <p:nvGraphicFramePr>
          <p:cNvPr id="3" name="Tabelle 2">
            <a:extLst>
              <a:ext uri="{FF2B5EF4-FFF2-40B4-BE49-F238E27FC236}">
                <a16:creationId xmlns:a16="http://schemas.microsoft.com/office/drawing/2014/main" id="{13282B8A-CA30-7B55-1038-A83E5BE34297}"/>
              </a:ext>
            </a:extLst>
          </p:cNvPr>
          <p:cNvGraphicFramePr>
            <a:graphicFrameLocks noGrp="1"/>
          </p:cNvGraphicFramePr>
          <p:nvPr>
            <p:extLst>
              <p:ext uri="{D42A27DB-BD31-4B8C-83A1-F6EECF244321}">
                <p14:modId xmlns:p14="http://schemas.microsoft.com/office/powerpoint/2010/main" val="2003478779"/>
              </p:ext>
            </p:extLst>
          </p:nvPr>
        </p:nvGraphicFramePr>
        <p:xfrm>
          <a:off x="1277470" y="3359677"/>
          <a:ext cx="7525682" cy="1817804"/>
        </p:xfrm>
        <a:graphic>
          <a:graphicData uri="http://schemas.openxmlformats.org/drawingml/2006/table">
            <a:tbl>
              <a:tblPr firstRow="1" bandRow="1">
                <a:tableStyleId>{5940675A-B579-460E-94D1-54222C63F5DA}</a:tableStyleId>
              </a:tblPr>
              <a:tblGrid>
                <a:gridCol w="3762841">
                  <a:extLst>
                    <a:ext uri="{9D8B030D-6E8A-4147-A177-3AD203B41FA5}">
                      <a16:colId xmlns:a16="http://schemas.microsoft.com/office/drawing/2014/main" val="624172238"/>
                    </a:ext>
                  </a:extLst>
                </a:gridCol>
                <a:gridCol w="3762841">
                  <a:extLst>
                    <a:ext uri="{9D8B030D-6E8A-4147-A177-3AD203B41FA5}">
                      <a16:colId xmlns:a16="http://schemas.microsoft.com/office/drawing/2014/main" val="2485105399"/>
                    </a:ext>
                  </a:extLst>
                </a:gridCol>
              </a:tblGrid>
              <a:tr h="513727">
                <a:tc>
                  <a:txBody>
                    <a:bodyPr/>
                    <a:lstStyle/>
                    <a:p>
                      <a:r>
                        <a:rPr lang="de-DE" dirty="0"/>
                        <a:t>1</a:t>
                      </a:r>
                    </a:p>
                  </a:txBody>
                  <a:tcPr/>
                </a:tc>
                <a:tc>
                  <a:txBody>
                    <a:bodyPr/>
                    <a:lstStyle/>
                    <a:p>
                      <a:r>
                        <a:rPr lang="de-DE" dirty="0"/>
                        <a:t>3</a:t>
                      </a:r>
                    </a:p>
                  </a:txBody>
                  <a:tcPr/>
                </a:tc>
                <a:extLst>
                  <a:ext uri="{0D108BD9-81ED-4DB2-BD59-A6C34878D82A}">
                    <a16:rowId xmlns:a16="http://schemas.microsoft.com/office/drawing/2014/main" val="4101206975"/>
                  </a:ext>
                </a:extLst>
              </a:tr>
              <a:tr h="1304077">
                <a:tc>
                  <a:txBody>
                    <a:bodyPr/>
                    <a:lstStyle/>
                    <a:p>
                      <a:r>
                        <a:rPr lang="de-DE" dirty="0"/>
                        <a:t>3 - 6</a:t>
                      </a:r>
                    </a:p>
                  </a:txBody>
                  <a:tcPr/>
                </a:tc>
                <a:tc>
                  <a:txBody>
                    <a:bodyPr/>
                    <a:lstStyle/>
                    <a:p>
                      <a:r>
                        <a:rPr lang="de-DE" dirty="0"/>
                        <a:t>Abhängig davon wie viele Vertreter gerade da sind (max. 5)</a:t>
                      </a:r>
                    </a:p>
                  </a:txBody>
                  <a:tcPr/>
                </a:tc>
                <a:extLst>
                  <a:ext uri="{0D108BD9-81ED-4DB2-BD59-A6C34878D82A}">
                    <a16:rowId xmlns:a16="http://schemas.microsoft.com/office/drawing/2014/main" val="1567727714"/>
                  </a:ext>
                </a:extLst>
              </a:tr>
            </a:tbl>
          </a:graphicData>
        </a:graphic>
      </p:graphicFrame>
      <p:pic>
        <p:nvPicPr>
          <p:cNvPr id="4" name="Grafik 3" descr="Abzeichen Tick1 mit einfarbiger Füllung">
            <a:extLst>
              <a:ext uri="{FF2B5EF4-FFF2-40B4-BE49-F238E27FC236}">
                <a16:creationId xmlns:a16="http://schemas.microsoft.com/office/drawing/2014/main" id="{46AE1E75-7755-3660-746F-7CCA77A5511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80080" y="3946057"/>
            <a:ext cx="645043" cy="645043"/>
          </a:xfrm>
          <a:prstGeom prst="rect">
            <a:avLst/>
          </a:prstGeom>
        </p:spPr>
      </p:pic>
      <p:sp>
        <p:nvSpPr>
          <p:cNvPr id="5" name="Textfeld 4">
            <a:extLst>
              <a:ext uri="{FF2B5EF4-FFF2-40B4-BE49-F238E27FC236}">
                <a16:creationId xmlns:a16="http://schemas.microsoft.com/office/drawing/2014/main" id="{7F5C5924-DD5B-0CA7-B18B-318734FA653B}"/>
              </a:ext>
            </a:extLst>
          </p:cNvPr>
          <p:cNvSpPr txBox="1"/>
          <p:nvPr/>
        </p:nvSpPr>
        <p:spPr>
          <a:xfrm>
            <a:off x="2080080" y="4591100"/>
            <a:ext cx="2187778" cy="338554"/>
          </a:xfrm>
          <a:prstGeom prst="rect">
            <a:avLst/>
          </a:prstGeom>
          <a:noFill/>
        </p:spPr>
        <p:txBody>
          <a:bodyPr wrap="none" rtlCol="0">
            <a:spAutoFit/>
          </a:bodyPr>
          <a:lstStyle/>
          <a:p>
            <a:r>
              <a:rPr lang="de-DE" sz="1600" dirty="0">
                <a:solidFill>
                  <a:srgbClr val="FF0000"/>
                </a:solidFill>
                <a:sym typeface="Wingdings" pitchFamily="2" charset="2"/>
              </a:rPr>
              <a:t> vgl. Art. 51 Abs. 2 GG</a:t>
            </a:r>
            <a:endParaRPr lang="de-DE" sz="1600" dirty="0">
              <a:solidFill>
                <a:srgbClr val="FF0000"/>
              </a:solidFill>
            </a:endParaRPr>
          </a:p>
        </p:txBody>
      </p:sp>
    </p:spTree>
    <p:extLst>
      <p:ext uri="{BB962C8B-B14F-4D97-AF65-F5344CB8AC3E}">
        <p14:creationId xmlns:p14="http://schemas.microsoft.com/office/powerpoint/2010/main" val="325797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D381EB73-BE3F-A032-DE35-A53619CA35EB}"/>
              </a:ext>
            </a:extLst>
          </p:cNvPr>
          <p:cNvSpPr txBox="1"/>
          <p:nvPr/>
        </p:nvSpPr>
        <p:spPr>
          <a:xfrm>
            <a:off x="2262436" y="2026509"/>
            <a:ext cx="5555752" cy="400110"/>
          </a:xfrm>
          <a:prstGeom prst="rect">
            <a:avLst/>
          </a:prstGeom>
          <a:noFill/>
        </p:spPr>
        <p:txBody>
          <a:bodyPr wrap="none" rtlCol="0">
            <a:spAutoFit/>
          </a:bodyPr>
          <a:lstStyle/>
          <a:p>
            <a:r>
              <a:rPr lang="de-DE" dirty="0"/>
              <a:t>Wie setzt sich die Bundesversammlung zusammen?</a:t>
            </a:r>
          </a:p>
        </p:txBody>
      </p:sp>
      <p:graphicFrame>
        <p:nvGraphicFramePr>
          <p:cNvPr id="3" name="Tabelle 2">
            <a:extLst>
              <a:ext uri="{FF2B5EF4-FFF2-40B4-BE49-F238E27FC236}">
                <a16:creationId xmlns:a16="http://schemas.microsoft.com/office/drawing/2014/main" id="{50C310E2-D154-E439-522B-25AB5CFC8112}"/>
              </a:ext>
            </a:extLst>
          </p:cNvPr>
          <p:cNvGraphicFramePr>
            <a:graphicFrameLocks noGrp="1"/>
          </p:cNvGraphicFramePr>
          <p:nvPr>
            <p:extLst>
              <p:ext uri="{D42A27DB-BD31-4B8C-83A1-F6EECF244321}">
                <p14:modId xmlns:p14="http://schemas.microsoft.com/office/powerpoint/2010/main" val="2896367613"/>
              </p:ext>
            </p:extLst>
          </p:nvPr>
        </p:nvGraphicFramePr>
        <p:xfrm>
          <a:off x="1068652" y="3497498"/>
          <a:ext cx="7943320" cy="2433745"/>
        </p:xfrm>
        <a:graphic>
          <a:graphicData uri="http://schemas.openxmlformats.org/drawingml/2006/table">
            <a:tbl>
              <a:tblPr firstRow="1" bandRow="1">
                <a:tableStyleId>{5940675A-B579-460E-94D1-54222C63F5DA}</a:tableStyleId>
              </a:tblPr>
              <a:tblGrid>
                <a:gridCol w="3971660">
                  <a:extLst>
                    <a:ext uri="{9D8B030D-6E8A-4147-A177-3AD203B41FA5}">
                      <a16:colId xmlns:a16="http://schemas.microsoft.com/office/drawing/2014/main" val="3767832478"/>
                    </a:ext>
                  </a:extLst>
                </a:gridCol>
                <a:gridCol w="3971660">
                  <a:extLst>
                    <a:ext uri="{9D8B030D-6E8A-4147-A177-3AD203B41FA5}">
                      <a16:colId xmlns:a16="http://schemas.microsoft.com/office/drawing/2014/main" val="800967581"/>
                    </a:ext>
                  </a:extLst>
                </a:gridCol>
              </a:tblGrid>
              <a:tr h="1315747">
                <a:tc>
                  <a:txBody>
                    <a:bodyPr/>
                    <a:lstStyle/>
                    <a:p>
                      <a:r>
                        <a:rPr lang="de-DE" dirty="0"/>
                        <a:t>Aus Bundesrat und Bundesregierung</a:t>
                      </a:r>
                    </a:p>
                  </a:txBody>
                  <a:tcPr/>
                </a:tc>
                <a:tc>
                  <a:txBody>
                    <a:bodyPr/>
                    <a:lstStyle/>
                    <a:p>
                      <a:r>
                        <a:rPr lang="de-DE" dirty="0"/>
                        <a:t>Aus allen MdB und einer gleichen Anzahl an Landesvertretern, gewählt von den Landtagen</a:t>
                      </a:r>
                    </a:p>
                  </a:txBody>
                  <a:tcPr/>
                </a:tc>
                <a:extLst>
                  <a:ext uri="{0D108BD9-81ED-4DB2-BD59-A6C34878D82A}">
                    <a16:rowId xmlns:a16="http://schemas.microsoft.com/office/drawing/2014/main" val="1212587176"/>
                  </a:ext>
                </a:extLst>
              </a:tr>
              <a:tr h="1117998">
                <a:tc>
                  <a:txBody>
                    <a:bodyPr/>
                    <a:lstStyle/>
                    <a:p>
                      <a:r>
                        <a:rPr lang="de-DE" dirty="0"/>
                        <a:t>Aus den MdB und den </a:t>
                      </a:r>
                      <a:r>
                        <a:rPr lang="de-DE" dirty="0" err="1"/>
                        <a:t>Mitglieden</a:t>
                      </a:r>
                      <a:r>
                        <a:rPr lang="de-DE" dirty="0"/>
                        <a:t>  der Landesregierungen</a:t>
                      </a:r>
                    </a:p>
                  </a:txBody>
                  <a:tcPr/>
                </a:tc>
                <a:tc>
                  <a:txBody>
                    <a:bodyPr/>
                    <a:lstStyle/>
                    <a:p>
                      <a:r>
                        <a:rPr lang="de-DE" dirty="0"/>
                        <a:t>Aus Bundestag und Bundesrat</a:t>
                      </a:r>
                    </a:p>
                  </a:txBody>
                  <a:tcPr/>
                </a:tc>
                <a:extLst>
                  <a:ext uri="{0D108BD9-81ED-4DB2-BD59-A6C34878D82A}">
                    <a16:rowId xmlns:a16="http://schemas.microsoft.com/office/drawing/2014/main" val="1446436999"/>
                  </a:ext>
                </a:extLst>
              </a:tr>
            </a:tbl>
          </a:graphicData>
        </a:graphic>
      </p:graphicFrame>
      <p:pic>
        <p:nvPicPr>
          <p:cNvPr id="4" name="Grafik 3" descr="Abzeichen Tick1 mit einfarbiger Füllung">
            <a:extLst>
              <a:ext uri="{FF2B5EF4-FFF2-40B4-BE49-F238E27FC236}">
                <a16:creationId xmlns:a16="http://schemas.microsoft.com/office/drawing/2014/main" id="{98BE4334-322E-27D0-B9DE-7DEF82F040D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73145" y="4168479"/>
            <a:ext cx="645043" cy="645043"/>
          </a:xfrm>
          <a:prstGeom prst="rect">
            <a:avLst/>
          </a:prstGeom>
        </p:spPr>
      </p:pic>
      <p:sp>
        <p:nvSpPr>
          <p:cNvPr id="5" name="Textfeld 4">
            <a:extLst>
              <a:ext uri="{FF2B5EF4-FFF2-40B4-BE49-F238E27FC236}">
                <a16:creationId xmlns:a16="http://schemas.microsoft.com/office/drawing/2014/main" id="{805E72BE-9BF4-837F-1EAB-1F1CB0240DEA}"/>
              </a:ext>
            </a:extLst>
          </p:cNvPr>
          <p:cNvSpPr txBox="1"/>
          <p:nvPr/>
        </p:nvSpPr>
        <p:spPr>
          <a:xfrm>
            <a:off x="5176866" y="4491000"/>
            <a:ext cx="1994970" cy="307777"/>
          </a:xfrm>
          <a:prstGeom prst="rect">
            <a:avLst/>
          </a:prstGeom>
          <a:noFill/>
        </p:spPr>
        <p:txBody>
          <a:bodyPr wrap="none" rtlCol="0">
            <a:spAutoFit/>
          </a:bodyPr>
          <a:lstStyle/>
          <a:p>
            <a:r>
              <a:rPr lang="de-DE" sz="1400" dirty="0">
                <a:solidFill>
                  <a:srgbClr val="FF0000"/>
                </a:solidFill>
                <a:sym typeface="Wingdings" pitchFamily="2" charset="2"/>
              </a:rPr>
              <a:t> e</a:t>
            </a:r>
            <a:r>
              <a:rPr lang="de-DE" sz="1400" dirty="0">
                <a:solidFill>
                  <a:srgbClr val="FF0000"/>
                </a:solidFill>
              </a:rPr>
              <a:t>rwähnt in Art. 54 GG</a:t>
            </a:r>
          </a:p>
        </p:txBody>
      </p:sp>
    </p:spTree>
    <p:extLst>
      <p:ext uri="{BB962C8B-B14F-4D97-AF65-F5344CB8AC3E}">
        <p14:creationId xmlns:p14="http://schemas.microsoft.com/office/powerpoint/2010/main" val="1624495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dissolv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341585D2-2BB0-8976-F686-1CD636C5A8B3}"/>
              </a:ext>
            </a:extLst>
          </p:cNvPr>
          <p:cNvSpPr txBox="1"/>
          <p:nvPr/>
        </p:nvSpPr>
        <p:spPr>
          <a:xfrm>
            <a:off x="820480" y="1680518"/>
            <a:ext cx="8439664" cy="707886"/>
          </a:xfrm>
          <a:prstGeom prst="rect">
            <a:avLst/>
          </a:prstGeom>
          <a:noFill/>
        </p:spPr>
        <p:txBody>
          <a:bodyPr wrap="square" rtlCol="0">
            <a:spAutoFit/>
          </a:bodyPr>
          <a:lstStyle/>
          <a:p>
            <a:r>
              <a:rPr lang="de-DE" dirty="0"/>
              <a:t>Der Verteidigungsfall tritt ein – wer hat die Befehls- und Kommandogewalt über die Streitkräfte / Bundeswehr?</a:t>
            </a:r>
          </a:p>
        </p:txBody>
      </p:sp>
      <p:graphicFrame>
        <p:nvGraphicFramePr>
          <p:cNvPr id="3" name="Tabelle 2">
            <a:extLst>
              <a:ext uri="{FF2B5EF4-FFF2-40B4-BE49-F238E27FC236}">
                <a16:creationId xmlns:a16="http://schemas.microsoft.com/office/drawing/2014/main" id="{5E41484A-4DC0-2C21-69D0-16ECDA537B01}"/>
              </a:ext>
            </a:extLst>
          </p:cNvPr>
          <p:cNvGraphicFramePr>
            <a:graphicFrameLocks noGrp="1"/>
          </p:cNvGraphicFramePr>
          <p:nvPr>
            <p:extLst>
              <p:ext uri="{D42A27DB-BD31-4B8C-83A1-F6EECF244321}">
                <p14:modId xmlns:p14="http://schemas.microsoft.com/office/powerpoint/2010/main" val="2721930705"/>
              </p:ext>
            </p:extLst>
          </p:nvPr>
        </p:nvGraphicFramePr>
        <p:xfrm>
          <a:off x="1469001" y="3780631"/>
          <a:ext cx="7142622" cy="1606916"/>
        </p:xfrm>
        <a:graphic>
          <a:graphicData uri="http://schemas.openxmlformats.org/drawingml/2006/table">
            <a:tbl>
              <a:tblPr firstRow="1" bandRow="1">
                <a:tableStyleId>{5940675A-B579-460E-94D1-54222C63F5DA}</a:tableStyleId>
              </a:tblPr>
              <a:tblGrid>
                <a:gridCol w="3571311">
                  <a:extLst>
                    <a:ext uri="{9D8B030D-6E8A-4147-A177-3AD203B41FA5}">
                      <a16:colId xmlns:a16="http://schemas.microsoft.com/office/drawing/2014/main" val="4194056184"/>
                    </a:ext>
                  </a:extLst>
                </a:gridCol>
                <a:gridCol w="3571311">
                  <a:extLst>
                    <a:ext uri="{9D8B030D-6E8A-4147-A177-3AD203B41FA5}">
                      <a16:colId xmlns:a16="http://schemas.microsoft.com/office/drawing/2014/main" val="4160085127"/>
                    </a:ext>
                  </a:extLst>
                </a:gridCol>
              </a:tblGrid>
              <a:tr h="803458">
                <a:tc>
                  <a:txBody>
                    <a:bodyPr/>
                    <a:lstStyle/>
                    <a:p>
                      <a:r>
                        <a:rPr lang="de-DE" dirty="0"/>
                        <a:t>Bundeskanzler</a:t>
                      </a:r>
                    </a:p>
                  </a:txBody>
                  <a:tcPr/>
                </a:tc>
                <a:tc>
                  <a:txBody>
                    <a:bodyPr/>
                    <a:lstStyle/>
                    <a:p>
                      <a:r>
                        <a:rPr lang="de-DE" dirty="0"/>
                        <a:t>Verteidigungsminister</a:t>
                      </a:r>
                    </a:p>
                  </a:txBody>
                  <a:tcPr/>
                </a:tc>
                <a:extLst>
                  <a:ext uri="{0D108BD9-81ED-4DB2-BD59-A6C34878D82A}">
                    <a16:rowId xmlns:a16="http://schemas.microsoft.com/office/drawing/2014/main" val="2125483296"/>
                  </a:ext>
                </a:extLst>
              </a:tr>
              <a:tr h="803458">
                <a:tc>
                  <a:txBody>
                    <a:bodyPr/>
                    <a:lstStyle/>
                    <a:p>
                      <a:r>
                        <a:rPr lang="de-DE" dirty="0"/>
                        <a:t>Bundespräsident</a:t>
                      </a:r>
                    </a:p>
                  </a:txBody>
                  <a:tcPr/>
                </a:tc>
                <a:tc>
                  <a:txBody>
                    <a:bodyPr/>
                    <a:lstStyle/>
                    <a:p>
                      <a:r>
                        <a:rPr lang="de-DE" dirty="0"/>
                        <a:t>Ältestenrat</a:t>
                      </a:r>
                    </a:p>
                  </a:txBody>
                  <a:tcPr/>
                </a:tc>
                <a:extLst>
                  <a:ext uri="{0D108BD9-81ED-4DB2-BD59-A6C34878D82A}">
                    <a16:rowId xmlns:a16="http://schemas.microsoft.com/office/drawing/2014/main" val="2086409788"/>
                  </a:ext>
                </a:extLst>
              </a:tr>
            </a:tbl>
          </a:graphicData>
        </a:graphic>
      </p:graphicFrame>
      <p:pic>
        <p:nvPicPr>
          <p:cNvPr id="4" name="Grafik 3" descr="Abzeichen Tick1 mit einfarbiger Füllung">
            <a:extLst>
              <a:ext uri="{FF2B5EF4-FFF2-40B4-BE49-F238E27FC236}">
                <a16:creationId xmlns:a16="http://schemas.microsoft.com/office/drawing/2014/main" id="{A21ACB82-5A4D-61F9-9F28-FFDCDFC4B5D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95415" y="3780631"/>
            <a:ext cx="645043" cy="645043"/>
          </a:xfrm>
          <a:prstGeom prst="rect">
            <a:avLst/>
          </a:prstGeom>
        </p:spPr>
      </p:pic>
      <p:sp>
        <p:nvSpPr>
          <p:cNvPr id="5" name="Textfeld 4">
            <a:extLst>
              <a:ext uri="{FF2B5EF4-FFF2-40B4-BE49-F238E27FC236}">
                <a16:creationId xmlns:a16="http://schemas.microsoft.com/office/drawing/2014/main" id="{26A37968-2D92-A671-3703-E975DC51ACDC}"/>
              </a:ext>
            </a:extLst>
          </p:cNvPr>
          <p:cNvSpPr txBox="1"/>
          <p:nvPr/>
        </p:nvSpPr>
        <p:spPr>
          <a:xfrm>
            <a:off x="1580257" y="4087120"/>
            <a:ext cx="1515158" cy="338554"/>
          </a:xfrm>
          <a:prstGeom prst="rect">
            <a:avLst/>
          </a:prstGeom>
          <a:noFill/>
        </p:spPr>
        <p:txBody>
          <a:bodyPr wrap="none" rtlCol="0">
            <a:spAutoFit/>
          </a:bodyPr>
          <a:lstStyle/>
          <a:p>
            <a:r>
              <a:rPr lang="de-DE" sz="1600" dirty="0">
                <a:solidFill>
                  <a:srgbClr val="FF0000"/>
                </a:solidFill>
                <a:sym typeface="Wingdings" pitchFamily="2" charset="2"/>
              </a:rPr>
              <a:t> Art. 115b GG</a:t>
            </a:r>
            <a:endParaRPr lang="de-DE" sz="1600" dirty="0">
              <a:solidFill>
                <a:srgbClr val="FF0000"/>
              </a:solidFill>
            </a:endParaRPr>
          </a:p>
        </p:txBody>
      </p:sp>
    </p:spTree>
    <p:extLst>
      <p:ext uri="{BB962C8B-B14F-4D97-AF65-F5344CB8AC3E}">
        <p14:creationId xmlns:p14="http://schemas.microsoft.com/office/powerpoint/2010/main" val="1426118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9C0082EF-CA64-CE18-977C-E9184E9188E2}"/>
              </a:ext>
            </a:extLst>
          </p:cNvPr>
          <p:cNvSpPr txBox="1"/>
          <p:nvPr/>
        </p:nvSpPr>
        <p:spPr>
          <a:xfrm>
            <a:off x="1833857" y="1791729"/>
            <a:ext cx="6412909" cy="400110"/>
          </a:xfrm>
          <a:prstGeom prst="rect">
            <a:avLst/>
          </a:prstGeom>
          <a:noFill/>
        </p:spPr>
        <p:txBody>
          <a:bodyPr wrap="none" rtlCol="0">
            <a:spAutoFit/>
          </a:bodyPr>
          <a:lstStyle/>
          <a:p>
            <a:r>
              <a:rPr lang="de-DE" dirty="0"/>
              <a:t>Was gehört nicht zu den Kompetenzen des Bundeskanzlers?</a:t>
            </a:r>
          </a:p>
        </p:txBody>
      </p:sp>
      <p:graphicFrame>
        <p:nvGraphicFramePr>
          <p:cNvPr id="3" name="Tabelle 2">
            <a:extLst>
              <a:ext uri="{FF2B5EF4-FFF2-40B4-BE49-F238E27FC236}">
                <a16:creationId xmlns:a16="http://schemas.microsoft.com/office/drawing/2014/main" id="{FD6822C8-0DFC-CAF0-524B-4758849FB1A3}"/>
              </a:ext>
            </a:extLst>
          </p:cNvPr>
          <p:cNvGraphicFramePr>
            <a:graphicFrameLocks noGrp="1"/>
          </p:cNvGraphicFramePr>
          <p:nvPr>
            <p:extLst>
              <p:ext uri="{D42A27DB-BD31-4B8C-83A1-F6EECF244321}">
                <p14:modId xmlns:p14="http://schemas.microsoft.com/office/powerpoint/2010/main" val="2894688771"/>
              </p:ext>
            </p:extLst>
          </p:nvPr>
        </p:nvGraphicFramePr>
        <p:xfrm>
          <a:off x="1512250" y="3186434"/>
          <a:ext cx="7056124" cy="2583100"/>
        </p:xfrm>
        <a:graphic>
          <a:graphicData uri="http://schemas.openxmlformats.org/drawingml/2006/table">
            <a:tbl>
              <a:tblPr firstRow="1" bandRow="1">
                <a:tableStyleId>{5940675A-B579-460E-94D1-54222C63F5DA}</a:tableStyleId>
              </a:tblPr>
              <a:tblGrid>
                <a:gridCol w="3528062">
                  <a:extLst>
                    <a:ext uri="{9D8B030D-6E8A-4147-A177-3AD203B41FA5}">
                      <a16:colId xmlns:a16="http://schemas.microsoft.com/office/drawing/2014/main" val="3266499719"/>
                    </a:ext>
                  </a:extLst>
                </a:gridCol>
                <a:gridCol w="3528062">
                  <a:extLst>
                    <a:ext uri="{9D8B030D-6E8A-4147-A177-3AD203B41FA5}">
                      <a16:colId xmlns:a16="http://schemas.microsoft.com/office/drawing/2014/main" val="2599986215"/>
                    </a:ext>
                  </a:extLst>
                </a:gridCol>
              </a:tblGrid>
              <a:tr h="1291550">
                <a:tc>
                  <a:txBody>
                    <a:bodyPr/>
                    <a:lstStyle/>
                    <a:p>
                      <a:r>
                        <a:rPr lang="de-DE" dirty="0"/>
                        <a:t>Richtlinienkompetenz</a:t>
                      </a:r>
                    </a:p>
                  </a:txBody>
                  <a:tcPr/>
                </a:tc>
                <a:tc>
                  <a:txBody>
                    <a:bodyPr/>
                    <a:lstStyle/>
                    <a:p>
                      <a:r>
                        <a:rPr lang="de-DE" dirty="0"/>
                        <a:t>Personalgewalt</a:t>
                      </a:r>
                    </a:p>
                  </a:txBody>
                  <a:tcPr/>
                </a:tc>
                <a:extLst>
                  <a:ext uri="{0D108BD9-81ED-4DB2-BD59-A6C34878D82A}">
                    <a16:rowId xmlns:a16="http://schemas.microsoft.com/office/drawing/2014/main" val="1339052221"/>
                  </a:ext>
                </a:extLst>
              </a:tr>
              <a:tr h="1291550">
                <a:tc>
                  <a:txBody>
                    <a:bodyPr/>
                    <a:lstStyle/>
                    <a:p>
                      <a:r>
                        <a:rPr lang="de-DE" dirty="0"/>
                        <a:t>Begnadigungsrecht</a:t>
                      </a:r>
                    </a:p>
                  </a:txBody>
                  <a:tcPr/>
                </a:tc>
                <a:tc>
                  <a:txBody>
                    <a:bodyPr/>
                    <a:lstStyle/>
                    <a:p>
                      <a:r>
                        <a:rPr lang="de-DE" dirty="0"/>
                        <a:t>Geschäftsleitungsbefugnis</a:t>
                      </a:r>
                    </a:p>
                  </a:txBody>
                  <a:tcPr/>
                </a:tc>
                <a:extLst>
                  <a:ext uri="{0D108BD9-81ED-4DB2-BD59-A6C34878D82A}">
                    <a16:rowId xmlns:a16="http://schemas.microsoft.com/office/drawing/2014/main" val="4084449915"/>
                  </a:ext>
                </a:extLst>
              </a:tr>
            </a:tbl>
          </a:graphicData>
        </a:graphic>
      </p:graphicFrame>
      <p:pic>
        <p:nvPicPr>
          <p:cNvPr id="4" name="Grafik 3" descr="Abzeichen Tick1 mit einfarbiger Füllung">
            <a:extLst>
              <a:ext uri="{FF2B5EF4-FFF2-40B4-BE49-F238E27FC236}">
                <a16:creationId xmlns:a16="http://schemas.microsoft.com/office/drawing/2014/main" id="{44955F93-ED36-F184-8AC8-1E59FA9A2FC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39112" y="4477984"/>
            <a:ext cx="645043" cy="645043"/>
          </a:xfrm>
          <a:prstGeom prst="rect">
            <a:avLst/>
          </a:prstGeom>
        </p:spPr>
      </p:pic>
      <p:sp>
        <p:nvSpPr>
          <p:cNvPr id="5" name="Textfeld 4">
            <a:extLst>
              <a:ext uri="{FF2B5EF4-FFF2-40B4-BE49-F238E27FC236}">
                <a16:creationId xmlns:a16="http://schemas.microsoft.com/office/drawing/2014/main" id="{A18AA127-BCF7-C3AF-F512-233EB090A647}"/>
              </a:ext>
            </a:extLst>
          </p:cNvPr>
          <p:cNvSpPr txBox="1"/>
          <p:nvPr/>
        </p:nvSpPr>
        <p:spPr>
          <a:xfrm>
            <a:off x="1512250" y="5123027"/>
            <a:ext cx="3022680" cy="584775"/>
          </a:xfrm>
          <a:prstGeom prst="rect">
            <a:avLst/>
          </a:prstGeom>
          <a:noFill/>
        </p:spPr>
        <p:txBody>
          <a:bodyPr wrap="square" rtlCol="0">
            <a:spAutoFit/>
          </a:bodyPr>
          <a:lstStyle/>
          <a:p>
            <a:pPr marL="285750" indent="-285750">
              <a:buFont typeface="Wingdings" pitchFamily="2" charset="2"/>
              <a:buChar char="à"/>
            </a:pPr>
            <a:r>
              <a:rPr lang="de-DE" sz="1600" dirty="0">
                <a:solidFill>
                  <a:srgbClr val="FF0000"/>
                </a:solidFill>
                <a:sym typeface="Wingdings" pitchFamily="2" charset="2"/>
              </a:rPr>
              <a:t>In Art. 60 Abs. 2 GG explizit </a:t>
            </a:r>
          </a:p>
          <a:p>
            <a:r>
              <a:rPr lang="de-DE" sz="1600" dirty="0">
                <a:solidFill>
                  <a:srgbClr val="FF0000"/>
                </a:solidFill>
                <a:sym typeface="Wingdings" pitchFamily="2" charset="2"/>
              </a:rPr>
              <a:t>dem BP zugewiesen</a:t>
            </a:r>
            <a:endParaRPr lang="de-DE" sz="1600" dirty="0">
              <a:solidFill>
                <a:srgbClr val="FF0000"/>
              </a:solidFill>
            </a:endParaRPr>
          </a:p>
        </p:txBody>
      </p:sp>
    </p:spTree>
    <p:extLst>
      <p:ext uri="{BB962C8B-B14F-4D97-AF65-F5344CB8AC3E}">
        <p14:creationId xmlns:p14="http://schemas.microsoft.com/office/powerpoint/2010/main" val="608531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dissolv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8E95F89C-6881-F354-876A-EE50842A4368}"/>
              </a:ext>
            </a:extLst>
          </p:cNvPr>
          <p:cNvSpPr txBox="1"/>
          <p:nvPr/>
        </p:nvSpPr>
        <p:spPr>
          <a:xfrm>
            <a:off x="2507791" y="2471352"/>
            <a:ext cx="5065041" cy="400110"/>
          </a:xfrm>
          <a:prstGeom prst="rect">
            <a:avLst/>
          </a:prstGeom>
          <a:noFill/>
        </p:spPr>
        <p:txBody>
          <a:bodyPr wrap="none" rtlCol="0">
            <a:spAutoFit/>
          </a:bodyPr>
          <a:lstStyle/>
          <a:p>
            <a:r>
              <a:rPr lang="de-DE" dirty="0"/>
              <a:t>Welcher dieser Herren war nie Bundeskanzler?</a:t>
            </a:r>
          </a:p>
        </p:txBody>
      </p:sp>
      <p:graphicFrame>
        <p:nvGraphicFramePr>
          <p:cNvPr id="3" name="Tabelle 2">
            <a:extLst>
              <a:ext uri="{FF2B5EF4-FFF2-40B4-BE49-F238E27FC236}">
                <a16:creationId xmlns:a16="http://schemas.microsoft.com/office/drawing/2014/main" id="{C72697DF-5DEC-717C-AC74-2F1196D57A80}"/>
              </a:ext>
            </a:extLst>
          </p:cNvPr>
          <p:cNvGraphicFramePr>
            <a:graphicFrameLocks noGrp="1"/>
          </p:cNvGraphicFramePr>
          <p:nvPr>
            <p:extLst>
              <p:ext uri="{D42A27DB-BD31-4B8C-83A1-F6EECF244321}">
                <p14:modId xmlns:p14="http://schemas.microsoft.com/office/powerpoint/2010/main" val="890650516"/>
              </p:ext>
            </p:extLst>
          </p:nvPr>
        </p:nvGraphicFramePr>
        <p:xfrm>
          <a:off x="1289828" y="3780631"/>
          <a:ext cx="7500968" cy="1742838"/>
        </p:xfrm>
        <a:graphic>
          <a:graphicData uri="http://schemas.openxmlformats.org/drawingml/2006/table">
            <a:tbl>
              <a:tblPr firstRow="1" bandRow="1">
                <a:tableStyleId>{5940675A-B579-460E-94D1-54222C63F5DA}</a:tableStyleId>
              </a:tblPr>
              <a:tblGrid>
                <a:gridCol w="3750484">
                  <a:extLst>
                    <a:ext uri="{9D8B030D-6E8A-4147-A177-3AD203B41FA5}">
                      <a16:colId xmlns:a16="http://schemas.microsoft.com/office/drawing/2014/main" val="1272355362"/>
                    </a:ext>
                  </a:extLst>
                </a:gridCol>
                <a:gridCol w="3750484">
                  <a:extLst>
                    <a:ext uri="{9D8B030D-6E8A-4147-A177-3AD203B41FA5}">
                      <a16:colId xmlns:a16="http://schemas.microsoft.com/office/drawing/2014/main" val="1788384008"/>
                    </a:ext>
                  </a:extLst>
                </a:gridCol>
              </a:tblGrid>
              <a:tr h="871419">
                <a:tc>
                  <a:txBody>
                    <a:bodyPr/>
                    <a:lstStyle/>
                    <a:p>
                      <a:r>
                        <a:rPr lang="de-DE" dirty="0"/>
                        <a:t>Ludwig Erhard</a:t>
                      </a:r>
                    </a:p>
                  </a:txBody>
                  <a:tcPr/>
                </a:tc>
                <a:tc>
                  <a:txBody>
                    <a:bodyPr/>
                    <a:lstStyle/>
                    <a:p>
                      <a:r>
                        <a:rPr lang="de-DE" dirty="0"/>
                        <a:t>Franz Josef Strauß</a:t>
                      </a:r>
                    </a:p>
                  </a:txBody>
                  <a:tcPr/>
                </a:tc>
                <a:extLst>
                  <a:ext uri="{0D108BD9-81ED-4DB2-BD59-A6C34878D82A}">
                    <a16:rowId xmlns:a16="http://schemas.microsoft.com/office/drawing/2014/main" val="1348476474"/>
                  </a:ext>
                </a:extLst>
              </a:tr>
              <a:tr h="871419">
                <a:tc>
                  <a:txBody>
                    <a:bodyPr/>
                    <a:lstStyle/>
                    <a:p>
                      <a:r>
                        <a:rPr lang="de-DE" dirty="0"/>
                        <a:t>Kurt Georg Kiesinger</a:t>
                      </a:r>
                    </a:p>
                  </a:txBody>
                  <a:tcPr/>
                </a:tc>
                <a:tc>
                  <a:txBody>
                    <a:bodyPr/>
                    <a:lstStyle/>
                    <a:p>
                      <a:r>
                        <a:rPr lang="de-DE" dirty="0"/>
                        <a:t>Gerhard Schröder</a:t>
                      </a:r>
                    </a:p>
                  </a:txBody>
                  <a:tcPr/>
                </a:tc>
                <a:extLst>
                  <a:ext uri="{0D108BD9-81ED-4DB2-BD59-A6C34878D82A}">
                    <a16:rowId xmlns:a16="http://schemas.microsoft.com/office/drawing/2014/main" val="1630953211"/>
                  </a:ext>
                </a:extLst>
              </a:tr>
            </a:tbl>
          </a:graphicData>
        </a:graphic>
      </p:graphicFrame>
      <p:pic>
        <p:nvPicPr>
          <p:cNvPr id="4" name="Grafik 3" descr="Abzeichen Tick1 mit einfarbiger Füllung">
            <a:extLst>
              <a:ext uri="{FF2B5EF4-FFF2-40B4-BE49-F238E27FC236}">
                <a16:creationId xmlns:a16="http://schemas.microsoft.com/office/drawing/2014/main" id="{6BE6EC12-1649-092A-A03D-C936D4A8C4D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27789" y="3780631"/>
            <a:ext cx="645043" cy="645043"/>
          </a:xfrm>
          <a:prstGeom prst="rect">
            <a:avLst/>
          </a:prstGeom>
        </p:spPr>
      </p:pic>
    </p:spTree>
    <p:extLst>
      <p:ext uri="{BB962C8B-B14F-4D97-AF65-F5344CB8AC3E}">
        <p14:creationId xmlns:p14="http://schemas.microsoft.com/office/powerpoint/2010/main" val="2015684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ildergebnis fÃ¼r house of cards">
            <a:extLst>
              <a:ext uri="{FF2B5EF4-FFF2-40B4-BE49-F238E27FC236}">
                <a16:creationId xmlns:a16="http://schemas.microsoft.com/office/drawing/2014/main" id="{65130611-8EEB-4815-865A-441F3980E0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9812" y="2533017"/>
            <a:ext cx="1685313" cy="249522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ildergebnis fÃ¼r afd hitzige debatte">
            <a:extLst>
              <a:ext uri="{FF2B5EF4-FFF2-40B4-BE49-F238E27FC236}">
                <a16:creationId xmlns:a16="http://schemas.microsoft.com/office/drawing/2014/main" id="{AD520ABE-FB6B-4A59-BFE6-2275078B62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5178" y="1451870"/>
            <a:ext cx="3163697" cy="177964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upload.wikimedia.org/wikipedia/commons/thumb/3/3c/Bundesarchiv_B_145_Bild-F044088-0011%2C_Bonn%2C_Guillaume_Untersuchungsausschuss_Bundestag.jpg/350px-Bundesarchiv_B_145_Bild-F044088-0011%2C_Bonn%2C_Guillaume_Untersuchungsausschuss_Bundestag.jpg">
            <a:extLst>
              <a:ext uri="{FF2B5EF4-FFF2-40B4-BE49-F238E27FC236}">
                <a16:creationId xmlns:a16="http://schemas.microsoft.com/office/drawing/2014/main" id="{FD14689A-D7B8-4398-8BA0-9622475C10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5125" y="4215002"/>
            <a:ext cx="3333750" cy="2181225"/>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a:extLst>
              <a:ext uri="{FF2B5EF4-FFF2-40B4-BE49-F238E27FC236}">
                <a16:creationId xmlns:a16="http://schemas.microsoft.com/office/drawing/2014/main" id="{98B102A3-5630-40C9-9693-176F82D8CC94}"/>
              </a:ext>
            </a:extLst>
          </p:cNvPr>
          <p:cNvSpPr txBox="1"/>
          <p:nvPr/>
        </p:nvSpPr>
        <p:spPr>
          <a:xfrm>
            <a:off x="2510725" y="619932"/>
            <a:ext cx="4376647" cy="400110"/>
          </a:xfrm>
          <a:prstGeom prst="rect">
            <a:avLst/>
          </a:prstGeom>
          <a:noFill/>
        </p:spPr>
        <p:txBody>
          <a:bodyPr wrap="none" rtlCol="0">
            <a:spAutoFit/>
          </a:bodyPr>
          <a:lstStyle/>
          <a:p>
            <a:r>
              <a:rPr lang="de-DE" b="1" dirty="0">
                <a:solidFill>
                  <a:srgbClr val="003560"/>
                </a:solidFill>
                <a:latin typeface="Arial" panose="020B0604020202020204" pitchFamily="34" charset="0"/>
              </a:rPr>
              <a:t>Was ist Staatsorganisationsrecht?</a:t>
            </a:r>
          </a:p>
        </p:txBody>
      </p:sp>
      <p:pic>
        <p:nvPicPr>
          <p:cNvPr id="1032" name="Picture 8" descr="Bildergebnis fÃ¼r bundesverfassungsgericht">
            <a:extLst>
              <a:ext uri="{FF2B5EF4-FFF2-40B4-BE49-F238E27FC236}">
                <a16:creationId xmlns:a16="http://schemas.microsoft.com/office/drawing/2014/main" id="{1515A9EB-7B74-4C86-9A78-F67FA81897C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7125" y="1443653"/>
            <a:ext cx="3656597" cy="205759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Bildergebnis fÃ¼r bundesrat">
            <a:extLst>
              <a:ext uri="{FF2B5EF4-FFF2-40B4-BE49-F238E27FC236}">
                <a16:creationId xmlns:a16="http://schemas.microsoft.com/office/drawing/2014/main" id="{C2574374-938B-4A60-82E0-BB0706A9541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0994" y="4590608"/>
            <a:ext cx="3480714" cy="1805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2584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1D54FFC6-94BD-78C2-1C5A-6F4E6B9C0BBD}"/>
              </a:ext>
            </a:extLst>
          </p:cNvPr>
          <p:cNvSpPr txBox="1"/>
          <p:nvPr/>
        </p:nvSpPr>
        <p:spPr>
          <a:xfrm>
            <a:off x="392116" y="2075935"/>
            <a:ext cx="9296391" cy="400110"/>
          </a:xfrm>
          <a:prstGeom prst="rect">
            <a:avLst/>
          </a:prstGeom>
          <a:noFill/>
        </p:spPr>
        <p:txBody>
          <a:bodyPr wrap="none" rtlCol="0">
            <a:spAutoFit/>
          </a:bodyPr>
          <a:lstStyle/>
          <a:p>
            <a:r>
              <a:rPr lang="de-DE" dirty="0"/>
              <a:t>Wer vertritt eigentlich den Bundespräsidenten, wenn dieser längerfristig verhindert ist?</a:t>
            </a:r>
          </a:p>
        </p:txBody>
      </p:sp>
      <p:graphicFrame>
        <p:nvGraphicFramePr>
          <p:cNvPr id="3" name="Tabelle 2">
            <a:extLst>
              <a:ext uri="{FF2B5EF4-FFF2-40B4-BE49-F238E27FC236}">
                <a16:creationId xmlns:a16="http://schemas.microsoft.com/office/drawing/2014/main" id="{858C1ADF-FD34-9125-FCA3-DFF1F5B2E8F3}"/>
              </a:ext>
            </a:extLst>
          </p:cNvPr>
          <p:cNvGraphicFramePr>
            <a:graphicFrameLocks noGrp="1"/>
          </p:cNvGraphicFramePr>
          <p:nvPr>
            <p:extLst>
              <p:ext uri="{D42A27DB-BD31-4B8C-83A1-F6EECF244321}">
                <p14:modId xmlns:p14="http://schemas.microsoft.com/office/powerpoint/2010/main" val="92889509"/>
              </p:ext>
            </p:extLst>
          </p:nvPr>
        </p:nvGraphicFramePr>
        <p:xfrm>
          <a:off x="784234" y="3780631"/>
          <a:ext cx="8400524" cy="2348320"/>
        </p:xfrm>
        <a:graphic>
          <a:graphicData uri="http://schemas.openxmlformats.org/drawingml/2006/table">
            <a:tbl>
              <a:tblPr firstRow="1" bandRow="1">
                <a:tableStyleId>{5940675A-B579-460E-94D1-54222C63F5DA}</a:tableStyleId>
              </a:tblPr>
              <a:tblGrid>
                <a:gridCol w="4200262">
                  <a:extLst>
                    <a:ext uri="{9D8B030D-6E8A-4147-A177-3AD203B41FA5}">
                      <a16:colId xmlns:a16="http://schemas.microsoft.com/office/drawing/2014/main" val="3635503952"/>
                    </a:ext>
                  </a:extLst>
                </a:gridCol>
                <a:gridCol w="4200262">
                  <a:extLst>
                    <a:ext uri="{9D8B030D-6E8A-4147-A177-3AD203B41FA5}">
                      <a16:colId xmlns:a16="http://schemas.microsoft.com/office/drawing/2014/main" val="110822820"/>
                    </a:ext>
                  </a:extLst>
                </a:gridCol>
              </a:tblGrid>
              <a:tr h="1174160">
                <a:tc>
                  <a:txBody>
                    <a:bodyPr/>
                    <a:lstStyle/>
                    <a:p>
                      <a:r>
                        <a:rPr lang="de-DE" dirty="0"/>
                        <a:t>Bundesratspräsident </a:t>
                      </a:r>
                    </a:p>
                  </a:txBody>
                  <a:tcPr/>
                </a:tc>
                <a:tc>
                  <a:txBody>
                    <a:bodyPr/>
                    <a:lstStyle/>
                    <a:p>
                      <a:r>
                        <a:rPr lang="de-DE" dirty="0"/>
                        <a:t>Bundestagspräsident</a:t>
                      </a:r>
                    </a:p>
                  </a:txBody>
                  <a:tcPr/>
                </a:tc>
                <a:extLst>
                  <a:ext uri="{0D108BD9-81ED-4DB2-BD59-A6C34878D82A}">
                    <a16:rowId xmlns:a16="http://schemas.microsoft.com/office/drawing/2014/main" val="2382637915"/>
                  </a:ext>
                </a:extLst>
              </a:tr>
              <a:tr h="1174160">
                <a:tc>
                  <a:txBody>
                    <a:bodyPr/>
                    <a:lstStyle/>
                    <a:p>
                      <a:r>
                        <a:rPr lang="de-DE" dirty="0"/>
                        <a:t>Bundeskanzler</a:t>
                      </a:r>
                    </a:p>
                  </a:txBody>
                  <a:tcPr/>
                </a:tc>
                <a:tc>
                  <a:txBody>
                    <a:bodyPr/>
                    <a:lstStyle/>
                    <a:p>
                      <a:r>
                        <a:rPr lang="de-DE" dirty="0"/>
                        <a:t>Bundesjustizminister</a:t>
                      </a:r>
                    </a:p>
                  </a:txBody>
                  <a:tcPr/>
                </a:tc>
                <a:extLst>
                  <a:ext uri="{0D108BD9-81ED-4DB2-BD59-A6C34878D82A}">
                    <a16:rowId xmlns:a16="http://schemas.microsoft.com/office/drawing/2014/main" val="1607036006"/>
                  </a:ext>
                </a:extLst>
              </a:tr>
            </a:tbl>
          </a:graphicData>
        </a:graphic>
      </p:graphicFrame>
      <p:pic>
        <p:nvPicPr>
          <p:cNvPr id="4" name="Grafik 3" descr="Abzeichen Tick1 mit einfarbiger Füllung">
            <a:extLst>
              <a:ext uri="{FF2B5EF4-FFF2-40B4-BE49-F238E27FC236}">
                <a16:creationId xmlns:a16="http://schemas.microsoft.com/office/drawing/2014/main" id="{473DF879-BBE2-8A3F-826E-E5F2F82B06A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109551" y="3780631"/>
            <a:ext cx="645043" cy="645043"/>
          </a:xfrm>
          <a:prstGeom prst="rect">
            <a:avLst/>
          </a:prstGeom>
        </p:spPr>
      </p:pic>
      <p:sp>
        <p:nvSpPr>
          <p:cNvPr id="5" name="Textfeld 4">
            <a:extLst>
              <a:ext uri="{FF2B5EF4-FFF2-40B4-BE49-F238E27FC236}">
                <a16:creationId xmlns:a16="http://schemas.microsoft.com/office/drawing/2014/main" id="{E0AE9607-4F03-15B8-3AB3-CDCFC8BC443E}"/>
              </a:ext>
            </a:extLst>
          </p:cNvPr>
          <p:cNvSpPr txBox="1"/>
          <p:nvPr/>
        </p:nvSpPr>
        <p:spPr>
          <a:xfrm>
            <a:off x="895867" y="4225619"/>
            <a:ext cx="1634165" cy="338554"/>
          </a:xfrm>
          <a:prstGeom prst="rect">
            <a:avLst/>
          </a:prstGeom>
          <a:noFill/>
        </p:spPr>
        <p:txBody>
          <a:bodyPr wrap="none" rtlCol="0">
            <a:spAutoFit/>
          </a:bodyPr>
          <a:lstStyle/>
          <a:p>
            <a:r>
              <a:rPr lang="de-DE" sz="1600" dirty="0">
                <a:solidFill>
                  <a:srgbClr val="FF0000"/>
                </a:solidFill>
                <a:sym typeface="Wingdings" pitchFamily="2" charset="2"/>
              </a:rPr>
              <a:t> vgl. Art. 57 GG</a:t>
            </a:r>
            <a:endParaRPr lang="de-DE" sz="1600" dirty="0">
              <a:solidFill>
                <a:srgbClr val="FF0000"/>
              </a:solidFill>
            </a:endParaRPr>
          </a:p>
        </p:txBody>
      </p:sp>
    </p:spTree>
    <p:extLst>
      <p:ext uri="{BB962C8B-B14F-4D97-AF65-F5344CB8AC3E}">
        <p14:creationId xmlns:p14="http://schemas.microsoft.com/office/powerpoint/2010/main" val="1914562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dissolv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04B732CB-4DEB-05F5-FF2D-E369D8E861DF}"/>
              </a:ext>
            </a:extLst>
          </p:cNvPr>
          <p:cNvSpPr txBox="1"/>
          <p:nvPr/>
        </p:nvSpPr>
        <p:spPr>
          <a:xfrm>
            <a:off x="1577088" y="1853512"/>
            <a:ext cx="6926448" cy="400110"/>
          </a:xfrm>
          <a:prstGeom prst="rect">
            <a:avLst/>
          </a:prstGeom>
          <a:noFill/>
        </p:spPr>
        <p:txBody>
          <a:bodyPr wrap="none" rtlCol="0">
            <a:spAutoFit/>
          </a:bodyPr>
          <a:lstStyle/>
          <a:p>
            <a:r>
              <a:rPr lang="de-DE" dirty="0"/>
              <a:t>Gab es 2010 noch in einer deutschen Verfassung die Todesstrafe?</a:t>
            </a:r>
          </a:p>
        </p:txBody>
      </p:sp>
      <p:graphicFrame>
        <p:nvGraphicFramePr>
          <p:cNvPr id="3" name="Tabelle 2">
            <a:extLst>
              <a:ext uri="{FF2B5EF4-FFF2-40B4-BE49-F238E27FC236}">
                <a16:creationId xmlns:a16="http://schemas.microsoft.com/office/drawing/2014/main" id="{13AEBC37-1094-DCE5-1753-A2E94C324065}"/>
              </a:ext>
            </a:extLst>
          </p:cNvPr>
          <p:cNvGraphicFramePr>
            <a:graphicFrameLocks noGrp="1"/>
          </p:cNvGraphicFramePr>
          <p:nvPr>
            <p:extLst>
              <p:ext uri="{D42A27DB-BD31-4B8C-83A1-F6EECF244321}">
                <p14:modId xmlns:p14="http://schemas.microsoft.com/office/powerpoint/2010/main" val="1853451721"/>
              </p:ext>
            </p:extLst>
          </p:nvPr>
        </p:nvGraphicFramePr>
        <p:xfrm>
          <a:off x="1055050" y="3087829"/>
          <a:ext cx="7970524" cy="2015512"/>
        </p:xfrm>
        <a:graphic>
          <a:graphicData uri="http://schemas.openxmlformats.org/drawingml/2006/table">
            <a:tbl>
              <a:tblPr firstRow="1" bandRow="1">
                <a:tableStyleId>{5940675A-B579-460E-94D1-54222C63F5DA}</a:tableStyleId>
              </a:tblPr>
              <a:tblGrid>
                <a:gridCol w="3985262">
                  <a:extLst>
                    <a:ext uri="{9D8B030D-6E8A-4147-A177-3AD203B41FA5}">
                      <a16:colId xmlns:a16="http://schemas.microsoft.com/office/drawing/2014/main" val="121766750"/>
                    </a:ext>
                  </a:extLst>
                </a:gridCol>
                <a:gridCol w="3985262">
                  <a:extLst>
                    <a:ext uri="{9D8B030D-6E8A-4147-A177-3AD203B41FA5}">
                      <a16:colId xmlns:a16="http://schemas.microsoft.com/office/drawing/2014/main" val="795660060"/>
                    </a:ext>
                  </a:extLst>
                </a:gridCol>
              </a:tblGrid>
              <a:tr h="831567">
                <a:tc>
                  <a:txBody>
                    <a:bodyPr/>
                    <a:lstStyle/>
                    <a:p>
                      <a:r>
                        <a:rPr lang="de-DE" dirty="0"/>
                        <a:t>Nein, wurde 1945 nach dem Krieg abgeschafft.</a:t>
                      </a:r>
                    </a:p>
                  </a:txBody>
                  <a:tcPr/>
                </a:tc>
                <a:tc>
                  <a:txBody>
                    <a:bodyPr/>
                    <a:lstStyle/>
                    <a:p>
                      <a:r>
                        <a:rPr lang="de-DE" dirty="0"/>
                        <a:t>Nur in Bayern.</a:t>
                      </a:r>
                    </a:p>
                  </a:txBody>
                  <a:tcPr/>
                </a:tc>
                <a:extLst>
                  <a:ext uri="{0D108BD9-81ED-4DB2-BD59-A6C34878D82A}">
                    <a16:rowId xmlns:a16="http://schemas.microsoft.com/office/drawing/2014/main" val="3046358470"/>
                  </a:ext>
                </a:extLst>
              </a:tr>
              <a:tr h="1183945">
                <a:tc>
                  <a:txBody>
                    <a:bodyPr/>
                    <a:lstStyle/>
                    <a:p>
                      <a:r>
                        <a:rPr lang="de-DE" dirty="0"/>
                        <a:t>Nur in Hessen.</a:t>
                      </a:r>
                    </a:p>
                  </a:txBody>
                  <a:tcPr/>
                </a:tc>
                <a:tc>
                  <a:txBody>
                    <a:bodyPr/>
                    <a:lstStyle/>
                    <a:p>
                      <a:r>
                        <a:rPr lang="de-DE" dirty="0"/>
                        <a:t>Im Grundgesetz.</a:t>
                      </a:r>
                    </a:p>
                  </a:txBody>
                  <a:tcPr/>
                </a:tc>
                <a:extLst>
                  <a:ext uri="{0D108BD9-81ED-4DB2-BD59-A6C34878D82A}">
                    <a16:rowId xmlns:a16="http://schemas.microsoft.com/office/drawing/2014/main" val="4106796401"/>
                  </a:ext>
                </a:extLst>
              </a:tr>
            </a:tbl>
          </a:graphicData>
        </a:graphic>
      </p:graphicFrame>
      <p:pic>
        <p:nvPicPr>
          <p:cNvPr id="4" name="Grafik 3" descr="Abzeichen Tick1 mit einfarbiger Füllung">
            <a:extLst>
              <a:ext uri="{FF2B5EF4-FFF2-40B4-BE49-F238E27FC236}">
                <a16:creationId xmlns:a16="http://schemas.microsoft.com/office/drawing/2014/main" id="{0CEDE33F-0DCE-1FE0-E600-053B93D86B5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602924" y="3891842"/>
            <a:ext cx="645043" cy="645043"/>
          </a:xfrm>
          <a:prstGeom prst="rect">
            <a:avLst/>
          </a:prstGeom>
        </p:spPr>
      </p:pic>
      <p:sp>
        <p:nvSpPr>
          <p:cNvPr id="5" name="Textfeld 4">
            <a:extLst>
              <a:ext uri="{FF2B5EF4-FFF2-40B4-BE49-F238E27FC236}">
                <a16:creationId xmlns:a16="http://schemas.microsoft.com/office/drawing/2014/main" id="{74AF14AB-D66B-643A-8145-4E7ECFA4D776}"/>
              </a:ext>
            </a:extLst>
          </p:cNvPr>
          <p:cNvSpPr txBox="1"/>
          <p:nvPr/>
        </p:nvSpPr>
        <p:spPr>
          <a:xfrm>
            <a:off x="519109" y="5340898"/>
            <a:ext cx="9042406" cy="1077218"/>
          </a:xfrm>
          <a:prstGeom prst="rect">
            <a:avLst/>
          </a:prstGeom>
          <a:noFill/>
        </p:spPr>
        <p:txBody>
          <a:bodyPr wrap="square" rtlCol="0">
            <a:spAutoFit/>
          </a:bodyPr>
          <a:lstStyle/>
          <a:p>
            <a:r>
              <a:rPr lang="de-DE" sz="1600" b="0" i="0" u="none" strike="noStrike" dirty="0">
                <a:solidFill>
                  <a:srgbClr val="FF0000"/>
                </a:solidFill>
                <a:effectLst/>
                <a:latin typeface="Helvetica" pitchFamily="2" charset="0"/>
              </a:rPr>
              <a:t>Art. 21 HV hat bei besonders schweren Verbrechen noch die Möglichkei</a:t>
            </a:r>
            <a:r>
              <a:rPr lang="de-DE" sz="1600" dirty="0">
                <a:solidFill>
                  <a:srgbClr val="FF0000"/>
                </a:solidFill>
                <a:latin typeface="Helvetica" pitchFamily="2" charset="0"/>
              </a:rPr>
              <a:t>t der Todesstrafe vorgesehen. Aber Art. 31 GG: „Bundesrecht bricht Landesrecht“.</a:t>
            </a:r>
            <a:br>
              <a:rPr lang="de-DE" sz="1600" dirty="0">
                <a:solidFill>
                  <a:srgbClr val="FF0000"/>
                </a:solidFill>
                <a:latin typeface="Helvetica" pitchFamily="2" charset="0"/>
              </a:rPr>
            </a:br>
            <a:r>
              <a:rPr lang="de-DE" sz="1600" dirty="0">
                <a:solidFill>
                  <a:srgbClr val="FF0000"/>
                </a:solidFill>
                <a:latin typeface="Helvetica" pitchFamily="2" charset="0"/>
              </a:rPr>
              <a:t>Nach Art. 102 GG wurde die Todesstrafe abgeschafft, Art. 21 HV also nicht angewendet. </a:t>
            </a:r>
          </a:p>
          <a:p>
            <a:r>
              <a:rPr lang="de-DE" sz="1600" dirty="0">
                <a:solidFill>
                  <a:srgbClr val="FF0000"/>
                </a:solidFill>
                <a:latin typeface="Helvetica" pitchFamily="2" charset="0"/>
              </a:rPr>
              <a:t>Mittlerweile auch in Art. 21 Abs. 1 S. 2 HV abgeschafft!</a:t>
            </a:r>
            <a:endParaRPr lang="de-DE" sz="1600" dirty="0">
              <a:solidFill>
                <a:srgbClr val="FF0000"/>
              </a:solidFill>
            </a:endParaRPr>
          </a:p>
        </p:txBody>
      </p:sp>
    </p:spTree>
    <p:extLst>
      <p:ext uri="{BB962C8B-B14F-4D97-AF65-F5344CB8AC3E}">
        <p14:creationId xmlns:p14="http://schemas.microsoft.com/office/powerpoint/2010/main" val="2092904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0EB0532-912D-1DCD-81CF-376507D5D50C}"/>
              </a:ext>
            </a:extLst>
          </p:cNvPr>
          <p:cNvSpPr txBox="1"/>
          <p:nvPr/>
        </p:nvSpPr>
        <p:spPr>
          <a:xfrm>
            <a:off x="1141754" y="1714038"/>
            <a:ext cx="7797114" cy="707886"/>
          </a:xfrm>
          <a:prstGeom prst="rect">
            <a:avLst/>
          </a:prstGeom>
          <a:noFill/>
        </p:spPr>
        <p:txBody>
          <a:bodyPr wrap="square" rtlCol="0">
            <a:spAutoFit/>
          </a:bodyPr>
          <a:lstStyle/>
          <a:p>
            <a:r>
              <a:rPr lang="de-DE" dirty="0"/>
              <a:t>Wo sind die obersten Bundesgerichte / Gerichtshöfe des Bundes normiert und welches sitzt in Kassel?</a:t>
            </a:r>
          </a:p>
        </p:txBody>
      </p:sp>
      <p:sp>
        <p:nvSpPr>
          <p:cNvPr id="3" name="Textfeld 2">
            <a:extLst>
              <a:ext uri="{FF2B5EF4-FFF2-40B4-BE49-F238E27FC236}">
                <a16:creationId xmlns:a16="http://schemas.microsoft.com/office/drawing/2014/main" id="{9E8498A0-C427-E5E0-D6E3-1F00481655AE}"/>
              </a:ext>
            </a:extLst>
          </p:cNvPr>
          <p:cNvSpPr txBox="1"/>
          <p:nvPr/>
        </p:nvSpPr>
        <p:spPr>
          <a:xfrm>
            <a:off x="3902659" y="2701167"/>
            <a:ext cx="2275303" cy="400110"/>
          </a:xfrm>
          <a:prstGeom prst="rect">
            <a:avLst/>
          </a:prstGeom>
          <a:noFill/>
        </p:spPr>
        <p:txBody>
          <a:bodyPr wrap="none" rtlCol="0">
            <a:spAutoFit/>
          </a:bodyPr>
          <a:lstStyle/>
          <a:p>
            <a:r>
              <a:rPr lang="de-DE" dirty="0">
                <a:sym typeface="Wingdings" pitchFamily="2" charset="2"/>
              </a:rPr>
              <a:t> Art. 95 Abs. 1 GG</a:t>
            </a:r>
            <a:endParaRPr lang="de-DE" dirty="0"/>
          </a:p>
        </p:txBody>
      </p:sp>
      <p:graphicFrame>
        <p:nvGraphicFramePr>
          <p:cNvPr id="4" name="Tabelle 3">
            <a:extLst>
              <a:ext uri="{FF2B5EF4-FFF2-40B4-BE49-F238E27FC236}">
                <a16:creationId xmlns:a16="http://schemas.microsoft.com/office/drawing/2014/main" id="{E812B836-F9A9-EC67-087D-2A5C4B5DE0DD}"/>
              </a:ext>
            </a:extLst>
          </p:cNvPr>
          <p:cNvGraphicFramePr>
            <a:graphicFrameLocks noGrp="1"/>
          </p:cNvGraphicFramePr>
          <p:nvPr>
            <p:extLst>
              <p:ext uri="{D42A27DB-BD31-4B8C-83A1-F6EECF244321}">
                <p14:modId xmlns:p14="http://schemas.microsoft.com/office/powerpoint/2010/main" val="2605118616"/>
              </p:ext>
            </p:extLst>
          </p:nvPr>
        </p:nvGraphicFramePr>
        <p:xfrm>
          <a:off x="1567855" y="3780094"/>
          <a:ext cx="6944914" cy="1162072"/>
        </p:xfrm>
        <a:graphic>
          <a:graphicData uri="http://schemas.openxmlformats.org/drawingml/2006/table">
            <a:tbl>
              <a:tblPr firstRow="1" bandRow="1">
                <a:tableStyleId>{5940675A-B579-460E-94D1-54222C63F5DA}</a:tableStyleId>
              </a:tblPr>
              <a:tblGrid>
                <a:gridCol w="3472457">
                  <a:extLst>
                    <a:ext uri="{9D8B030D-6E8A-4147-A177-3AD203B41FA5}">
                      <a16:colId xmlns:a16="http://schemas.microsoft.com/office/drawing/2014/main" val="635590128"/>
                    </a:ext>
                  </a:extLst>
                </a:gridCol>
                <a:gridCol w="3472457">
                  <a:extLst>
                    <a:ext uri="{9D8B030D-6E8A-4147-A177-3AD203B41FA5}">
                      <a16:colId xmlns:a16="http://schemas.microsoft.com/office/drawing/2014/main" val="2861134988"/>
                    </a:ext>
                  </a:extLst>
                </a:gridCol>
              </a:tblGrid>
              <a:tr h="581036">
                <a:tc>
                  <a:txBody>
                    <a:bodyPr/>
                    <a:lstStyle/>
                    <a:p>
                      <a:r>
                        <a:rPr lang="de-DE" dirty="0"/>
                        <a:t>Bundesgerichtshof</a:t>
                      </a:r>
                    </a:p>
                  </a:txBody>
                  <a:tcPr/>
                </a:tc>
                <a:tc>
                  <a:txBody>
                    <a:bodyPr/>
                    <a:lstStyle/>
                    <a:p>
                      <a:r>
                        <a:rPr lang="de-DE" dirty="0"/>
                        <a:t>Bundesarbeitsgericht</a:t>
                      </a:r>
                    </a:p>
                  </a:txBody>
                  <a:tcPr/>
                </a:tc>
                <a:extLst>
                  <a:ext uri="{0D108BD9-81ED-4DB2-BD59-A6C34878D82A}">
                    <a16:rowId xmlns:a16="http://schemas.microsoft.com/office/drawing/2014/main" val="1395099751"/>
                  </a:ext>
                </a:extLst>
              </a:tr>
              <a:tr h="581036">
                <a:tc>
                  <a:txBody>
                    <a:bodyPr/>
                    <a:lstStyle/>
                    <a:p>
                      <a:r>
                        <a:rPr lang="de-DE" dirty="0"/>
                        <a:t>Bundesverwaltungsgericht</a:t>
                      </a:r>
                    </a:p>
                  </a:txBody>
                  <a:tcPr/>
                </a:tc>
                <a:tc>
                  <a:txBody>
                    <a:bodyPr/>
                    <a:lstStyle/>
                    <a:p>
                      <a:r>
                        <a:rPr lang="de-DE" dirty="0"/>
                        <a:t>Bundesozialgericht</a:t>
                      </a:r>
                    </a:p>
                  </a:txBody>
                  <a:tcPr/>
                </a:tc>
                <a:extLst>
                  <a:ext uri="{0D108BD9-81ED-4DB2-BD59-A6C34878D82A}">
                    <a16:rowId xmlns:a16="http://schemas.microsoft.com/office/drawing/2014/main" val="2512289300"/>
                  </a:ext>
                </a:extLst>
              </a:tr>
            </a:tbl>
          </a:graphicData>
        </a:graphic>
      </p:graphicFrame>
      <p:pic>
        <p:nvPicPr>
          <p:cNvPr id="5" name="Grafik 4" descr="Abzeichen Tick1 mit einfarbiger Füllung">
            <a:extLst>
              <a:ext uri="{FF2B5EF4-FFF2-40B4-BE49-F238E27FC236}">
                <a16:creationId xmlns:a16="http://schemas.microsoft.com/office/drawing/2014/main" id="{E0760CBE-7849-EF36-4126-22ED514769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37854" y="4361130"/>
            <a:ext cx="645043" cy="645043"/>
          </a:xfrm>
          <a:prstGeom prst="rect">
            <a:avLst/>
          </a:prstGeom>
        </p:spPr>
      </p:pic>
    </p:spTree>
    <p:extLst>
      <p:ext uri="{BB962C8B-B14F-4D97-AF65-F5344CB8AC3E}">
        <p14:creationId xmlns:p14="http://schemas.microsoft.com/office/powerpoint/2010/main" val="3995366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006C08DD-5E57-4F13-68C4-9F2E4C5B7BA8}"/>
              </a:ext>
            </a:extLst>
          </p:cNvPr>
          <p:cNvSpPr txBox="1"/>
          <p:nvPr/>
        </p:nvSpPr>
        <p:spPr>
          <a:xfrm>
            <a:off x="3190253" y="1866031"/>
            <a:ext cx="3700115" cy="400110"/>
          </a:xfrm>
          <a:prstGeom prst="rect">
            <a:avLst/>
          </a:prstGeom>
          <a:noFill/>
        </p:spPr>
        <p:txBody>
          <a:bodyPr wrap="none" rtlCol="0">
            <a:spAutoFit/>
          </a:bodyPr>
          <a:lstStyle/>
          <a:p>
            <a:r>
              <a:rPr lang="de-DE" dirty="0"/>
              <a:t>Wo haben die anderen ihren Sitz?</a:t>
            </a:r>
          </a:p>
        </p:txBody>
      </p:sp>
      <p:graphicFrame>
        <p:nvGraphicFramePr>
          <p:cNvPr id="3" name="Tabelle 2">
            <a:extLst>
              <a:ext uri="{FF2B5EF4-FFF2-40B4-BE49-F238E27FC236}">
                <a16:creationId xmlns:a16="http://schemas.microsoft.com/office/drawing/2014/main" id="{484B7569-8ACD-31C8-D71A-96BF394E147C}"/>
              </a:ext>
            </a:extLst>
          </p:cNvPr>
          <p:cNvGraphicFramePr>
            <a:graphicFrameLocks noGrp="1"/>
          </p:cNvGraphicFramePr>
          <p:nvPr>
            <p:extLst>
              <p:ext uri="{D42A27DB-BD31-4B8C-83A1-F6EECF244321}">
                <p14:modId xmlns:p14="http://schemas.microsoft.com/office/powerpoint/2010/main" val="3162988608"/>
              </p:ext>
            </p:extLst>
          </p:nvPr>
        </p:nvGraphicFramePr>
        <p:xfrm>
          <a:off x="2688711" y="3000508"/>
          <a:ext cx="4703200" cy="3758640"/>
        </p:xfrm>
        <a:graphic>
          <a:graphicData uri="http://schemas.openxmlformats.org/drawingml/2006/table">
            <a:tbl>
              <a:tblPr firstRow="1" bandRow="1">
                <a:tableStyleId>{5940675A-B579-460E-94D1-54222C63F5DA}</a:tableStyleId>
              </a:tblPr>
              <a:tblGrid>
                <a:gridCol w="4703200">
                  <a:extLst>
                    <a:ext uri="{9D8B030D-6E8A-4147-A177-3AD203B41FA5}">
                      <a16:colId xmlns:a16="http://schemas.microsoft.com/office/drawing/2014/main" val="3453677742"/>
                    </a:ext>
                  </a:extLst>
                </a:gridCol>
              </a:tblGrid>
              <a:tr h="939660">
                <a:tc>
                  <a:txBody>
                    <a:bodyPr/>
                    <a:lstStyle/>
                    <a:p>
                      <a:r>
                        <a:rPr lang="de-DE" dirty="0"/>
                        <a:t>Bundesgerichtshof</a:t>
                      </a:r>
                    </a:p>
                  </a:txBody>
                  <a:tcPr/>
                </a:tc>
                <a:extLst>
                  <a:ext uri="{0D108BD9-81ED-4DB2-BD59-A6C34878D82A}">
                    <a16:rowId xmlns:a16="http://schemas.microsoft.com/office/drawing/2014/main" val="3737737313"/>
                  </a:ext>
                </a:extLst>
              </a:tr>
              <a:tr h="939660">
                <a:tc>
                  <a:txBody>
                    <a:bodyPr/>
                    <a:lstStyle/>
                    <a:p>
                      <a:r>
                        <a:rPr lang="de-DE" dirty="0"/>
                        <a:t>Bundesarbeitsgericht</a:t>
                      </a:r>
                    </a:p>
                  </a:txBody>
                  <a:tcPr/>
                </a:tc>
                <a:extLst>
                  <a:ext uri="{0D108BD9-81ED-4DB2-BD59-A6C34878D82A}">
                    <a16:rowId xmlns:a16="http://schemas.microsoft.com/office/drawing/2014/main" val="3317327014"/>
                  </a:ext>
                </a:extLst>
              </a:tr>
              <a:tr h="939660">
                <a:tc>
                  <a:txBody>
                    <a:bodyPr/>
                    <a:lstStyle/>
                    <a:p>
                      <a:r>
                        <a:rPr lang="de-DE" dirty="0"/>
                        <a:t>Bundesverwaltungsgericht</a:t>
                      </a:r>
                    </a:p>
                  </a:txBody>
                  <a:tcPr/>
                </a:tc>
                <a:extLst>
                  <a:ext uri="{0D108BD9-81ED-4DB2-BD59-A6C34878D82A}">
                    <a16:rowId xmlns:a16="http://schemas.microsoft.com/office/drawing/2014/main" val="1017952946"/>
                  </a:ext>
                </a:extLst>
              </a:tr>
              <a:tr h="939660">
                <a:tc>
                  <a:txBody>
                    <a:bodyPr/>
                    <a:lstStyle/>
                    <a:p>
                      <a:r>
                        <a:rPr lang="de-DE" dirty="0"/>
                        <a:t>Bundesfinanzhof</a:t>
                      </a:r>
                    </a:p>
                  </a:txBody>
                  <a:tcPr/>
                </a:tc>
                <a:extLst>
                  <a:ext uri="{0D108BD9-81ED-4DB2-BD59-A6C34878D82A}">
                    <a16:rowId xmlns:a16="http://schemas.microsoft.com/office/drawing/2014/main" val="540151190"/>
                  </a:ext>
                </a:extLst>
              </a:tr>
            </a:tbl>
          </a:graphicData>
        </a:graphic>
      </p:graphicFrame>
      <p:sp>
        <p:nvSpPr>
          <p:cNvPr id="4" name="Textfeld 3">
            <a:extLst>
              <a:ext uri="{FF2B5EF4-FFF2-40B4-BE49-F238E27FC236}">
                <a16:creationId xmlns:a16="http://schemas.microsoft.com/office/drawing/2014/main" id="{EF8DB945-910F-4AE8-7B61-765015AE3BA1}"/>
              </a:ext>
            </a:extLst>
          </p:cNvPr>
          <p:cNvSpPr txBox="1"/>
          <p:nvPr/>
        </p:nvSpPr>
        <p:spPr>
          <a:xfrm>
            <a:off x="5790187" y="3376216"/>
            <a:ext cx="1174296" cy="400110"/>
          </a:xfrm>
          <a:prstGeom prst="rect">
            <a:avLst/>
          </a:prstGeom>
          <a:noFill/>
        </p:spPr>
        <p:txBody>
          <a:bodyPr wrap="none" rtlCol="0">
            <a:spAutoFit/>
          </a:bodyPr>
          <a:lstStyle/>
          <a:p>
            <a:r>
              <a:rPr lang="de-DE" dirty="0">
                <a:solidFill>
                  <a:srgbClr val="FF0000"/>
                </a:solidFill>
              </a:rPr>
              <a:t>Karlsruhe</a:t>
            </a:r>
          </a:p>
        </p:txBody>
      </p:sp>
      <p:sp>
        <p:nvSpPr>
          <p:cNvPr id="5" name="Textfeld 4">
            <a:extLst>
              <a:ext uri="{FF2B5EF4-FFF2-40B4-BE49-F238E27FC236}">
                <a16:creationId xmlns:a16="http://schemas.microsoft.com/office/drawing/2014/main" id="{F35F7F27-AA5F-DD1F-A4E0-BD059A34BD89}"/>
              </a:ext>
            </a:extLst>
          </p:cNvPr>
          <p:cNvSpPr txBox="1"/>
          <p:nvPr/>
        </p:nvSpPr>
        <p:spPr>
          <a:xfrm>
            <a:off x="5784352" y="4152034"/>
            <a:ext cx="788999" cy="400110"/>
          </a:xfrm>
          <a:prstGeom prst="rect">
            <a:avLst/>
          </a:prstGeom>
          <a:noFill/>
        </p:spPr>
        <p:txBody>
          <a:bodyPr wrap="none" rtlCol="0">
            <a:spAutoFit/>
          </a:bodyPr>
          <a:lstStyle/>
          <a:p>
            <a:r>
              <a:rPr lang="de-DE" dirty="0">
                <a:solidFill>
                  <a:srgbClr val="FF0000"/>
                </a:solidFill>
              </a:rPr>
              <a:t>Erfurt</a:t>
            </a:r>
          </a:p>
        </p:txBody>
      </p:sp>
      <p:sp>
        <p:nvSpPr>
          <p:cNvPr id="6" name="Textfeld 5">
            <a:extLst>
              <a:ext uri="{FF2B5EF4-FFF2-40B4-BE49-F238E27FC236}">
                <a16:creationId xmlns:a16="http://schemas.microsoft.com/office/drawing/2014/main" id="{BC7193D1-4502-2180-9DA3-28154D5A1AF7}"/>
              </a:ext>
            </a:extLst>
          </p:cNvPr>
          <p:cNvSpPr txBox="1"/>
          <p:nvPr/>
        </p:nvSpPr>
        <p:spPr>
          <a:xfrm>
            <a:off x="5784352" y="5086456"/>
            <a:ext cx="891270" cy="400110"/>
          </a:xfrm>
          <a:prstGeom prst="rect">
            <a:avLst/>
          </a:prstGeom>
          <a:noFill/>
        </p:spPr>
        <p:txBody>
          <a:bodyPr wrap="none" rtlCol="0">
            <a:spAutoFit/>
          </a:bodyPr>
          <a:lstStyle/>
          <a:p>
            <a:r>
              <a:rPr lang="de-DE" dirty="0">
                <a:solidFill>
                  <a:srgbClr val="FF0000"/>
                </a:solidFill>
              </a:rPr>
              <a:t>Leipzig</a:t>
            </a:r>
          </a:p>
        </p:txBody>
      </p:sp>
      <p:sp>
        <p:nvSpPr>
          <p:cNvPr id="7" name="Textfeld 6">
            <a:extLst>
              <a:ext uri="{FF2B5EF4-FFF2-40B4-BE49-F238E27FC236}">
                <a16:creationId xmlns:a16="http://schemas.microsoft.com/office/drawing/2014/main" id="{DF392B65-5683-35FD-6E2F-71FB26876279}"/>
              </a:ext>
            </a:extLst>
          </p:cNvPr>
          <p:cNvSpPr txBox="1"/>
          <p:nvPr/>
        </p:nvSpPr>
        <p:spPr>
          <a:xfrm>
            <a:off x="5784352" y="6020878"/>
            <a:ext cx="1180131" cy="400110"/>
          </a:xfrm>
          <a:prstGeom prst="rect">
            <a:avLst/>
          </a:prstGeom>
          <a:noFill/>
        </p:spPr>
        <p:txBody>
          <a:bodyPr wrap="none" rtlCol="0">
            <a:spAutoFit/>
          </a:bodyPr>
          <a:lstStyle/>
          <a:p>
            <a:r>
              <a:rPr lang="de-DE" dirty="0">
                <a:solidFill>
                  <a:srgbClr val="FF0000"/>
                </a:solidFill>
              </a:rPr>
              <a:t>München</a:t>
            </a:r>
          </a:p>
        </p:txBody>
      </p:sp>
    </p:spTree>
    <p:extLst>
      <p:ext uri="{BB962C8B-B14F-4D97-AF65-F5344CB8AC3E}">
        <p14:creationId xmlns:p14="http://schemas.microsoft.com/office/powerpoint/2010/main" val="1821422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linds(horizont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ppt_x"/>
                                          </p:val>
                                        </p:tav>
                                        <p:tav tm="100000">
                                          <p:val>
                                            <p:strVal val="#ppt_x"/>
                                          </p:val>
                                        </p:tav>
                                      </p:tavLst>
                                    </p:anim>
                                    <p:anim calcmode="lin" valueType="num">
                                      <p:cBhvr additive="base">
                                        <p:cTn id="2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additive="base">
                                        <p:cTn id="34" dur="500" fill="hold"/>
                                        <p:tgtEl>
                                          <p:spTgt spid="7"/>
                                        </p:tgtEl>
                                        <p:attrNameLst>
                                          <p:attrName>ppt_x</p:attrName>
                                        </p:attrNameLst>
                                      </p:cBhvr>
                                      <p:tavLst>
                                        <p:tav tm="0">
                                          <p:val>
                                            <p:strVal val="#ppt_x"/>
                                          </p:val>
                                        </p:tav>
                                        <p:tav tm="100000">
                                          <p:val>
                                            <p:strVal val="#ppt_x"/>
                                          </p:val>
                                        </p:tav>
                                      </p:tavLst>
                                    </p:anim>
                                    <p:anim calcmode="lin" valueType="num">
                                      <p:cBhvr additive="base">
                                        <p:cTn id="3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B5AB510B-2DCA-10A2-9444-9A51F82855BE}"/>
              </a:ext>
            </a:extLst>
          </p:cNvPr>
          <p:cNvSpPr txBox="1"/>
          <p:nvPr/>
        </p:nvSpPr>
        <p:spPr>
          <a:xfrm>
            <a:off x="3835046" y="3318966"/>
            <a:ext cx="2410532" cy="923330"/>
          </a:xfrm>
          <a:prstGeom prst="rect">
            <a:avLst/>
          </a:prstGeom>
          <a:noFill/>
        </p:spPr>
        <p:txBody>
          <a:bodyPr wrap="none" rtlCol="0">
            <a:spAutoFit/>
          </a:bodyPr>
          <a:lstStyle/>
          <a:p>
            <a:r>
              <a:rPr lang="de-DE" sz="5400" dirty="0"/>
              <a:t>Fragen?</a:t>
            </a:r>
          </a:p>
        </p:txBody>
      </p:sp>
    </p:spTree>
    <p:extLst>
      <p:ext uri="{BB962C8B-B14F-4D97-AF65-F5344CB8AC3E}">
        <p14:creationId xmlns:p14="http://schemas.microsoft.com/office/powerpoint/2010/main" val="1102313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18615E71-7A02-901A-B7AF-6D1895EFA086}"/>
              </a:ext>
            </a:extLst>
          </p:cNvPr>
          <p:cNvSpPr txBox="1"/>
          <p:nvPr/>
        </p:nvSpPr>
        <p:spPr>
          <a:xfrm>
            <a:off x="1595587" y="2826524"/>
            <a:ext cx="6889450" cy="954107"/>
          </a:xfrm>
          <a:prstGeom prst="rect">
            <a:avLst/>
          </a:prstGeom>
          <a:noFill/>
        </p:spPr>
        <p:txBody>
          <a:bodyPr wrap="none" rtlCol="0">
            <a:spAutoFit/>
          </a:bodyPr>
          <a:lstStyle/>
          <a:p>
            <a:pPr algn="ctr"/>
            <a:r>
              <a:rPr lang="de-DE" sz="2800" dirty="0"/>
              <a:t>Mindmap</a:t>
            </a:r>
          </a:p>
          <a:p>
            <a:pPr algn="ctr"/>
            <a:r>
              <a:rPr lang="de-DE" sz="2800" dirty="0"/>
              <a:t>Welche Begriffe / Institutionen gehören dazu?</a:t>
            </a:r>
          </a:p>
        </p:txBody>
      </p:sp>
    </p:spTree>
    <p:extLst>
      <p:ext uri="{BB962C8B-B14F-4D97-AF65-F5344CB8AC3E}">
        <p14:creationId xmlns:p14="http://schemas.microsoft.com/office/powerpoint/2010/main" val="2108287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DD9F984B-8920-B1F4-C1E6-6FB0EC0C6EDA}"/>
              </a:ext>
            </a:extLst>
          </p:cNvPr>
          <p:cNvSpPr txBox="1"/>
          <p:nvPr/>
        </p:nvSpPr>
        <p:spPr>
          <a:xfrm>
            <a:off x="4620966" y="3257411"/>
            <a:ext cx="838691" cy="523220"/>
          </a:xfrm>
          <a:prstGeom prst="rect">
            <a:avLst/>
          </a:prstGeom>
          <a:noFill/>
        </p:spPr>
        <p:txBody>
          <a:bodyPr wrap="none" rtlCol="0">
            <a:spAutoFit/>
          </a:bodyPr>
          <a:lstStyle/>
          <a:p>
            <a:r>
              <a:rPr lang="de-DE" sz="2800" dirty="0"/>
              <a:t>Quiz</a:t>
            </a:r>
          </a:p>
        </p:txBody>
      </p:sp>
    </p:spTree>
    <p:extLst>
      <p:ext uri="{BB962C8B-B14F-4D97-AF65-F5344CB8AC3E}">
        <p14:creationId xmlns:p14="http://schemas.microsoft.com/office/powerpoint/2010/main" val="933949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86283F5E-8C2C-9A17-367F-6091231A62FC}"/>
              </a:ext>
            </a:extLst>
          </p:cNvPr>
          <p:cNvSpPr txBox="1"/>
          <p:nvPr/>
        </p:nvSpPr>
        <p:spPr>
          <a:xfrm>
            <a:off x="1884223" y="1915297"/>
            <a:ext cx="6312177" cy="400110"/>
          </a:xfrm>
          <a:prstGeom prst="rect">
            <a:avLst/>
          </a:prstGeom>
          <a:noFill/>
        </p:spPr>
        <p:txBody>
          <a:bodyPr wrap="none" rtlCol="0">
            <a:spAutoFit/>
          </a:bodyPr>
          <a:lstStyle/>
          <a:p>
            <a:r>
              <a:rPr lang="de-DE" dirty="0"/>
              <a:t>Welcher dieser Grundsätze entstammt dem Vertragsrecht?</a:t>
            </a:r>
          </a:p>
        </p:txBody>
      </p:sp>
      <p:graphicFrame>
        <p:nvGraphicFramePr>
          <p:cNvPr id="3" name="Tabelle 2">
            <a:extLst>
              <a:ext uri="{FF2B5EF4-FFF2-40B4-BE49-F238E27FC236}">
                <a16:creationId xmlns:a16="http://schemas.microsoft.com/office/drawing/2014/main" id="{50F264BF-38C2-11F0-3DFE-79E0ECE9180B}"/>
              </a:ext>
            </a:extLst>
          </p:cNvPr>
          <p:cNvGraphicFramePr>
            <a:graphicFrameLocks noGrp="1"/>
          </p:cNvGraphicFramePr>
          <p:nvPr>
            <p:extLst>
              <p:ext uri="{D42A27DB-BD31-4B8C-83A1-F6EECF244321}">
                <p14:modId xmlns:p14="http://schemas.microsoft.com/office/powerpoint/2010/main" val="2568834630"/>
              </p:ext>
            </p:extLst>
          </p:nvPr>
        </p:nvGraphicFramePr>
        <p:xfrm>
          <a:off x="964454" y="3756598"/>
          <a:ext cx="8151716" cy="2162969"/>
        </p:xfrm>
        <a:graphic>
          <a:graphicData uri="http://schemas.openxmlformats.org/drawingml/2006/table">
            <a:tbl>
              <a:tblPr firstRow="1" bandRow="1">
                <a:tableStyleId>{2D5ABB26-0587-4C30-8999-92F81FD0307C}</a:tableStyleId>
              </a:tblPr>
              <a:tblGrid>
                <a:gridCol w="4075858">
                  <a:extLst>
                    <a:ext uri="{9D8B030D-6E8A-4147-A177-3AD203B41FA5}">
                      <a16:colId xmlns:a16="http://schemas.microsoft.com/office/drawing/2014/main" val="2473469910"/>
                    </a:ext>
                  </a:extLst>
                </a:gridCol>
                <a:gridCol w="4075858">
                  <a:extLst>
                    <a:ext uri="{9D8B030D-6E8A-4147-A177-3AD203B41FA5}">
                      <a16:colId xmlns:a16="http://schemas.microsoft.com/office/drawing/2014/main" val="1940819469"/>
                    </a:ext>
                  </a:extLst>
                </a:gridCol>
              </a:tblGrid>
              <a:tr h="781072">
                <a:tc>
                  <a:txBody>
                    <a:bodyPr/>
                    <a:lstStyle/>
                    <a:p>
                      <a:r>
                        <a:rPr lang="de-DE" sz="2800" dirty="0"/>
                        <a:t>Nulla </a:t>
                      </a:r>
                      <a:r>
                        <a:rPr lang="de-DE" sz="2800" dirty="0" err="1"/>
                        <a:t>peona</a:t>
                      </a:r>
                      <a:r>
                        <a:rPr lang="de-DE" sz="2800" dirty="0"/>
                        <a:t> sine lege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2800" dirty="0"/>
                        <a:t>Ne bis in idem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60369"/>
                  </a:ext>
                </a:extLst>
              </a:tr>
              <a:tr h="1381897">
                <a:tc>
                  <a:txBody>
                    <a:bodyPr/>
                    <a:lstStyle/>
                    <a:p>
                      <a:r>
                        <a:rPr lang="de-DE" sz="2800" dirty="0"/>
                        <a:t>Bundesrecht bricht Landesrecht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2800" dirty="0"/>
                        <a:t>Pacta </a:t>
                      </a:r>
                      <a:r>
                        <a:rPr lang="de-DE" sz="2800" dirty="0" err="1"/>
                        <a:t>sunt</a:t>
                      </a:r>
                      <a:r>
                        <a:rPr lang="de-DE" sz="2800" dirty="0"/>
                        <a:t> servanda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7458215"/>
                  </a:ext>
                </a:extLst>
              </a:tr>
            </a:tbl>
          </a:graphicData>
        </a:graphic>
      </p:graphicFrame>
      <p:pic>
        <p:nvPicPr>
          <p:cNvPr id="5" name="Grafik 4" descr="Abzeichen Tick1 mit einfarbiger Füllung">
            <a:extLst>
              <a:ext uri="{FF2B5EF4-FFF2-40B4-BE49-F238E27FC236}">
                <a16:creationId xmlns:a16="http://schemas.microsoft.com/office/drawing/2014/main" id="{86AB0E50-B1A5-8BF0-0D4C-24126765CD0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092431" y="4515560"/>
            <a:ext cx="645043" cy="645043"/>
          </a:xfrm>
          <a:prstGeom prst="rect">
            <a:avLst/>
          </a:prstGeom>
        </p:spPr>
      </p:pic>
    </p:spTree>
    <p:extLst>
      <p:ext uri="{BB962C8B-B14F-4D97-AF65-F5344CB8AC3E}">
        <p14:creationId xmlns:p14="http://schemas.microsoft.com/office/powerpoint/2010/main" val="1718888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8285815E-6374-F377-7124-833C392B700B}"/>
              </a:ext>
            </a:extLst>
          </p:cNvPr>
          <p:cNvSpPr txBox="1"/>
          <p:nvPr/>
        </p:nvSpPr>
        <p:spPr>
          <a:xfrm>
            <a:off x="852616" y="2310714"/>
            <a:ext cx="7624119" cy="1631216"/>
          </a:xfrm>
          <a:prstGeom prst="rect">
            <a:avLst/>
          </a:prstGeom>
          <a:noFill/>
        </p:spPr>
        <p:txBody>
          <a:bodyPr wrap="square" rtlCol="0">
            <a:spAutoFit/>
          </a:bodyPr>
          <a:lstStyle/>
          <a:p>
            <a:r>
              <a:rPr lang="de-DE" dirty="0"/>
              <a:t>Hinweis: Der auch als </a:t>
            </a:r>
            <a:r>
              <a:rPr lang="de-DE" b="1" dirty="0"/>
              <a:t>Prinzip der Vertragstreue </a:t>
            </a:r>
            <a:r>
              <a:rPr lang="de-DE" dirty="0"/>
              <a:t>bekannte Grundsatz besagt wörtlich: "Verträge sind einzuhalten".</a:t>
            </a:r>
          </a:p>
          <a:p>
            <a:r>
              <a:rPr lang="de-DE" dirty="0"/>
              <a:t>Er bildet eines der wichtigsten Prinzipien im Zivilrecht. </a:t>
            </a:r>
          </a:p>
          <a:p>
            <a:endParaRPr lang="de-DE" dirty="0"/>
          </a:p>
          <a:p>
            <a:r>
              <a:rPr lang="de-DE" dirty="0"/>
              <a:t>Zum Beispiel iRv § 313 BGB.</a:t>
            </a:r>
          </a:p>
        </p:txBody>
      </p:sp>
    </p:spTree>
    <p:extLst>
      <p:ext uri="{BB962C8B-B14F-4D97-AF65-F5344CB8AC3E}">
        <p14:creationId xmlns:p14="http://schemas.microsoft.com/office/powerpoint/2010/main" val="809215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F1D3DFBC-CD8F-2DAC-3B51-FD1B53361FF6}"/>
              </a:ext>
            </a:extLst>
          </p:cNvPr>
          <p:cNvSpPr txBox="1"/>
          <p:nvPr/>
        </p:nvSpPr>
        <p:spPr>
          <a:xfrm>
            <a:off x="2321825" y="1767015"/>
            <a:ext cx="5436973" cy="707886"/>
          </a:xfrm>
          <a:prstGeom prst="rect">
            <a:avLst/>
          </a:prstGeom>
          <a:noFill/>
        </p:spPr>
        <p:txBody>
          <a:bodyPr wrap="square" rtlCol="0">
            <a:spAutoFit/>
          </a:bodyPr>
          <a:lstStyle/>
          <a:p>
            <a:r>
              <a:rPr lang="de-DE" dirty="0"/>
              <a:t>Welches dieser Gerichtsverfahren ist kein Verfahren vor dem Bundesverfassungsgericht?</a:t>
            </a:r>
          </a:p>
        </p:txBody>
      </p:sp>
      <p:graphicFrame>
        <p:nvGraphicFramePr>
          <p:cNvPr id="3" name="Tabelle 2">
            <a:extLst>
              <a:ext uri="{FF2B5EF4-FFF2-40B4-BE49-F238E27FC236}">
                <a16:creationId xmlns:a16="http://schemas.microsoft.com/office/drawing/2014/main" id="{39914C0F-3DE1-8C6C-A617-AD508FA785E0}"/>
              </a:ext>
            </a:extLst>
          </p:cNvPr>
          <p:cNvGraphicFramePr>
            <a:graphicFrameLocks noGrp="1"/>
          </p:cNvGraphicFramePr>
          <p:nvPr>
            <p:extLst>
              <p:ext uri="{D42A27DB-BD31-4B8C-83A1-F6EECF244321}">
                <p14:modId xmlns:p14="http://schemas.microsoft.com/office/powerpoint/2010/main" val="103616151"/>
              </p:ext>
            </p:extLst>
          </p:nvPr>
        </p:nvGraphicFramePr>
        <p:xfrm>
          <a:off x="1166469" y="3313121"/>
          <a:ext cx="7747686" cy="1558312"/>
        </p:xfrm>
        <a:graphic>
          <a:graphicData uri="http://schemas.openxmlformats.org/drawingml/2006/table">
            <a:tbl>
              <a:tblPr firstRow="1" bandRow="1">
                <a:tableStyleId>{2D5ABB26-0587-4C30-8999-92F81FD0307C}</a:tableStyleId>
              </a:tblPr>
              <a:tblGrid>
                <a:gridCol w="3873843">
                  <a:extLst>
                    <a:ext uri="{9D8B030D-6E8A-4147-A177-3AD203B41FA5}">
                      <a16:colId xmlns:a16="http://schemas.microsoft.com/office/drawing/2014/main" val="3245156925"/>
                    </a:ext>
                  </a:extLst>
                </a:gridCol>
                <a:gridCol w="3873843">
                  <a:extLst>
                    <a:ext uri="{9D8B030D-6E8A-4147-A177-3AD203B41FA5}">
                      <a16:colId xmlns:a16="http://schemas.microsoft.com/office/drawing/2014/main" val="1116170219"/>
                    </a:ext>
                  </a:extLst>
                </a:gridCol>
              </a:tblGrid>
              <a:tr h="779156">
                <a:tc>
                  <a:txBody>
                    <a:bodyPr/>
                    <a:lstStyle/>
                    <a:p>
                      <a:r>
                        <a:rPr lang="de-DE" dirty="0"/>
                        <a:t>Abstrakte Normenkontrolle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a:txBody>
                    <a:bodyPr/>
                    <a:lstStyle/>
                    <a:p>
                      <a:r>
                        <a:rPr lang="de-DE" dirty="0"/>
                        <a:t>Wahlprüfungsverfahren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extLst>
                  <a:ext uri="{0D108BD9-81ED-4DB2-BD59-A6C34878D82A}">
                    <a16:rowId xmlns:a16="http://schemas.microsoft.com/office/drawing/2014/main" val="4004500038"/>
                  </a:ext>
                </a:extLst>
              </a:tr>
              <a:tr h="779156">
                <a:tc>
                  <a:txBody>
                    <a:bodyPr/>
                    <a:lstStyle/>
                    <a:p>
                      <a:r>
                        <a:rPr lang="de-DE" dirty="0"/>
                        <a:t>Kommunalverfassungsstreit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a:txBody>
                    <a:bodyPr/>
                    <a:lstStyle/>
                    <a:p>
                      <a:r>
                        <a:rPr lang="de-DE" dirty="0"/>
                        <a:t>Verfassungsbeschwerde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extLst>
                  <a:ext uri="{0D108BD9-81ED-4DB2-BD59-A6C34878D82A}">
                    <a16:rowId xmlns:a16="http://schemas.microsoft.com/office/drawing/2014/main" val="2455080386"/>
                  </a:ext>
                </a:extLst>
              </a:tr>
            </a:tbl>
          </a:graphicData>
        </a:graphic>
      </p:graphicFrame>
      <p:pic>
        <p:nvPicPr>
          <p:cNvPr id="5" name="Grafik 4" descr="Abzeichen Tick1 mit einfarbiger Füllung">
            <a:extLst>
              <a:ext uri="{FF2B5EF4-FFF2-40B4-BE49-F238E27FC236}">
                <a16:creationId xmlns:a16="http://schemas.microsoft.com/office/drawing/2014/main" id="{1368581E-7CA4-879A-1A2B-BE5306D20C2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249479" y="4092277"/>
            <a:ext cx="645043" cy="645043"/>
          </a:xfrm>
          <a:prstGeom prst="rect">
            <a:avLst/>
          </a:prstGeom>
        </p:spPr>
      </p:pic>
    </p:spTree>
    <p:extLst>
      <p:ext uri="{BB962C8B-B14F-4D97-AF65-F5344CB8AC3E}">
        <p14:creationId xmlns:p14="http://schemas.microsoft.com/office/powerpoint/2010/main" val="3802540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181A4B5-F326-D0F3-5FD9-1B8F0B91D804}"/>
              </a:ext>
            </a:extLst>
          </p:cNvPr>
          <p:cNvSpPr txBox="1"/>
          <p:nvPr/>
        </p:nvSpPr>
        <p:spPr>
          <a:xfrm>
            <a:off x="1239495" y="1865870"/>
            <a:ext cx="7601633" cy="400110"/>
          </a:xfrm>
          <a:prstGeom prst="rect">
            <a:avLst/>
          </a:prstGeom>
          <a:noFill/>
        </p:spPr>
        <p:txBody>
          <a:bodyPr wrap="none" rtlCol="0">
            <a:spAutoFit/>
          </a:bodyPr>
          <a:lstStyle/>
          <a:p>
            <a:r>
              <a:rPr lang="de-DE" dirty="0"/>
              <a:t>Die Bundestagswahlen sind gem. Art. 38 Abs. 1 GG u. a. frei, aber nicht:</a:t>
            </a:r>
          </a:p>
        </p:txBody>
      </p:sp>
      <p:graphicFrame>
        <p:nvGraphicFramePr>
          <p:cNvPr id="3" name="Tabelle 2">
            <a:extLst>
              <a:ext uri="{FF2B5EF4-FFF2-40B4-BE49-F238E27FC236}">
                <a16:creationId xmlns:a16="http://schemas.microsoft.com/office/drawing/2014/main" id="{2D92EA94-8F2F-8465-D6DF-ADBBA0C08345}"/>
              </a:ext>
            </a:extLst>
          </p:cNvPr>
          <p:cNvGraphicFramePr>
            <a:graphicFrameLocks noGrp="1"/>
          </p:cNvGraphicFramePr>
          <p:nvPr>
            <p:extLst>
              <p:ext uri="{D42A27DB-BD31-4B8C-83A1-F6EECF244321}">
                <p14:modId xmlns:p14="http://schemas.microsoft.com/office/powerpoint/2010/main" val="554814342"/>
              </p:ext>
            </p:extLst>
          </p:nvPr>
        </p:nvGraphicFramePr>
        <p:xfrm>
          <a:off x="1747236" y="3780631"/>
          <a:ext cx="6586152" cy="1199142"/>
        </p:xfrm>
        <a:graphic>
          <a:graphicData uri="http://schemas.openxmlformats.org/drawingml/2006/table">
            <a:tbl>
              <a:tblPr firstRow="1" bandRow="1">
                <a:tableStyleId>{5940675A-B579-460E-94D1-54222C63F5DA}</a:tableStyleId>
              </a:tblPr>
              <a:tblGrid>
                <a:gridCol w="3293076">
                  <a:extLst>
                    <a:ext uri="{9D8B030D-6E8A-4147-A177-3AD203B41FA5}">
                      <a16:colId xmlns:a16="http://schemas.microsoft.com/office/drawing/2014/main" val="3444601648"/>
                    </a:ext>
                  </a:extLst>
                </a:gridCol>
                <a:gridCol w="3293076">
                  <a:extLst>
                    <a:ext uri="{9D8B030D-6E8A-4147-A177-3AD203B41FA5}">
                      <a16:colId xmlns:a16="http://schemas.microsoft.com/office/drawing/2014/main" val="2139374984"/>
                    </a:ext>
                  </a:extLst>
                </a:gridCol>
              </a:tblGrid>
              <a:tr h="599571">
                <a:tc>
                  <a:txBody>
                    <a:bodyPr/>
                    <a:lstStyle/>
                    <a:p>
                      <a:r>
                        <a:rPr lang="de-DE" dirty="0"/>
                        <a:t>Allgemein</a:t>
                      </a:r>
                    </a:p>
                  </a:txBody>
                  <a:tcPr/>
                </a:tc>
                <a:tc>
                  <a:txBody>
                    <a:bodyPr/>
                    <a:lstStyle/>
                    <a:p>
                      <a:r>
                        <a:rPr lang="de-DE" dirty="0"/>
                        <a:t>Gleich</a:t>
                      </a:r>
                    </a:p>
                  </a:txBody>
                  <a:tcPr/>
                </a:tc>
                <a:extLst>
                  <a:ext uri="{0D108BD9-81ED-4DB2-BD59-A6C34878D82A}">
                    <a16:rowId xmlns:a16="http://schemas.microsoft.com/office/drawing/2014/main" val="3319099003"/>
                  </a:ext>
                </a:extLst>
              </a:tr>
              <a:tr h="599571">
                <a:tc>
                  <a:txBody>
                    <a:bodyPr/>
                    <a:lstStyle/>
                    <a:p>
                      <a:r>
                        <a:rPr lang="de-DE" dirty="0"/>
                        <a:t>Öffentlich</a:t>
                      </a:r>
                    </a:p>
                  </a:txBody>
                  <a:tcPr/>
                </a:tc>
                <a:tc>
                  <a:txBody>
                    <a:bodyPr/>
                    <a:lstStyle/>
                    <a:p>
                      <a:r>
                        <a:rPr lang="de-DE" dirty="0"/>
                        <a:t>Unmittelbar</a:t>
                      </a:r>
                    </a:p>
                  </a:txBody>
                  <a:tcPr/>
                </a:tc>
                <a:extLst>
                  <a:ext uri="{0D108BD9-81ED-4DB2-BD59-A6C34878D82A}">
                    <a16:rowId xmlns:a16="http://schemas.microsoft.com/office/drawing/2014/main" val="3743307203"/>
                  </a:ext>
                </a:extLst>
              </a:tr>
            </a:tbl>
          </a:graphicData>
        </a:graphic>
      </p:graphicFrame>
      <p:pic>
        <p:nvPicPr>
          <p:cNvPr id="6" name="Grafik 5" descr="Abzeichen Tick1 mit einfarbiger Füllung">
            <a:extLst>
              <a:ext uri="{FF2B5EF4-FFF2-40B4-BE49-F238E27FC236}">
                <a16:creationId xmlns:a16="http://schemas.microsoft.com/office/drawing/2014/main" id="{E71C2341-55FF-8995-87B3-3A41699565F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01446" y="4334730"/>
            <a:ext cx="645043" cy="645043"/>
          </a:xfrm>
          <a:prstGeom prst="rect">
            <a:avLst/>
          </a:prstGeom>
        </p:spPr>
      </p:pic>
    </p:spTree>
    <p:extLst>
      <p:ext uri="{BB962C8B-B14F-4D97-AF65-F5344CB8AC3E}">
        <p14:creationId xmlns:p14="http://schemas.microsoft.com/office/powerpoint/2010/main" val="2058472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566F43FA-AE8E-892F-3973-D8A8F60F7CD7}"/>
              </a:ext>
            </a:extLst>
          </p:cNvPr>
          <p:cNvSpPr txBox="1"/>
          <p:nvPr/>
        </p:nvSpPr>
        <p:spPr>
          <a:xfrm>
            <a:off x="1037969" y="2594919"/>
            <a:ext cx="7970108" cy="4401205"/>
          </a:xfrm>
          <a:prstGeom prst="rect">
            <a:avLst/>
          </a:prstGeom>
          <a:noFill/>
        </p:spPr>
        <p:txBody>
          <a:bodyPr wrap="square" rtlCol="0">
            <a:spAutoFit/>
          </a:bodyPr>
          <a:lstStyle/>
          <a:p>
            <a:r>
              <a:rPr lang="de-DE" dirty="0"/>
              <a:t>Gemeint ist die </a:t>
            </a:r>
            <a:r>
              <a:rPr lang="de-DE" b="1" dirty="0"/>
              <a:t>Stimmabgabe</a:t>
            </a:r>
            <a:r>
              <a:rPr lang="de-DE" dirty="0"/>
              <a:t>: diese ist gerade </a:t>
            </a:r>
            <a:r>
              <a:rPr lang="de-DE" b="1" dirty="0"/>
              <a:t>geheim</a:t>
            </a:r>
            <a:r>
              <a:rPr lang="de-DE" dirty="0"/>
              <a:t>.</a:t>
            </a:r>
          </a:p>
          <a:p>
            <a:endParaRPr lang="de-DE" dirty="0"/>
          </a:p>
          <a:p>
            <a:r>
              <a:rPr lang="de-DE" b="1" dirty="0"/>
              <a:t>Ungeschriebener </a:t>
            </a:r>
            <a:r>
              <a:rPr lang="de-DE" dirty="0"/>
              <a:t>Grundsatz der Öffentlichkeit der Wahl:</a:t>
            </a:r>
            <a:br>
              <a:rPr lang="de-DE" dirty="0"/>
            </a:br>
            <a:endParaRPr lang="de-DE" dirty="0"/>
          </a:p>
          <a:p>
            <a:r>
              <a:rPr lang="de-DE" dirty="0"/>
              <a:t>Der Grundsatz der Öffentlichkeit einer Wahl aus Art. 38 in Verbindung mit Art. 20 Abs. 1 und Abs. 2 GG gebietet, dass alle wesentlichen Schritte der Wahl öffentlicher Überprüfbarkeit unterliegen, soweit nicht andere verfassungsrechtliche Belange eine Ausnahme rechtfertigen. Somit müssen die wesentlichen Schritte der Wahlhandlung und der Ergebnisermittlung vom Bürger zuverlässig und ohne besondere Sachkenntnis überprüft werden können.</a:t>
            </a:r>
          </a:p>
          <a:p>
            <a:endParaRPr lang="de-DE" dirty="0"/>
          </a:p>
          <a:p>
            <a:r>
              <a:rPr lang="de-DE" dirty="0">
                <a:solidFill>
                  <a:srgbClr val="FF0000"/>
                </a:solidFill>
                <a:sym typeface="Wingdings" pitchFamily="2" charset="2"/>
              </a:rPr>
              <a:t>P!</a:t>
            </a:r>
            <a:r>
              <a:rPr lang="de-DE" dirty="0">
                <a:sym typeface="Wingdings" pitchFamily="2" charset="2"/>
              </a:rPr>
              <a:t> Wahlcomputer</a:t>
            </a:r>
            <a:br>
              <a:rPr lang="de-DE" dirty="0"/>
            </a:br>
            <a:endParaRPr lang="de-DE" dirty="0"/>
          </a:p>
        </p:txBody>
      </p:sp>
    </p:spTree>
    <p:extLst>
      <p:ext uri="{BB962C8B-B14F-4D97-AF65-F5344CB8AC3E}">
        <p14:creationId xmlns:p14="http://schemas.microsoft.com/office/powerpoint/2010/main" val="1436077541"/>
      </p:ext>
    </p:extLst>
  </p:cSld>
  <p:clrMapOvr>
    <a:masterClrMapping/>
  </p:clrMapOvr>
</p:sld>
</file>

<file path=ppt/theme/theme1.xml><?xml version="1.0" encoding="utf-8"?>
<a:theme xmlns:a="http://schemas.openxmlformats.org/drawingml/2006/main" name="Titelfolie mit Text">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Contentfoli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Textformat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01_PPT Arial Logo</Template>
  <TotalTime>0</TotalTime>
  <Words>772</Words>
  <Application>Microsoft Macintosh PowerPoint</Application>
  <PresentationFormat>Benutzerdefiniert</PresentationFormat>
  <Paragraphs>122</Paragraphs>
  <Slides>24</Slides>
  <Notes>0</Notes>
  <HiddenSlides>0</HiddenSlides>
  <MMClips>0</MMClips>
  <ScaleCrop>false</ScaleCrop>
  <HeadingPairs>
    <vt:vector size="6" baseType="variant">
      <vt:variant>
        <vt:lpstr>Verwendete Schriftarten</vt:lpstr>
      </vt:variant>
      <vt:variant>
        <vt:i4>4</vt:i4>
      </vt:variant>
      <vt:variant>
        <vt:lpstr>Design</vt:lpstr>
      </vt:variant>
      <vt:variant>
        <vt:i4>3</vt:i4>
      </vt:variant>
      <vt:variant>
        <vt:lpstr>Folientitel</vt:lpstr>
      </vt:variant>
      <vt:variant>
        <vt:i4>24</vt:i4>
      </vt:variant>
    </vt:vector>
  </HeadingPairs>
  <TitlesOfParts>
    <vt:vector size="31" baseType="lpstr">
      <vt:lpstr>Arial</vt:lpstr>
      <vt:lpstr>Calibri</vt:lpstr>
      <vt:lpstr>Helvetica</vt:lpstr>
      <vt:lpstr>Wingdings</vt:lpstr>
      <vt:lpstr>Titelfolie mit Text</vt:lpstr>
      <vt:lpstr>Contentfolie</vt:lpstr>
      <vt:lpstr>Textformate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Beate Schiller</dc:creator>
  <cp:lastModifiedBy>Bongartz, Tim</cp:lastModifiedBy>
  <cp:revision>108</cp:revision>
  <dcterms:created xsi:type="dcterms:W3CDTF">2009-11-16T11:47:49Z</dcterms:created>
  <dcterms:modified xsi:type="dcterms:W3CDTF">2024-09-12T07:49:21Z</dcterms:modified>
</cp:coreProperties>
</file>