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73" r:id="rId3"/>
    <p:sldId id="292" r:id="rId4"/>
    <p:sldId id="301" r:id="rId5"/>
    <p:sldId id="336" r:id="rId6"/>
    <p:sldId id="318" r:id="rId7"/>
    <p:sldId id="337" r:id="rId8"/>
    <p:sldId id="338" r:id="rId9"/>
    <p:sldId id="339" r:id="rId10"/>
    <p:sldId id="341" r:id="rId11"/>
    <p:sldId id="340" r:id="rId12"/>
    <p:sldId id="342" r:id="rId13"/>
    <p:sldId id="343" r:id="rId14"/>
    <p:sldId id="334" r:id="rId15"/>
  </p:sldIdLst>
  <p:sldSz cx="9144000" cy="5143500" type="screen16x9"/>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88" autoAdjust="0"/>
    <p:restoredTop sz="93969" autoAdjust="0"/>
  </p:normalViewPr>
  <p:slideViewPr>
    <p:cSldViewPr snapToObjects="1">
      <p:cViewPr varScale="1">
        <p:scale>
          <a:sx n="88" d="100"/>
          <a:sy n="88" d="100"/>
        </p:scale>
        <p:origin x="864"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728AD-B8FF-467B-AF5F-4891412E46D0}" type="datetimeFigureOut">
              <a:rPr lang="de-DE" smtClean="0"/>
              <a:t>07.01.2025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A045E6-D734-4DB2-BEE5-DF972DD20CA2}" type="slidenum">
              <a:rPr lang="de-DE" smtClean="0"/>
              <a:t>‹Nr.›</a:t>
            </a:fld>
            <a:endParaRPr lang="de-DE"/>
          </a:p>
        </p:txBody>
      </p:sp>
    </p:spTree>
    <p:extLst>
      <p:ext uri="{BB962C8B-B14F-4D97-AF65-F5344CB8AC3E}">
        <p14:creationId xmlns:p14="http://schemas.microsoft.com/office/powerpoint/2010/main" val="56502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p:cNvSpPr>
            <a:spLocks noGrp="1"/>
          </p:cNvSpPr>
          <p:nvPr>
            <p:ph type="sldNum" sz="quarter" idx="5"/>
          </p:nvPr>
        </p:nvSpPr>
        <p:spPr/>
        <p:txBody>
          <a:bodyPr/>
          <a:lstStyle/>
          <a:p>
            <a:fld id="{B9A045E6-D734-4DB2-BEE5-DF972DD20CA2}" type="slidenum">
              <a:rPr lang="de-DE" smtClean="0"/>
              <a:t>3</a:t>
            </a:fld>
            <a:endParaRPr lang="de-DE"/>
          </a:p>
        </p:txBody>
      </p:sp>
    </p:spTree>
    <p:extLst>
      <p:ext uri="{BB962C8B-B14F-4D97-AF65-F5344CB8AC3E}">
        <p14:creationId xmlns:p14="http://schemas.microsoft.com/office/powerpoint/2010/main" val="2159713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459E7-0860-EEA0-D461-C20EE440661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4A83418-911C-AFBE-77B7-2E756839522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C439B44-5635-98CB-B4D7-9868C5073C4C}"/>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1A41F4F8-E998-4576-0B48-855540E175E0}"/>
              </a:ext>
            </a:extLst>
          </p:cNvPr>
          <p:cNvSpPr>
            <a:spLocks noGrp="1"/>
          </p:cNvSpPr>
          <p:nvPr>
            <p:ph type="sldNum" sz="quarter" idx="5"/>
          </p:nvPr>
        </p:nvSpPr>
        <p:spPr/>
        <p:txBody>
          <a:bodyPr/>
          <a:lstStyle/>
          <a:p>
            <a:fld id="{B9A045E6-D734-4DB2-BEE5-DF972DD20CA2}" type="slidenum">
              <a:rPr lang="de-DE" smtClean="0"/>
              <a:t>12</a:t>
            </a:fld>
            <a:endParaRPr lang="de-DE"/>
          </a:p>
        </p:txBody>
      </p:sp>
    </p:spTree>
    <p:extLst>
      <p:ext uri="{BB962C8B-B14F-4D97-AF65-F5344CB8AC3E}">
        <p14:creationId xmlns:p14="http://schemas.microsoft.com/office/powerpoint/2010/main" val="17739739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623EA-AA18-B62A-FD85-6290F696129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41B2255-0647-47F6-8856-0DC8D6F105D7}"/>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57F495D-F7E6-8E9E-C959-E1FC6063357A}"/>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F11C39B5-D8BE-FF67-44CC-388F968CE8EE}"/>
              </a:ext>
            </a:extLst>
          </p:cNvPr>
          <p:cNvSpPr>
            <a:spLocks noGrp="1"/>
          </p:cNvSpPr>
          <p:nvPr>
            <p:ph type="sldNum" sz="quarter" idx="5"/>
          </p:nvPr>
        </p:nvSpPr>
        <p:spPr/>
        <p:txBody>
          <a:bodyPr/>
          <a:lstStyle/>
          <a:p>
            <a:fld id="{B9A045E6-D734-4DB2-BEE5-DF972DD20CA2}" type="slidenum">
              <a:rPr lang="de-DE" smtClean="0"/>
              <a:t>13</a:t>
            </a:fld>
            <a:endParaRPr lang="de-DE"/>
          </a:p>
        </p:txBody>
      </p:sp>
    </p:spTree>
    <p:extLst>
      <p:ext uri="{BB962C8B-B14F-4D97-AF65-F5344CB8AC3E}">
        <p14:creationId xmlns:p14="http://schemas.microsoft.com/office/powerpoint/2010/main" val="11772826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1C333-9255-11E9-6F17-96F80FF1FF4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82CB175-73E3-D0DC-E851-DE1DF831F65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F5310CF-F9B4-9630-4449-81E3E4B29549}"/>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98CE133E-E40E-3775-850F-4249043273F1}"/>
              </a:ext>
            </a:extLst>
          </p:cNvPr>
          <p:cNvSpPr>
            <a:spLocks noGrp="1"/>
          </p:cNvSpPr>
          <p:nvPr>
            <p:ph type="sldNum" sz="quarter" idx="5"/>
          </p:nvPr>
        </p:nvSpPr>
        <p:spPr/>
        <p:txBody>
          <a:bodyPr/>
          <a:lstStyle/>
          <a:p>
            <a:fld id="{B9A045E6-D734-4DB2-BEE5-DF972DD20CA2}" type="slidenum">
              <a:rPr lang="de-DE" smtClean="0"/>
              <a:t>14</a:t>
            </a:fld>
            <a:endParaRPr lang="de-DE"/>
          </a:p>
        </p:txBody>
      </p:sp>
    </p:spTree>
    <p:extLst>
      <p:ext uri="{BB962C8B-B14F-4D97-AF65-F5344CB8AC3E}">
        <p14:creationId xmlns:p14="http://schemas.microsoft.com/office/powerpoint/2010/main" val="795149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A710F-0A96-312B-0F6C-F0BA53B6B53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7C3BB73-3603-5ADD-5850-45EDF11F542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3A125B0-66EC-6619-006E-28FCEDE45FFD}"/>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8AF2AC4-ABEC-8721-4751-14CE01125729}"/>
              </a:ext>
            </a:extLst>
          </p:cNvPr>
          <p:cNvSpPr>
            <a:spLocks noGrp="1"/>
          </p:cNvSpPr>
          <p:nvPr>
            <p:ph type="sldNum" sz="quarter" idx="5"/>
          </p:nvPr>
        </p:nvSpPr>
        <p:spPr/>
        <p:txBody>
          <a:bodyPr/>
          <a:lstStyle/>
          <a:p>
            <a:fld id="{B9A045E6-D734-4DB2-BEE5-DF972DD20CA2}" type="slidenum">
              <a:rPr lang="de-DE" smtClean="0"/>
              <a:t>4</a:t>
            </a:fld>
            <a:endParaRPr lang="de-DE"/>
          </a:p>
        </p:txBody>
      </p:sp>
    </p:spTree>
    <p:extLst>
      <p:ext uri="{BB962C8B-B14F-4D97-AF65-F5344CB8AC3E}">
        <p14:creationId xmlns:p14="http://schemas.microsoft.com/office/powerpoint/2010/main" val="2029069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9C364-0CA7-B179-27D1-8B434A2AE8B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B547F14-4220-9409-4706-C169E9D34D4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E81A41B-75AD-B002-7927-F847111DBEFB}"/>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2F0E2E15-1765-C092-F67E-EDF5B375199C}"/>
              </a:ext>
            </a:extLst>
          </p:cNvPr>
          <p:cNvSpPr>
            <a:spLocks noGrp="1"/>
          </p:cNvSpPr>
          <p:nvPr>
            <p:ph type="sldNum" sz="quarter" idx="5"/>
          </p:nvPr>
        </p:nvSpPr>
        <p:spPr/>
        <p:txBody>
          <a:bodyPr/>
          <a:lstStyle/>
          <a:p>
            <a:fld id="{B9A045E6-D734-4DB2-BEE5-DF972DD20CA2}" type="slidenum">
              <a:rPr lang="de-DE" smtClean="0"/>
              <a:t>5</a:t>
            </a:fld>
            <a:endParaRPr lang="de-DE"/>
          </a:p>
        </p:txBody>
      </p:sp>
    </p:spTree>
    <p:extLst>
      <p:ext uri="{BB962C8B-B14F-4D97-AF65-F5344CB8AC3E}">
        <p14:creationId xmlns:p14="http://schemas.microsoft.com/office/powerpoint/2010/main" val="281404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6A14C-AE9A-FE83-3111-42C4EF9D588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FA3D69F-A020-FA71-1A72-119F80BE6C8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DA847EC-BCE0-90C8-0F82-F78C48276ECA}"/>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6D44E04-0B41-B1C9-1427-D01E5B082986}"/>
              </a:ext>
            </a:extLst>
          </p:cNvPr>
          <p:cNvSpPr>
            <a:spLocks noGrp="1"/>
          </p:cNvSpPr>
          <p:nvPr>
            <p:ph type="sldNum" sz="quarter" idx="5"/>
          </p:nvPr>
        </p:nvSpPr>
        <p:spPr/>
        <p:txBody>
          <a:bodyPr/>
          <a:lstStyle/>
          <a:p>
            <a:fld id="{B9A045E6-D734-4DB2-BEE5-DF972DD20CA2}" type="slidenum">
              <a:rPr lang="de-DE" smtClean="0"/>
              <a:t>6</a:t>
            </a:fld>
            <a:endParaRPr lang="de-DE"/>
          </a:p>
        </p:txBody>
      </p:sp>
    </p:spTree>
    <p:extLst>
      <p:ext uri="{BB962C8B-B14F-4D97-AF65-F5344CB8AC3E}">
        <p14:creationId xmlns:p14="http://schemas.microsoft.com/office/powerpoint/2010/main" val="2362786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3731F-3B55-BEF3-2ED7-40A602CAED7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D2C0A6B-CD2A-95C7-E2B5-EB7A32302C3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4BA2E25-C902-CD6E-3CA3-B63343EE1B3D}"/>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EF8105BD-5A56-CD79-2C1D-150DE25482CD}"/>
              </a:ext>
            </a:extLst>
          </p:cNvPr>
          <p:cNvSpPr>
            <a:spLocks noGrp="1"/>
          </p:cNvSpPr>
          <p:nvPr>
            <p:ph type="sldNum" sz="quarter" idx="5"/>
          </p:nvPr>
        </p:nvSpPr>
        <p:spPr/>
        <p:txBody>
          <a:bodyPr/>
          <a:lstStyle/>
          <a:p>
            <a:fld id="{B9A045E6-D734-4DB2-BEE5-DF972DD20CA2}" type="slidenum">
              <a:rPr lang="de-DE" smtClean="0"/>
              <a:t>7</a:t>
            </a:fld>
            <a:endParaRPr lang="de-DE"/>
          </a:p>
        </p:txBody>
      </p:sp>
    </p:spTree>
    <p:extLst>
      <p:ext uri="{BB962C8B-B14F-4D97-AF65-F5344CB8AC3E}">
        <p14:creationId xmlns:p14="http://schemas.microsoft.com/office/powerpoint/2010/main" val="2670830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77D73-179F-25FF-AC28-1397E3F56D6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7E6E44F-8117-BC45-6F05-536622B31A5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90F1AF8-A827-13CA-A617-7A591D26DD48}"/>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59D9D543-7359-C645-5D89-701453CA9ADB}"/>
              </a:ext>
            </a:extLst>
          </p:cNvPr>
          <p:cNvSpPr>
            <a:spLocks noGrp="1"/>
          </p:cNvSpPr>
          <p:nvPr>
            <p:ph type="sldNum" sz="quarter" idx="5"/>
          </p:nvPr>
        </p:nvSpPr>
        <p:spPr/>
        <p:txBody>
          <a:bodyPr/>
          <a:lstStyle/>
          <a:p>
            <a:fld id="{B9A045E6-D734-4DB2-BEE5-DF972DD20CA2}" type="slidenum">
              <a:rPr lang="de-DE" smtClean="0"/>
              <a:t>8</a:t>
            </a:fld>
            <a:endParaRPr lang="de-DE"/>
          </a:p>
        </p:txBody>
      </p:sp>
    </p:spTree>
    <p:extLst>
      <p:ext uri="{BB962C8B-B14F-4D97-AF65-F5344CB8AC3E}">
        <p14:creationId xmlns:p14="http://schemas.microsoft.com/office/powerpoint/2010/main" val="2668090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F31A0-58B7-CAB5-5112-CD31E9F9B69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E46411B-AF4B-62C3-4273-2B76005318C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AA1AE72-160F-154B-6D78-95C4254091D4}"/>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C90E7FD4-5BCC-544D-5EB3-FE1087686CC2}"/>
              </a:ext>
            </a:extLst>
          </p:cNvPr>
          <p:cNvSpPr>
            <a:spLocks noGrp="1"/>
          </p:cNvSpPr>
          <p:nvPr>
            <p:ph type="sldNum" sz="quarter" idx="5"/>
          </p:nvPr>
        </p:nvSpPr>
        <p:spPr/>
        <p:txBody>
          <a:bodyPr/>
          <a:lstStyle/>
          <a:p>
            <a:fld id="{B9A045E6-D734-4DB2-BEE5-DF972DD20CA2}" type="slidenum">
              <a:rPr lang="de-DE" smtClean="0"/>
              <a:t>9</a:t>
            </a:fld>
            <a:endParaRPr lang="de-DE"/>
          </a:p>
        </p:txBody>
      </p:sp>
    </p:spTree>
    <p:extLst>
      <p:ext uri="{BB962C8B-B14F-4D97-AF65-F5344CB8AC3E}">
        <p14:creationId xmlns:p14="http://schemas.microsoft.com/office/powerpoint/2010/main" val="3404326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056B4-3125-FAE0-6FF6-B9ED445C53E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93D3957-32D3-2A35-3089-56E63A2F2E5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C7AB555-1A19-4B04-2476-8004705558BB}"/>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55FF645-1779-79BB-C52D-09D24A18C205}"/>
              </a:ext>
            </a:extLst>
          </p:cNvPr>
          <p:cNvSpPr>
            <a:spLocks noGrp="1"/>
          </p:cNvSpPr>
          <p:nvPr>
            <p:ph type="sldNum" sz="quarter" idx="5"/>
          </p:nvPr>
        </p:nvSpPr>
        <p:spPr/>
        <p:txBody>
          <a:bodyPr/>
          <a:lstStyle/>
          <a:p>
            <a:fld id="{B9A045E6-D734-4DB2-BEE5-DF972DD20CA2}" type="slidenum">
              <a:rPr lang="de-DE" smtClean="0"/>
              <a:t>10</a:t>
            </a:fld>
            <a:endParaRPr lang="de-DE"/>
          </a:p>
        </p:txBody>
      </p:sp>
    </p:spTree>
    <p:extLst>
      <p:ext uri="{BB962C8B-B14F-4D97-AF65-F5344CB8AC3E}">
        <p14:creationId xmlns:p14="http://schemas.microsoft.com/office/powerpoint/2010/main" val="3909051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7596A-6741-A4E2-C95B-4B328B5E25A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612B63-EBDC-C6E5-10C2-06830000319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E440EA3-8269-F4C8-6AC2-2461AD0731D2}"/>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9AD5BCB9-13B1-19B4-666C-FD402E55BA48}"/>
              </a:ext>
            </a:extLst>
          </p:cNvPr>
          <p:cNvSpPr>
            <a:spLocks noGrp="1"/>
          </p:cNvSpPr>
          <p:nvPr>
            <p:ph type="sldNum" sz="quarter" idx="5"/>
          </p:nvPr>
        </p:nvSpPr>
        <p:spPr/>
        <p:txBody>
          <a:bodyPr/>
          <a:lstStyle/>
          <a:p>
            <a:fld id="{B9A045E6-D734-4DB2-BEE5-DF972DD20CA2}" type="slidenum">
              <a:rPr lang="de-DE" smtClean="0"/>
              <a:t>11</a:t>
            </a:fld>
            <a:endParaRPr lang="de-DE"/>
          </a:p>
        </p:txBody>
      </p:sp>
    </p:spTree>
    <p:extLst>
      <p:ext uri="{BB962C8B-B14F-4D97-AF65-F5344CB8AC3E}">
        <p14:creationId xmlns:p14="http://schemas.microsoft.com/office/powerpoint/2010/main" val="9530137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468000" y="4230000"/>
            <a:ext cx="7560000" cy="324000"/>
          </a:xfrm>
        </p:spPr>
        <p:txBody>
          <a:bodyPr/>
          <a:lstStyle>
            <a:lvl1pPr marL="0" indent="0" algn="l">
              <a:lnSpc>
                <a:spcPts val="2400"/>
              </a:lnSpc>
              <a:spcAft>
                <a:spcPts val="0"/>
              </a:spcAft>
              <a:buFont typeface="Arial" panose="020B0604020202020204" pitchFamily="34" charset="0"/>
              <a:buNone/>
              <a:defRPr sz="1500" b="0">
                <a:solidFill>
                  <a:schemeClr val="bg2"/>
                </a:solidFill>
              </a:defRPr>
            </a:lvl1pPr>
            <a:lvl2pPr marL="0" indent="0" algn="l">
              <a:lnSpc>
                <a:spcPts val="2400"/>
              </a:lnSpc>
              <a:spcAft>
                <a:spcPts val="0"/>
              </a:spcAft>
              <a:buFont typeface="Arial" panose="020B0604020202020204" pitchFamily="34" charset="0"/>
              <a:buNone/>
              <a:defRPr sz="1500" b="0">
                <a:solidFill>
                  <a:schemeClr val="bg2"/>
                </a:solidFill>
              </a:defRPr>
            </a:lvl2pPr>
            <a:lvl3pPr marL="0" indent="0" algn="l">
              <a:lnSpc>
                <a:spcPts val="2400"/>
              </a:lnSpc>
              <a:spcAft>
                <a:spcPts val="0"/>
              </a:spcAft>
              <a:buFont typeface="Arial" panose="020B0604020202020204" pitchFamily="34" charset="0"/>
              <a:buNone/>
              <a:defRPr sz="1500" b="0">
                <a:solidFill>
                  <a:schemeClr val="bg2"/>
                </a:solidFill>
              </a:defRPr>
            </a:lvl3pPr>
            <a:lvl4pPr marL="0" indent="0" algn="l">
              <a:lnSpc>
                <a:spcPts val="2400"/>
              </a:lnSpc>
              <a:spcAft>
                <a:spcPts val="0"/>
              </a:spcAft>
              <a:buFont typeface="Arial" panose="020B0604020202020204" pitchFamily="34" charset="0"/>
              <a:buNone/>
              <a:defRPr sz="1500" b="0">
                <a:solidFill>
                  <a:schemeClr val="bg2"/>
                </a:solidFill>
              </a:defRPr>
            </a:lvl4pPr>
            <a:lvl5pPr marL="0" indent="0" algn="l">
              <a:lnSpc>
                <a:spcPts val="2400"/>
              </a:lnSpc>
              <a:spcAft>
                <a:spcPts val="0"/>
              </a:spcAft>
              <a:buFont typeface="Arial" panose="020B0604020202020204" pitchFamily="34" charset="0"/>
              <a:buNone/>
              <a:defRPr sz="1500" b="0">
                <a:solidFill>
                  <a:schemeClr val="bg2"/>
                </a:solidFill>
              </a:defRPr>
            </a:lvl5pPr>
            <a:lvl6pPr marL="0" indent="0" algn="l">
              <a:lnSpc>
                <a:spcPts val="2400"/>
              </a:lnSpc>
              <a:spcAft>
                <a:spcPts val="0"/>
              </a:spcAft>
              <a:buFont typeface="Arial" panose="020B0604020202020204" pitchFamily="34" charset="0"/>
              <a:buNone/>
              <a:defRPr sz="1500" b="0">
                <a:solidFill>
                  <a:schemeClr val="bg2"/>
                </a:solidFill>
              </a:defRPr>
            </a:lvl6pPr>
            <a:lvl7pPr marL="0" indent="0" algn="l">
              <a:lnSpc>
                <a:spcPts val="2400"/>
              </a:lnSpc>
              <a:spcAft>
                <a:spcPts val="0"/>
              </a:spcAft>
              <a:buFont typeface="Arial" panose="020B0604020202020204" pitchFamily="34" charset="0"/>
              <a:buNone/>
              <a:defRPr sz="1500" b="0">
                <a:solidFill>
                  <a:schemeClr val="bg2"/>
                </a:solidFill>
              </a:defRPr>
            </a:lvl7pPr>
            <a:lvl8pPr marL="0" indent="0" algn="l">
              <a:lnSpc>
                <a:spcPts val="2400"/>
              </a:lnSpc>
              <a:spcAft>
                <a:spcPts val="0"/>
              </a:spcAft>
              <a:buFont typeface="Arial" panose="020B0604020202020204" pitchFamily="34" charset="0"/>
              <a:buNone/>
              <a:defRPr sz="1500" b="0">
                <a:solidFill>
                  <a:schemeClr val="bg2"/>
                </a:solidFill>
              </a:defRPr>
            </a:lvl8pPr>
            <a:lvl9pPr marL="0" indent="0" algn="l">
              <a:lnSpc>
                <a:spcPts val="2400"/>
              </a:lnSpc>
              <a:spcAft>
                <a:spcPts val="0"/>
              </a:spcAft>
              <a:buFont typeface="Arial" panose="020B0604020202020204" pitchFamily="34" charset="0"/>
              <a:buNone/>
              <a:defRPr sz="1500" b="0">
                <a:solidFill>
                  <a:schemeClr val="bg2"/>
                </a:solidFill>
              </a:defRPr>
            </a:lvl9pPr>
          </a:lstStyle>
          <a:p>
            <a:pPr lvl="0"/>
            <a:r>
              <a:rPr lang="de-DE" dirty="0"/>
              <a:t>Untertitel</a:t>
            </a:r>
          </a:p>
        </p:txBody>
      </p:sp>
      <p:sp>
        <p:nvSpPr>
          <p:cNvPr id="7" name="Datumsplatzhalter 6"/>
          <p:cNvSpPr>
            <a:spLocks noGrp="1"/>
          </p:cNvSpPr>
          <p:nvPr>
            <p:ph type="dt" sz="half" idx="10"/>
          </p:nvPr>
        </p:nvSpPr>
        <p:spPr>
          <a:xfrm>
            <a:off x="468000" y="4680000"/>
            <a:ext cx="7560000" cy="144000"/>
          </a:xfrm>
        </p:spPr>
        <p:txBody>
          <a:bodyPr/>
          <a:lstStyle>
            <a:lvl1pPr>
              <a:defRPr sz="900">
                <a:solidFill>
                  <a:schemeClr val="tx2"/>
                </a:solidFill>
              </a:defRPr>
            </a:lvl1pPr>
          </a:lstStyle>
          <a:p>
            <a:endParaRPr lang="de-DE" dirty="0"/>
          </a:p>
        </p:txBody>
      </p:sp>
      <p:pic>
        <p:nvPicPr>
          <p:cNvPr id="6" name="Grafik 5">
            <a:extLst>
              <a:ext uri="{FF2B5EF4-FFF2-40B4-BE49-F238E27FC236}">
                <a16:creationId xmlns:a16="http://schemas.microsoft.com/office/drawing/2014/main" id="{70D81F06-1D47-4C44-8C29-89662B0E161D}"/>
              </a:ext>
            </a:extLst>
          </p:cNvPr>
          <p:cNvPicPr>
            <a:picLocks noChangeAspect="1"/>
          </p:cNvPicPr>
          <p:nvPr userDrawn="1"/>
        </p:nvPicPr>
        <p:blipFill>
          <a:blip r:embed="rId2"/>
          <a:stretch>
            <a:fillRect/>
          </a:stretch>
        </p:blipFill>
        <p:spPr>
          <a:xfrm>
            <a:off x="468000" y="3499200"/>
            <a:ext cx="2505600" cy="173898"/>
          </a:xfrm>
          <a:prstGeom prst="rect">
            <a:avLst/>
          </a:prstGeom>
        </p:spPr>
      </p:pic>
      <p:sp>
        <p:nvSpPr>
          <p:cNvPr id="22" name="Bildplatzhalter 21">
            <a:extLst>
              <a:ext uri="{FF2B5EF4-FFF2-40B4-BE49-F238E27FC236}">
                <a16:creationId xmlns:a16="http://schemas.microsoft.com/office/drawing/2014/main" id="{84C7B36F-18FD-48F5-9A0D-FC40AEE68D0C}"/>
              </a:ext>
            </a:extLst>
          </p:cNvPr>
          <p:cNvSpPr>
            <a:spLocks noGrp="1"/>
          </p:cNvSpPr>
          <p:nvPr>
            <p:ph type="pic" sz="quarter" idx="13"/>
          </p:nvPr>
        </p:nvSpPr>
        <p:spPr>
          <a:xfrm>
            <a:off x="-1" y="-1"/>
            <a:ext cx="8182800" cy="3186000"/>
          </a:xfrm>
          <a:custGeom>
            <a:avLst/>
            <a:gdLst>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5201 w 8182800"/>
              <a:gd name="connsiteY4" fmla="*/ 1440001 h 3186000"/>
              <a:gd name="connsiteX5" fmla="*/ 8182800 w 8182800"/>
              <a:gd name="connsiteY5" fmla="*/ 1440001 h 3186000"/>
              <a:gd name="connsiteX6" fmla="*/ 8182800 w 8182800"/>
              <a:gd name="connsiteY6" fmla="*/ 3186000 h 3186000"/>
              <a:gd name="connsiteX7" fmla="*/ 0 w 8182800"/>
              <a:gd name="connsiteY7" fmla="*/ 3186000 h 31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82800" h="3186000">
                <a:moveTo>
                  <a:pt x="0" y="0"/>
                </a:moveTo>
                <a:lnTo>
                  <a:pt x="8182800" y="0"/>
                </a:lnTo>
                <a:lnTo>
                  <a:pt x="8182800" y="1"/>
                </a:lnTo>
                <a:lnTo>
                  <a:pt x="7225201" y="1"/>
                </a:lnTo>
                <a:lnTo>
                  <a:pt x="7225201" y="1440001"/>
                </a:lnTo>
                <a:lnTo>
                  <a:pt x="8182800" y="1440001"/>
                </a:lnTo>
                <a:lnTo>
                  <a:pt x="8182800" y="3186000"/>
                </a:lnTo>
                <a:lnTo>
                  <a:pt x="0" y="3186000"/>
                </a:lnTo>
                <a:close/>
              </a:path>
            </a:pathLst>
          </a:custGeom>
          <a:solidFill>
            <a:schemeClr val="bg1">
              <a:lumMod val="85000"/>
            </a:schemeClr>
          </a:solidFill>
        </p:spPr>
        <p:txBody>
          <a:bodyPr wrap="square" anchor="ctr">
            <a:noAutofit/>
          </a:bodyPr>
          <a:lstStyle>
            <a:lvl1pPr algn="ctr">
              <a:defRPr/>
            </a:lvl1pPr>
          </a:lstStyle>
          <a:p>
            <a:r>
              <a:rPr lang="de-DE"/>
              <a:t>Bild durch Klicken auf Symbol hinzufügen</a:t>
            </a:r>
            <a:endParaRPr lang="de-DE" dirty="0"/>
          </a:p>
        </p:txBody>
      </p:sp>
      <p:pic>
        <p:nvPicPr>
          <p:cNvPr id="16" name="Grafik 15">
            <a:extLst>
              <a:ext uri="{FF2B5EF4-FFF2-40B4-BE49-F238E27FC236}">
                <a16:creationId xmlns:a16="http://schemas.microsoft.com/office/drawing/2014/main" id="{C28E9FB3-DC3C-4E55-9877-2DEEAAB32903}"/>
              </a:ext>
            </a:extLst>
          </p:cNvPr>
          <p:cNvPicPr>
            <a:picLocks noChangeAspect="1"/>
          </p:cNvPicPr>
          <p:nvPr userDrawn="1"/>
        </p:nvPicPr>
        <p:blipFill>
          <a:blip r:embed="rId3"/>
          <a:stretch>
            <a:fillRect/>
          </a:stretch>
        </p:blipFill>
        <p:spPr>
          <a:xfrm>
            <a:off x="7225200" y="0"/>
            <a:ext cx="1440362" cy="1440000"/>
          </a:xfrm>
          <a:prstGeom prst="rect">
            <a:avLst/>
          </a:prstGeom>
        </p:spPr>
      </p:pic>
      <p:sp>
        <p:nvSpPr>
          <p:cNvPr id="23" name="Titel 22">
            <a:extLst>
              <a:ext uri="{FF2B5EF4-FFF2-40B4-BE49-F238E27FC236}">
                <a16:creationId xmlns:a16="http://schemas.microsoft.com/office/drawing/2014/main" id="{259FB325-4F00-4E24-9BB5-CBE59A8EE6E3}"/>
              </a:ext>
            </a:extLst>
          </p:cNvPr>
          <p:cNvSpPr>
            <a:spLocks noGrp="1"/>
          </p:cNvSpPr>
          <p:nvPr>
            <p:ph type="title"/>
          </p:nvPr>
        </p:nvSpPr>
        <p:spPr>
          <a:xfrm>
            <a:off x="468000" y="3895200"/>
            <a:ext cx="3527936" cy="324000"/>
          </a:xfrm>
        </p:spPr>
        <p:txBody>
          <a:bodyPr/>
          <a:lstStyle>
            <a:lvl1pPr>
              <a:lnSpc>
                <a:spcPts val="2500"/>
              </a:lnSpc>
              <a:defRPr cap="all" baseline="0"/>
            </a:lvl1pPr>
          </a:lstStyle>
          <a:p>
            <a:pPr lvl="0"/>
            <a:r>
              <a:rPr lang="de-DE"/>
              <a:t>Mastertitelformat bearbeiten</a:t>
            </a:r>
            <a:endParaRPr lang="de-DE" dirty="0"/>
          </a:p>
        </p:txBody>
      </p:sp>
      <p:sp>
        <p:nvSpPr>
          <p:cNvPr id="4" name="Bildplatzhalter 3">
            <a:extLst>
              <a:ext uri="{FF2B5EF4-FFF2-40B4-BE49-F238E27FC236}">
                <a16:creationId xmlns:a16="http://schemas.microsoft.com/office/drawing/2014/main" id="{EA11C8C5-D6EB-4C5D-9539-1ADEFC0908BE}"/>
              </a:ext>
            </a:extLst>
          </p:cNvPr>
          <p:cNvSpPr>
            <a:spLocks noGrp="1"/>
          </p:cNvSpPr>
          <p:nvPr>
            <p:ph type="pic" sz="quarter" idx="14" hasCustomPrompt="1"/>
          </p:nvPr>
        </p:nvSpPr>
        <p:spPr>
          <a:xfrm>
            <a:off x="5677199" y="3895200"/>
            <a:ext cx="2505600" cy="324000"/>
          </a:xfrm>
        </p:spPr>
        <p:txBody>
          <a:bodyPr anchor="ctr" anchorCtr="0"/>
          <a:lstStyle>
            <a:lvl1pPr algn="ctr">
              <a:defRPr sz="1050"/>
            </a:lvl1pPr>
          </a:lstStyle>
          <a:p>
            <a:r>
              <a:rPr lang="de-DE" dirty="0"/>
              <a:t>Logo auf Platzhalter ziehen</a:t>
            </a:r>
          </a:p>
        </p:txBody>
      </p:sp>
    </p:spTree>
    <p:extLst>
      <p:ext uri="{BB962C8B-B14F-4D97-AF65-F5344CB8AC3E}">
        <p14:creationId xmlns:p14="http://schemas.microsoft.com/office/powerpoint/2010/main" val="72258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line / Text /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324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104000" y="954000"/>
            <a:ext cx="4536000" cy="3024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119991346"/>
      </p:ext>
    </p:extLst>
  </p:cSld>
  <p:clrMapOvr>
    <a:masterClrMapping/>
  </p:clrMapOvr>
  <p:extLst>
    <p:ext uri="{DCECCB84-F9BA-43D5-87BE-67443E8EF086}">
      <p15:sldGuideLst xmlns:p15="http://schemas.microsoft.com/office/powerpoint/2012/main">
        <p15:guide id="1" pos="2583" userDrawn="1">
          <p15:clr>
            <a:srgbClr val="FBAE40"/>
          </p15:clr>
        </p15:guide>
        <p15:guide id="2" pos="5444" userDrawn="1">
          <p15:clr>
            <a:srgbClr val="FBAE40"/>
          </p15:clr>
        </p15:guide>
        <p15:guide id="3" orient="horz" pos="596" userDrawn="1">
          <p15:clr>
            <a:srgbClr val="FBAE40"/>
          </p15:clr>
        </p15:guide>
        <p15:guide id="4" orient="horz" pos="250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line / Text / Bild inkl. Bildunterzei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4104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3587194172"/>
      </p:ext>
    </p:extLst>
  </p:cSld>
  <p:clrMapOvr>
    <a:masterClrMapping/>
  </p:clrMapOvr>
  <p:extLst>
    <p:ext uri="{DCECCB84-F9BA-43D5-87BE-67443E8EF086}">
      <p15:sldGuideLst xmlns:p15="http://schemas.microsoft.com/office/powerpoint/2012/main">
        <p15:guide id="1" pos="2945" userDrawn="1">
          <p15:clr>
            <a:srgbClr val="FBAE40"/>
          </p15:clr>
        </p15:guide>
        <p15:guide id="2" pos="5444" userDrawn="1">
          <p15:clr>
            <a:srgbClr val="FBAE40"/>
          </p15:clr>
        </p15:guide>
        <p15:guide id="3" orient="horz" pos="596" userDrawn="1">
          <p15:clr>
            <a:srgbClr val="FBAE40"/>
          </p15:clr>
        </p15:guide>
        <p15:guide id="4" orient="horz" pos="2269"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line / Bild inkl. Bildunterzeile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5220000" y="918000"/>
            <a:ext cx="342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2413746602"/>
      </p:ext>
    </p:extLst>
  </p:cSld>
  <p:clrMapOvr>
    <a:masterClrMapping/>
  </p:clrMapOvr>
  <p:extLst>
    <p:ext uri="{DCECCB84-F9BA-43D5-87BE-67443E8EF086}">
      <p15:sldGuideLst xmlns:p15="http://schemas.microsoft.com/office/powerpoint/2012/main">
        <p15:guide id="1" pos="2945">
          <p15:clr>
            <a:srgbClr val="FBAE40"/>
          </p15:clr>
        </p15:guide>
        <p15:guide id="2" pos="5444">
          <p15:clr>
            <a:srgbClr val="FBAE40"/>
          </p15:clr>
        </p15:guide>
        <p15:guide id="3" orient="horz" pos="596">
          <p15:clr>
            <a:srgbClr val="FBAE40"/>
          </p15:clr>
        </p15:guide>
        <p15:guide id="4" orient="horz" pos="226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line / Text / 2 Bild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6480000" y="954000"/>
            <a:ext cx="2160000" cy="1440000"/>
          </a:xfrm>
        </p:spPr>
        <p:txBody>
          <a:bodyPr anchor="ctr"/>
          <a:lstStyle>
            <a:lvl1pPr algn="ctr">
              <a:defRPr/>
            </a:lvl1pPr>
          </a:lstStyle>
          <a:p>
            <a:r>
              <a:rPr lang="de-DE"/>
              <a:t>Bild durch Klicken auf Symbol hinzufügen</a:t>
            </a:r>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6480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56241470"/>
      </p:ext>
    </p:extLst>
  </p:cSld>
  <p:clrMapOvr>
    <a:masterClrMapping/>
  </p:clrMapOvr>
  <p:extLst>
    <p:ext uri="{DCECCB84-F9BA-43D5-87BE-67443E8EF086}">
      <p15:sldGuideLst xmlns:p15="http://schemas.microsoft.com/office/powerpoint/2012/main">
        <p15:guide id="1" pos="4077" userDrawn="1">
          <p15:clr>
            <a:srgbClr val="FBAE40"/>
          </p15:clr>
        </p15:guide>
        <p15:guide id="2" pos="5444">
          <p15:clr>
            <a:srgbClr val="FBAE40"/>
          </p15:clr>
        </p15:guide>
        <p15:guide id="3" orient="horz" pos="596">
          <p15:clr>
            <a:srgbClr val="FBAE40"/>
          </p15:clr>
        </p15:guide>
        <p15:guide id="4" orient="horz" pos="1653" userDrawn="1">
          <p15:clr>
            <a:srgbClr val="FBAE40"/>
          </p15:clr>
        </p15:guide>
        <p15:guide id="5" orient="horz" pos="2564" userDrawn="1">
          <p15:clr>
            <a:srgbClr val="FBAE40"/>
          </p15:clr>
        </p15:guide>
        <p15:guide id="6" orient="horz" pos="151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adline / 2 Bilder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3240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2160000" cy="1440000"/>
          </a:xfrm>
        </p:spPr>
        <p:txBody>
          <a:bodyPr anchor="ctr"/>
          <a:lstStyle>
            <a:lvl1pPr algn="ctr">
              <a:defRPr/>
            </a:lvl1pPr>
          </a:lstStyle>
          <a:p>
            <a:r>
              <a:rPr lang="de-DE"/>
              <a:t>Bild durch Klicken auf Symbol hinzufügen</a:t>
            </a:r>
            <a:endParaRPr lang="de-DE" dirty="0"/>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468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987010232"/>
      </p:ext>
    </p:extLst>
  </p:cSld>
  <p:clrMapOvr>
    <a:masterClrMapping/>
  </p:clrMapOvr>
  <p:extLst>
    <p:ext uri="{DCECCB84-F9BA-43D5-87BE-67443E8EF086}">
      <p15:sldGuideLst xmlns:p15="http://schemas.microsoft.com/office/powerpoint/2012/main">
        <p15:guide id="1" pos="1658" userDrawn="1">
          <p15:clr>
            <a:srgbClr val="FBAE40"/>
          </p15:clr>
        </p15:guide>
        <p15:guide id="2" pos="5444">
          <p15:clr>
            <a:srgbClr val="FBAE40"/>
          </p15:clr>
        </p15:guide>
        <p15:guide id="3" orient="horz" pos="596">
          <p15:clr>
            <a:srgbClr val="FBAE40"/>
          </p15:clr>
        </p15:guide>
        <p15:guide id="4" orient="horz" pos="1653">
          <p15:clr>
            <a:srgbClr val="FBAE40"/>
          </p15:clr>
        </p15:guide>
        <p15:guide id="5" orient="horz" pos="2564">
          <p15:clr>
            <a:srgbClr val="FBAE40"/>
          </p15:clr>
        </p15:guide>
        <p15:guide id="6" orient="horz" pos="151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Nur Headlin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HEADLINE EINFÜGEN</a:t>
            </a:r>
          </a:p>
        </p:txBody>
      </p:sp>
      <p:sp>
        <p:nvSpPr>
          <p:cNvPr id="4" name="Fußzeilenplatzhalter 3">
            <a:extLst>
              <a:ext uri="{FF2B5EF4-FFF2-40B4-BE49-F238E27FC236}">
                <a16:creationId xmlns:a16="http://schemas.microsoft.com/office/drawing/2014/main" id="{762F6D41-300A-44A6-A773-F84C7424CD65}"/>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D5674647-E98A-4E91-B769-603FBD38FC2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1783634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5E7FEC2D-DBFC-481D-89EF-55316F02D4F5}"/>
              </a:ext>
            </a:extLst>
          </p:cNvPr>
          <p:cNvSpPr>
            <a:spLocks noGrp="1"/>
          </p:cNvSpPr>
          <p:nvPr>
            <p:ph type="ftr" sz="quarter" idx="11"/>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5BC5583F-31A1-412C-900F-41106AD78426}"/>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418177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756000"/>
            <a:ext cx="8172000" cy="720000"/>
          </a:xfrm>
        </p:spPr>
        <p:txBody>
          <a:bodyPr/>
          <a:lstStyle>
            <a:lvl1pPr>
              <a:lnSpc>
                <a:spcPts val="5700"/>
              </a:lnSpc>
              <a:defRPr sz="4800" b="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476441"/>
            <a:ext cx="8172000" cy="1439863"/>
          </a:xfrm>
        </p:spPr>
        <p:txBody>
          <a:bodyPr/>
          <a:lstStyle>
            <a:lvl1pPr>
              <a:lnSpc>
                <a:spcPts val="5700"/>
              </a:lnSpc>
              <a:defRPr sz="4800" b="1">
                <a:solidFill>
                  <a:schemeClr val="bg1"/>
                </a:solidFill>
              </a:defRPr>
            </a:lvl1pPr>
            <a:lvl2pPr>
              <a:lnSpc>
                <a:spcPts val="5700"/>
              </a:lnSpc>
              <a:defRPr sz="4800" b="1">
                <a:solidFill>
                  <a:schemeClr val="bg1"/>
                </a:solidFill>
              </a:defRPr>
            </a:lvl2pPr>
            <a:lvl3pPr>
              <a:lnSpc>
                <a:spcPts val="5700"/>
              </a:lnSpc>
              <a:defRPr sz="4800" b="1">
                <a:solidFill>
                  <a:schemeClr val="bg1"/>
                </a:solidFill>
              </a:defRPr>
            </a:lvl3pPr>
            <a:lvl4pPr>
              <a:lnSpc>
                <a:spcPts val="5700"/>
              </a:lnSpc>
              <a:defRPr sz="4800" b="1">
                <a:solidFill>
                  <a:schemeClr val="bg1"/>
                </a:solidFill>
              </a:defRPr>
            </a:lvl4pPr>
            <a:lvl5pPr>
              <a:lnSpc>
                <a:spcPts val="5700"/>
              </a:lnSpc>
              <a:defRPr sz="4800" b="1">
                <a:solidFill>
                  <a:schemeClr val="bg1"/>
                </a:solidFill>
              </a:defRPr>
            </a:lvl5pPr>
            <a:lvl6pPr>
              <a:lnSpc>
                <a:spcPts val="5700"/>
              </a:lnSpc>
              <a:defRPr sz="4800" b="1">
                <a:solidFill>
                  <a:schemeClr val="bg1"/>
                </a:solidFill>
              </a:defRPr>
            </a:lvl6pPr>
            <a:lvl7pPr>
              <a:lnSpc>
                <a:spcPts val="5700"/>
              </a:lnSpc>
              <a:defRPr sz="4800" b="1">
                <a:solidFill>
                  <a:schemeClr val="bg1"/>
                </a:solidFill>
              </a:defRPr>
            </a:lvl7pPr>
            <a:lvl8pPr>
              <a:lnSpc>
                <a:spcPts val="5700"/>
              </a:lnSpc>
              <a:defRPr sz="4800" b="1">
                <a:solidFill>
                  <a:schemeClr val="bg1"/>
                </a:solidFill>
              </a:defRPr>
            </a:lvl8pPr>
            <a:lvl9pPr>
              <a:lnSpc>
                <a:spcPts val="5700"/>
              </a:lnSpc>
              <a:defRPr sz="4800" b="1">
                <a:solidFill>
                  <a:schemeClr val="bg1"/>
                </a:solidFill>
              </a:defRPr>
            </a:lvl9pPr>
          </a:lstStyle>
          <a:p>
            <a:pPr lvl="0"/>
            <a:r>
              <a:rPr lang="de-DE" dirty="0"/>
              <a:t>Hervorhebung</a:t>
            </a:r>
          </a:p>
        </p:txBody>
      </p:sp>
    </p:spTree>
    <p:extLst>
      <p:ext uri="{BB962C8B-B14F-4D97-AF65-F5344CB8AC3E}">
        <p14:creationId xmlns:p14="http://schemas.microsoft.com/office/powerpoint/2010/main" val="291089493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828000"/>
            <a:ext cx="8172000" cy="540000"/>
          </a:xfrm>
        </p:spPr>
        <p:txBody>
          <a:bodyPr/>
          <a:lstStyle>
            <a:lvl1pPr>
              <a:lnSpc>
                <a:spcPts val="4400"/>
              </a:lnSpc>
              <a:defRPr sz="360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367999"/>
            <a:ext cx="8172000" cy="2916000"/>
          </a:xfrm>
        </p:spPr>
        <p:txBody>
          <a:bodyPr/>
          <a:lstStyle>
            <a:lvl1pPr>
              <a:lnSpc>
                <a:spcPts val="4400"/>
              </a:lnSpc>
              <a:spcAft>
                <a:spcPts val="0"/>
              </a:spcAft>
              <a:defRPr sz="3600" b="0">
                <a:solidFill>
                  <a:schemeClr val="bg1"/>
                </a:solidFill>
              </a:defRPr>
            </a:lvl1pPr>
            <a:lvl2pPr>
              <a:lnSpc>
                <a:spcPts val="4400"/>
              </a:lnSpc>
              <a:defRPr sz="3600" b="0">
                <a:solidFill>
                  <a:schemeClr val="bg1"/>
                </a:solidFill>
              </a:defRPr>
            </a:lvl2pPr>
            <a:lvl3pPr>
              <a:lnSpc>
                <a:spcPts val="4400"/>
              </a:lnSpc>
              <a:defRPr sz="3600" b="0">
                <a:solidFill>
                  <a:schemeClr val="bg1"/>
                </a:solidFill>
              </a:defRPr>
            </a:lvl3pPr>
            <a:lvl4pPr>
              <a:lnSpc>
                <a:spcPts val="4400"/>
              </a:lnSpc>
              <a:defRPr sz="3600" b="0">
                <a:solidFill>
                  <a:schemeClr val="bg1"/>
                </a:solidFill>
              </a:defRPr>
            </a:lvl4pPr>
            <a:lvl5pPr>
              <a:lnSpc>
                <a:spcPts val="4400"/>
              </a:lnSpc>
              <a:defRPr sz="3600" b="0">
                <a:solidFill>
                  <a:schemeClr val="bg1"/>
                </a:solidFill>
              </a:defRPr>
            </a:lvl5pPr>
            <a:lvl6pPr>
              <a:lnSpc>
                <a:spcPts val="4400"/>
              </a:lnSpc>
              <a:defRPr sz="3600" b="0">
                <a:solidFill>
                  <a:schemeClr val="bg1"/>
                </a:solidFill>
              </a:defRPr>
            </a:lvl6pPr>
            <a:lvl7pPr>
              <a:lnSpc>
                <a:spcPts val="4400"/>
              </a:lnSpc>
              <a:defRPr sz="3600" b="0">
                <a:solidFill>
                  <a:schemeClr val="bg1"/>
                </a:solidFill>
              </a:defRPr>
            </a:lvl7pPr>
            <a:lvl8pPr>
              <a:lnSpc>
                <a:spcPts val="4400"/>
              </a:lnSpc>
              <a:defRPr sz="3600" b="0">
                <a:solidFill>
                  <a:schemeClr val="bg1"/>
                </a:solidFill>
              </a:defRPr>
            </a:lvl8pPr>
            <a:lvl9pPr>
              <a:lnSpc>
                <a:spcPts val="4400"/>
              </a:lnSpc>
              <a:defRPr sz="3600" b="0">
                <a:solidFill>
                  <a:schemeClr val="bg1"/>
                </a:solidFill>
              </a:defRPr>
            </a:lvl9pPr>
          </a:lstStyle>
          <a:p>
            <a:pPr lvl="0"/>
            <a:r>
              <a:rPr lang="de-DE" dirty="0"/>
              <a:t>Hervorhebung</a:t>
            </a:r>
          </a:p>
          <a:p>
            <a:pPr lvl="1"/>
            <a:endParaRPr lang="de-DE" dirty="0"/>
          </a:p>
        </p:txBody>
      </p:sp>
    </p:spTree>
    <p:extLst>
      <p:ext uri="{BB962C8B-B14F-4D97-AF65-F5344CB8AC3E}">
        <p14:creationId xmlns:p14="http://schemas.microsoft.com/office/powerpoint/2010/main" val="189705109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line //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p:txBody>
          <a:bodyPr/>
          <a:lstStyle>
            <a:lvl1pPr>
              <a:defRPr/>
            </a:lvl1pPr>
            <a:lvl2pPr defTabSz="234000">
              <a:tabLst>
                <a:tab pos="234000" algn="l"/>
              </a:tabLst>
              <a:defRPr/>
            </a:lvl2pPr>
            <a:lvl3pPr defTabSz="234000">
              <a:tabLst>
                <a:tab pos="234000" algn="l"/>
              </a:tabLst>
              <a:defRPr/>
            </a:lvl3pPr>
            <a:lvl4pPr defTabSz="234000">
              <a:tabLst>
                <a:tab pos="234000" algn="l"/>
              </a:tabLst>
              <a:defRPr/>
            </a:lvl4pPr>
            <a:lvl5pPr defTabSz="234000">
              <a:tabLst>
                <a:tab pos="234000" algn="l"/>
              </a:tabLst>
              <a:defRPr/>
            </a:lvl5pPr>
            <a:lvl6pPr marL="0" indent="0" defTabSz="234000">
              <a:buFont typeface="+mj-lt"/>
              <a:buNone/>
              <a:tabLst>
                <a:tab pos="234000" algn="l"/>
              </a:tabLst>
              <a:defRPr/>
            </a:lvl6pPr>
            <a:lvl7pPr defTabSz="234000">
              <a:tabLst>
                <a:tab pos="234000" algn="l"/>
              </a:tabLst>
              <a:defRPr/>
            </a:lvl7pPr>
            <a:lvl8pPr defTabSz="234000">
              <a:tabLst>
                <a:tab pos="234000" algn="l"/>
              </a:tabLst>
              <a:defRPr/>
            </a:lvl8pPr>
            <a:lvl9pPr defTabSz="234000">
              <a:tabLst>
                <a:tab pos="234000" algn="l"/>
              </a:tabLst>
              <a:defRPr/>
            </a:lvl9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33705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Headline // Tabel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Tabellenplatzhalter 4">
            <a:extLst>
              <a:ext uri="{FF2B5EF4-FFF2-40B4-BE49-F238E27FC236}">
                <a16:creationId xmlns:a16="http://schemas.microsoft.com/office/drawing/2014/main" id="{F5A8BB0B-4BD0-4791-8A9B-89C9D0000E35}"/>
              </a:ext>
            </a:extLst>
          </p:cNvPr>
          <p:cNvSpPr>
            <a:spLocks noGrp="1"/>
          </p:cNvSpPr>
          <p:nvPr>
            <p:ph type="tbl" sz="quarter" idx="13"/>
          </p:nvPr>
        </p:nvSpPr>
        <p:spPr>
          <a:xfrm>
            <a:off x="468000" y="918000"/>
            <a:ext cx="8172000" cy="3366000"/>
          </a:xfrm>
        </p:spPr>
        <p:txBody>
          <a:bodyPr anchor="ctr"/>
          <a:lstStyle>
            <a:lvl1pPr algn="ctr">
              <a:defRPr/>
            </a:lvl1pPr>
          </a:lstStyle>
          <a:p>
            <a:r>
              <a:rPr lang="de-DE"/>
              <a:t>Tabelle durch Klicken auf Symbol hinzufügen</a:t>
            </a:r>
            <a:endParaRPr lang="de-DE" dirty="0"/>
          </a:p>
        </p:txBody>
      </p:sp>
      <p:grpSp>
        <p:nvGrpSpPr>
          <p:cNvPr id="6" name="Regieanweisungen">
            <a:extLst>
              <a:ext uri="{FF2B5EF4-FFF2-40B4-BE49-F238E27FC236}">
                <a16:creationId xmlns:a16="http://schemas.microsoft.com/office/drawing/2014/main" id="{20CE116F-C667-495A-B654-8B72C3A079E7}"/>
              </a:ext>
            </a:extLst>
          </p:cNvPr>
          <p:cNvGrpSpPr/>
          <p:nvPr userDrawn="1"/>
        </p:nvGrpSpPr>
        <p:grpSpPr>
          <a:xfrm>
            <a:off x="-2628800" y="-468000"/>
            <a:ext cx="14833648" cy="6083999"/>
            <a:chOff x="-2628800" y="-468000"/>
            <a:chExt cx="14833648" cy="6083999"/>
          </a:xfrm>
        </p:grpSpPr>
        <p:sp>
          <p:nvSpPr>
            <p:cNvPr id="16" name="Listenebenen">
              <a:extLst>
                <a:ext uri="{FF2B5EF4-FFF2-40B4-BE49-F238E27FC236}">
                  <a16:creationId xmlns:a16="http://schemas.microsoft.com/office/drawing/2014/main" id="{84A0104B-AA90-4DE7-ADAE-6959FBC15DB1}"/>
                </a:ext>
              </a:extLst>
            </p:cNvPr>
            <p:cNvSpPr txBox="1"/>
            <p:nvPr userDrawn="1"/>
          </p:nvSpPr>
          <p:spPr>
            <a:xfrm rot="10800000" flipH="1" flipV="1">
              <a:off x="-2628800" y="1368000"/>
              <a:ext cx="2520800" cy="1527786"/>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Einfärbung einer Spalte/Zeile: </a:t>
              </a:r>
              <a:br>
                <a:rPr lang="de-DE" sz="1200" b="0" baseline="0" dirty="0">
                  <a:solidFill>
                    <a:schemeClr val="tx1"/>
                  </a:solidFill>
                  <a:latin typeface="+mn-lt"/>
                </a:rPr>
              </a:br>
              <a:r>
                <a:rPr lang="de-DE" sz="1200" b="1" baseline="0" dirty="0">
                  <a:solidFill>
                    <a:schemeClr val="tx1"/>
                  </a:solidFill>
                  <a:latin typeface="+mn-lt"/>
                </a:rPr>
                <a:t>Markieren der Spalte/Zeile: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 Entwurf / Tabellentools &gt; Schattierung &gt;</a:t>
              </a:r>
            </a:p>
            <a:p>
              <a:pPr marL="0" marR="0" lvl="0" indent="0" algn="r" defTabSz="905951" rtl="0" eaLnBrk="1" fontAlgn="auto" latinLnBrk="0" hangingPunct="1">
                <a:lnSpc>
                  <a:spcPct val="100000"/>
                </a:lnSpc>
                <a:spcBef>
                  <a:spcPts val="0"/>
                </a:spcBef>
                <a:spcAft>
                  <a:spcPts val="0"/>
                </a:spcAft>
                <a:buClrTx/>
                <a:buSzTx/>
                <a:buFontTx/>
                <a:buNone/>
                <a:tabLst/>
                <a:defRPr/>
              </a:pPr>
              <a:endParaRPr lang="de-DE" sz="1200" b="1" baseline="0" dirty="0">
                <a:solidFill>
                  <a:schemeClr val="tx1"/>
                </a:solidFill>
                <a:latin typeface="+mn-lt"/>
              </a:endParaRP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Die gewünschte Farbe aus den Designfarben auswählen</a:t>
              </a:r>
            </a:p>
          </p:txBody>
        </p:sp>
        <p:sp>
          <p:nvSpPr>
            <p:cNvPr id="10" name="Zurücksetzen">
              <a:extLst>
                <a:ext uri="{FF2B5EF4-FFF2-40B4-BE49-F238E27FC236}">
                  <a16:creationId xmlns:a16="http://schemas.microsoft.com/office/drawing/2014/main" id="{431D1FFE-03BA-4520-A89B-CDD1BC7E4751}"/>
                </a:ext>
              </a:extLst>
            </p:cNvPr>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1" name="Hilfslinien">
              <a:extLst>
                <a:ext uri="{FF2B5EF4-FFF2-40B4-BE49-F238E27FC236}">
                  <a16:creationId xmlns:a16="http://schemas.microsoft.com/office/drawing/2014/main" id="{38EA8585-E11F-4D10-9DAB-78E6756B2D63}"/>
                </a:ext>
              </a:extLst>
            </p:cNvPr>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Löschen einer Spalte/Zeile: </a:t>
              </a:r>
              <a:r>
                <a:rPr kumimoji="0" lang="de-DE" sz="1200" b="1" i="0" u="none" strike="noStrike" kern="1200" cap="none" spc="0" normalizeH="0" baseline="0" noProof="0" dirty="0">
                  <a:ln>
                    <a:noFill/>
                  </a:ln>
                  <a:solidFill>
                    <a:schemeClr val="tx1"/>
                  </a:solidFill>
                  <a:effectLst/>
                  <a:uLnTx/>
                  <a:uFillTx/>
                  <a:latin typeface="+mn-lt"/>
                  <a:ea typeface="+mn-ea"/>
                  <a:cs typeface="+mn-cs"/>
                </a:rPr>
                <a:t>Markieren der Spalte/Zeile: Layout &gt; Löschen &gt; Spalte bzw. Zeile löschen</a:t>
              </a:r>
            </a:p>
          </p:txBody>
        </p:sp>
        <p:sp>
          <p:nvSpPr>
            <p:cNvPr id="12" name="Fußzeile">
              <a:extLst>
                <a:ext uri="{FF2B5EF4-FFF2-40B4-BE49-F238E27FC236}">
                  <a16:creationId xmlns:a16="http://schemas.microsoft.com/office/drawing/2014/main" id="{4EFB3271-7B15-42ED-A704-B39FAEDC1436}"/>
                </a:ext>
              </a:extLst>
            </p:cNvPr>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13" name="Layoutwechsel">
              <a:extLst>
                <a:ext uri="{FF2B5EF4-FFF2-40B4-BE49-F238E27FC236}">
                  <a16:creationId xmlns:a16="http://schemas.microsoft.com/office/drawing/2014/main" id="{6BCDAEA0-53BC-4E57-84CA-5C530F05A90E}"/>
                </a:ext>
              </a:extLst>
            </p:cNvPr>
            <p:cNvSpPr txBox="1"/>
            <p:nvPr userDrawn="1"/>
          </p:nvSpPr>
          <p:spPr>
            <a:xfrm rot="10800000" flipH="1" flipV="1">
              <a:off x="9252000" y="2283786"/>
              <a:ext cx="2952848" cy="1044048"/>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Einfügen einer Spalte/Zeile:</a:t>
              </a:r>
            </a:p>
            <a:p>
              <a:pPr indent="0" algn="l">
                <a:lnSpc>
                  <a:spcPct val="100000"/>
                </a:lnSpc>
                <a:spcBef>
                  <a:spcPts val="0"/>
                </a:spcBef>
                <a:spcAft>
                  <a:spcPts val="0"/>
                </a:spcAft>
              </a:pPr>
              <a:r>
                <a:rPr lang="de-DE" sz="1200" b="1" baseline="0" dirty="0">
                  <a:solidFill>
                    <a:schemeClr val="tx1"/>
                  </a:solidFill>
                  <a:latin typeface="+mn-lt"/>
                </a:rPr>
                <a:t>Markieren der Spalte/Zeile neben der eine weitere eingefügt werden soll:</a:t>
              </a:r>
            </a:p>
            <a:p>
              <a:pPr indent="0" algn="l">
                <a:lnSpc>
                  <a:spcPct val="100000"/>
                </a:lnSpc>
                <a:spcBef>
                  <a:spcPts val="0"/>
                </a:spcBef>
                <a:spcAft>
                  <a:spcPts val="0"/>
                </a:spcAft>
              </a:pPr>
              <a:r>
                <a:rPr lang="de-DE" sz="1200" b="1" baseline="0" dirty="0">
                  <a:solidFill>
                    <a:schemeClr val="tx1"/>
                  </a:solidFill>
                  <a:latin typeface="+mn-lt"/>
                </a:rPr>
                <a:t>Layout &gt; Hier die gewünschte Einfügeoption auswählen</a:t>
              </a:r>
            </a:p>
          </p:txBody>
        </p:sp>
      </p:grpSp>
      <p:cxnSp>
        <p:nvCxnSpPr>
          <p:cNvPr id="19" name="Gerader Verbinder 18">
            <a:extLst>
              <a:ext uri="{FF2B5EF4-FFF2-40B4-BE49-F238E27FC236}">
                <a16:creationId xmlns:a16="http://schemas.microsoft.com/office/drawing/2014/main" id="{4573989D-8FFD-4555-AAB7-592C2CE3AC9F}"/>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Grafik 3">
            <a:extLst>
              <a:ext uri="{FF2B5EF4-FFF2-40B4-BE49-F238E27FC236}">
                <a16:creationId xmlns:a16="http://schemas.microsoft.com/office/drawing/2014/main" id="{F3269418-AEC9-43D6-9A0C-41CA02546BAE}"/>
              </a:ext>
            </a:extLst>
          </p:cNvPr>
          <p:cNvPicPr>
            <a:picLocks noChangeAspect="1"/>
          </p:cNvPicPr>
          <p:nvPr userDrawn="1"/>
        </p:nvPicPr>
        <p:blipFill rotWithShape="1">
          <a:blip r:embed="rId2"/>
          <a:srcRect b="4513"/>
          <a:stretch/>
        </p:blipFill>
        <p:spPr>
          <a:xfrm>
            <a:off x="9252000" y="3327773"/>
            <a:ext cx="2067213" cy="864158"/>
          </a:xfrm>
          <a:prstGeom prst="rect">
            <a:avLst/>
          </a:prstGeom>
        </p:spPr>
      </p:pic>
      <p:pic>
        <p:nvPicPr>
          <p:cNvPr id="15" name="Grafik 14">
            <a:extLst>
              <a:ext uri="{FF2B5EF4-FFF2-40B4-BE49-F238E27FC236}">
                <a16:creationId xmlns:a16="http://schemas.microsoft.com/office/drawing/2014/main" id="{081CC49D-33BF-49DC-B533-86BE2EB412AB}"/>
              </a:ext>
            </a:extLst>
          </p:cNvPr>
          <p:cNvPicPr>
            <a:picLocks noChangeAspect="1"/>
          </p:cNvPicPr>
          <p:nvPr userDrawn="1"/>
        </p:nvPicPr>
        <p:blipFill>
          <a:blip r:embed="rId3"/>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2252541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ild vollflächig">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hasCustomPrompt="1"/>
          </p:nvPr>
        </p:nvSpPr>
        <p:spPr>
          <a:xfrm>
            <a:off x="0" y="0"/>
            <a:ext cx="9144000" cy="5148000"/>
          </a:xfrm>
        </p:spPr>
        <p:txBody>
          <a:bodyPr anchor="ctr"/>
          <a:lstStyle>
            <a:lvl1pPr algn="ctr">
              <a:defRPr/>
            </a:lvl1pPr>
          </a:lstStyle>
          <a:p>
            <a:r>
              <a:rPr lang="de-DE" dirty="0"/>
              <a:t>Vollbild durch klicken einfügen.</a:t>
            </a:r>
          </a:p>
        </p:txBody>
      </p:sp>
    </p:spTree>
    <p:extLst>
      <p:ext uri="{BB962C8B-B14F-4D97-AF65-F5344CB8AC3E}">
        <p14:creationId xmlns:p14="http://schemas.microsoft.com/office/powerpoint/2010/main" val="3911177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klein">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p:nvPr>
        </p:nvSpPr>
        <p:spPr>
          <a:xfrm>
            <a:off x="2052000" y="468000"/>
            <a:ext cx="5040000" cy="336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2051999" y="3952800"/>
            <a:ext cx="5040000" cy="32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Tree>
    <p:extLst>
      <p:ext uri="{BB962C8B-B14F-4D97-AF65-F5344CB8AC3E}">
        <p14:creationId xmlns:p14="http://schemas.microsoft.com/office/powerpoint/2010/main" val="2325704136"/>
      </p:ext>
    </p:extLst>
  </p:cSld>
  <p:clrMapOvr>
    <a:masterClrMapping/>
  </p:clrMapOvr>
  <p:extLst>
    <p:ext uri="{DCECCB84-F9BA-43D5-87BE-67443E8EF086}">
      <p15:sldGuideLst xmlns:p15="http://schemas.microsoft.com/office/powerpoint/2012/main">
        <p15:guide id="1" pos="1292" userDrawn="1">
          <p15:clr>
            <a:srgbClr val="FBAE40"/>
          </p15:clr>
        </p15:guide>
        <p15:guide id="2" pos="4468" userDrawn="1">
          <p15:clr>
            <a:srgbClr val="FBAE40"/>
          </p15:clr>
        </p15:guide>
        <p15:guide id="3" orient="horz" pos="291" userDrawn="1">
          <p15:clr>
            <a:srgbClr val="FBAE40"/>
          </p15:clr>
        </p15:guide>
        <p15:guide id="4" orient="horz" pos="241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Bilder">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468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468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a:t>
            </a:r>
          </a:p>
          <a:p>
            <a:pPr lvl="1"/>
            <a:r>
              <a:rPr lang="de-DE" dirty="0"/>
              <a:t>Zweite Ebene</a:t>
            </a:r>
          </a:p>
        </p:txBody>
      </p:sp>
    </p:spTree>
    <p:extLst>
      <p:ext uri="{BB962C8B-B14F-4D97-AF65-F5344CB8AC3E}">
        <p14:creationId xmlns:p14="http://schemas.microsoft.com/office/powerpoint/2010/main" val="622643563"/>
      </p:ext>
    </p:extLst>
  </p:cSld>
  <p:clrMapOvr>
    <a:masterClrMapping/>
  </p:clrMapOvr>
  <p:extLst>
    <p:ext uri="{DCECCB84-F9BA-43D5-87BE-67443E8EF086}">
      <p15:sldGuideLst xmlns:p15="http://schemas.microsoft.com/office/powerpoint/2012/main">
        <p15:guide id="1" pos="2945" userDrawn="1">
          <p15:clr>
            <a:srgbClr val="FBAE40"/>
          </p15:clr>
        </p15:guide>
        <p15:guide id="2" pos="5443" userDrawn="1">
          <p15:clr>
            <a:srgbClr val="FBAE40"/>
          </p15:clr>
        </p15:guide>
        <p15:guide id="3" orient="horz" pos="291">
          <p15:clr>
            <a:srgbClr val="FBAE40"/>
          </p15:clr>
        </p15:guide>
        <p15:guide id="4" orient="horz" pos="1963" userDrawn="1">
          <p15:clr>
            <a:srgbClr val="FBAE40"/>
          </p15:clr>
        </p15:guide>
        <p15:guide id="5" pos="279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Bilder inkl. Headline">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954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954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2" name="Titel 1">
            <a:extLst>
              <a:ext uri="{FF2B5EF4-FFF2-40B4-BE49-F238E27FC236}">
                <a16:creationId xmlns:a16="http://schemas.microsoft.com/office/drawing/2014/main" id="{F0B3784F-BC20-4A45-986C-728B00F5961B}"/>
              </a:ext>
            </a:extLst>
          </p:cNvPr>
          <p:cNvSpPr>
            <a:spLocks noGrp="1"/>
          </p:cNvSpPr>
          <p:nvPr>
            <p:ph type="title" hasCustomPrompt="1"/>
          </p:nvPr>
        </p:nvSpPr>
        <p:spPr/>
        <p:txBody>
          <a:bodyPr/>
          <a:lstStyle>
            <a:lvl1pPr>
              <a:defRPr/>
            </a:lvl1pPr>
          </a:lstStyle>
          <a:p>
            <a:r>
              <a:rPr lang="de-DE" dirty="0"/>
              <a:t>KAPITEL | CHART-HEADLINE</a:t>
            </a:r>
          </a:p>
        </p:txBody>
      </p:sp>
    </p:spTree>
    <p:extLst>
      <p:ext uri="{BB962C8B-B14F-4D97-AF65-F5344CB8AC3E}">
        <p14:creationId xmlns:p14="http://schemas.microsoft.com/office/powerpoint/2010/main" val="4262250718"/>
      </p:ext>
    </p:extLst>
  </p:cSld>
  <p:clrMapOvr>
    <a:masterClrMapping/>
  </p:clrMapOvr>
  <p:extLst>
    <p:ext uri="{DCECCB84-F9BA-43D5-87BE-67443E8EF086}">
      <p15:sldGuideLst xmlns:p15="http://schemas.microsoft.com/office/powerpoint/2012/main">
        <p15:guide id="1" pos="2945">
          <p15:clr>
            <a:srgbClr val="FBAE40"/>
          </p15:clr>
        </p15:guide>
        <p15:guide id="3" orient="horz" pos="596" userDrawn="1">
          <p15:clr>
            <a:srgbClr val="FBAE40"/>
          </p15:clr>
        </p15:guide>
        <p15:guide id="4" orient="horz" pos="2269" userDrawn="1">
          <p15:clr>
            <a:srgbClr val="FBAE40"/>
          </p15:clr>
        </p15:guide>
        <p15:guide id="5" pos="2790">
          <p15:clr>
            <a:srgbClr val="FBAE40"/>
          </p15:clr>
        </p15:guide>
        <p15:guide id="6" pos="54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userDrawn="1">
            <p:ph type="title"/>
          </p:nvPr>
        </p:nvSpPr>
        <p:spPr>
          <a:xfrm>
            <a:off x="468000" y="396000"/>
            <a:ext cx="7560000" cy="468000"/>
          </a:xfrm>
          <a:prstGeom prst="rect">
            <a:avLst/>
          </a:prstGeom>
        </p:spPr>
        <p:txBody>
          <a:bodyPr vert="horz" lIns="0" tIns="0" rIns="0" bIns="0" rtlCol="0" anchor="t" anchorCtr="0">
            <a:noAutofit/>
          </a:bodyPr>
          <a:lstStyle/>
          <a:p>
            <a:r>
              <a:rPr lang="de-DE" dirty="0"/>
              <a:t>KAPITEL | CHART-HEADLINE</a:t>
            </a:r>
          </a:p>
        </p:txBody>
      </p:sp>
      <p:sp>
        <p:nvSpPr>
          <p:cNvPr id="3" name="Textplatzhalter 2"/>
          <p:cNvSpPr>
            <a:spLocks noGrp="1"/>
          </p:cNvSpPr>
          <p:nvPr userDrawn="1">
            <p:ph type="body" idx="1"/>
          </p:nvPr>
        </p:nvSpPr>
        <p:spPr>
          <a:xfrm>
            <a:off x="468000" y="918000"/>
            <a:ext cx="7560000" cy="3366000"/>
          </a:xfrm>
          <a:prstGeom prst="rect">
            <a:avLst/>
          </a:prstGeom>
        </p:spPr>
        <p:txBody>
          <a:bodyPr vert="horz" lIns="0" tIns="0" rIns="0" bIns="0" rtlCol="0" anchor="t" anchorCtr="0">
            <a:noAutofit/>
          </a:bodyPr>
          <a:lstStyle/>
          <a:p>
            <a:pPr lvl="0"/>
            <a:r>
              <a:rPr lang="de-DE" dirty="0" err="1"/>
              <a:t>Subline</a:t>
            </a:r>
            <a:r>
              <a:rPr lang="de-DE" dirty="0"/>
              <a:t> auf erster Ebene // für weitere Ebenen (Text und Aufzählungen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4" name="Datumsplatzhalter 3"/>
          <p:cNvSpPr>
            <a:spLocks noGrp="1"/>
          </p:cNvSpPr>
          <p:nvPr userDrawn="1">
            <p:ph type="dt" sz="half" idx="2"/>
          </p:nvPr>
        </p:nvSpPr>
        <p:spPr>
          <a:xfrm>
            <a:off x="360000" y="5524114"/>
            <a:ext cx="4284008" cy="179984"/>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endParaRPr lang="de-DE" dirty="0"/>
          </a:p>
        </p:txBody>
      </p:sp>
      <p:sp>
        <p:nvSpPr>
          <p:cNvPr id="5" name="Fußzeilenplatzhalter 4"/>
          <p:cNvSpPr>
            <a:spLocks noGrp="1"/>
          </p:cNvSpPr>
          <p:nvPr userDrawn="1">
            <p:ph type="ftr" sz="quarter" idx="3"/>
          </p:nvPr>
        </p:nvSpPr>
        <p:spPr>
          <a:xfrm>
            <a:off x="720000" y="4752000"/>
            <a:ext cx="6300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r>
              <a:rPr lang="de-DE" dirty="0"/>
              <a:t>Titel | ggf. weitere Angaben</a:t>
            </a:r>
          </a:p>
        </p:txBody>
      </p:sp>
      <p:sp>
        <p:nvSpPr>
          <p:cNvPr id="6" name="Foliennummernplatzhalter 5"/>
          <p:cNvSpPr>
            <a:spLocks noGrp="1"/>
          </p:cNvSpPr>
          <p:nvPr userDrawn="1">
            <p:ph type="sldNum" sz="quarter" idx="4"/>
          </p:nvPr>
        </p:nvSpPr>
        <p:spPr>
          <a:xfrm>
            <a:off x="324000" y="4752000"/>
            <a:ext cx="252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fld id="{6C8FC03C-C266-4645-ABC5-645062898383}" type="slidenum">
              <a:rPr lang="de-DE" smtClean="0"/>
              <a:pPr/>
              <a:t>‹Nr.›</a:t>
            </a:fld>
            <a:r>
              <a:rPr lang="de-DE"/>
              <a:t> </a:t>
            </a:r>
            <a:endParaRPr lang="de-DE" dirty="0"/>
          </a:p>
        </p:txBody>
      </p:sp>
      <p:grpSp>
        <p:nvGrpSpPr>
          <p:cNvPr id="31" name="Regieanweisungen"/>
          <p:cNvGrpSpPr/>
          <p:nvPr userDrawn="1"/>
        </p:nvGrpSpPr>
        <p:grpSpPr>
          <a:xfrm>
            <a:off x="-2088000" y="-468000"/>
            <a:ext cx="13284000" cy="6083999"/>
            <a:chOff x="-2088000" y="-468000"/>
            <a:chExt cx="13284000" cy="6083999"/>
          </a:xfrm>
        </p:grpSpPr>
        <p:grpSp>
          <p:nvGrpSpPr>
            <p:cNvPr id="29" name="Listenebenen"/>
            <p:cNvGrpSpPr/>
            <p:nvPr userDrawn="1"/>
          </p:nvGrpSpPr>
          <p:grpSpPr>
            <a:xfrm>
              <a:off x="-2088000" y="1368000"/>
              <a:ext cx="1980000" cy="2319874"/>
              <a:chOff x="-2088000" y="1368000"/>
              <a:chExt cx="1980000" cy="2319874"/>
            </a:xfrm>
          </p:grpSpPr>
          <p:sp>
            <p:nvSpPr>
              <p:cNvPr id="12" name="Text // Listenebene erhöhen"/>
              <p:cNvSpPr txBox="1"/>
              <p:nvPr userDrawn="1"/>
            </p:nvSpPr>
            <p:spPr>
              <a:xfrm>
                <a:off x="-2016000" y="2787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erhöhen</a:t>
                </a:r>
              </a:p>
            </p:txBody>
          </p:sp>
          <p:sp>
            <p:nvSpPr>
              <p:cNvPr id="13" name="Text // Listenebene verringern"/>
              <p:cNvSpPr txBox="1"/>
              <p:nvPr userDrawn="1"/>
            </p:nvSpPr>
            <p:spPr>
              <a:xfrm>
                <a:off x="-2016000" y="3291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verringern</a:t>
                </a:r>
              </a:p>
            </p:txBody>
          </p:sp>
          <p:sp>
            <p:nvSpPr>
              <p:cNvPr id="25" name="Listenebenen"/>
              <p:cNvSpPr txBox="1"/>
              <p:nvPr userDrawn="1"/>
            </p:nvSpPr>
            <p:spPr>
              <a:xfrm rot="10800000" flipH="1" flipV="1">
                <a:off x="-2088000" y="1368000"/>
                <a:ext cx="1980000" cy="828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Listen erstellen</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Wechseln Sie die Textebene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im Menü über: </a:t>
                </a:r>
                <a:br>
                  <a:rPr lang="de-DE" sz="1200" b="0" baseline="0" dirty="0">
                    <a:solidFill>
                      <a:schemeClr val="tx1"/>
                    </a:solidFill>
                    <a:latin typeface="+mn-lt"/>
                  </a:rPr>
                </a:br>
                <a:r>
                  <a:rPr lang="de-DE" sz="1200" b="1" baseline="0" dirty="0">
                    <a:solidFill>
                      <a:schemeClr val="tx1"/>
                    </a:solidFill>
                    <a:latin typeface="+mn-lt"/>
                  </a:rPr>
                  <a:t>Start &gt; Absatz &gt; Listenebene erhöhen/verringern</a:t>
                </a:r>
              </a:p>
            </p:txBody>
          </p:sp>
          <p:pic>
            <p:nvPicPr>
              <p:cNvPr id="27" name="Bild // Listenebene verringern"/>
              <p:cNvPicPr>
                <a:picLocks noChangeAspect="1"/>
              </p:cNvPicPr>
              <p:nvPr userDrawn="1"/>
            </p:nvPicPr>
            <p:blipFill>
              <a:blip r:embed="rId18"/>
              <a:stretch>
                <a:fillRect/>
              </a:stretch>
            </p:blipFill>
            <p:spPr>
              <a:xfrm>
                <a:off x="-963360" y="3291874"/>
                <a:ext cx="855360" cy="396000"/>
              </a:xfrm>
              <a:prstGeom prst="rect">
                <a:avLst/>
              </a:prstGeom>
            </p:spPr>
          </p:pic>
          <p:pic>
            <p:nvPicPr>
              <p:cNvPr id="28" name="Bild // Listenebene erhöhen"/>
              <p:cNvPicPr>
                <a:picLocks noChangeAspect="1"/>
              </p:cNvPicPr>
              <p:nvPr userDrawn="1"/>
            </p:nvPicPr>
            <p:blipFill>
              <a:blip r:embed="rId19"/>
              <a:stretch>
                <a:fillRect/>
              </a:stretch>
            </p:blipFill>
            <p:spPr>
              <a:xfrm>
                <a:off x="-963360" y="2787874"/>
                <a:ext cx="855360" cy="396000"/>
              </a:xfrm>
              <a:prstGeom prst="rect">
                <a:avLst/>
              </a:prstGeom>
            </p:spPr>
          </p:pic>
        </p:grpSp>
        <p:sp>
          <p:nvSpPr>
            <p:cNvPr id="14" name="Zurücksetzen"/>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5" name="Hilfslinien"/>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200" b="1" i="0" u="none" strike="noStrike" kern="1200" cap="none" spc="0" normalizeH="0" baseline="0" noProof="0" dirty="0">
                  <a:ln>
                    <a:noFill/>
                  </a:ln>
                  <a:solidFill>
                    <a:schemeClr val="tx1"/>
                  </a:solidFill>
                  <a:effectLst/>
                  <a:uLnTx/>
                  <a:uFillTx/>
                  <a:latin typeface="+mn-lt"/>
                  <a:ea typeface="+mn-ea"/>
                  <a:cs typeface="+mn-cs"/>
                </a:rPr>
                <a:t>Ansicht &gt; Anzeigen &gt; Haken bei Führungslinien setzen</a:t>
              </a:r>
            </a:p>
          </p:txBody>
        </p:sp>
        <p:sp>
          <p:nvSpPr>
            <p:cNvPr id="16" name="Fußzeile"/>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30" name="Layoutwechsel"/>
            <p:cNvSpPr txBox="1"/>
            <p:nvPr userDrawn="1"/>
          </p:nvSpPr>
          <p:spPr>
            <a:xfrm rot="10800000" flipH="1" flipV="1">
              <a:off x="9252000" y="2283786"/>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Wechsel des Folienlayouts </a:t>
              </a:r>
              <a:br>
                <a:rPr lang="de-DE" sz="1200" b="0" baseline="0" dirty="0">
                  <a:solidFill>
                    <a:schemeClr val="tx1"/>
                  </a:solidFill>
                  <a:latin typeface="+mn-lt"/>
                </a:rPr>
              </a:br>
              <a:r>
                <a:rPr lang="de-DE" sz="1200" b="0" baseline="0" dirty="0">
                  <a:solidFill>
                    <a:schemeClr val="tx1"/>
                  </a:solidFill>
                  <a:latin typeface="+mn-lt"/>
                </a:rPr>
                <a:t>im Menü über:</a:t>
              </a:r>
            </a:p>
            <a:p>
              <a:pPr marL="0" marR="0" lvl="0" indent="0" algn="l"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Start &gt; Folien &gt; Layout</a:t>
              </a:r>
            </a:p>
          </p:txBody>
        </p:sp>
      </p:grpSp>
      <p:cxnSp>
        <p:nvCxnSpPr>
          <p:cNvPr id="17" name="Gerader Verbinder 16">
            <a:extLst>
              <a:ext uri="{FF2B5EF4-FFF2-40B4-BE49-F238E27FC236}">
                <a16:creationId xmlns:a16="http://schemas.microsoft.com/office/drawing/2014/main" id="{F61B1FA0-8233-4248-B899-BF9702E3E986}"/>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Grafik 7">
            <a:extLst>
              <a:ext uri="{FF2B5EF4-FFF2-40B4-BE49-F238E27FC236}">
                <a16:creationId xmlns:a16="http://schemas.microsoft.com/office/drawing/2014/main" id="{289C4D98-9606-4382-895C-2F9999CA3289}"/>
              </a:ext>
            </a:extLst>
          </p:cNvPr>
          <p:cNvPicPr>
            <a:picLocks noChangeAspect="1"/>
          </p:cNvPicPr>
          <p:nvPr userDrawn="1"/>
        </p:nvPicPr>
        <p:blipFill>
          <a:blip r:embed="rId20"/>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75041921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67" r:id="rId5"/>
    <p:sldLayoutId id="2147483658" r:id="rId6"/>
    <p:sldLayoutId id="2147483659" r:id="rId7"/>
    <p:sldLayoutId id="2147483660" r:id="rId8"/>
    <p:sldLayoutId id="2147483661" r:id="rId9"/>
    <p:sldLayoutId id="2147483663" r:id="rId10"/>
    <p:sldLayoutId id="2147483662" r:id="rId11"/>
    <p:sldLayoutId id="2147483664" r:id="rId12"/>
    <p:sldLayoutId id="2147483665" r:id="rId13"/>
    <p:sldLayoutId id="2147483666" r:id="rId14"/>
    <p:sldLayoutId id="2147483654" r:id="rId15"/>
    <p:sldLayoutId id="2147483655" r:id="rId16"/>
  </p:sldLayoutIdLst>
  <p:hf hdr="0" dt="0"/>
  <p:txStyles>
    <p:titleStyle>
      <a:lvl1pPr marL="0" indent="0" algn="l" defTabSz="685800" rtl="0" eaLnBrk="1" latinLnBrk="0" hangingPunct="1">
        <a:lnSpc>
          <a:spcPct val="100000"/>
        </a:lnSpc>
        <a:spcBef>
          <a:spcPts val="0"/>
        </a:spcBef>
        <a:buFont typeface="Arial" panose="020B0604020202020204" pitchFamily="34" charset="0"/>
        <a:buNone/>
        <a:defRPr sz="2700" b="0" kern="1200" baseline="0">
          <a:solidFill>
            <a:schemeClr val="tx2"/>
          </a:solidFill>
          <a:latin typeface="+mn-lt"/>
          <a:ea typeface="+mj-ea"/>
          <a:cs typeface="+mj-cs"/>
        </a:defRPr>
      </a:lvl1pPr>
    </p:titleStyle>
    <p:body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2pPr>
      <a:lvl3pPr marL="234000" indent="-234000" algn="l" defTabSz="685800" rtl="0" eaLnBrk="1" latinLnBrk="0" hangingPunct="1">
        <a:lnSpc>
          <a:spcPts val="1800"/>
        </a:lnSpc>
        <a:spcBef>
          <a:spcPts val="0"/>
        </a:spcBef>
        <a:spcAft>
          <a:spcPts val="600"/>
        </a:spcAft>
        <a:buClr>
          <a:schemeClr val="bg2"/>
        </a:buClr>
        <a:buSzPct val="100000"/>
        <a:buFont typeface="Wingdings" panose="05000000000000000000" pitchFamily="2" charset="2"/>
        <a:buChar char="§"/>
        <a:defRPr sz="1500" kern="1200" baseline="0">
          <a:solidFill>
            <a:schemeClr val="tx2"/>
          </a:solidFill>
          <a:latin typeface="+mn-lt"/>
          <a:ea typeface="+mn-ea"/>
          <a:cs typeface="+mn-cs"/>
        </a:defRPr>
      </a:lvl3pPr>
      <a:lvl4pPr marL="468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4pPr>
      <a:lvl5pPr marL="702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5pPr>
      <a:lvl6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6pPr>
      <a:lvl7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7pPr>
      <a:lvl8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8pPr>
      <a:lvl9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2" userDrawn="1">
          <p15:clr>
            <a:srgbClr val="5ACBF0"/>
          </p15:clr>
        </p15:guide>
        <p15:guide id="2" pos="5059" userDrawn="1">
          <p15:clr>
            <a:srgbClr val="5ACBF0"/>
          </p15:clr>
        </p15:guide>
        <p15:guide id="3" orient="horz" pos="245" userDrawn="1">
          <p15:clr>
            <a:srgbClr val="5ACBF0"/>
          </p15:clr>
        </p15:guide>
        <p15:guide id="4" orient="horz" pos="2700" userDrawn="1">
          <p15:clr>
            <a:srgbClr val="5ACBF0"/>
          </p15:clr>
        </p15:guide>
        <p15:guide id="5" pos="5443" userDrawn="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doi.org/10.1007/978-3-658-37918-6_8"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hyperlink" Target="https://doi.org/10.1007/0-387-28662-4" TargetMode="External"/><Relationship Id="rId4" Type="http://schemas.openxmlformats.org/officeDocument/2006/relationships/hyperlink" Target="https://doi.org/10.1111/1467-839X.0006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a:extLst>
              <a:ext uri="{FF2B5EF4-FFF2-40B4-BE49-F238E27FC236}">
                <a16:creationId xmlns:a16="http://schemas.microsoft.com/office/drawing/2014/main" id="{3F806E7C-E56D-41BC-8AA6-00785CAB7568}"/>
              </a:ext>
            </a:extLst>
          </p:cNvPr>
          <p:cNvSpPr>
            <a:spLocks noGrp="1"/>
          </p:cNvSpPr>
          <p:nvPr>
            <p:ph type="subTitle" idx="1"/>
          </p:nvPr>
        </p:nvSpPr>
        <p:spPr>
          <a:xfrm>
            <a:off x="448044" y="4571923"/>
            <a:ext cx="7714799" cy="261034"/>
          </a:xfrm>
        </p:spPr>
        <p:txBody>
          <a:bodyPr/>
          <a:lstStyle/>
          <a:p>
            <a:pPr>
              <a:lnSpc>
                <a:spcPct val="100000"/>
              </a:lnSpc>
            </a:pPr>
            <a:r>
              <a:rPr lang="de-DE" b="1" dirty="0"/>
              <a:t>Übung 11: Indigene Psychologie</a:t>
            </a:r>
          </a:p>
        </p:txBody>
      </p:sp>
      <p:sp>
        <p:nvSpPr>
          <p:cNvPr id="4" name="Titel 3">
            <a:extLst>
              <a:ext uri="{FF2B5EF4-FFF2-40B4-BE49-F238E27FC236}">
                <a16:creationId xmlns:a16="http://schemas.microsoft.com/office/drawing/2014/main" id="{591F5E70-F6F5-4247-85F2-66AA884FA4A4}"/>
              </a:ext>
            </a:extLst>
          </p:cNvPr>
          <p:cNvSpPr>
            <a:spLocks noGrp="1"/>
          </p:cNvSpPr>
          <p:nvPr>
            <p:ph type="title"/>
          </p:nvPr>
        </p:nvSpPr>
        <p:spPr>
          <a:xfrm>
            <a:off x="436102" y="3847478"/>
            <a:ext cx="6336248" cy="324000"/>
          </a:xfrm>
        </p:spPr>
        <p:txBody>
          <a:bodyPr/>
          <a:lstStyle/>
          <a:p>
            <a:r>
              <a:rPr lang="de-DE" b="1"/>
              <a:t>Theorien und methoden der Kulturpsychologie</a:t>
            </a:r>
            <a:endParaRPr lang="de-DE" b="1" dirty="0"/>
          </a:p>
        </p:txBody>
      </p:sp>
      <p:pic>
        <p:nvPicPr>
          <p:cNvPr id="8" name="Bildplatzhalter 11" descr="Ein Bild, das Zeichnung, Entwurf, Kunst, Darstellung enthält.&#10;&#10;Automatisch generierte Beschreibung">
            <a:extLst>
              <a:ext uri="{FF2B5EF4-FFF2-40B4-BE49-F238E27FC236}">
                <a16:creationId xmlns:a16="http://schemas.microsoft.com/office/drawing/2014/main" id="{3877DFF7-119D-2DE6-162A-66CAFF8347AE}"/>
              </a:ext>
            </a:extLst>
          </p:cNvPr>
          <p:cNvPicPr>
            <a:picLocks noGrp="1" noChangeAspect="1"/>
          </p:cNvPicPr>
          <p:nvPr>
            <p:ph type="pic" sz="quarter" idx="13"/>
          </p:nvPr>
        </p:nvPicPr>
        <p:blipFill>
          <a:blip r:embed="rId2"/>
          <a:srcRect t="15934" b="15934"/>
          <a:stretch>
            <a:fillRect/>
          </a:stretch>
        </p:blipFill>
        <p:spPr>
          <a:xfrm>
            <a:off x="0" y="0"/>
            <a:ext cx="8183563" cy="3186113"/>
          </a:xfrm>
        </p:spPr>
      </p:pic>
    </p:spTree>
    <p:extLst>
      <p:ext uri="{BB962C8B-B14F-4D97-AF65-F5344CB8AC3E}">
        <p14:creationId xmlns:p14="http://schemas.microsoft.com/office/powerpoint/2010/main" val="3426932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64A78-2096-0EB7-137D-515E0ADFDDD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C4320ED-B3CC-31AB-F1B1-B1AC0BD92998}"/>
              </a:ext>
            </a:extLst>
          </p:cNvPr>
          <p:cNvSpPr>
            <a:spLocks noGrp="1"/>
          </p:cNvSpPr>
          <p:nvPr>
            <p:ph type="title"/>
          </p:nvPr>
        </p:nvSpPr>
        <p:spPr>
          <a:xfrm>
            <a:off x="567751" y="256686"/>
            <a:ext cx="7560000" cy="468000"/>
          </a:xfrm>
        </p:spPr>
        <p:txBody>
          <a:bodyPr/>
          <a:lstStyle/>
          <a:p>
            <a:pPr algn="ctr"/>
            <a:r>
              <a:rPr lang="de-DE" sz="2400" b="1" dirty="0">
                <a:solidFill>
                  <a:schemeClr val="accent3">
                    <a:lumMod val="75000"/>
                  </a:schemeClr>
                </a:solidFill>
              </a:rPr>
              <a:t>4. Kulturpsychologie und indigene Psychologie</a:t>
            </a:r>
          </a:p>
        </p:txBody>
      </p:sp>
      <p:sp>
        <p:nvSpPr>
          <p:cNvPr id="3" name="Inhaltsplatzhalter 2">
            <a:extLst>
              <a:ext uri="{FF2B5EF4-FFF2-40B4-BE49-F238E27FC236}">
                <a16:creationId xmlns:a16="http://schemas.microsoft.com/office/drawing/2014/main" id="{E1883C80-F458-56CD-43EF-C99BBB06252A}"/>
              </a:ext>
            </a:extLst>
          </p:cNvPr>
          <p:cNvSpPr>
            <a:spLocks noGrp="1"/>
          </p:cNvSpPr>
          <p:nvPr>
            <p:ph idx="1"/>
          </p:nvPr>
        </p:nvSpPr>
        <p:spPr>
          <a:xfrm>
            <a:off x="289787" y="1219540"/>
            <a:ext cx="8244472" cy="2936386"/>
          </a:xfrm>
        </p:spPr>
        <p:txBody>
          <a:bodyPr/>
          <a:lstStyle/>
          <a:p>
            <a:pPr marL="342900" indent="-342900">
              <a:buFont typeface="Arial" panose="020B0604020202020204" pitchFamily="34" charset="0"/>
              <a:buChar char="•"/>
            </a:pPr>
            <a:r>
              <a:rPr lang="de-DE" sz="2000" b="0" dirty="0"/>
              <a:t>„Die Entstehung und die seit einigen Jahrzehnten beobachtbare Verbreitung der Indigenen Psychologie weist allerdings darauf hin, dass auch die Kulturpsychologie trotz ihrer interdisziplinären und methodologisch offenen Ausrichtung sich bislang nicht erkennbar in der Lage oder willens gezeigt hat, diejenigen interkulturellen Kompetenzen zu erlangen bzw. zu vermitteln, derer es bedürfte, auch ihren eigenen Ethnozentrismus einzudämmen. </a:t>
            </a:r>
          </a:p>
          <a:p>
            <a:pPr marL="342900" indent="-342900">
              <a:buFont typeface="Arial" panose="020B0604020202020204" pitchFamily="34" charset="0"/>
              <a:buChar char="•"/>
            </a:pPr>
            <a:r>
              <a:rPr lang="de-DE" sz="2000" b="0" dirty="0"/>
              <a:t>Insofern man die Indigene Psychologie im Rahmen dieser wünschenswerten Bemühung als ein erforderliches Korrektiv betrachten kann, stehen indigen-psychologische Perspektiven der Kulturpsychologie nicht entgegen, sondern ergänzen sie.“ </a:t>
            </a:r>
            <a:r>
              <a:rPr lang="en-US" sz="2000" b="0" dirty="0"/>
              <a:t>(</a:t>
            </a:r>
            <a:r>
              <a:rPr lang="en-US" sz="2000" b="0" dirty="0" err="1"/>
              <a:t>Chakkarath</a:t>
            </a:r>
            <a:r>
              <a:rPr lang="en-US" sz="2000" b="0" dirty="0"/>
              <a:t> 2022, S. 91) </a:t>
            </a:r>
            <a:endParaRPr lang="de-DE" sz="2000" b="0" dirty="0"/>
          </a:p>
          <a:p>
            <a:pPr algn="just">
              <a:lnSpc>
                <a:spcPct val="100000"/>
              </a:lnSpc>
              <a:spcAft>
                <a:spcPts val="0"/>
              </a:spcAft>
              <a:buSzPct val="100000"/>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753B73D1-4AC1-050D-0F7F-04A8F5762D67}"/>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F172E1CA-D30A-CEE2-319A-FA2A6B134619}"/>
              </a:ext>
            </a:extLst>
          </p:cNvPr>
          <p:cNvSpPr>
            <a:spLocks noGrp="1"/>
          </p:cNvSpPr>
          <p:nvPr>
            <p:ph type="sldNum" sz="quarter" idx="12"/>
          </p:nvPr>
        </p:nvSpPr>
        <p:spPr/>
        <p:txBody>
          <a:bodyPr/>
          <a:lstStyle/>
          <a:p>
            <a:fld id="{6C8FC03C-C266-4645-ABC5-645062898383}" type="slidenum">
              <a:rPr lang="de-DE" smtClean="0"/>
              <a:pPr/>
              <a:t>10</a:t>
            </a:fld>
            <a:r>
              <a:rPr lang="de-DE"/>
              <a:t> </a:t>
            </a:r>
            <a:endParaRPr lang="de-DE" dirty="0"/>
          </a:p>
        </p:txBody>
      </p:sp>
      <p:cxnSp>
        <p:nvCxnSpPr>
          <p:cNvPr id="7" name="Gerader Verbinder 6">
            <a:extLst>
              <a:ext uri="{FF2B5EF4-FFF2-40B4-BE49-F238E27FC236}">
                <a16:creationId xmlns:a16="http://schemas.microsoft.com/office/drawing/2014/main" id="{2A59A16D-A1B5-8346-8E84-1797E1EECEC3}"/>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534192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50E1F-1748-9BC3-639B-6F59C0D9996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549C7F0-D902-EA08-3691-79185EE4230C}"/>
              </a:ext>
            </a:extLst>
          </p:cNvPr>
          <p:cNvSpPr>
            <a:spLocks noGrp="1"/>
          </p:cNvSpPr>
          <p:nvPr>
            <p:ph type="title"/>
          </p:nvPr>
        </p:nvSpPr>
        <p:spPr>
          <a:xfrm>
            <a:off x="567751" y="256686"/>
            <a:ext cx="7560000" cy="468000"/>
          </a:xfrm>
        </p:spPr>
        <p:txBody>
          <a:bodyPr/>
          <a:lstStyle/>
          <a:p>
            <a:pPr algn="ctr"/>
            <a:r>
              <a:rPr lang="de-DE" sz="2400" b="1" dirty="0">
                <a:solidFill>
                  <a:schemeClr val="accent3">
                    <a:lumMod val="75000"/>
                  </a:schemeClr>
                </a:solidFill>
              </a:rPr>
              <a:t>5. Entwicklungslinien</a:t>
            </a:r>
          </a:p>
        </p:txBody>
      </p:sp>
      <p:sp>
        <p:nvSpPr>
          <p:cNvPr id="3" name="Inhaltsplatzhalter 2">
            <a:extLst>
              <a:ext uri="{FF2B5EF4-FFF2-40B4-BE49-F238E27FC236}">
                <a16:creationId xmlns:a16="http://schemas.microsoft.com/office/drawing/2014/main" id="{E77C3573-023B-BF71-A63A-1D5CAF703AAA}"/>
              </a:ext>
            </a:extLst>
          </p:cNvPr>
          <p:cNvSpPr>
            <a:spLocks noGrp="1"/>
          </p:cNvSpPr>
          <p:nvPr>
            <p:ph idx="1"/>
          </p:nvPr>
        </p:nvSpPr>
        <p:spPr>
          <a:xfrm>
            <a:off x="289787" y="1219540"/>
            <a:ext cx="8244472" cy="2936386"/>
          </a:xfrm>
        </p:spPr>
        <p:txBody>
          <a:bodyPr/>
          <a:lstStyle/>
          <a:p>
            <a:pPr marL="342900" indent="-342900" algn="just">
              <a:buFont typeface="Arial" panose="020B0604020202020204" pitchFamily="34" charset="0"/>
              <a:buChar char="•"/>
            </a:pPr>
            <a:r>
              <a:rPr lang="de-DE" sz="2000" b="0" dirty="0"/>
              <a:t>„Der Indigenen Psychologie haftet der Charakter einer kritischen, partiell auch wissenschaftspolitischen Bewegung an. Dies hängt an der Nähe, die ihre Entwicklung und inhaltliche Stoßrichtung zu postkolonialistischen Studien haben, die in der zweiten Hälfte des 20. Jahrhunderts ihren Anfang nahmen und im Zuge der politischen Dekolonisation des Erdballs auch eine kritische Distanzierung bzw. Befreiung aus der intellektuellen und wissenschaftlichen Bevormundung durch die einstigen Kolonialmächte anregten</a:t>
            </a:r>
            <a:r>
              <a:rPr lang="en-US" sz="2000" b="0" dirty="0"/>
              <a:t>” (</a:t>
            </a:r>
            <a:r>
              <a:rPr lang="en-US" sz="2000" b="0" dirty="0" err="1"/>
              <a:t>Chakkarath</a:t>
            </a:r>
            <a:r>
              <a:rPr lang="en-US" sz="2000" b="0" dirty="0"/>
              <a:t> 2022, S. 87) </a:t>
            </a:r>
            <a:endParaRPr lang="de-DE" sz="2000" b="0" dirty="0"/>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972551B1-29C5-2642-E410-C389FE5BF158}"/>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35F2A4BE-E110-06D7-BF0B-A2F72415A2A8}"/>
              </a:ext>
            </a:extLst>
          </p:cNvPr>
          <p:cNvSpPr>
            <a:spLocks noGrp="1"/>
          </p:cNvSpPr>
          <p:nvPr>
            <p:ph type="sldNum" sz="quarter" idx="12"/>
          </p:nvPr>
        </p:nvSpPr>
        <p:spPr/>
        <p:txBody>
          <a:bodyPr/>
          <a:lstStyle/>
          <a:p>
            <a:fld id="{6C8FC03C-C266-4645-ABC5-645062898383}" type="slidenum">
              <a:rPr lang="de-DE" smtClean="0"/>
              <a:pPr/>
              <a:t>11</a:t>
            </a:fld>
            <a:r>
              <a:rPr lang="de-DE"/>
              <a:t> </a:t>
            </a:r>
            <a:endParaRPr lang="de-DE" dirty="0"/>
          </a:p>
        </p:txBody>
      </p:sp>
      <p:cxnSp>
        <p:nvCxnSpPr>
          <p:cNvPr id="7" name="Gerader Verbinder 6">
            <a:extLst>
              <a:ext uri="{FF2B5EF4-FFF2-40B4-BE49-F238E27FC236}">
                <a16:creationId xmlns:a16="http://schemas.microsoft.com/office/drawing/2014/main" id="{426CA593-9560-96CC-9311-889AAC39AD47}"/>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411591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8D453-11F4-6E59-52BC-FDA09246583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A4712DB-9F8D-7EF0-8109-F65B7E467880}"/>
              </a:ext>
            </a:extLst>
          </p:cNvPr>
          <p:cNvSpPr>
            <a:spLocks noGrp="1"/>
          </p:cNvSpPr>
          <p:nvPr>
            <p:ph type="title"/>
          </p:nvPr>
        </p:nvSpPr>
        <p:spPr>
          <a:xfrm>
            <a:off x="567751" y="256686"/>
            <a:ext cx="7560000" cy="468000"/>
          </a:xfrm>
        </p:spPr>
        <p:txBody>
          <a:bodyPr/>
          <a:lstStyle/>
          <a:p>
            <a:pPr algn="ctr"/>
            <a:r>
              <a:rPr lang="de-DE" sz="2400" b="1" dirty="0">
                <a:solidFill>
                  <a:schemeClr val="accent3">
                    <a:lumMod val="75000"/>
                  </a:schemeClr>
                </a:solidFill>
              </a:rPr>
              <a:t>5. Entwicklungslinien</a:t>
            </a:r>
          </a:p>
        </p:txBody>
      </p:sp>
      <p:sp>
        <p:nvSpPr>
          <p:cNvPr id="3" name="Inhaltsplatzhalter 2">
            <a:extLst>
              <a:ext uri="{FF2B5EF4-FFF2-40B4-BE49-F238E27FC236}">
                <a16:creationId xmlns:a16="http://schemas.microsoft.com/office/drawing/2014/main" id="{EB856227-11FC-C4CF-4704-B22427861758}"/>
              </a:ext>
            </a:extLst>
          </p:cNvPr>
          <p:cNvSpPr>
            <a:spLocks noGrp="1"/>
          </p:cNvSpPr>
          <p:nvPr>
            <p:ph idx="1"/>
          </p:nvPr>
        </p:nvSpPr>
        <p:spPr>
          <a:xfrm>
            <a:off x="289787" y="1219540"/>
            <a:ext cx="8244472" cy="2936386"/>
          </a:xfrm>
        </p:spPr>
        <p:txBody>
          <a:bodyPr/>
          <a:lstStyle/>
          <a:p>
            <a:pPr marL="342900" indent="-342900" algn="just">
              <a:buFont typeface="Arial" panose="020B0604020202020204" pitchFamily="34" charset="0"/>
              <a:buChar char="•"/>
            </a:pPr>
            <a:r>
              <a:rPr lang="de-DE" sz="2000" b="0" dirty="0"/>
              <a:t>„</a:t>
            </a:r>
            <a:r>
              <a:rPr lang="en-US" sz="2000" b="0" dirty="0"/>
              <a:t>In many cases, after years of following Western models, researchers felt a lack and a need for the indigenization of psychology. There was a dissatisfaction with serving as a mere test bed for psychological theories that originated in Anglo-American cultures. In many cultures of the world, researchers felt that the theories, constructs, and basic principles did not apply to them; they did not address the real psychology of the Chinese, Filipino, African, or other peoples; they paid scant attention to constructs that were central to psychological functioning in particular cultures” (Greenfield 2000, S. 226–227) </a:t>
            </a:r>
          </a:p>
          <a:p>
            <a:pPr algn="just"/>
            <a:r>
              <a:rPr lang="en-US" sz="2000" b="0" dirty="0">
                <a:sym typeface="Wingdings" panose="05000000000000000000" pitchFamily="2" charset="2"/>
              </a:rPr>
              <a:t> </a:t>
            </a:r>
            <a:r>
              <a:rPr lang="en-US" sz="2000" b="0" dirty="0" err="1">
                <a:sym typeface="Wingdings" panose="05000000000000000000" pitchFamily="2" charset="2"/>
              </a:rPr>
              <a:t>Eigentliche</a:t>
            </a:r>
            <a:r>
              <a:rPr lang="en-US" sz="2000" b="0" dirty="0">
                <a:sym typeface="Wingdings" panose="05000000000000000000" pitchFamily="2" charset="2"/>
              </a:rPr>
              <a:t> </a:t>
            </a:r>
            <a:r>
              <a:rPr lang="en-US" sz="2000" b="0" dirty="0" err="1">
                <a:sym typeface="Wingdings" panose="05000000000000000000" pitchFamily="2" charset="2"/>
              </a:rPr>
              <a:t>Reproduktion</a:t>
            </a:r>
            <a:r>
              <a:rPr lang="en-US" sz="2000" b="0" dirty="0">
                <a:sym typeface="Wingdings" panose="05000000000000000000" pitchFamily="2" charset="2"/>
              </a:rPr>
              <a:t> </a:t>
            </a:r>
            <a:r>
              <a:rPr lang="en-US" sz="2000" b="0" dirty="0" err="1">
                <a:sym typeface="Wingdings" panose="05000000000000000000" pitchFamily="2" charset="2"/>
              </a:rPr>
              <a:t>dessen</a:t>
            </a:r>
            <a:r>
              <a:rPr lang="en-US" sz="2000" b="0" dirty="0">
                <a:sym typeface="Wingdings" panose="05000000000000000000" pitchFamily="2" charset="2"/>
              </a:rPr>
              <a:t>, was </a:t>
            </a:r>
            <a:r>
              <a:rPr lang="en-US" sz="2000" b="0" dirty="0" err="1">
                <a:sym typeface="Wingdings" panose="05000000000000000000" pitchFamily="2" charset="2"/>
              </a:rPr>
              <a:t>bereits</a:t>
            </a:r>
            <a:r>
              <a:rPr lang="en-US" sz="2000" b="0" dirty="0">
                <a:sym typeface="Wingdings" panose="05000000000000000000" pitchFamily="2" charset="2"/>
              </a:rPr>
              <a:t> </a:t>
            </a:r>
            <a:r>
              <a:rPr lang="en-US" sz="2000" b="0" dirty="0" err="1">
                <a:sym typeface="Wingdings" panose="05000000000000000000" pitchFamily="2" charset="2"/>
              </a:rPr>
              <a:t>angelegt</a:t>
            </a:r>
            <a:r>
              <a:rPr lang="en-US" sz="2000" b="0" dirty="0">
                <a:sym typeface="Wingdings" panose="05000000000000000000" pitchFamily="2" charset="2"/>
              </a:rPr>
              <a:t> </a:t>
            </a:r>
            <a:r>
              <a:rPr lang="en-US" sz="2000" b="0" dirty="0" err="1">
                <a:sym typeface="Wingdings" panose="05000000000000000000" pitchFamily="2" charset="2"/>
              </a:rPr>
              <a:t>ist</a:t>
            </a:r>
            <a:r>
              <a:rPr lang="en-US" sz="2000" b="0" dirty="0">
                <a:sym typeface="Wingdings" panose="05000000000000000000" pitchFamily="2" charset="2"/>
              </a:rPr>
              <a:t> </a:t>
            </a:r>
            <a:endParaRPr lang="de-DE" sz="2000" b="0" dirty="0"/>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F833A845-A757-E19D-6FC2-46F3A897F565}"/>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F933FC34-4930-5402-25C7-820A5493091C}"/>
              </a:ext>
            </a:extLst>
          </p:cNvPr>
          <p:cNvSpPr>
            <a:spLocks noGrp="1"/>
          </p:cNvSpPr>
          <p:nvPr>
            <p:ph type="sldNum" sz="quarter" idx="12"/>
          </p:nvPr>
        </p:nvSpPr>
        <p:spPr/>
        <p:txBody>
          <a:bodyPr/>
          <a:lstStyle/>
          <a:p>
            <a:fld id="{6C8FC03C-C266-4645-ABC5-645062898383}" type="slidenum">
              <a:rPr lang="de-DE" smtClean="0"/>
              <a:pPr/>
              <a:t>12</a:t>
            </a:fld>
            <a:r>
              <a:rPr lang="de-DE"/>
              <a:t> </a:t>
            </a:r>
            <a:endParaRPr lang="de-DE" dirty="0"/>
          </a:p>
        </p:txBody>
      </p:sp>
      <p:cxnSp>
        <p:nvCxnSpPr>
          <p:cNvPr id="7" name="Gerader Verbinder 6">
            <a:extLst>
              <a:ext uri="{FF2B5EF4-FFF2-40B4-BE49-F238E27FC236}">
                <a16:creationId xmlns:a16="http://schemas.microsoft.com/office/drawing/2014/main" id="{E7DC6C30-9539-912A-6F86-FF027BCB43C9}"/>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479654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D6D4B-713D-014A-75EE-E0C1833A773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11FC40F-427C-BBF6-92C8-54ECBF8F1580}"/>
              </a:ext>
            </a:extLst>
          </p:cNvPr>
          <p:cNvSpPr>
            <a:spLocks noGrp="1"/>
          </p:cNvSpPr>
          <p:nvPr>
            <p:ph type="title"/>
          </p:nvPr>
        </p:nvSpPr>
        <p:spPr>
          <a:xfrm>
            <a:off x="567751" y="256686"/>
            <a:ext cx="7560000" cy="468000"/>
          </a:xfrm>
        </p:spPr>
        <p:txBody>
          <a:bodyPr/>
          <a:lstStyle/>
          <a:p>
            <a:pPr algn="ctr"/>
            <a:r>
              <a:rPr lang="de-DE" sz="2400" b="1" dirty="0">
                <a:solidFill>
                  <a:schemeClr val="accent3">
                    <a:lumMod val="75000"/>
                  </a:schemeClr>
                </a:solidFill>
              </a:rPr>
              <a:t>5. Entwicklungslinien</a:t>
            </a:r>
          </a:p>
        </p:txBody>
      </p:sp>
      <p:sp>
        <p:nvSpPr>
          <p:cNvPr id="3" name="Inhaltsplatzhalter 2">
            <a:extLst>
              <a:ext uri="{FF2B5EF4-FFF2-40B4-BE49-F238E27FC236}">
                <a16:creationId xmlns:a16="http://schemas.microsoft.com/office/drawing/2014/main" id="{9B247AEF-05AD-8B57-FA2E-3A844184BBB4}"/>
              </a:ext>
            </a:extLst>
          </p:cNvPr>
          <p:cNvSpPr>
            <a:spLocks noGrp="1"/>
          </p:cNvSpPr>
          <p:nvPr>
            <p:ph idx="1"/>
          </p:nvPr>
        </p:nvSpPr>
        <p:spPr>
          <a:xfrm>
            <a:off x="289787" y="1219540"/>
            <a:ext cx="8244472" cy="2936386"/>
          </a:xfrm>
        </p:spPr>
        <p:txBody>
          <a:bodyPr/>
          <a:lstStyle/>
          <a:p>
            <a:pPr marL="342900" indent="-342900" algn="just">
              <a:buFont typeface="Arial" panose="020B0604020202020204" pitchFamily="34" charset="0"/>
              <a:buChar char="•"/>
            </a:pPr>
            <a:r>
              <a:rPr lang="de-DE" sz="2000" b="0" dirty="0"/>
              <a:t>„Die indigenen Merkmale der westlichen Psychologie zeigen sich auch darin, dass ihre Fragestellungen und Antworten von vorwiegend ‚weißen‘, größtenteils an westlichen Universitäten tätigen, vorrangig mit westlichen Sprachen und Wissenschaftsdiskursen vertrauten </a:t>
            </a:r>
            <a:r>
              <a:rPr lang="de-DE" sz="2000" b="0" dirty="0" err="1"/>
              <a:t>Forscher:innen</a:t>
            </a:r>
            <a:r>
              <a:rPr lang="de-DE" sz="2000" b="0" dirty="0"/>
              <a:t> in kulturellen Kontexten und Gesellschaften entwickelt wurden, die für die Entwicklungskontexte, Lebensbedingungen und Problemlagen der restlichen Welt nicht als repräsentativ gelten können.</a:t>
            </a:r>
            <a:r>
              <a:rPr lang="en-US" sz="2000" b="0" dirty="0"/>
              <a:t>” (</a:t>
            </a:r>
            <a:r>
              <a:rPr lang="en-US" sz="2000" b="0" dirty="0" err="1"/>
              <a:t>Chakkarath</a:t>
            </a:r>
            <a:r>
              <a:rPr lang="en-US" sz="2000" b="0" dirty="0"/>
              <a:t> 2022, S. 87) </a:t>
            </a:r>
            <a:endParaRPr lang="de-DE" sz="2000" b="0" dirty="0"/>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FC2992FB-A43F-F7EB-C1E0-C52AAA39A09D}"/>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6A9DDC33-1909-8303-8BF9-C865E565CE79}"/>
              </a:ext>
            </a:extLst>
          </p:cNvPr>
          <p:cNvSpPr>
            <a:spLocks noGrp="1"/>
          </p:cNvSpPr>
          <p:nvPr>
            <p:ph type="sldNum" sz="quarter" idx="12"/>
          </p:nvPr>
        </p:nvSpPr>
        <p:spPr/>
        <p:txBody>
          <a:bodyPr/>
          <a:lstStyle/>
          <a:p>
            <a:fld id="{6C8FC03C-C266-4645-ABC5-645062898383}" type="slidenum">
              <a:rPr lang="de-DE" smtClean="0"/>
              <a:pPr/>
              <a:t>13</a:t>
            </a:fld>
            <a:r>
              <a:rPr lang="de-DE"/>
              <a:t> </a:t>
            </a:r>
            <a:endParaRPr lang="de-DE" dirty="0"/>
          </a:p>
        </p:txBody>
      </p:sp>
      <p:cxnSp>
        <p:nvCxnSpPr>
          <p:cNvPr id="7" name="Gerader Verbinder 6">
            <a:extLst>
              <a:ext uri="{FF2B5EF4-FFF2-40B4-BE49-F238E27FC236}">
                <a16:creationId xmlns:a16="http://schemas.microsoft.com/office/drawing/2014/main" id="{70B963C2-13E9-1615-F653-6700A9264CC4}"/>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681393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CC7C3-A802-AD00-5A39-96A457A57F1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064816D-5AEF-0063-BAE2-7C4E6DC701E9}"/>
              </a:ext>
            </a:extLst>
          </p:cNvPr>
          <p:cNvSpPr>
            <a:spLocks noGrp="1"/>
          </p:cNvSpPr>
          <p:nvPr>
            <p:ph type="title"/>
          </p:nvPr>
        </p:nvSpPr>
        <p:spPr>
          <a:xfrm>
            <a:off x="567751" y="323332"/>
            <a:ext cx="7560000" cy="468000"/>
          </a:xfrm>
        </p:spPr>
        <p:txBody>
          <a:bodyPr/>
          <a:lstStyle/>
          <a:p>
            <a:pPr algn="ctr"/>
            <a:r>
              <a:rPr lang="de-DE" sz="3200" b="1" dirty="0">
                <a:solidFill>
                  <a:schemeClr val="accent3">
                    <a:lumMod val="75000"/>
                  </a:schemeClr>
                </a:solidFill>
              </a:rPr>
              <a:t>Literatur</a:t>
            </a:r>
          </a:p>
        </p:txBody>
      </p:sp>
      <p:sp>
        <p:nvSpPr>
          <p:cNvPr id="3" name="Inhaltsplatzhalter 2">
            <a:extLst>
              <a:ext uri="{FF2B5EF4-FFF2-40B4-BE49-F238E27FC236}">
                <a16:creationId xmlns:a16="http://schemas.microsoft.com/office/drawing/2014/main" id="{82E793A9-D41E-79D9-F723-854B057F4010}"/>
              </a:ext>
            </a:extLst>
          </p:cNvPr>
          <p:cNvSpPr>
            <a:spLocks noGrp="1"/>
          </p:cNvSpPr>
          <p:nvPr>
            <p:ph idx="1"/>
          </p:nvPr>
        </p:nvSpPr>
        <p:spPr>
          <a:xfrm>
            <a:off x="324000" y="1183817"/>
            <a:ext cx="8244472" cy="2936386"/>
          </a:xfrm>
        </p:spPr>
        <p:txBody>
          <a:bodyPr/>
          <a:lstStyle/>
          <a:p>
            <a:r>
              <a:rPr lang="de-DE" sz="1600" b="0" dirty="0" err="1"/>
              <a:t>Chakkarath</a:t>
            </a:r>
            <a:r>
              <a:rPr lang="de-DE" sz="1600" b="0" dirty="0"/>
              <a:t>, P. (2022). Die indigen-psychologische Perspektive. In U. </a:t>
            </a:r>
            <a:r>
              <a:rPr lang="de-DE" sz="1600" b="0" dirty="0" err="1"/>
              <a:t>Wolfradt</a:t>
            </a:r>
            <a:r>
              <a:rPr lang="de-DE" sz="1600" b="0" dirty="0"/>
              <a:t>, L. </a:t>
            </a:r>
            <a:r>
              <a:rPr lang="de-DE" sz="1600" b="0" dirty="0" err="1"/>
              <a:t>Allolio-Näcke</a:t>
            </a:r>
            <a:r>
              <a:rPr lang="de-DE" sz="1600" b="0" dirty="0"/>
              <a:t> &amp; P. S. Ruppel (Hrsg.), Kulturpsychologie – Eine Einführung (S. 83–92). Wiesbaden: Springer. DOI: </a:t>
            </a:r>
            <a:r>
              <a:rPr lang="de-DE" sz="1600" b="0" dirty="0">
                <a:hlinkClick r:id="rId3"/>
              </a:rPr>
              <a:t>https://doi.org/10.1007/978-3-658-37918-6_8</a:t>
            </a:r>
            <a:r>
              <a:rPr lang="de-DE" sz="1600" b="0" dirty="0"/>
              <a:t> </a:t>
            </a:r>
          </a:p>
          <a:p>
            <a:r>
              <a:rPr lang="en-US" sz="1600" b="0" dirty="0"/>
              <a:t>Greenfield, P. M. (2000). Three approaches to the psychology of culture: Where do they come from? Where can they go?. Asian Journal of Social Psychology, 3(3), 223-240. DOI: </a:t>
            </a:r>
            <a:r>
              <a:rPr lang="en-US" sz="1600" b="0" dirty="0">
                <a:hlinkClick r:id="rId4"/>
              </a:rPr>
              <a:t>https://doi.org/10.1111/1467-839X.00066</a:t>
            </a:r>
            <a:r>
              <a:rPr lang="en-US" sz="1600" b="0" dirty="0"/>
              <a:t> </a:t>
            </a:r>
          </a:p>
          <a:p>
            <a:r>
              <a:rPr lang="en-US" sz="1600" b="0" dirty="0"/>
              <a:t>Kim, U. &amp; Berry, J. (1993) (</a:t>
            </a:r>
            <a:r>
              <a:rPr lang="en-US" sz="1600" b="0" dirty="0" err="1"/>
              <a:t>Hrsg</a:t>
            </a:r>
            <a:r>
              <a:rPr lang="en-US" sz="1600" b="0" dirty="0"/>
              <a:t>.). Indigenous psychologies: Research and experience in cultural context. Thousand Oaks, CA: Sage.</a:t>
            </a:r>
          </a:p>
          <a:p>
            <a:r>
              <a:rPr lang="en-US" sz="1600" b="0" dirty="0"/>
              <a:t>Kim, U., Yang, K.-S., &amp; Hwang, K.-K. (2006). Contributions to Indigenous and Cultural Psychology: Understanding People in Context. In U. Kim, K.-S. Yang &amp; K.-K. Hwang (</a:t>
            </a:r>
            <a:r>
              <a:rPr lang="en-US" sz="1600" b="0" dirty="0" err="1"/>
              <a:t>Hrsg</a:t>
            </a:r>
            <a:r>
              <a:rPr lang="en-US" sz="1600" b="0" dirty="0"/>
              <a:t>.), Indigenous and cultural psychology: Understanding people in context </a:t>
            </a:r>
            <a:r>
              <a:rPr lang="de-DE" sz="1600" b="0" dirty="0"/>
              <a:t>(S. 3–25)</a:t>
            </a:r>
            <a:r>
              <a:rPr lang="en-US" sz="1600" b="0" dirty="0"/>
              <a:t>. New York, NY: Springer. DOI: </a:t>
            </a:r>
            <a:r>
              <a:rPr lang="en-US" sz="1600" b="0" dirty="0">
                <a:hlinkClick r:id="rId5"/>
              </a:rPr>
              <a:t>https://doi.org/10.1007/0-387-28662-4</a:t>
            </a:r>
            <a:r>
              <a:rPr lang="en-US" sz="1600" b="0" dirty="0"/>
              <a:t> </a:t>
            </a:r>
          </a:p>
          <a:p>
            <a:pPr algn="just">
              <a:lnSpc>
                <a:spcPct val="100000"/>
              </a:lnSpc>
              <a:spcAft>
                <a:spcPts val="0"/>
              </a:spcAft>
              <a:buSzPct val="100000"/>
            </a:pPr>
            <a:endParaRPr lang="de-DE" sz="240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17EAC7BC-EF82-744D-3F6A-BCEA4B431BB1}"/>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9BCB026-6168-5BC6-9AD1-836AFBE06F29}"/>
              </a:ext>
            </a:extLst>
          </p:cNvPr>
          <p:cNvSpPr>
            <a:spLocks noGrp="1"/>
          </p:cNvSpPr>
          <p:nvPr>
            <p:ph type="sldNum" sz="quarter" idx="12"/>
          </p:nvPr>
        </p:nvSpPr>
        <p:spPr/>
        <p:txBody>
          <a:bodyPr/>
          <a:lstStyle/>
          <a:p>
            <a:fld id="{6C8FC03C-C266-4645-ABC5-645062898383}" type="slidenum">
              <a:rPr lang="de-DE" smtClean="0"/>
              <a:pPr/>
              <a:t>14</a:t>
            </a:fld>
            <a:r>
              <a:rPr lang="de-DE"/>
              <a:t> </a:t>
            </a:r>
            <a:endParaRPr lang="de-DE" dirty="0"/>
          </a:p>
        </p:txBody>
      </p:sp>
      <p:cxnSp>
        <p:nvCxnSpPr>
          <p:cNvPr id="7" name="Gerader Verbinder 6">
            <a:extLst>
              <a:ext uri="{FF2B5EF4-FFF2-40B4-BE49-F238E27FC236}">
                <a16:creationId xmlns:a16="http://schemas.microsoft.com/office/drawing/2014/main" id="{2035FF47-AFF9-69D2-B66C-6DDA62E97D84}"/>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836969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684EE-DF22-D11A-B59F-4A97805332E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E7095B-C7B0-BC4B-9FD4-2AA6BEE294E0}"/>
              </a:ext>
            </a:extLst>
          </p:cNvPr>
          <p:cNvSpPr>
            <a:spLocks noGrp="1"/>
          </p:cNvSpPr>
          <p:nvPr>
            <p:ph type="title"/>
          </p:nvPr>
        </p:nvSpPr>
        <p:spPr/>
        <p:txBody>
          <a:bodyPr/>
          <a:lstStyle/>
          <a:p>
            <a:pPr algn="ctr"/>
            <a:r>
              <a:rPr lang="de-DE" b="1" dirty="0">
                <a:solidFill>
                  <a:schemeClr val="accent3">
                    <a:lumMod val="75000"/>
                  </a:schemeClr>
                </a:solidFill>
              </a:rPr>
              <a:t>Wiederholung der Vorlesungsinhalte</a:t>
            </a:r>
          </a:p>
        </p:txBody>
      </p:sp>
      <p:sp>
        <p:nvSpPr>
          <p:cNvPr id="3" name="Inhaltsplatzhalter 2">
            <a:extLst>
              <a:ext uri="{FF2B5EF4-FFF2-40B4-BE49-F238E27FC236}">
                <a16:creationId xmlns:a16="http://schemas.microsoft.com/office/drawing/2014/main" id="{D631F833-69AD-277F-DF78-9140C1892610}"/>
              </a:ext>
            </a:extLst>
          </p:cNvPr>
          <p:cNvSpPr>
            <a:spLocks noGrp="1"/>
          </p:cNvSpPr>
          <p:nvPr>
            <p:ph idx="1"/>
          </p:nvPr>
        </p:nvSpPr>
        <p:spPr>
          <a:xfrm>
            <a:off x="589502" y="1401594"/>
            <a:ext cx="7560000" cy="2936386"/>
          </a:xfrm>
        </p:spPr>
        <p:txBody>
          <a:bodyPr/>
          <a:lstStyle/>
          <a:p>
            <a:pPr marL="457200" indent="-457200">
              <a:buFont typeface="+mj-lt"/>
              <a:buAutoNum type="arabicPeriod"/>
            </a:pPr>
            <a:r>
              <a:rPr lang="de-DE" sz="2000" b="0" dirty="0"/>
              <a:t>Definition</a:t>
            </a:r>
          </a:p>
          <a:p>
            <a:pPr marL="457200" indent="-457200">
              <a:buFont typeface="+mj-lt"/>
              <a:buAutoNum type="arabicPeriod"/>
            </a:pPr>
            <a:r>
              <a:rPr lang="de-DE" sz="2000" b="0" dirty="0"/>
              <a:t>10 Charakteristiken einer indigenen Psychologie</a:t>
            </a:r>
          </a:p>
          <a:p>
            <a:pPr marL="457200" indent="-457200">
              <a:buFont typeface="+mj-lt"/>
              <a:buAutoNum type="arabicPeriod"/>
            </a:pPr>
            <a:r>
              <a:rPr lang="de-DE" sz="2000" b="0" dirty="0"/>
              <a:t>Indigen-psychologische Theorien als Gegenstandsbereich </a:t>
            </a:r>
          </a:p>
          <a:p>
            <a:pPr marL="457200" indent="-457200">
              <a:buFont typeface="+mj-lt"/>
              <a:buAutoNum type="arabicPeriod"/>
            </a:pPr>
            <a:r>
              <a:rPr lang="de-DE" sz="2000" b="0" dirty="0"/>
              <a:t>Kulturpsychologie und indigene Psychologie</a:t>
            </a:r>
          </a:p>
          <a:p>
            <a:pPr marL="457200" indent="-457200">
              <a:buFont typeface="+mj-lt"/>
              <a:buAutoNum type="arabicPeriod"/>
            </a:pPr>
            <a:r>
              <a:rPr lang="de-DE" sz="2000" b="0" dirty="0"/>
              <a:t>Entwicklungslinien</a:t>
            </a:r>
          </a:p>
          <a:p>
            <a:pPr marL="342900" indent="-342900" algn="just">
              <a:lnSpc>
                <a:spcPct val="100000"/>
              </a:lnSpc>
              <a:buSzPct val="100000"/>
              <a:buFont typeface="+mj-lt"/>
              <a:buAutoNum type="arabicPeriod"/>
            </a:pPr>
            <a:endParaRPr lang="de-DE" sz="20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03FE2C83-3027-0CD6-3994-409B78C6D02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78CFDC28-136B-929C-565F-AEF8CBB45D2A}"/>
              </a:ext>
            </a:extLst>
          </p:cNvPr>
          <p:cNvSpPr>
            <a:spLocks noGrp="1"/>
          </p:cNvSpPr>
          <p:nvPr>
            <p:ph type="sldNum" sz="quarter" idx="12"/>
          </p:nvPr>
        </p:nvSpPr>
        <p:spPr/>
        <p:txBody>
          <a:bodyPr/>
          <a:lstStyle/>
          <a:p>
            <a:fld id="{6C8FC03C-C266-4645-ABC5-645062898383}" type="slidenum">
              <a:rPr lang="de-DE" smtClean="0"/>
              <a:pPr/>
              <a:t>2</a:t>
            </a:fld>
            <a:r>
              <a:rPr lang="de-DE"/>
              <a:t> </a:t>
            </a:r>
            <a:endParaRPr lang="de-DE" dirty="0"/>
          </a:p>
        </p:txBody>
      </p:sp>
      <p:cxnSp>
        <p:nvCxnSpPr>
          <p:cNvPr id="7" name="Gerader Verbinder 6">
            <a:extLst>
              <a:ext uri="{FF2B5EF4-FFF2-40B4-BE49-F238E27FC236}">
                <a16:creationId xmlns:a16="http://schemas.microsoft.com/office/drawing/2014/main" id="{625910E5-3F05-B6F4-9892-A663CF35E529}"/>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51527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79941-63CA-A241-AB40-59D23B2B72E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976258B-2D32-5B02-19C8-5BF2EA071817}"/>
              </a:ext>
            </a:extLst>
          </p:cNvPr>
          <p:cNvSpPr>
            <a:spLocks noGrp="1"/>
          </p:cNvSpPr>
          <p:nvPr>
            <p:ph type="title"/>
          </p:nvPr>
        </p:nvSpPr>
        <p:spPr>
          <a:xfrm>
            <a:off x="467999" y="396000"/>
            <a:ext cx="8225795" cy="468000"/>
          </a:xfrm>
        </p:spPr>
        <p:txBody>
          <a:bodyPr/>
          <a:lstStyle/>
          <a:p>
            <a:pPr algn="ctr"/>
            <a:r>
              <a:rPr lang="de-DE" sz="2400" b="1" dirty="0">
                <a:solidFill>
                  <a:schemeClr val="accent3">
                    <a:lumMod val="75000"/>
                  </a:schemeClr>
                </a:solidFill>
              </a:rPr>
              <a:t>1. Definition</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76CEC37C-F4FA-FCEF-1EAF-80559651BC18}"/>
              </a:ext>
            </a:extLst>
          </p:cNvPr>
          <p:cNvSpPr>
            <a:spLocks noGrp="1"/>
          </p:cNvSpPr>
          <p:nvPr>
            <p:ph idx="1"/>
          </p:nvPr>
        </p:nvSpPr>
        <p:spPr>
          <a:xfrm>
            <a:off x="449323" y="1411955"/>
            <a:ext cx="8244472" cy="2936386"/>
          </a:xfrm>
        </p:spPr>
        <p:txBody>
          <a:bodyPr/>
          <a:lstStyle/>
          <a:p>
            <a:pPr marL="285750" indent="-285750">
              <a:buFont typeface="Wingdings" panose="05000000000000000000" pitchFamily="2" charset="2"/>
              <a:buChar char="Ø"/>
            </a:pPr>
            <a:r>
              <a:rPr lang="en-US" sz="2000" b="0" dirty="0"/>
              <a:t>Indigene </a:t>
            </a:r>
            <a:r>
              <a:rPr lang="en-US" sz="2000" b="0" dirty="0" err="1"/>
              <a:t>Psychologie</a:t>
            </a:r>
            <a:r>
              <a:rPr lang="en-US" sz="2000" b="0" dirty="0"/>
              <a:t> </a:t>
            </a:r>
            <a:r>
              <a:rPr lang="en-US" sz="2000" b="0" dirty="0" err="1"/>
              <a:t>als</a:t>
            </a:r>
            <a:r>
              <a:rPr lang="en-US" sz="2000" b="0" dirty="0"/>
              <a:t> </a:t>
            </a:r>
            <a:r>
              <a:rPr lang="de-DE" sz="2000" b="0" dirty="0"/>
              <a:t>„</a:t>
            </a:r>
            <a:r>
              <a:rPr lang="en-US" sz="2000" b="0" dirty="0"/>
              <a:t>the scientific study of human behavior or mind that is native, that is not transported from other regions, and that is designed for its people” (</a:t>
            </a:r>
            <a:r>
              <a:rPr lang="en-US" sz="2000" b="0" dirty="0" err="1"/>
              <a:t>Uichol</a:t>
            </a:r>
            <a:r>
              <a:rPr lang="en-US" sz="2000" b="0" dirty="0"/>
              <a:t> Kim &amp; John Berry 1993, S. 2)</a:t>
            </a:r>
          </a:p>
          <a:p>
            <a:pPr marL="285750" indent="-285750">
              <a:buFont typeface="Wingdings" panose="05000000000000000000" pitchFamily="2" charset="2"/>
              <a:buChar char="Ø"/>
            </a:pPr>
            <a:r>
              <a:rPr lang="de-DE" sz="2000" b="0" dirty="0"/>
              <a:t>„Unter ‚Indigener Psychologie‘ wird eine Forschungsausrichtung verstanden, die psychologische Theorien und darauf basierende Untersuchungs- und Behandlungspraktiken in ihrer Kulturabhängigkeit und damit einhergehend begrenzten Reichweite betrachtet.“ (</a:t>
            </a:r>
            <a:r>
              <a:rPr lang="de-DE" sz="2000" b="0" dirty="0" err="1"/>
              <a:t>Pradeep</a:t>
            </a:r>
            <a:r>
              <a:rPr lang="de-DE" sz="2000" b="0" dirty="0"/>
              <a:t> </a:t>
            </a:r>
            <a:r>
              <a:rPr lang="de-DE" sz="2000" b="0" dirty="0" err="1"/>
              <a:t>Chakkarath</a:t>
            </a:r>
            <a:r>
              <a:rPr lang="de-DE" sz="2000" b="0" dirty="0"/>
              <a:t> 2022, S. 83)</a:t>
            </a:r>
          </a:p>
          <a:p>
            <a:pPr algn="just">
              <a:lnSpc>
                <a:spcPct val="100000"/>
              </a:lnSpc>
              <a:spcAft>
                <a:spcPts val="0"/>
              </a:spcAft>
              <a:buSzPct val="100000"/>
            </a:pPr>
            <a:endParaRPr lang="de-DE" sz="14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B6D19EEA-7CB0-5D70-B71A-373D2407F83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8901481-8159-4EF5-94BA-F61B7763F00C}"/>
              </a:ext>
            </a:extLst>
          </p:cNvPr>
          <p:cNvSpPr>
            <a:spLocks noGrp="1"/>
          </p:cNvSpPr>
          <p:nvPr>
            <p:ph type="sldNum" sz="quarter" idx="12"/>
          </p:nvPr>
        </p:nvSpPr>
        <p:spPr/>
        <p:txBody>
          <a:bodyPr/>
          <a:lstStyle/>
          <a:p>
            <a:fld id="{6C8FC03C-C266-4645-ABC5-645062898383}" type="slidenum">
              <a:rPr lang="de-DE" smtClean="0"/>
              <a:pPr/>
              <a:t>3</a:t>
            </a:fld>
            <a:r>
              <a:rPr lang="de-DE"/>
              <a:t> </a:t>
            </a:r>
            <a:endParaRPr lang="de-DE" dirty="0"/>
          </a:p>
        </p:txBody>
      </p:sp>
      <p:cxnSp>
        <p:nvCxnSpPr>
          <p:cNvPr id="7" name="Gerader Verbinder 6">
            <a:extLst>
              <a:ext uri="{FF2B5EF4-FFF2-40B4-BE49-F238E27FC236}">
                <a16:creationId xmlns:a16="http://schemas.microsoft.com/office/drawing/2014/main" id="{13E64745-F303-5084-A370-F2E759870FB1}"/>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
        <p:nvSpPr>
          <p:cNvPr id="9" name="Textfeld 8">
            <a:extLst>
              <a:ext uri="{FF2B5EF4-FFF2-40B4-BE49-F238E27FC236}">
                <a16:creationId xmlns:a16="http://schemas.microsoft.com/office/drawing/2014/main" id="{8B500E12-E306-EB6A-5602-008B5A398761}"/>
              </a:ext>
            </a:extLst>
          </p:cNvPr>
          <p:cNvSpPr txBox="1"/>
          <p:nvPr/>
        </p:nvSpPr>
        <p:spPr>
          <a:xfrm>
            <a:off x="292357" y="1170339"/>
            <a:ext cx="8587173" cy="2376264"/>
          </a:xfrm>
          <a:prstGeom prst="rect">
            <a:avLst/>
          </a:prstGeom>
          <a:noFill/>
          <a:ln w="19050">
            <a:solidFill>
              <a:schemeClr val="tx2"/>
            </a:solidFill>
          </a:ln>
        </p:spPr>
        <p:txBody>
          <a:bodyPr wrap="square" rtlCol="0">
            <a:spAutoFit/>
          </a:bodyPr>
          <a:lstStyle/>
          <a:p>
            <a:endParaRPr lang="de-DE" dirty="0"/>
          </a:p>
        </p:txBody>
      </p:sp>
    </p:spTree>
    <p:extLst>
      <p:ext uri="{BB962C8B-B14F-4D97-AF65-F5344CB8AC3E}">
        <p14:creationId xmlns:p14="http://schemas.microsoft.com/office/powerpoint/2010/main" val="1760491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8D0FA-280D-B4D7-FC2E-4D5AF6A2ADC0}"/>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4B6DADE4-A174-931C-BF67-0D2088EAE836}"/>
              </a:ext>
            </a:extLst>
          </p:cNvPr>
          <p:cNvSpPr>
            <a:spLocks noGrp="1"/>
          </p:cNvSpPr>
          <p:nvPr>
            <p:ph idx="1"/>
          </p:nvPr>
        </p:nvSpPr>
        <p:spPr>
          <a:xfrm>
            <a:off x="450000" y="1278664"/>
            <a:ext cx="8244472" cy="2936386"/>
          </a:xfrm>
        </p:spPr>
        <p:txBody>
          <a:bodyPr/>
          <a:lstStyle/>
          <a:p>
            <a:pPr algn="just">
              <a:lnSpc>
                <a:spcPct val="100000"/>
              </a:lnSpc>
              <a:spcAft>
                <a:spcPts val="0"/>
              </a:spcAft>
              <a:buSzPct val="100000"/>
            </a:pPr>
            <a:endParaRPr lang="de-DE" sz="1400" b="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B6A1BCEE-1A6E-645B-6B18-DC51BB4CC9D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474163D-1178-898D-65DB-43B4283835DA}"/>
              </a:ext>
            </a:extLst>
          </p:cNvPr>
          <p:cNvSpPr>
            <a:spLocks noGrp="1"/>
          </p:cNvSpPr>
          <p:nvPr>
            <p:ph type="sldNum" sz="quarter" idx="12"/>
          </p:nvPr>
        </p:nvSpPr>
        <p:spPr/>
        <p:txBody>
          <a:bodyPr/>
          <a:lstStyle/>
          <a:p>
            <a:fld id="{6C8FC03C-C266-4645-ABC5-645062898383}" type="slidenum">
              <a:rPr lang="de-DE" smtClean="0"/>
              <a:pPr/>
              <a:t>4</a:t>
            </a:fld>
            <a:r>
              <a:rPr lang="de-DE"/>
              <a:t> </a:t>
            </a:r>
            <a:endParaRPr lang="de-DE" dirty="0"/>
          </a:p>
        </p:txBody>
      </p:sp>
      <p:pic>
        <p:nvPicPr>
          <p:cNvPr id="10" name="Grafik 9">
            <a:extLst>
              <a:ext uri="{FF2B5EF4-FFF2-40B4-BE49-F238E27FC236}">
                <a16:creationId xmlns:a16="http://schemas.microsoft.com/office/drawing/2014/main" id="{16922FC3-ABAD-ECB8-F35B-1F6E8325DD53}"/>
              </a:ext>
            </a:extLst>
          </p:cNvPr>
          <p:cNvPicPr>
            <a:picLocks noChangeAspect="1"/>
          </p:cNvPicPr>
          <p:nvPr/>
        </p:nvPicPr>
        <p:blipFill>
          <a:blip r:embed="rId3"/>
          <a:stretch>
            <a:fillRect/>
          </a:stretch>
        </p:blipFill>
        <p:spPr>
          <a:xfrm>
            <a:off x="0" y="0"/>
            <a:ext cx="9144000" cy="5116968"/>
          </a:xfrm>
          <a:prstGeom prst="rect">
            <a:avLst/>
          </a:prstGeom>
        </p:spPr>
      </p:pic>
    </p:spTree>
    <p:extLst>
      <p:ext uri="{BB962C8B-B14F-4D97-AF65-F5344CB8AC3E}">
        <p14:creationId xmlns:p14="http://schemas.microsoft.com/office/powerpoint/2010/main" val="223140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DB4D9-9E5E-5998-C647-BB6074F8DC65}"/>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E180C757-ACC3-311B-BB67-66F02AA89E52}"/>
              </a:ext>
            </a:extLst>
          </p:cNvPr>
          <p:cNvSpPr>
            <a:spLocks noGrp="1"/>
          </p:cNvSpPr>
          <p:nvPr>
            <p:ph idx="1"/>
          </p:nvPr>
        </p:nvSpPr>
        <p:spPr>
          <a:xfrm>
            <a:off x="450000" y="1278664"/>
            <a:ext cx="8244472" cy="2936386"/>
          </a:xfrm>
        </p:spPr>
        <p:txBody>
          <a:bodyPr/>
          <a:lstStyle/>
          <a:p>
            <a:pPr algn="just">
              <a:lnSpc>
                <a:spcPct val="100000"/>
              </a:lnSpc>
              <a:spcAft>
                <a:spcPts val="0"/>
              </a:spcAft>
              <a:buSzPct val="100000"/>
            </a:pPr>
            <a:endParaRPr lang="de-DE" sz="1400" b="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25A2C79D-40E0-BEFB-97F8-AE589F5E88BF}"/>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9CB3C48-2771-DE78-E2A8-0EF849C2671E}"/>
              </a:ext>
            </a:extLst>
          </p:cNvPr>
          <p:cNvSpPr>
            <a:spLocks noGrp="1"/>
          </p:cNvSpPr>
          <p:nvPr>
            <p:ph type="sldNum" sz="quarter" idx="12"/>
          </p:nvPr>
        </p:nvSpPr>
        <p:spPr/>
        <p:txBody>
          <a:bodyPr/>
          <a:lstStyle/>
          <a:p>
            <a:fld id="{6C8FC03C-C266-4645-ABC5-645062898383}" type="slidenum">
              <a:rPr lang="de-DE" smtClean="0"/>
              <a:pPr/>
              <a:t>5</a:t>
            </a:fld>
            <a:r>
              <a:rPr lang="de-DE"/>
              <a:t> </a:t>
            </a:r>
            <a:endParaRPr lang="de-DE" dirty="0"/>
          </a:p>
        </p:txBody>
      </p:sp>
      <p:pic>
        <p:nvPicPr>
          <p:cNvPr id="6" name="Grafik 5">
            <a:extLst>
              <a:ext uri="{FF2B5EF4-FFF2-40B4-BE49-F238E27FC236}">
                <a16:creationId xmlns:a16="http://schemas.microsoft.com/office/drawing/2014/main" id="{F7EB4F41-C332-BFBC-290B-160DFE689F51}"/>
              </a:ext>
            </a:extLst>
          </p:cNvPr>
          <p:cNvPicPr>
            <a:picLocks noChangeAspect="1"/>
          </p:cNvPicPr>
          <p:nvPr/>
        </p:nvPicPr>
        <p:blipFill>
          <a:blip r:embed="rId3"/>
          <a:stretch>
            <a:fillRect/>
          </a:stretch>
        </p:blipFill>
        <p:spPr>
          <a:xfrm>
            <a:off x="-22068" y="-64275"/>
            <a:ext cx="9418603" cy="5272049"/>
          </a:xfrm>
          <a:prstGeom prst="rect">
            <a:avLst/>
          </a:prstGeom>
        </p:spPr>
      </p:pic>
    </p:spTree>
    <p:extLst>
      <p:ext uri="{BB962C8B-B14F-4D97-AF65-F5344CB8AC3E}">
        <p14:creationId xmlns:p14="http://schemas.microsoft.com/office/powerpoint/2010/main" val="2369617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65146-B5DD-7B06-3FE7-0E68816A609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4F27F65-0BA1-FD64-15DD-941AA895C24C}"/>
              </a:ext>
            </a:extLst>
          </p:cNvPr>
          <p:cNvSpPr>
            <a:spLocks noGrp="1"/>
          </p:cNvSpPr>
          <p:nvPr>
            <p:ph type="title"/>
          </p:nvPr>
        </p:nvSpPr>
        <p:spPr>
          <a:xfrm>
            <a:off x="567751" y="167812"/>
            <a:ext cx="7560000" cy="468000"/>
          </a:xfrm>
        </p:spPr>
        <p:txBody>
          <a:bodyPr/>
          <a:lstStyle/>
          <a:p>
            <a:pPr algn="ctr"/>
            <a:r>
              <a:rPr lang="de-DE" sz="2400" b="1" dirty="0">
                <a:solidFill>
                  <a:schemeClr val="accent3">
                    <a:lumMod val="75000"/>
                  </a:schemeClr>
                </a:solidFill>
              </a:rPr>
              <a:t>3. Indigen-psychologische Theorien als Gegenstandsbereich</a:t>
            </a:r>
          </a:p>
        </p:txBody>
      </p:sp>
      <p:sp>
        <p:nvSpPr>
          <p:cNvPr id="3" name="Inhaltsplatzhalter 2">
            <a:extLst>
              <a:ext uri="{FF2B5EF4-FFF2-40B4-BE49-F238E27FC236}">
                <a16:creationId xmlns:a16="http://schemas.microsoft.com/office/drawing/2014/main" id="{1470A188-F74C-E610-2496-2F26422C54A3}"/>
              </a:ext>
            </a:extLst>
          </p:cNvPr>
          <p:cNvSpPr>
            <a:spLocks noGrp="1"/>
          </p:cNvSpPr>
          <p:nvPr>
            <p:ph idx="1"/>
          </p:nvPr>
        </p:nvSpPr>
        <p:spPr>
          <a:xfrm>
            <a:off x="289787" y="1219540"/>
            <a:ext cx="8244472" cy="2936386"/>
          </a:xfrm>
        </p:spPr>
        <p:txBody>
          <a:bodyPr/>
          <a:lstStyle/>
          <a:p>
            <a:pPr marL="285750" indent="-285750">
              <a:buFont typeface="Arial" panose="020B0604020202020204" pitchFamily="34" charset="0"/>
              <a:buChar char="•"/>
            </a:pPr>
            <a:r>
              <a:rPr lang="de-DE" sz="1800" b="0" dirty="0"/>
              <a:t>dazu gehören u.a. Entwicklung, Struktur, Funktion und Regulation von Kognitionen, Emotionen, Motivationen, Einstellungen und Verhalten wie auch mit alledem zusammenhängende Konzepte (z.B. Bewusstsein, Geist, Verstand, Subjektivität, Persönlichkeit, Autonomie oder Verantwortlichkeit)  (vgl. </a:t>
            </a:r>
            <a:r>
              <a:rPr lang="de-DE" sz="1800" b="0" dirty="0" err="1"/>
              <a:t>Chakkarath</a:t>
            </a:r>
            <a:r>
              <a:rPr lang="de-DE" sz="1800" b="0" dirty="0"/>
              <a:t> 2022, S. 84)</a:t>
            </a:r>
          </a:p>
          <a:p>
            <a:pPr marL="285750" indent="-285750">
              <a:buFont typeface="Arial" panose="020B0604020202020204" pitchFamily="34" charset="0"/>
              <a:buChar char="•"/>
            </a:pPr>
            <a:r>
              <a:rPr lang="de-DE" sz="1800" b="0" dirty="0"/>
              <a:t>hinzu kommen Anschauungen zu psychischer Gesundheit, seelischen Erkrankungen, idealer geistiger Entwicklung und darauf bezogene Präventions- und Interventionsmaßnahmen (vgl. ebd.)</a:t>
            </a:r>
          </a:p>
          <a:p>
            <a:pPr marL="285750" indent="-285750">
              <a:buFont typeface="Arial" panose="020B0604020202020204" pitchFamily="34" charset="0"/>
              <a:buChar char="•"/>
            </a:pPr>
            <a:r>
              <a:rPr lang="de-DE" sz="1800" b="0" dirty="0"/>
              <a:t>„Wohlgemerkt können indigene Konzepte erheblichen Einfluss auf die psychische Entwicklung von Menschen nehmen, unabhängig davon, ob sie aus Sicht einer anderen indigenen Psychologie als unwissenschaftlich beurteilt werden.“ (ebd., S. 88)</a:t>
            </a:r>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8D694540-80AF-9FFD-B76C-E990E7E6EE8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5AFDF2A-E6F5-E5A4-3543-3CF8382FED2D}"/>
              </a:ext>
            </a:extLst>
          </p:cNvPr>
          <p:cNvSpPr>
            <a:spLocks noGrp="1"/>
          </p:cNvSpPr>
          <p:nvPr>
            <p:ph type="sldNum" sz="quarter" idx="12"/>
          </p:nvPr>
        </p:nvSpPr>
        <p:spPr/>
        <p:txBody>
          <a:bodyPr/>
          <a:lstStyle/>
          <a:p>
            <a:fld id="{6C8FC03C-C266-4645-ABC5-645062898383}" type="slidenum">
              <a:rPr lang="de-DE" smtClean="0"/>
              <a:pPr/>
              <a:t>6</a:t>
            </a:fld>
            <a:r>
              <a:rPr lang="de-DE"/>
              <a:t> </a:t>
            </a:r>
            <a:endParaRPr lang="de-DE" dirty="0"/>
          </a:p>
        </p:txBody>
      </p:sp>
      <p:cxnSp>
        <p:nvCxnSpPr>
          <p:cNvPr id="7" name="Gerader Verbinder 6">
            <a:extLst>
              <a:ext uri="{FF2B5EF4-FFF2-40B4-BE49-F238E27FC236}">
                <a16:creationId xmlns:a16="http://schemas.microsoft.com/office/drawing/2014/main" id="{989554C9-3067-599B-34D7-F615BBCE0B2E}"/>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885252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E0264-753D-62C1-91B1-21C08B31755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8099B70-2BA2-A7F7-8A4F-4EC75E170B15}"/>
              </a:ext>
            </a:extLst>
          </p:cNvPr>
          <p:cNvSpPr>
            <a:spLocks noGrp="1"/>
          </p:cNvSpPr>
          <p:nvPr>
            <p:ph type="title"/>
          </p:nvPr>
        </p:nvSpPr>
        <p:spPr>
          <a:xfrm>
            <a:off x="567751" y="167812"/>
            <a:ext cx="7560000" cy="468000"/>
          </a:xfrm>
        </p:spPr>
        <p:txBody>
          <a:bodyPr/>
          <a:lstStyle/>
          <a:p>
            <a:pPr algn="ctr"/>
            <a:r>
              <a:rPr lang="de-DE" sz="2400" b="1" dirty="0">
                <a:solidFill>
                  <a:schemeClr val="accent3">
                    <a:lumMod val="75000"/>
                  </a:schemeClr>
                </a:solidFill>
              </a:rPr>
              <a:t>3. Indigen-psychologische Theorien als Gegenstandsbereich</a:t>
            </a:r>
          </a:p>
        </p:txBody>
      </p:sp>
      <p:sp>
        <p:nvSpPr>
          <p:cNvPr id="3" name="Inhaltsplatzhalter 2">
            <a:extLst>
              <a:ext uri="{FF2B5EF4-FFF2-40B4-BE49-F238E27FC236}">
                <a16:creationId xmlns:a16="http://schemas.microsoft.com/office/drawing/2014/main" id="{ED2B8AD4-80E0-585E-E72E-EB752A79FC65}"/>
              </a:ext>
            </a:extLst>
          </p:cNvPr>
          <p:cNvSpPr>
            <a:spLocks noGrp="1"/>
          </p:cNvSpPr>
          <p:nvPr>
            <p:ph idx="1"/>
          </p:nvPr>
        </p:nvSpPr>
        <p:spPr>
          <a:xfrm>
            <a:off x="289787" y="1219540"/>
            <a:ext cx="8244472" cy="2936386"/>
          </a:xfrm>
        </p:spPr>
        <p:txBody>
          <a:bodyPr/>
          <a:lstStyle/>
          <a:p>
            <a:pPr marL="285750" indent="-285750">
              <a:buFont typeface="Arial" panose="020B0604020202020204" pitchFamily="34" charset="0"/>
              <a:buChar char="•"/>
            </a:pPr>
            <a:r>
              <a:rPr lang="de-DE" sz="1800" b="0" dirty="0"/>
              <a:t>„</a:t>
            </a:r>
            <a:r>
              <a:rPr lang="en-US" sz="1800" b="0" dirty="0"/>
              <a:t>Indigenous psychological models imply the metatheoretical fact […] that </a:t>
            </a:r>
            <a:r>
              <a:rPr lang="en-US" sz="1800" dirty="0"/>
              <a:t>Western theories of psychology are just as indigenous</a:t>
            </a:r>
            <a:r>
              <a:rPr lang="en-US" sz="1800" b="0" dirty="0"/>
              <a:t> as any others” (Greenfield 2000, S. 231) </a:t>
            </a:r>
          </a:p>
          <a:p>
            <a:pPr marL="285750" indent="-285750">
              <a:buFont typeface="Arial" panose="020B0604020202020204" pitchFamily="34" charset="0"/>
              <a:buChar char="•"/>
            </a:pPr>
            <a:r>
              <a:rPr lang="en-US" sz="1800" b="0" dirty="0"/>
              <a:t>„Just like all indigenous psychologies, mainstream psychological theory constitutes the formalization of a folk theory of psychology” (Greenfield 2000, S. 231–232) </a:t>
            </a:r>
          </a:p>
          <a:p>
            <a:pPr marL="285750" indent="-285750">
              <a:buFont typeface="Arial" panose="020B0604020202020204" pitchFamily="34" charset="0"/>
              <a:buChar char="•"/>
            </a:pPr>
            <a:r>
              <a:rPr lang="en-US" sz="1800" b="0" dirty="0"/>
              <a:t>„psychological models are relative to the perspective of the theory builder. Indigenous psychology deconstructs objectivity into an awareness of perspective. Most important, it makes us aware that insider perspective has always been a source of psychological theory” (Greenfield 2000, S. 233; </a:t>
            </a:r>
            <a:r>
              <a:rPr lang="en-US" sz="1800" b="0" dirty="0" err="1"/>
              <a:t>Herv</a:t>
            </a:r>
            <a:r>
              <a:rPr lang="en-US" sz="1800" b="0" dirty="0"/>
              <a:t>. </a:t>
            </a:r>
            <a:r>
              <a:rPr lang="en-US" sz="1800" b="0" dirty="0" err="1"/>
              <a:t>im</a:t>
            </a:r>
            <a:r>
              <a:rPr lang="en-US" sz="1800" b="0" dirty="0"/>
              <a:t> Orig.) </a:t>
            </a:r>
            <a:endParaRPr lang="de-DE" sz="1800" b="0" dirty="0"/>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26DD922F-93CF-48A4-F3A5-3F41A26B7FD6}"/>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B05016D1-4678-7E5E-A35A-0B74534EBEBB}"/>
              </a:ext>
            </a:extLst>
          </p:cNvPr>
          <p:cNvSpPr>
            <a:spLocks noGrp="1"/>
          </p:cNvSpPr>
          <p:nvPr>
            <p:ph type="sldNum" sz="quarter" idx="12"/>
          </p:nvPr>
        </p:nvSpPr>
        <p:spPr/>
        <p:txBody>
          <a:bodyPr/>
          <a:lstStyle/>
          <a:p>
            <a:fld id="{6C8FC03C-C266-4645-ABC5-645062898383}" type="slidenum">
              <a:rPr lang="de-DE" smtClean="0"/>
              <a:pPr/>
              <a:t>7</a:t>
            </a:fld>
            <a:r>
              <a:rPr lang="de-DE"/>
              <a:t> </a:t>
            </a:r>
            <a:endParaRPr lang="de-DE" dirty="0"/>
          </a:p>
        </p:txBody>
      </p:sp>
      <p:cxnSp>
        <p:nvCxnSpPr>
          <p:cNvPr id="7" name="Gerader Verbinder 6">
            <a:extLst>
              <a:ext uri="{FF2B5EF4-FFF2-40B4-BE49-F238E27FC236}">
                <a16:creationId xmlns:a16="http://schemas.microsoft.com/office/drawing/2014/main" id="{1ED0F306-2871-6072-08AD-B28767580CE6}"/>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617520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402DB-F48C-E586-4BEE-69B19E32026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5FEAA56-6898-62E0-23D3-8358643E4BD1}"/>
              </a:ext>
            </a:extLst>
          </p:cNvPr>
          <p:cNvSpPr>
            <a:spLocks noGrp="1"/>
          </p:cNvSpPr>
          <p:nvPr>
            <p:ph type="title"/>
          </p:nvPr>
        </p:nvSpPr>
        <p:spPr>
          <a:xfrm>
            <a:off x="567751" y="256686"/>
            <a:ext cx="7560000" cy="468000"/>
          </a:xfrm>
        </p:spPr>
        <p:txBody>
          <a:bodyPr/>
          <a:lstStyle/>
          <a:p>
            <a:pPr algn="ctr"/>
            <a:r>
              <a:rPr lang="de-DE" sz="2400" b="1" dirty="0">
                <a:solidFill>
                  <a:schemeClr val="accent3">
                    <a:lumMod val="75000"/>
                  </a:schemeClr>
                </a:solidFill>
              </a:rPr>
              <a:t>4. Kulturpsychologie und indigene Psychologie</a:t>
            </a:r>
          </a:p>
        </p:txBody>
      </p:sp>
      <p:sp>
        <p:nvSpPr>
          <p:cNvPr id="3" name="Inhaltsplatzhalter 2">
            <a:extLst>
              <a:ext uri="{FF2B5EF4-FFF2-40B4-BE49-F238E27FC236}">
                <a16:creationId xmlns:a16="http://schemas.microsoft.com/office/drawing/2014/main" id="{126575CB-84F9-6AAC-23B3-313DCDB96194}"/>
              </a:ext>
            </a:extLst>
          </p:cNvPr>
          <p:cNvSpPr>
            <a:spLocks noGrp="1"/>
          </p:cNvSpPr>
          <p:nvPr>
            <p:ph idx="1"/>
          </p:nvPr>
        </p:nvSpPr>
        <p:spPr>
          <a:xfrm>
            <a:off x="289787" y="1219540"/>
            <a:ext cx="8244472" cy="2936386"/>
          </a:xfrm>
        </p:spPr>
        <p:txBody>
          <a:bodyPr/>
          <a:lstStyle/>
          <a:p>
            <a:pPr>
              <a:buFont typeface="Arial" panose="020B0604020202020204" pitchFamily="34" charset="0"/>
              <a:buChar char="•"/>
            </a:pPr>
            <a:r>
              <a:rPr lang="de-DE" sz="2000" b="0" dirty="0"/>
              <a:t> „</a:t>
            </a:r>
            <a:r>
              <a:rPr lang="en-US" sz="2000" b="0" dirty="0"/>
              <a:t>In different ways, both traditions have recognized that psychological theories are important aspects of shared cultural meaning.” (Greenfield 2000, S. 225) </a:t>
            </a:r>
          </a:p>
          <a:p>
            <a:pPr>
              <a:buFont typeface="Arial" panose="020B0604020202020204" pitchFamily="34" charset="0"/>
              <a:buChar char="•"/>
            </a:pPr>
            <a:r>
              <a:rPr lang="en-US" sz="2000" b="0" dirty="0"/>
              <a:t> </a:t>
            </a:r>
            <a:r>
              <a:rPr lang="de-DE" sz="2000" b="0" dirty="0"/>
              <a:t>„</a:t>
            </a:r>
            <a:r>
              <a:rPr lang="en-US" sz="2000" b="0" dirty="0"/>
              <a:t>The unique contribution of indigenous psychology is the notion that psychological concepts and psychological theory, not just data collection techniques, should be developed within each culture.” (</a:t>
            </a:r>
            <a:r>
              <a:rPr lang="en-US" sz="2000" b="0" dirty="0" err="1"/>
              <a:t>ebd</a:t>
            </a:r>
            <a:r>
              <a:rPr lang="en-US" sz="2000" b="0" dirty="0"/>
              <a:t>.)</a:t>
            </a:r>
          </a:p>
          <a:p>
            <a:pPr>
              <a:buFont typeface="Arial" panose="020B0604020202020204" pitchFamily="34" charset="0"/>
              <a:buChar char="•"/>
            </a:pPr>
            <a:r>
              <a:rPr lang="de-DE" sz="2000" b="0" dirty="0"/>
              <a:t> </a:t>
            </a:r>
            <a:r>
              <a:rPr lang="de-DE" sz="2000" dirty="0"/>
              <a:t>Ziel: </a:t>
            </a:r>
            <a:r>
              <a:rPr lang="de-DE" sz="2000" b="0" dirty="0"/>
              <a:t>Alltagspsychologische Wissensbestände / Theorien in psychologischen Theorien transformieren </a:t>
            </a:r>
            <a:r>
              <a:rPr lang="de-DE" sz="2000" b="0" dirty="0">
                <a:sym typeface="Wingdings" panose="05000000000000000000" pitchFamily="2" charset="2"/>
              </a:rPr>
              <a:t> </a:t>
            </a:r>
            <a:endParaRPr lang="de-DE" sz="2000" b="0" dirty="0"/>
          </a:p>
          <a:p>
            <a:r>
              <a:rPr lang="de-DE" sz="2000" b="0" dirty="0"/>
              <a:t>„</a:t>
            </a:r>
            <a:r>
              <a:rPr lang="en-US" sz="2000" b="0" dirty="0"/>
              <a:t>The goal of indigenous psychology is to take informal folk theories of psychological functioning and formalize them into psychological theories” (</a:t>
            </a:r>
            <a:r>
              <a:rPr lang="en-US" sz="2000" b="0" dirty="0" err="1"/>
              <a:t>ebd</a:t>
            </a:r>
            <a:r>
              <a:rPr lang="en-US" sz="2000" b="0" dirty="0"/>
              <a:t>.) </a:t>
            </a:r>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4583CCD3-9861-D999-CE15-67ED626EC135}"/>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4D3A8DE-EAA3-4DBB-EA1D-C3CB5D123B1B}"/>
              </a:ext>
            </a:extLst>
          </p:cNvPr>
          <p:cNvSpPr>
            <a:spLocks noGrp="1"/>
          </p:cNvSpPr>
          <p:nvPr>
            <p:ph type="sldNum" sz="quarter" idx="12"/>
          </p:nvPr>
        </p:nvSpPr>
        <p:spPr/>
        <p:txBody>
          <a:bodyPr/>
          <a:lstStyle/>
          <a:p>
            <a:fld id="{6C8FC03C-C266-4645-ABC5-645062898383}" type="slidenum">
              <a:rPr lang="de-DE" smtClean="0"/>
              <a:pPr/>
              <a:t>8</a:t>
            </a:fld>
            <a:r>
              <a:rPr lang="de-DE"/>
              <a:t> </a:t>
            </a:r>
            <a:endParaRPr lang="de-DE" dirty="0"/>
          </a:p>
        </p:txBody>
      </p:sp>
      <p:cxnSp>
        <p:nvCxnSpPr>
          <p:cNvPr id="7" name="Gerader Verbinder 6">
            <a:extLst>
              <a:ext uri="{FF2B5EF4-FFF2-40B4-BE49-F238E27FC236}">
                <a16:creationId xmlns:a16="http://schemas.microsoft.com/office/drawing/2014/main" id="{4679FC17-DB78-C3BA-768D-6F8CB42EB593}"/>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00155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0ADDC-DA41-E884-2F2C-5CDD98611B3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21879E4-5A95-CF44-7F10-99533888FC83}"/>
              </a:ext>
            </a:extLst>
          </p:cNvPr>
          <p:cNvSpPr>
            <a:spLocks noGrp="1"/>
          </p:cNvSpPr>
          <p:nvPr>
            <p:ph type="title"/>
          </p:nvPr>
        </p:nvSpPr>
        <p:spPr>
          <a:xfrm>
            <a:off x="567751" y="256686"/>
            <a:ext cx="7560000" cy="468000"/>
          </a:xfrm>
        </p:spPr>
        <p:txBody>
          <a:bodyPr/>
          <a:lstStyle/>
          <a:p>
            <a:pPr algn="ctr"/>
            <a:r>
              <a:rPr lang="de-DE" sz="2400" b="1" dirty="0">
                <a:solidFill>
                  <a:schemeClr val="accent3">
                    <a:lumMod val="75000"/>
                  </a:schemeClr>
                </a:solidFill>
              </a:rPr>
              <a:t>4. Kulturpsychologie und indigene Psychologie</a:t>
            </a:r>
          </a:p>
        </p:txBody>
      </p:sp>
      <p:sp>
        <p:nvSpPr>
          <p:cNvPr id="3" name="Inhaltsplatzhalter 2">
            <a:extLst>
              <a:ext uri="{FF2B5EF4-FFF2-40B4-BE49-F238E27FC236}">
                <a16:creationId xmlns:a16="http://schemas.microsoft.com/office/drawing/2014/main" id="{092DD764-BB1B-1158-EA32-3ACFD741739B}"/>
              </a:ext>
            </a:extLst>
          </p:cNvPr>
          <p:cNvSpPr>
            <a:spLocks noGrp="1"/>
          </p:cNvSpPr>
          <p:nvPr>
            <p:ph idx="1"/>
          </p:nvPr>
        </p:nvSpPr>
        <p:spPr>
          <a:xfrm>
            <a:off x="289787" y="1219540"/>
            <a:ext cx="8244472" cy="2936386"/>
          </a:xfrm>
        </p:spPr>
        <p:txBody>
          <a:bodyPr/>
          <a:lstStyle/>
          <a:p>
            <a:pPr>
              <a:buFont typeface="Arial" panose="020B0604020202020204" pitchFamily="34" charset="0"/>
              <a:buChar char="•"/>
            </a:pPr>
            <a:r>
              <a:rPr lang="en-US" sz="2000" b="0" dirty="0"/>
              <a:t> </a:t>
            </a:r>
            <a:r>
              <a:rPr lang="de-DE" sz="2000" b="0" dirty="0"/>
              <a:t>„</a:t>
            </a:r>
            <a:r>
              <a:rPr lang="en-US" sz="2000" b="0" dirty="0"/>
              <a:t>indigenous psychology most often utilizes </a:t>
            </a:r>
            <a:r>
              <a:rPr lang="en-US" sz="2000" dirty="0"/>
              <a:t>standard psychological methodology </a:t>
            </a:r>
            <a:r>
              <a:rPr lang="en-US" sz="2000" b="0" dirty="0"/>
              <a:t>such as questionnaire formats and tends to study variables rather than processes” (Greenfield 2000, S. 226)</a:t>
            </a:r>
          </a:p>
          <a:p>
            <a:pPr marL="342900" indent="-342900">
              <a:buFont typeface="Wingdings" panose="05000000000000000000" pitchFamily="2" charset="2"/>
              <a:buChar char="à"/>
            </a:pPr>
            <a:r>
              <a:rPr lang="en-US" sz="2000" b="0" dirty="0" err="1">
                <a:sym typeface="Wingdings" panose="05000000000000000000" pitchFamily="2" charset="2"/>
              </a:rPr>
              <a:t>nutzt</a:t>
            </a:r>
            <a:r>
              <a:rPr lang="en-US" sz="2000" b="0" dirty="0">
                <a:sym typeface="Wingdings" panose="05000000000000000000" pitchFamily="2" charset="2"/>
              </a:rPr>
              <a:t> </a:t>
            </a:r>
            <a:r>
              <a:rPr lang="en-US" sz="2000" b="0" dirty="0" err="1">
                <a:sym typeface="Wingdings" panose="05000000000000000000" pitchFamily="2" charset="2"/>
              </a:rPr>
              <a:t>auch</a:t>
            </a:r>
            <a:r>
              <a:rPr lang="en-US" sz="2000" b="0" dirty="0">
                <a:sym typeface="Wingdings" panose="05000000000000000000" pitchFamily="2" charset="2"/>
              </a:rPr>
              <a:t> quantitative </a:t>
            </a:r>
            <a:r>
              <a:rPr lang="en-US" sz="2000" b="0" dirty="0" err="1">
                <a:sym typeface="Wingdings" panose="05000000000000000000" pitchFamily="2" charset="2"/>
              </a:rPr>
              <a:t>Methoden</a:t>
            </a:r>
            <a:r>
              <a:rPr lang="en-US" sz="2000" b="0" dirty="0">
                <a:sym typeface="Wingdings" panose="05000000000000000000" pitchFamily="2" charset="2"/>
              </a:rPr>
              <a:t> und </a:t>
            </a:r>
            <a:r>
              <a:rPr lang="en-US" sz="2000" b="0" dirty="0" err="1">
                <a:sym typeface="Wingdings" panose="05000000000000000000" pitchFamily="2" charset="2"/>
              </a:rPr>
              <a:t>allg</a:t>
            </a:r>
            <a:r>
              <a:rPr lang="en-US" sz="2000" b="0" dirty="0">
                <a:sym typeface="Wingdings" panose="05000000000000000000" pitchFamily="2" charset="2"/>
              </a:rPr>
              <a:t>. </a:t>
            </a:r>
            <a:r>
              <a:rPr lang="en-US" sz="2000" b="0" dirty="0" err="1">
                <a:sym typeface="Wingdings" panose="05000000000000000000" pitchFamily="2" charset="2"/>
              </a:rPr>
              <a:t>Zugänge</a:t>
            </a:r>
            <a:r>
              <a:rPr lang="en-US" sz="2000" b="0" dirty="0">
                <a:sym typeface="Wingdings" panose="05000000000000000000" pitchFamily="2" charset="2"/>
              </a:rPr>
              <a:t> </a:t>
            </a:r>
            <a:r>
              <a:rPr lang="en-US" sz="2000" b="0" dirty="0" err="1">
                <a:sym typeface="Wingdings" panose="05000000000000000000" pitchFamily="2" charset="2"/>
              </a:rPr>
              <a:t>aus</a:t>
            </a:r>
            <a:r>
              <a:rPr lang="en-US" sz="2000" b="0" dirty="0">
                <a:sym typeface="Wingdings" panose="05000000000000000000" pitchFamily="2" charset="2"/>
              </a:rPr>
              <a:t> der Mainstream-</a:t>
            </a:r>
            <a:r>
              <a:rPr lang="en-US" sz="2000" b="0" dirty="0" err="1">
                <a:sym typeface="Wingdings" panose="05000000000000000000" pitchFamily="2" charset="2"/>
              </a:rPr>
              <a:t>Psychologie</a:t>
            </a:r>
            <a:r>
              <a:rPr lang="en-US" sz="2000" b="0" dirty="0">
                <a:sym typeface="Wingdings" panose="05000000000000000000" pitchFamily="2" charset="2"/>
              </a:rPr>
              <a:t>, die </a:t>
            </a:r>
            <a:r>
              <a:rPr lang="en-US" sz="2000" b="0" dirty="0" err="1">
                <a:sym typeface="Wingdings" panose="05000000000000000000" pitchFamily="2" charset="2"/>
              </a:rPr>
              <a:t>dann</a:t>
            </a:r>
            <a:r>
              <a:rPr lang="en-US" sz="2000" b="0" dirty="0">
                <a:sym typeface="Wingdings" panose="05000000000000000000" pitchFamily="2" charset="2"/>
              </a:rPr>
              <a:t> </a:t>
            </a:r>
            <a:r>
              <a:rPr lang="en-US" sz="2000" b="0" dirty="0" err="1">
                <a:sym typeface="Wingdings" panose="05000000000000000000" pitchFamily="2" charset="2"/>
              </a:rPr>
              <a:t>adaptiert</a:t>
            </a:r>
            <a:r>
              <a:rPr lang="en-US" sz="2000" b="0" dirty="0">
                <a:sym typeface="Wingdings" panose="05000000000000000000" pitchFamily="2" charset="2"/>
              </a:rPr>
              <a:t> </a:t>
            </a:r>
            <a:r>
              <a:rPr lang="en-US" sz="2000" b="0" dirty="0" err="1">
                <a:sym typeface="Wingdings" panose="05000000000000000000" pitchFamily="2" charset="2"/>
              </a:rPr>
              <a:t>werden</a:t>
            </a:r>
            <a:endParaRPr lang="en-US" sz="2000" b="0" dirty="0">
              <a:sym typeface="Wingdings" panose="05000000000000000000" pitchFamily="2" charset="2"/>
            </a:endParaRPr>
          </a:p>
          <a:p>
            <a:endParaRPr lang="en-US" sz="2000" b="0" dirty="0"/>
          </a:p>
          <a:p>
            <a:pPr>
              <a:buFont typeface="Arial" panose="020B0604020202020204" pitchFamily="34" charset="0"/>
              <a:buChar char="•"/>
            </a:pPr>
            <a:r>
              <a:rPr lang="de-DE" sz="2000" b="0" dirty="0"/>
              <a:t> „</a:t>
            </a:r>
            <a:r>
              <a:rPr lang="en-US" sz="2000" b="0" dirty="0"/>
              <a:t>Unlike indigenous psychology, cultural psychology still constitutes a ‘crossing over’ into someone else’s culture by the investigator.” (Greenfield 2000, S. 228) </a:t>
            </a:r>
          </a:p>
          <a:p>
            <a:pPr marL="285750" indent="-285750" algn="just">
              <a:lnSpc>
                <a:spcPct val="100000"/>
              </a:lnSpc>
              <a:spcAft>
                <a:spcPts val="0"/>
              </a:spcAft>
              <a:buSzPct val="100000"/>
              <a:buFont typeface="Arial" panose="020B0604020202020204" pitchFamily="34" charset="0"/>
              <a:buChar char="•"/>
            </a:pP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A8F74BC3-1A05-8AF1-0AFA-ED6A72847905}"/>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6B5EE40A-BA7E-E993-4440-0740ED21EE81}"/>
              </a:ext>
            </a:extLst>
          </p:cNvPr>
          <p:cNvSpPr>
            <a:spLocks noGrp="1"/>
          </p:cNvSpPr>
          <p:nvPr>
            <p:ph type="sldNum" sz="quarter" idx="12"/>
          </p:nvPr>
        </p:nvSpPr>
        <p:spPr/>
        <p:txBody>
          <a:bodyPr/>
          <a:lstStyle/>
          <a:p>
            <a:fld id="{6C8FC03C-C266-4645-ABC5-645062898383}" type="slidenum">
              <a:rPr lang="de-DE" smtClean="0"/>
              <a:pPr/>
              <a:t>9</a:t>
            </a:fld>
            <a:r>
              <a:rPr lang="de-DE"/>
              <a:t> </a:t>
            </a:r>
            <a:endParaRPr lang="de-DE" dirty="0"/>
          </a:p>
        </p:txBody>
      </p:sp>
      <p:cxnSp>
        <p:nvCxnSpPr>
          <p:cNvPr id="7" name="Gerader Verbinder 6">
            <a:extLst>
              <a:ext uri="{FF2B5EF4-FFF2-40B4-BE49-F238E27FC236}">
                <a16:creationId xmlns:a16="http://schemas.microsoft.com/office/drawing/2014/main" id="{D5B77882-1716-6F8A-9F78-B7C44096E66E}"/>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642235204"/>
      </p:ext>
    </p:extLst>
  </p:cSld>
  <p:clrMapOvr>
    <a:masterClrMapping/>
  </p:clrMapOvr>
</p:sld>
</file>

<file path=ppt/theme/theme1.xml><?xml version="1.0" encoding="utf-8"?>
<a:theme xmlns:a="http://schemas.openxmlformats.org/drawingml/2006/main" name="PowerPoint Master RUB">
  <a:themeElements>
    <a:clrScheme name="RUB">
      <a:dk1>
        <a:sysClr val="windowText" lastClr="000000"/>
      </a:dk1>
      <a:lt1>
        <a:sysClr val="window" lastClr="FFFFFF"/>
      </a:lt1>
      <a:dk2>
        <a:srgbClr val="003560"/>
      </a:dk2>
      <a:lt2>
        <a:srgbClr val="8DAE10"/>
      </a:lt2>
      <a:accent1>
        <a:srgbClr val="FFCC00"/>
      </a:accent1>
      <a:accent2>
        <a:srgbClr val="EE7203"/>
      </a:accent2>
      <a:accent3>
        <a:srgbClr val="E6332A"/>
      </a:accent3>
      <a:accent4>
        <a:srgbClr val="B71E3F"/>
      </a:accent4>
      <a:accent5>
        <a:srgbClr val="9C5516"/>
      </a:accent5>
      <a:accent6>
        <a:srgbClr val="59211C"/>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PT_RUB_03a.potx" id="{C867D821-36E8-4CDA-B68D-4949E463F39D}" vid="{F84F8B3F-9528-42A9-B5AE-3004D5414502}"/>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RUB-Pra╠êsentation-16zu9</Template>
  <TotalTime>0</TotalTime>
  <Words>2875</Words>
  <Application>Microsoft Office PowerPoint</Application>
  <PresentationFormat>Bildschirmpräsentation (16:9)</PresentationFormat>
  <Paragraphs>154</Paragraphs>
  <Slides>14</Slides>
  <Notes>12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14</vt:i4>
      </vt:variant>
    </vt:vector>
  </HeadingPairs>
  <TitlesOfParts>
    <vt:vector size="18" baseType="lpstr">
      <vt:lpstr>Arial</vt:lpstr>
      <vt:lpstr>Calibri</vt:lpstr>
      <vt:lpstr>Wingdings</vt:lpstr>
      <vt:lpstr>PowerPoint Master RUB</vt:lpstr>
      <vt:lpstr>Theorien und methoden der Kulturpsychologie</vt:lpstr>
      <vt:lpstr>Wiederholung der Vorlesungsinhalte</vt:lpstr>
      <vt:lpstr>1. Definition </vt:lpstr>
      <vt:lpstr>PowerPoint-Präsentation</vt:lpstr>
      <vt:lpstr>PowerPoint-Präsentation</vt:lpstr>
      <vt:lpstr>3. Indigen-psychologische Theorien als Gegenstandsbereich</vt:lpstr>
      <vt:lpstr>3. Indigen-psychologische Theorien als Gegenstandsbereich</vt:lpstr>
      <vt:lpstr>4. Kulturpsychologie und indigene Psychologie</vt:lpstr>
      <vt:lpstr>4. Kulturpsychologie und indigene Psychologie</vt:lpstr>
      <vt:lpstr>4. Kulturpsychologie und indigene Psychologie</vt:lpstr>
      <vt:lpstr>5. Entwicklungslinien</vt:lpstr>
      <vt:lpstr>5. Entwicklungslinien</vt:lpstr>
      <vt:lpstr>5. Entwicklungslinien</vt:lpstr>
      <vt:lpstr>Literatur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 Scheliga</dc:creator>
  <cp:lastModifiedBy>Marie Scheliga</cp:lastModifiedBy>
  <cp:revision>20</cp:revision>
  <dcterms:created xsi:type="dcterms:W3CDTF">2024-09-12T00:31:16Z</dcterms:created>
  <dcterms:modified xsi:type="dcterms:W3CDTF">2025-01-07T16:42:41Z</dcterms:modified>
</cp:coreProperties>
</file>