
<file path=[Content_Types].xml><?xml version="1.0" encoding="utf-8"?>
<Types xmlns="http://schemas.openxmlformats.org/package/2006/content-types">
  <Default Extension="emf" ContentType="image/x-emf"/>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73" r:id="rId3"/>
    <p:sldId id="292" r:id="rId4"/>
    <p:sldId id="298" r:id="rId5"/>
    <p:sldId id="299" r:id="rId6"/>
    <p:sldId id="300" r:id="rId7"/>
    <p:sldId id="293" r:id="rId8"/>
    <p:sldId id="294" r:id="rId9"/>
    <p:sldId id="295" r:id="rId10"/>
    <p:sldId id="296" r:id="rId11"/>
    <p:sldId id="297" r:id="rId12"/>
    <p:sldId id="290" r:id="rId13"/>
  </p:sldIdLst>
  <p:sldSz cx="9144000" cy="5143500" type="screen16x9"/>
  <p:notesSz cx="6858000" cy="9144000"/>
  <p:defaultText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488" autoAdjust="0"/>
    <p:restoredTop sz="93969" autoAdjust="0"/>
  </p:normalViewPr>
  <p:slideViewPr>
    <p:cSldViewPr snapToObjects="1">
      <p:cViewPr varScale="1">
        <p:scale>
          <a:sx n="88" d="100"/>
          <a:sy n="88" d="100"/>
        </p:scale>
        <p:origin x="714"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0F2728AD-B8FF-467B-AF5F-4891412E46D0}" type="datetimeFigureOut">
              <a:rPr lang="de-DE" smtClean="0"/>
              <a:t>07.05.2025</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9A045E6-D734-4DB2-BEE5-DF972DD20CA2}" type="slidenum">
              <a:rPr lang="de-DE" smtClean="0"/>
              <a:t>‹Nr.›</a:t>
            </a:fld>
            <a:endParaRPr lang="de-DE"/>
          </a:p>
        </p:txBody>
      </p:sp>
    </p:spTree>
    <p:extLst>
      <p:ext uri="{BB962C8B-B14F-4D97-AF65-F5344CB8AC3E}">
        <p14:creationId xmlns:p14="http://schemas.microsoft.com/office/powerpoint/2010/main" val="56502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Interviews als soziales Arrangement, nicht nur eigenen Output sehen (welche Rolle habe ich als Forscher?)</a:t>
            </a:r>
          </a:p>
          <a:p>
            <a:pPr marL="171450" indent="-171450">
              <a:buFontTx/>
              <a:buChar char="-"/>
            </a:pPr>
            <a:r>
              <a:rPr lang="de-DE" dirty="0"/>
              <a:t>Arten von Interviews ausarbeiten (narrativ, Leitfaden, Experteninterview (ist immer auch ein Leitfadeninterview); problemzentriertes Interview… einmal Definitionen heraussuchen)</a:t>
            </a:r>
          </a:p>
          <a:p>
            <a:pPr marL="171450" indent="-171450">
              <a:buFontTx/>
              <a:buChar char="-"/>
            </a:pPr>
            <a:r>
              <a:rPr lang="de-DE" dirty="0"/>
              <a:t>Mit mehreren Personen: dokumentarische Methode (was das?); Analyse in dokumentarischer Methode baut meist auf Gruppendiskussionen auf</a:t>
            </a:r>
          </a:p>
          <a:p>
            <a:pPr marL="171450" indent="-171450">
              <a:buFontTx/>
              <a:buChar char="-"/>
            </a:pPr>
            <a:r>
              <a:rPr lang="de-DE" dirty="0"/>
              <a:t>Authentische Gespräche: ich muss als Forscher gar nicht unbedingt dabei sein; interessiere mich für die Gespräche der Leute </a:t>
            </a:r>
            <a:r>
              <a:rPr lang="de-DE" dirty="0">
                <a:sym typeface="Wingdings" panose="05000000000000000000" pitchFamily="2" charset="2"/>
              </a:rPr>
              <a:t> z.B. im politischen Bereich (wie werden Gesetze informell in der Bar am Vorabend ausgearbeitet?</a:t>
            </a:r>
          </a:p>
          <a:p>
            <a:pPr marL="171450" indent="-171450">
              <a:buFontTx/>
              <a:buChar char="-"/>
            </a:pPr>
            <a:r>
              <a:rPr lang="de-DE" dirty="0">
                <a:sym typeface="Wingdings" panose="05000000000000000000" pitchFamily="2" charset="2"/>
              </a:rPr>
              <a:t>Irgendwann vergessen Leute, dass man da ist und sie beobachtet</a:t>
            </a:r>
          </a:p>
          <a:p>
            <a:pPr marL="171450" indent="-171450">
              <a:buFontTx/>
              <a:buChar char="-"/>
            </a:pPr>
            <a:r>
              <a:rPr lang="de-DE" dirty="0">
                <a:sym typeface="Wingdings" panose="05000000000000000000" pitchFamily="2" charset="2"/>
              </a:rPr>
              <a:t>Setting: muss nicht kahler Raum mit zwei Stühlen sein, man kann </a:t>
            </a:r>
            <a:r>
              <a:rPr lang="de-DE" dirty="0" err="1">
                <a:sym typeface="Wingdings" panose="05000000000000000000" pitchFamily="2" charset="2"/>
              </a:rPr>
              <a:t>fok</a:t>
            </a:r>
            <a:r>
              <a:rPr lang="de-DE" dirty="0">
                <a:sym typeface="Wingdings" panose="05000000000000000000" pitchFamily="2" charset="2"/>
              </a:rPr>
              <a:t>.: vorher Film zeigen; Dilemma: </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3</a:t>
            </a:fld>
            <a:endParaRPr lang="de-DE"/>
          </a:p>
        </p:txBody>
      </p:sp>
    </p:spTree>
    <p:extLst>
      <p:ext uri="{BB962C8B-B14F-4D97-AF65-F5344CB8AC3E}">
        <p14:creationId xmlns:p14="http://schemas.microsoft.com/office/powerpoint/2010/main" val="21597131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Wo werden Interviews geführt? Café, Uni, Arbeit, Ausbildungsstätte, nach Hause zu denen (besser nicht bei einem daheim einladen </a:t>
            </a:r>
            <a:r>
              <a:rPr lang="de-DE" dirty="0">
                <a:sym typeface="Wingdings" panose="05000000000000000000" pitchFamily="2" charset="2"/>
              </a:rPr>
              <a:t>) </a:t>
            </a:r>
          </a:p>
          <a:p>
            <a:pPr marL="171450" indent="-171450">
              <a:buFontTx/>
              <a:buChar char="-"/>
            </a:pPr>
            <a:r>
              <a:rPr lang="de-DE" dirty="0">
                <a:sym typeface="Wingdings" panose="05000000000000000000" pitchFamily="2" charset="2"/>
              </a:rPr>
              <a:t>Objektivität ist ohnehin nicht völlig gegeben </a:t>
            </a:r>
          </a:p>
          <a:p>
            <a:pPr marL="171450" indent="-171450">
              <a:buFontTx/>
              <a:buChar char="-"/>
            </a:pPr>
            <a:r>
              <a:rPr lang="de-DE" dirty="0">
                <a:sym typeface="Wingdings" panose="05000000000000000000" pitchFamily="2" charset="2"/>
              </a:rPr>
              <a:t>Nicht zu lang (90 min.?); narrative Interviews können </a:t>
            </a:r>
            <a:r>
              <a:rPr lang="de-DE" dirty="0" err="1">
                <a:sym typeface="Wingdings" panose="05000000000000000000" pitchFamily="2" charset="2"/>
              </a:rPr>
              <a:t>eeeewig</a:t>
            </a:r>
            <a:r>
              <a:rPr lang="de-DE" dirty="0">
                <a:sym typeface="Wingdings" panose="05000000000000000000" pitchFamily="2" charset="2"/>
              </a:rPr>
              <a:t> dauern </a:t>
            </a:r>
          </a:p>
          <a:p>
            <a:pPr marL="171450" indent="-171450">
              <a:buFontTx/>
              <a:buChar char="-"/>
            </a:pPr>
            <a:r>
              <a:rPr lang="de-DE" dirty="0">
                <a:sym typeface="Wingdings" panose="05000000000000000000" pitchFamily="2" charset="2"/>
              </a:rPr>
              <a:t>Setting: </a:t>
            </a:r>
          </a:p>
          <a:p>
            <a:pPr marL="171450" indent="-171450">
              <a:buFontTx/>
              <a:buChar char="-"/>
            </a:pPr>
            <a:r>
              <a:rPr lang="de-DE" dirty="0">
                <a:sym typeface="Wingdings" panose="05000000000000000000" pitchFamily="2" charset="2"/>
              </a:rPr>
              <a:t>Konstellation Schwierigkeiten: Dolmetscher? Allianzen, Grabenkämpfe, </a:t>
            </a:r>
            <a:r>
              <a:rPr lang="de-DE" dirty="0" err="1">
                <a:sym typeface="Wingdings" panose="05000000000000000000" pitchFamily="2" charset="2"/>
              </a:rPr>
              <a:t>Verbündungen</a:t>
            </a:r>
            <a:r>
              <a:rPr lang="de-DE" dirty="0">
                <a:sym typeface="Wingdings" panose="05000000000000000000" pitchFamily="2" charset="2"/>
              </a:rPr>
              <a:t>…</a:t>
            </a:r>
          </a:p>
          <a:p>
            <a:pPr marL="171450" indent="-171450">
              <a:buFontTx/>
              <a:buChar char="-"/>
            </a:pPr>
            <a:r>
              <a:rPr lang="de-DE" dirty="0" err="1">
                <a:sym typeface="Wingdings" panose="05000000000000000000" pitchFamily="2" charset="2"/>
              </a:rPr>
              <a:t>Sidn</a:t>
            </a:r>
            <a:r>
              <a:rPr lang="de-DE" dirty="0">
                <a:sym typeface="Wingdings" panose="05000000000000000000" pitchFamily="2" charset="2"/>
              </a:rPr>
              <a:t> nicht nur Technik der </a:t>
            </a:r>
            <a:r>
              <a:rPr lang="de-DE" dirty="0" err="1">
                <a:sym typeface="Wingdings" panose="05000000000000000000" pitchFamily="2" charset="2"/>
              </a:rPr>
              <a:t>datensammlung</a:t>
            </a:r>
            <a:r>
              <a:rPr lang="de-DE" dirty="0">
                <a:sym typeface="Wingdings" panose="05000000000000000000" pitchFamily="2" charset="2"/>
              </a:rPr>
              <a:t>, sondern Gespräch!</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7</a:t>
            </a:fld>
            <a:endParaRPr lang="de-DE"/>
          </a:p>
        </p:txBody>
      </p:sp>
    </p:spTree>
    <p:extLst>
      <p:ext uri="{BB962C8B-B14F-4D97-AF65-F5344CB8AC3E}">
        <p14:creationId xmlns:p14="http://schemas.microsoft.com/office/powerpoint/2010/main" val="17326211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Text Zitat: Mensch, nicht Datenquelle</a:t>
            </a:r>
          </a:p>
          <a:p>
            <a:pPr marL="171450" indent="-171450">
              <a:buFontTx/>
              <a:buChar char="-"/>
            </a:pPr>
            <a:r>
              <a:rPr lang="de-DE" dirty="0"/>
              <a:t>Interaktion führen zu Resultat; ich hatte eine </a:t>
            </a:r>
            <a:r>
              <a:rPr lang="de-DE" dirty="0" err="1"/>
              <a:t>Interatkion</a:t>
            </a:r>
            <a:r>
              <a:rPr lang="de-DE" dirty="0"/>
              <a:t>, ich kann also bei Leitfadeninterview </a:t>
            </a:r>
            <a:r>
              <a:rPr lang="de-DE" dirty="0" err="1"/>
              <a:t>zB</a:t>
            </a:r>
            <a:r>
              <a:rPr lang="de-DE" dirty="0"/>
              <a:t> nicht nur auf Antworten gucken, sondern muss meine eigenen Fragen mit einbeziehen </a:t>
            </a:r>
          </a:p>
          <a:p>
            <a:pPr marL="171450" indent="-171450">
              <a:buFontTx/>
              <a:buChar char="-"/>
            </a:pPr>
            <a:r>
              <a:rPr lang="de-DE" dirty="0"/>
              <a:t>Faktenwissen ist nicht so gut zu ermitteln durch Interviews…; Prüfungscharakter geht nicht mit allen Leuten, oft ginge auch einfach Fragebogen </a:t>
            </a:r>
          </a:p>
          <a:p>
            <a:pPr marL="171450" indent="-171450">
              <a:buFontTx/>
              <a:buChar char="-"/>
            </a:pPr>
            <a:r>
              <a:rPr lang="de-DE" dirty="0"/>
              <a:t>Erzählungsgenerierende Fragen formulieren: trade-off; Erzählen Sie doch mal, wie ein normaler Mittwoch bei ihnen aussieht. </a:t>
            </a:r>
            <a:r>
              <a:rPr lang="de-DE" dirty="0">
                <a:sym typeface="Wingdings" panose="05000000000000000000" pitchFamily="2" charset="2"/>
              </a:rPr>
              <a:t> nicht so der Brüller, weil das nicht zur Erzählung einlädt, sondern zu einer Generalisierung (Heldenerzählungen, Schablonen, Repräsentationserzählungen kriege ich bei solchen Fragen)</a:t>
            </a:r>
          </a:p>
          <a:p>
            <a:pPr marL="171450" indent="-171450">
              <a:buFontTx/>
              <a:buChar char="-"/>
            </a:pPr>
            <a:r>
              <a:rPr lang="de-DE" dirty="0">
                <a:sym typeface="Wingdings" panose="05000000000000000000" pitchFamily="2" charset="2"/>
              </a:rPr>
              <a:t>Was verstehe ich unter einer biographischen Erzählung? (Frage aus dem Plenum):</a:t>
            </a:r>
          </a:p>
          <a:p>
            <a:pPr marL="171450" indent="-171450">
              <a:buFontTx/>
              <a:buChar char="-"/>
            </a:pPr>
            <a:r>
              <a:rPr lang="de-DE" dirty="0">
                <a:sym typeface="Wingdings" panose="05000000000000000000" pitchFamily="2" charset="2"/>
              </a:rPr>
              <a:t>Finden Sie den Alltag in der Kita herausfordernd? Bringt gar nicht, suggestiv, </a:t>
            </a:r>
            <a:r>
              <a:rPr lang="de-DE" dirty="0" err="1">
                <a:sym typeface="Wingdings" panose="05000000000000000000" pitchFamily="2" charset="2"/>
              </a:rPr>
              <a:t>Erhählung</a:t>
            </a:r>
            <a:r>
              <a:rPr lang="de-DE" dirty="0">
                <a:sym typeface="Wingdings" panose="05000000000000000000" pitchFamily="2" charset="2"/>
              </a:rPr>
              <a:t> </a:t>
            </a:r>
            <a:r>
              <a:rPr lang="de-DE" dirty="0" err="1">
                <a:sym typeface="Wingdings" panose="05000000000000000000" pitchFamily="2" charset="2"/>
              </a:rPr>
              <a:t>dauer</a:t>
            </a:r>
            <a:r>
              <a:rPr lang="de-DE" dirty="0">
                <a:sym typeface="Wingdings" panose="05000000000000000000" pitchFamily="2" charset="2"/>
              </a:rPr>
              <a:t> so drei Sekunden dann. Kategorie herausfordernd/ nicht herausfordernd. </a:t>
            </a: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8</a:t>
            </a:fld>
            <a:endParaRPr lang="de-DE"/>
          </a:p>
        </p:txBody>
      </p:sp>
    </p:spTree>
    <p:extLst>
      <p:ext uri="{BB962C8B-B14F-4D97-AF65-F5344CB8AC3E}">
        <p14:creationId xmlns:p14="http://schemas.microsoft.com/office/powerpoint/2010/main" val="22558054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lstStyle/>
          <a:p>
            <a:pPr marL="171450" indent="-171450">
              <a:buFontTx/>
              <a:buChar char="-"/>
            </a:pPr>
            <a:r>
              <a:rPr lang="de-DE" dirty="0"/>
              <a:t>Zitat englisch 1 (Hall): </a:t>
            </a:r>
            <a:r>
              <a:rPr lang="de-DE" dirty="0" err="1"/>
              <a:t>claim</a:t>
            </a:r>
            <a:r>
              <a:rPr lang="de-DE" dirty="0"/>
              <a:t> ist, Grenze des Organismus innen und außen, da gibt’s noch was anderes </a:t>
            </a:r>
            <a:r>
              <a:rPr lang="de-DE" dirty="0">
                <a:sym typeface="Wingdings" panose="05000000000000000000" pitchFamily="2" charset="2"/>
              </a:rPr>
              <a:t> Nähe-Distanz-</a:t>
            </a:r>
            <a:r>
              <a:rPr lang="de-DE" dirty="0" err="1">
                <a:sym typeface="Wingdings" panose="05000000000000000000" pitchFamily="2" charset="2"/>
              </a:rPr>
              <a:t>Arrabgements</a:t>
            </a:r>
            <a:r>
              <a:rPr lang="de-DE" dirty="0">
                <a:sym typeface="Wingdings" panose="05000000000000000000" pitchFamily="2" charset="2"/>
              </a:rPr>
              <a:t> sind bedeutsam für unsere Kommunikation; Art des im Raum-Seins ist integraler Bestandteil der Kommunikationen; wie „Tanz“ </a:t>
            </a:r>
          </a:p>
          <a:p>
            <a:pPr marL="171450" indent="-171450">
              <a:buFontTx/>
              <a:buChar char="-"/>
            </a:pPr>
            <a:r>
              <a:rPr lang="de-DE" dirty="0">
                <a:sym typeface="Wingdings" panose="05000000000000000000" pitchFamily="2" charset="2"/>
              </a:rPr>
              <a:t>Zitat muss im Kontext gesehen werden / Generalisierung: </a:t>
            </a:r>
          </a:p>
          <a:p>
            <a:pPr marL="171450" indent="-171450">
              <a:buFontTx/>
              <a:buChar char="-"/>
            </a:pPr>
            <a:r>
              <a:rPr lang="de-DE" dirty="0">
                <a:sym typeface="Wingdings" panose="05000000000000000000" pitchFamily="2" charset="2"/>
              </a:rPr>
              <a:t>Keine absoluten Grenzen; Abstandsregelungen</a:t>
            </a:r>
          </a:p>
          <a:p>
            <a:pPr marL="171450" indent="-171450">
              <a:buFontTx/>
              <a:buChar char="-"/>
            </a:pPr>
            <a:r>
              <a:rPr lang="de-DE" dirty="0">
                <a:sym typeface="Wingdings" panose="05000000000000000000" pitchFamily="2" charset="2"/>
              </a:rPr>
              <a:t>Übertölpeln </a:t>
            </a:r>
          </a:p>
          <a:p>
            <a:pPr marL="171450" indent="-171450">
              <a:buFontTx/>
              <a:buChar char="-"/>
            </a:pPr>
            <a:endParaRPr lang="de-DE" dirty="0"/>
          </a:p>
        </p:txBody>
      </p:sp>
      <p:sp>
        <p:nvSpPr>
          <p:cNvPr id="4" name="Foliennummernplatzhalter 3"/>
          <p:cNvSpPr>
            <a:spLocks noGrp="1"/>
          </p:cNvSpPr>
          <p:nvPr>
            <p:ph type="sldNum" sz="quarter" idx="5"/>
          </p:nvPr>
        </p:nvSpPr>
        <p:spPr/>
        <p:txBody>
          <a:bodyPr/>
          <a:lstStyle/>
          <a:p>
            <a:fld id="{B9A045E6-D734-4DB2-BEE5-DF972DD20CA2}" type="slidenum">
              <a:rPr lang="de-DE" smtClean="0"/>
              <a:t>11</a:t>
            </a:fld>
            <a:endParaRPr lang="de-DE"/>
          </a:p>
        </p:txBody>
      </p:sp>
    </p:spTree>
    <p:extLst>
      <p:ext uri="{BB962C8B-B14F-4D97-AF65-F5344CB8AC3E}">
        <p14:creationId xmlns:p14="http://schemas.microsoft.com/office/powerpoint/2010/main" val="2037918545"/>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image" Target="../media/image4.emf"/><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elfolie">
    <p:spTree>
      <p:nvGrpSpPr>
        <p:cNvPr id="1" name=""/>
        <p:cNvGrpSpPr/>
        <p:nvPr/>
      </p:nvGrpSpPr>
      <p:grpSpPr>
        <a:xfrm>
          <a:off x="0" y="0"/>
          <a:ext cx="0" cy="0"/>
          <a:chOff x="0" y="0"/>
          <a:chExt cx="0" cy="0"/>
        </a:xfrm>
      </p:grpSpPr>
      <p:sp>
        <p:nvSpPr>
          <p:cNvPr id="3" name="Untertitel 2"/>
          <p:cNvSpPr>
            <a:spLocks noGrp="1"/>
          </p:cNvSpPr>
          <p:nvPr>
            <p:ph type="subTitle" idx="1" hasCustomPrompt="1"/>
          </p:nvPr>
        </p:nvSpPr>
        <p:spPr>
          <a:xfrm>
            <a:off x="468000" y="4230000"/>
            <a:ext cx="7560000" cy="324000"/>
          </a:xfrm>
        </p:spPr>
        <p:txBody>
          <a:bodyPr/>
          <a:lstStyle>
            <a:lvl1pPr marL="0" indent="0" algn="l">
              <a:lnSpc>
                <a:spcPts val="2400"/>
              </a:lnSpc>
              <a:spcAft>
                <a:spcPts val="0"/>
              </a:spcAft>
              <a:buFont typeface="Arial" panose="020B0604020202020204" pitchFamily="34" charset="0"/>
              <a:buNone/>
              <a:defRPr sz="1500" b="0">
                <a:solidFill>
                  <a:schemeClr val="bg2"/>
                </a:solidFill>
              </a:defRPr>
            </a:lvl1pPr>
            <a:lvl2pPr marL="0" indent="0" algn="l">
              <a:lnSpc>
                <a:spcPts val="2400"/>
              </a:lnSpc>
              <a:spcAft>
                <a:spcPts val="0"/>
              </a:spcAft>
              <a:buFont typeface="Arial" panose="020B0604020202020204" pitchFamily="34" charset="0"/>
              <a:buNone/>
              <a:defRPr sz="1500" b="0">
                <a:solidFill>
                  <a:schemeClr val="bg2"/>
                </a:solidFill>
              </a:defRPr>
            </a:lvl2pPr>
            <a:lvl3pPr marL="0" indent="0" algn="l">
              <a:lnSpc>
                <a:spcPts val="2400"/>
              </a:lnSpc>
              <a:spcAft>
                <a:spcPts val="0"/>
              </a:spcAft>
              <a:buFont typeface="Arial" panose="020B0604020202020204" pitchFamily="34" charset="0"/>
              <a:buNone/>
              <a:defRPr sz="1500" b="0">
                <a:solidFill>
                  <a:schemeClr val="bg2"/>
                </a:solidFill>
              </a:defRPr>
            </a:lvl3pPr>
            <a:lvl4pPr marL="0" indent="0" algn="l">
              <a:lnSpc>
                <a:spcPts val="2400"/>
              </a:lnSpc>
              <a:spcAft>
                <a:spcPts val="0"/>
              </a:spcAft>
              <a:buFont typeface="Arial" panose="020B0604020202020204" pitchFamily="34" charset="0"/>
              <a:buNone/>
              <a:defRPr sz="1500" b="0">
                <a:solidFill>
                  <a:schemeClr val="bg2"/>
                </a:solidFill>
              </a:defRPr>
            </a:lvl4pPr>
            <a:lvl5pPr marL="0" indent="0" algn="l">
              <a:lnSpc>
                <a:spcPts val="2400"/>
              </a:lnSpc>
              <a:spcAft>
                <a:spcPts val="0"/>
              </a:spcAft>
              <a:buFont typeface="Arial" panose="020B0604020202020204" pitchFamily="34" charset="0"/>
              <a:buNone/>
              <a:defRPr sz="1500" b="0">
                <a:solidFill>
                  <a:schemeClr val="bg2"/>
                </a:solidFill>
              </a:defRPr>
            </a:lvl5pPr>
            <a:lvl6pPr marL="0" indent="0" algn="l">
              <a:lnSpc>
                <a:spcPts val="2400"/>
              </a:lnSpc>
              <a:spcAft>
                <a:spcPts val="0"/>
              </a:spcAft>
              <a:buFont typeface="Arial" panose="020B0604020202020204" pitchFamily="34" charset="0"/>
              <a:buNone/>
              <a:defRPr sz="1500" b="0">
                <a:solidFill>
                  <a:schemeClr val="bg2"/>
                </a:solidFill>
              </a:defRPr>
            </a:lvl6pPr>
            <a:lvl7pPr marL="0" indent="0" algn="l">
              <a:lnSpc>
                <a:spcPts val="2400"/>
              </a:lnSpc>
              <a:spcAft>
                <a:spcPts val="0"/>
              </a:spcAft>
              <a:buFont typeface="Arial" panose="020B0604020202020204" pitchFamily="34" charset="0"/>
              <a:buNone/>
              <a:defRPr sz="1500" b="0">
                <a:solidFill>
                  <a:schemeClr val="bg2"/>
                </a:solidFill>
              </a:defRPr>
            </a:lvl7pPr>
            <a:lvl8pPr marL="0" indent="0" algn="l">
              <a:lnSpc>
                <a:spcPts val="2400"/>
              </a:lnSpc>
              <a:spcAft>
                <a:spcPts val="0"/>
              </a:spcAft>
              <a:buFont typeface="Arial" panose="020B0604020202020204" pitchFamily="34" charset="0"/>
              <a:buNone/>
              <a:defRPr sz="1500" b="0">
                <a:solidFill>
                  <a:schemeClr val="bg2"/>
                </a:solidFill>
              </a:defRPr>
            </a:lvl8pPr>
            <a:lvl9pPr marL="0" indent="0" algn="l">
              <a:lnSpc>
                <a:spcPts val="2400"/>
              </a:lnSpc>
              <a:spcAft>
                <a:spcPts val="0"/>
              </a:spcAft>
              <a:buFont typeface="Arial" panose="020B0604020202020204" pitchFamily="34" charset="0"/>
              <a:buNone/>
              <a:defRPr sz="1500" b="0">
                <a:solidFill>
                  <a:schemeClr val="bg2"/>
                </a:solidFill>
              </a:defRPr>
            </a:lvl9pPr>
          </a:lstStyle>
          <a:p>
            <a:pPr lvl="0"/>
            <a:r>
              <a:rPr lang="de-DE" dirty="0"/>
              <a:t>Untertitel</a:t>
            </a:r>
          </a:p>
        </p:txBody>
      </p:sp>
      <p:sp>
        <p:nvSpPr>
          <p:cNvPr id="7" name="Datumsplatzhalter 6"/>
          <p:cNvSpPr>
            <a:spLocks noGrp="1"/>
          </p:cNvSpPr>
          <p:nvPr>
            <p:ph type="dt" sz="half" idx="10"/>
          </p:nvPr>
        </p:nvSpPr>
        <p:spPr>
          <a:xfrm>
            <a:off x="468000" y="4680000"/>
            <a:ext cx="7560000" cy="144000"/>
          </a:xfrm>
        </p:spPr>
        <p:txBody>
          <a:bodyPr/>
          <a:lstStyle>
            <a:lvl1pPr>
              <a:defRPr sz="900">
                <a:solidFill>
                  <a:schemeClr val="tx2"/>
                </a:solidFill>
              </a:defRPr>
            </a:lvl1pPr>
          </a:lstStyle>
          <a:p>
            <a:endParaRPr lang="de-DE" dirty="0"/>
          </a:p>
        </p:txBody>
      </p:sp>
      <p:pic>
        <p:nvPicPr>
          <p:cNvPr id="6" name="Grafik 5">
            <a:extLst>
              <a:ext uri="{FF2B5EF4-FFF2-40B4-BE49-F238E27FC236}">
                <a16:creationId xmlns:a16="http://schemas.microsoft.com/office/drawing/2014/main" id="{70D81F06-1D47-4C44-8C29-89662B0E161D}"/>
              </a:ext>
            </a:extLst>
          </p:cNvPr>
          <p:cNvPicPr>
            <a:picLocks noChangeAspect="1"/>
          </p:cNvPicPr>
          <p:nvPr userDrawn="1"/>
        </p:nvPicPr>
        <p:blipFill>
          <a:blip r:embed="rId2"/>
          <a:stretch>
            <a:fillRect/>
          </a:stretch>
        </p:blipFill>
        <p:spPr>
          <a:xfrm>
            <a:off x="468000" y="3499200"/>
            <a:ext cx="2505600" cy="173898"/>
          </a:xfrm>
          <a:prstGeom prst="rect">
            <a:avLst/>
          </a:prstGeom>
        </p:spPr>
      </p:pic>
      <p:sp>
        <p:nvSpPr>
          <p:cNvPr id="22" name="Bildplatzhalter 21">
            <a:extLst>
              <a:ext uri="{FF2B5EF4-FFF2-40B4-BE49-F238E27FC236}">
                <a16:creationId xmlns:a16="http://schemas.microsoft.com/office/drawing/2014/main" id="{84C7B36F-18FD-48F5-9A0D-FC40AEE68D0C}"/>
              </a:ext>
            </a:extLst>
          </p:cNvPr>
          <p:cNvSpPr>
            <a:spLocks noGrp="1"/>
          </p:cNvSpPr>
          <p:nvPr>
            <p:ph type="pic" sz="quarter" idx="13"/>
          </p:nvPr>
        </p:nvSpPr>
        <p:spPr>
          <a:xfrm>
            <a:off x="-1" y="-1"/>
            <a:ext cx="8182800" cy="3186000"/>
          </a:xfrm>
          <a:custGeom>
            <a:avLst/>
            <a:gdLst>
              <a:gd name="connsiteX0" fmla="*/ 0 w 8182800"/>
              <a:gd name="connsiteY0" fmla="*/ 0 h 3186000"/>
              <a:gd name="connsiteX1" fmla="*/ 8182800 w 8182800"/>
              <a:gd name="connsiteY1" fmla="*/ 0 h 3186000"/>
              <a:gd name="connsiteX2" fmla="*/ 8182800 w 8182800"/>
              <a:gd name="connsiteY2" fmla="*/ 1 h 3186000"/>
              <a:gd name="connsiteX3" fmla="*/ 7225201 w 8182800"/>
              <a:gd name="connsiteY3" fmla="*/ 1 h 3186000"/>
              <a:gd name="connsiteX4" fmla="*/ 7225201 w 8182800"/>
              <a:gd name="connsiteY4" fmla="*/ 1440001 h 3186000"/>
              <a:gd name="connsiteX5" fmla="*/ 8182800 w 8182800"/>
              <a:gd name="connsiteY5" fmla="*/ 1440001 h 3186000"/>
              <a:gd name="connsiteX6" fmla="*/ 8182800 w 8182800"/>
              <a:gd name="connsiteY6" fmla="*/ 3186000 h 3186000"/>
              <a:gd name="connsiteX7" fmla="*/ 0 w 8182800"/>
              <a:gd name="connsiteY7" fmla="*/ 3186000 h 3186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8182800" h="3186000">
                <a:moveTo>
                  <a:pt x="0" y="0"/>
                </a:moveTo>
                <a:lnTo>
                  <a:pt x="8182800" y="0"/>
                </a:lnTo>
                <a:lnTo>
                  <a:pt x="8182800" y="1"/>
                </a:lnTo>
                <a:lnTo>
                  <a:pt x="7225201" y="1"/>
                </a:lnTo>
                <a:lnTo>
                  <a:pt x="7225201" y="1440001"/>
                </a:lnTo>
                <a:lnTo>
                  <a:pt x="8182800" y="1440001"/>
                </a:lnTo>
                <a:lnTo>
                  <a:pt x="8182800" y="3186000"/>
                </a:lnTo>
                <a:lnTo>
                  <a:pt x="0" y="3186000"/>
                </a:lnTo>
                <a:close/>
              </a:path>
            </a:pathLst>
          </a:custGeom>
          <a:solidFill>
            <a:schemeClr val="bg1">
              <a:lumMod val="85000"/>
            </a:schemeClr>
          </a:solidFill>
        </p:spPr>
        <p:txBody>
          <a:bodyPr wrap="square" anchor="ctr">
            <a:noAutofit/>
          </a:bodyPr>
          <a:lstStyle>
            <a:lvl1pPr algn="ctr">
              <a:defRPr/>
            </a:lvl1pPr>
          </a:lstStyle>
          <a:p>
            <a:r>
              <a:rPr lang="de-DE"/>
              <a:t>Bild durch Klicken auf Symbol hinzufügen</a:t>
            </a:r>
            <a:endParaRPr lang="de-DE" dirty="0"/>
          </a:p>
        </p:txBody>
      </p:sp>
      <p:pic>
        <p:nvPicPr>
          <p:cNvPr id="16" name="Grafik 15">
            <a:extLst>
              <a:ext uri="{FF2B5EF4-FFF2-40B4-BE49-F238E27FC236}">
                <a16:creationId xmlns:a16="http://schemas.microsoft.com/office/drawing/2014/main" id="{C28E9FB3-DC3C-4E55-9877-2DEEAAB32903}"/>
              </a:ext>
            </a:extLst>
          </p:cNvPr>
          <p:cNvPicPr>
            <a:picLocks noChangeAspect="1"/>
          </p:cNvPicPr>
          <p:nvPr userDrawn="1"/>
        </p:nvPicPr>
        <p:blipFill>
          <a:blip r:embed="rId3"/>
          <a:stretch>
            <a:fillRect/>
          </a:stretch>
        </p:blipFill>
        <p:spPr>
          <a:xfrm>
            <a:off x="7225200" y="0"/>
            <a:ext cx="1440362" cy="1440000"/>
          </a:xfrm>
          <a:prstGeom prst="rect">
            <a:avLst/>
          </a:prstGeom>
        </p:spPr>
      </p:pic>
      <p:sp>
        <p:nvSpPr>
          <p:cNvPr id="23" name="Titel 22">
            <a:extLst>
              <a:ext uri="{FF2B5EF4-FFF2-40B4-BE49-F238E27FC236}">
                <a16:creationId xmlns:a16="http://schemas.microsoft.com/office/drawing/2014/main" id="{259FB325-4F00-4E24-9BB5-CBE59A8EE6E3}"/>
              </a:ext>
            </a:extLst>
          </p:cNvPr>
          <p:cNvSpPr>
            <a:spLocks noGrp="1"/>
          </p:cNvSpPr>
          <p:nvPr>
            <p:ph type="title"/>
          </p:nvPr>
        </p:nvSpPr>
        <p:spPr>
          <a:xfrm>
            <a:off x="468000" y="3895200"/>
            <a:ext cx="3527936" cy="324000"/>
          </a:xfrm>
        </p:spPr>
        <p:txBody>
          <a:bodyPr/>
          <a:lstStyle>
            <a:lvl1pPr>
              <a:lnSpc>
                <a:spcPts val="2500"/>
              </a:lnSpc>
              <a:defRPr cap="all" baseline="0"/>
            </a:lvl1pPr>
          </a:lstStyle>
          <a:p>
            <a:pPr lvl="0"/>
            <a:r>
              <a:rPr lang="de-DE"/>
              <a:t>Mastertitelformat bearbeiten</a:t>
            </a:r>
            <a:endParaRPr lang="de-DE" dirty="0"/>
          </a:p>
        </p:txBody>
      </p:sp>
      <p:sp>
        <p:nvSpPr>
          <p:cNvPr id="4" name="Bildplatzhalter 3">
            <a:extLst>
              <a:ext uri="{FF2B5EF4-FFF2-40B4-BE49-F238E27FC236}">
                <a16:creationId xmlns:a16="http://schemas.microsoft.com/office/drawing/2014/main" id="{EA11C8C5-D6EB-4C5D-9539-1ADEFC0908BE}"/>
              </a:ext>
            </a:extLst>
          </p:cNvPr>
          <p:cNvSpPr>
            <a:spLocks noGrp="1"/>
          </p:cNvSpPr>
          <p:nvPr>
            <p:ph type="pic" sz="quarter" idx="14" hasCustomPrompt="1"/>
          </p:nvPr>
        </p:nvSpPr>
        <p:spPr>
          <a:xfrm>
            <a:off x="5677199" y="3895200"/>
            <a:ext cx="2505600" cy="324000"/>
          </a:xfrm>
        </p:spPr>
        <p:txBody>
          <a:bodyPr anchor="ctr" anchorCtr="0"/>
          <a:lstStyle>
            <a:lvl1pPr algn="ctr">
              <a:defRPr sz="1050"/>
            </a:lvl1pPr>
          </a:lstStyle>
          <a:p>
            <a:r>
              <a:rPr lang="de-DE" dirty="0"/>
              <a:t>Logo auf Platzhalter ziehen</a:t>
            </a:r>
          </a:p>
        </p:txBody>
      </p:sp>
    </p:spTree>
    <p:extLst>
      <p:ext uri="{BB962C8B-B14F-4D97-AF65-F5344CB8AC3E}">
        <p14:creationId xmlns:p14="http://schemas.microsoft.com/office/powerpoint/2010/main" val="7225862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Headline / Text / Bild">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324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104000" y="954000"/>
            <a:ext cx="4536000" cy="3024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119991346"/>
      </p:ext>
    </p:extLst>
  </p:cSld>
  <p:clrMapOvr>
    <a:masterClrMapping/>
  </p:clrMapOvr>
  <p:extLst>
    <p:ext uri="{DCECCB84-F9BA-43D5-87BE-67443E8EF086}">
      <p15:sldGuideLst xmlns:p15="http://schemas.microsoft.com/office/powerpoint/2012/main">
        <p15:guide id="1" pos="2583" userDrawn="1">
          <p15:clr>
            <a:srgbClr val="FBAE40"/>
          </p15:clr>
        </p15:guide>
        <p15:guide id="2" pos="5444" userDrawn="1">
          <p15:clr>
            <a:srgbClr val="FBAE40"/>
          </p15:clr>
        </p15:guide>
        <p15:guide id="3" orient="horz" pos="596" userDrawn="1">
          <p15:clr>
            <a:srgbClr val="FBAE40"/>
          </p15:clr>
        </p15:guide>
        <p15:guide id="4" orient="horz" pos="2509" userDrawn="1">
          <p15:clr>
            <a:srgbClr val="FBAE40"/>
          </p15:clr>
        </p15:guide>
      </p15:sldGuideLst>
    </p:ext>
  </p:extLs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Headline / Text / Bild inkl. Bildunterzei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4104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3587194172"/>
      </p:ext>
    </p:extLst>
  </p:cSld>
  <p:clrMapOvr>
    <a:masterClrMapping/>
  </p:clrMapOvr>
  <p:extLst>
    <p:ext uri="{DCECCB84-F9BA-43D5-87BE-67443E8EF086}">
      <p15:sldGuideLst xmlns:p15="http://schemas.microsoft.com/office/powerpoint/2012/main">
        <p15:guide id="1" pos="2945" userDrawn="1">
          <p15:clr>
            <a:srgbClr val="FBAE40"/>
          </p15:clr>
        </p15:guide>
        <p15:guide id="2" pos="5444" userDrawn="1">
          <p15:clr>
            <a:srgbClr val="FBAE40"/>
          </p15:clr>
        </p15:guide>
        <p15:guide id="3" orient="horz" pos="596" userDrawn="1">
          <p15:clr>
            <a:srgbClr val="FBAE40"/>
          </p15:clr>
        </p15:guide>
        <p15:guide id="4" orient="horz" pos="2269" userDrawn="1">
          <p15:clr>
            <a:srgbClr val="FBAE40"/>
          </p15:clr>
        </p15:guide>
      </p15:sldGuideLst>
    </p:ext>
  </p:extLs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Headline / Bild inkl. Bildunterzeile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5220000" y="918000"/>
            <a:ext cx="342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3960000" cy="2646000"/>
          </a:xfrm>
        </p:spPr>
        <p:txBody>
          <a:bodyPr anchor="ctr"/>
          <a:lstStyle>
            <a:lvl1pPr algn="ctr">
              <a:defRPr/>
            </a:lvl1pPr>
          </a:lstStyle>
          <a:p>
            <a:r>
              <a:rPr lang="de-DE"/>
              <a:t>Bild durch Klicken auf Symbol hinzufügen</a:t>
            </a:r>
          </a:p>
        </p:txBody>
      </p:sp>
      <p:sp>
        <p:nvSpPr>
          <p:cNvPr id="10" name="Textplatzhalter 5">
            <a:extLst>
              <a:ext uri="{FF2B5EF4-FFF2-40B4-BE49-F238E27FC236}">
                <a16:creationId xmlns:a16="http://schemas.microsoft.com/office/drawing/2014/main" id="{E8C92916-9C2D-4160-84A7-92C7AE8CF342}"/>
              </a:ext>
            </a:extLst>
          </p:cNvPr>
          <p:cNvSpPr>
            <a:spLocks noGrp="1"/>
          </p:cNvSpPr>
          <p:nvPr>
            <p:ph type="body" sz="quarter" idx="16"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0"/>
            <a:endParaRPr lang="de-DE" dirty="0"/>
          </a:p>
          <a:p>
            <a:pPr lvl="1"/>
            <a:r>
              <a:rPr lang="de-DE" dirty="0"/>
              <a:t>Zweite Ebene</a:t>
            </a:r>
          </a:p>
        </p:txBody>
      </p:sp>
    </p:spTree>
    <p:extLst>
      <p:ext uri="{BB962C8B-B14F-4D97-AF65-F5344CB8AC3E}">
        <p14:creationId xmlns:p14="http://schemas.microsoft.com/office/powerpoint/2010/main" val="2413746602"/>
      </p:ext>
    </p:extLst>
  </p:cSld>
  <p:clrMapOvr>
    <a:masterClrMapping/>
  </p:clrMapOvr>
  <p:extLst>
    <p:ext uri="{DCECCB84-F9BA-43D5-87BE-67443E8EF086}">
      <p15:sldGuideLst xmlns:p15="http://schemas.microsoft.com/office/powerpoint/2012/main">
        <p15:guide id="1" pos="2945">
          <p15:clr>
            <a:srgbClr val="FBAE40"/>
          </p15:clr>
        </p15:guide>
        <p15:guide id="2" pos="5444">
          <p15:clr>
            <a:srgbClr val="FBAE40"/>
          </p15:clr>
        </p15:guide>
        <p15:guide id="3" orient="horz" pos="596">
          <p15:clr>
            <a:srgbClr val="FBAE40"/>
          </p15:clr>
        </p15:guide>
        <p15:guide id="4" orient="horz" pos="2269">
          <p15:clr>
            <a:srgbClr val="FBAE40"/>
          </p15:clr>
        </p15:guide>
      </p15:sldGuideLst>
    </p:ext>
  </p:extLs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Headline / Text / 2 Bilder">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468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6480000" y="954000"/>
            <a:ext cx="2160000" cy="1440000"/>
          </a:xfrm>
        </p:spPr>
        <p:txBody>
          <a:bodyPr anchor="ctr"/>
          <a:lstStyle>
            <a:lvl1pPr algn="ctr">
              <a:defRPr/>
            </a:lvl1pPr>
          </a:lstStyle>
          <a:p>
            <a:r>
              <a:rPr lang="de-DE"/>
              <a:t>Bild durch Klicken auf Symbol hinzufügen</a:t>
            </a:r>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6480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456241470"/>
      </p:ext>
    </p:extLst>
  </p:cSld>
  <p:clrMapOvr>
    <a:masterClrMapping/>
  </p:clrMapOvr>
  <p:extLst>
    <p:ext uri="{DCECCB84-F9BA-43D5-87BE-67443E8EF086}">
      <p15:sldGuideLst xmlns:p15="http://schemas.microsoft.com/office/powerpoint/2012/main">
        <p15:guide id="1" pos="4077" userDrawn="1">
          <p15:clr>
            <a:srgbClr val="FBAE40"/>
          </p15:clr>
        </p15:guide>
        <p15:guide id="2" pos="5444">
          <p15:clr>
            <a:srgbClr val="FBAE40"/>
          </p15:clr>
        </p15:guide>
        <p15:guide id="3" orient="horz" pos="596">
          <p15:clr>
            <a:srgbClr val="FBAE40"/>
          </p15:clr>
        </p15:guide>
        <p15:guide id="4" orient="horz" pos="1653" userDrawn="1">
          <p15:clr>
            <a:srgbClr val="FBAE40"/>
          </p15:clr>
        </p15:guide>
        <p15:guide id="5" orient="horz" pos="2564" userDrawn="1">
          <p15:clr>
            <a:srgbClr val="FBAE40"/>
          </p15:clr>
        </p15:guide>
        <p15:guide id="6" orient="horz" pos="1513" userDrawn="1">
          <p15:clr>
            <a:srgbClr val="FBAE40"/>
          </p15:clr>
        </p15:guide>
      </p15:sldGuideLst>
    </p:ext>
  </p:extLs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Headline / 2 Bilder / Tex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a:xfrm>
            <a:off x="3240000" y="918000"/>
            <a:ext cx="5400000" cy="3366000"/>
          </a:xfrm>
        </p:spPr>
        <p:txBody>
          <a:bodyPr/>
          <a:lstStyle>
            <a:lvl1pPr>
              <a:defRPr/>
            </a:lvl1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Bildplatzhalter 4">
            <a:extLst>
              <a:ext uri="{FF2B5EF4-FFF2-40B4-BE49-F238E27FC236}">
                <a16:creationId xmlns:a16="http://schemas.microsoft.com/office/drawing/2014/main" id="{6DB40BEE-2C74-4B7C-AA75-FB330D4E18BC}"/>
              </a:ext>
            </a:extLst>
          </p:cNvPr>
          <p:cNvSpPr>
            <a:spLocks noGrp="1"/>
          </p:cNvSpPr>
          <p:nvPr>
            <p:ph type="pic" sz="quarter" idx="13"/>
          </p:nvPr>
        </p:nvSpPr>
        <p:spPr>
          <a:xfrm>
            <a:off x="468000" y="954000"/>
            <a:ext cx="2160000" cy="1440000"/>
          </a:xfrm>
        </p:spPr>
        <p:txBody>
          <a:bodyPr anchor="ctr"/>
          <a:lstStyle>
            <a:lvl1pPr algn="ctr">
              <a:defRPr/>
            </a:lvl1pPr>
          </a:lstStyle>
          <a:p>
            <a:r>
              <a:rPr lang="de-DE"/>
              <a:t>Bild durch Klicken auf Symbol hinzufügen</a:t>
            </a:r>
            <a:endParaRPr lang="de-DE" dirty="0"/>
          </a:p>
        </p:txBody>
      </p:sp>
      <p:sp>
        <p:nvSpPr>
          <p:cNvPr id="7" name="Bildplatzhalter 4">
            <a:extLst>
              <a:ext uri="{FF2B5EF4-FFF2-40B4-BE49-F238E27FC236}">
                <a16:creationId xmlns:a16="http://schemas.microsoft.com/office/drawing/2014/main" id="{73CCF540-0E4F-47A6-981D-1A856FBCB4E1}"/>
              </a:ext>
            </a:extLst>
          </p:cNvPr>
          <p:cNvSpPr>
            <a:spLocks noGrp="1"/>
          </p:cNvSpPr>
          <p:nvPr>
            <p:ph type="pic" sz="quarter" idx="14"/>
          </p:nvPr>
        </p:nvSpPr>
        <p:spPr>
          <a:xfrm>
            <a:off x="468000" y="2628000"/>
            <a:ext cx="2160000" cy="1440000"/>
          </a:xfrm>
        </p:spPr>
        <p:txBody>
          <a:bodyPr anchor="ctr"/>
          <a:lstStyle>
            <a:lvl1pPr algn="ctr">
              <a:defRPr/>
            </a:lvl1pPr>
          </a:lstStyle>
          <a:p>
            <a:r>
              <a:rPr lang="de-DE"/>
              <a:t>Bild durch Klicken auf Symbol hinzufügen</a:t>
            </a:r>
          </a:p>
        </p:txBody>
      </p:sp>
    </p:spTree>
    <p:extLst>
      <p:ext uri="{BB962C8B-B14F-4D97-AF65-F5344CB8AC3E}">
        <p14:creationId xmlns:p14="http://schemas.microsoft.com/office/powerpoint/2010/main" val="987010232"/>
      </p:ext>
    </p:extLst>
  </p:cSld>
  <p:clrMapOvr>
    <a:masterClrMapping/>
  </p:clrMapOvr>
  <p:extLst>
    <p:ext uri="{DCECCB84-F9BA-43D5-87BE-67443E8EF086}">
      <p15:sldGuideLst xmlns:p15="http://schemas.microsoft.com/office/powerpoint/2012/main">
        <p15:guide id="1" pos="1658" userDrawn="1">
          <p15:clr>
            <a:srgbClr val="FBAE40"/>
          </p15:clr>
        </p15:guide>
        <p15:guide id="2" pos="5444">
          <p15:clr>
            <a:srgbClr val="FBAE40"/>
          </p15:clr>
        </p15:guide>
        <p15:guide id="3" orient="horz" pos="596">
          <p15:clr>
            <a:srgbClr val="FBAE40"/>
          </p15:clr>
        </p15:guide>
        <p15:guide id="4" orient="horz" pos="1653">
          <p15:clr>
            <a:srgbClr val="FBAE40"/>
          </p15:clr>
        </p15:guide>
        <p15:guide id="5" orient="horz" pos="2564">
          <p15:clr>
            <a:srgbClr val="FBAE40"/>
          </p15:clr>
        </p15:guide>
        <p15:guide id="6" orient="horz" pos="1513">
          <p15:clr>
            <a:srgbClr val="FBAE40"/>
          </p15:clr>
        </p15:guide>
      </p15:sldGuideLst>
    </p:ext>
  </p:extLs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reserve="1">
  <p:cSld name="Nur Headlin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HEADLINE EINFÜGEN</a:t>
            </a:r>
          </a:p>
        </p:txBody>
      </p:sp>
      <p:sp>
        <p:nvSpPr>
          <p:cNvPr id="4" name="Fußzeilenplatzhalter 3">
            <a:extLst>
              <a:ext uri="{FF2B5EF4-FFF2-40B4-BE49-F238E27FC236}">
                <a16:creationId xmlns:a16="http://schemas.microsoft.com/office/drawing/2014/main" id="{762F6D41-300A-44A6-A773-F84C7424CD65}"/>
              </a:ext>
            </a:extLst>
          </p:cNvPr>
          <p:cNvSpPr>
            <a:spLocks noGrp="1"/>
          </p:cNvSpPr>
          <p:nvPr>
            <p:ph type="ftr" sz="quarter" idx="11"/>
          </p:nvPr>
        </p:nvSpPr>
        <p:spPr/>
        <p:txBody>
          <a:bodyPr/>
          <a:lstStyle/>
          <a:p>
            <a:r>
              <a:rPr lang="de-DE"/>
              <a:t>Titel | ggf. weitere Angaben</a:t>
            </a:r>
            <a:endParaRPr lang="de-DE" dirty="0"/>
          </a:p>
        </p:txBody>
      </p:sp>
      <p:sp>
        <p:nvSpPr>
          <p:cNvPr id="5" name="Foliennummernplatzhalter 4">
            <a:extLst>
              <a:ext uri="{FF2B5EF4-FFF2-40B4-BE49-F238E27FC236}">
                <a16:creationId xmlns:a16="http://schemas.microsoft.com/office/drawing/2014/main" id="{D5674647-E98A-4E91-B769-603FBD38FC2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178363401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3" name="Fußzeilenplatzhalter 2">
            <a:extLst>
              <a:ext uri="{FF2B5EF4-FFF2-40B4-BE49-F238E27FC236}">
                <a16:creationId xmlns:a16="http://schemas.microsoft.com/office/drawing/2014/main" id="{5E7FEC2D-DBFC-481D-89EF-55316F02D4F5}"/>
              </a:ext>
            </a:extLst>
          </p:cNvPr>
          <p:cNvSpPr>
            <a:spLocks noGrp="1"/>
          </p:cNvSpPr>
          <p:nvPr>
            <p:ph type="ftr" sz="quarter" idx="11"/>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5BC5583F-31A1-412C-900F-41106AD78426}"/>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41817796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756000"/>
            <a:ext cx="8172000" cy="720000"/>
          </a:xfrm>
        </p:spPr>
        <p:txBody>
          <a:bodyPr/>
          <a:lstStyle>
            <a:lvl1pPr>
              <a:lnSpc>
                <a:spcPts val="5700"/>
              </a:lnSpc>
              <a:defRPr sz="4800" b="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476441"/>
            <a:ext cx="8172000" cy="1439863"/>
          </a:xfrm>
        </p:spPr>
        <p:txBody>
          <a:bodyPr/>
          <a:lstStyle>
            <a:lvl1pPr>
              <a:lnSpc>
                <a:spcPts val="5700"/>
              </a:lnSpc>
              <a:defRPr sz="4800" b="1">
                <a:solidFill>
                  <a:schemeClr val="bg1"/>
                </a:solidFill>
              </a:defRPr>
            </a:lvl1pPr>
            <a:lvl2pPr>
              <a:lnSpc>
                <a:spcPts val="5700"/>
              </a:lnSpc>
              <a:defRPr sz="4800" b="1">
                <a:solidFill>
                  <a:schemeClr val="bg1"/>
                </a:solidFill>
              </a:defRPr>
            </a:lvl2pPr>
            <a:lvl3pPr>
              <a:lnSpc>
                <a:spcPts val="5700"/>
              </a:lnSpc>
              <a:defRPr sz="4800" b="1">
                <a:solidFill>
                  <a:schemeClr val="bg1"/>
                </a:solidFill>
              </a:defRPr>
            </a:lvl3pPr>
            <a:lvl4pPr>
              <a:lnSpc>
                <a:spcPts val="5700"/>
              </a:lnSpc>
              <a:defRPr sz="4800" b="1">
                <a:solidFill>
                  <a:schemeClr val="bg1"/>
                </a:solidFill>
              </a:defRPr>
            </a:lvl4pPr>
            <a:lvl5pPr>
              <a:lnSpc>
                <a:spcPts val="5700"/>
              </a:lnSpc>
              <a:defRPr sz="4800" b="1">
                <a:solidFill>
                  <a:schemeClr val="bg1"/>
                </a:solidFill>
              </a:defRPr>
            </a:lvl5pPr>
            <a:lvl6pPr>
              <a:lnSpc>
                <a:spcPts val="5700"/>
              </a:lnSpc>
              <a:defRPr sz="4800" b="1">
                <a:solidFill>
                  <a:schemeClr val="bg1"/>
                </a:solidFill>
              </a:defRPr>
            </a:lvl6pPr>
            <a:lvl7pPr>
              <a:lnSpc>
                <a:spcPts val="5700"/>
              </a:lnSpc>
              <a:defRPr sz="4800" b="1">
                <a:solidFill>
                  <a:schemeClr val="bg1"/>
                </a:solidFill>
              </a:defRPr>
            </a:lvl7pPr>
            <a:lvl8pPr>
              <a:lnSpc>
                <a:spcPts val="5700"/>
              </a:lnSpc>
              <a:defRPr sz="4800" b="1">
                <a:solidFill>
                  <a:schemeClr val="bg1"/>
                </a:solidFill>
              </a:defRPr>
            </a:lvl8pPr>
            <a:lvl9pPr>
              <a:lnSpc>
                <a:spcPts val="5700"/>
              </a:lnSpc>
              <a:defRPr sz="4800" b="1">
                <a:solidFill>
                  <a:schemeClr val="bg1"/>
                </a:solidFill>
              </a:defRPr>
            </a:lvl9pPr>
          </a:lstStyle>
          <a:p>
            <a:pPr lvl="0"/>
            <a:r>
              <a:rPr lang="de-DE" dirty="0"/>
              <a:t>Hervorhebung</a:t>
            </a:r>
          </a:p>
        </p:txBody>
      </p:sp>
    </p:spTree>
    <p:extLst>
      <p:ext uri="{BB962C8B-B14F-4D97-AF65-F5344CB8AC3E}">
        <p14:creationId xmlns:p14="http://schemas.microsoft.com/office/powerpoint/2010/main" val="2910894936"/>
      </p:ext>
    </p:extLst>
  </p:cSld>
  <p:clrMapOvr>
    <a:masterClrMapping/>
  </p:clrMapOvr>
  <p:extLst>
    <p:ext uri="{DCECCB84-F9BA-43D5-87BE-67443E8EF086}">
      <p15:sldGuideLst xmlns:p15="http://schemas.microsoft.com/office/powerpoint/2012/main"/>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KAPITEL HERVORHEBUNG MIT VIEL INHALT.">
    <p:spTree>
      <p:nvGrpSpPr>
        <p:cNvPr id="1" name=""/>
        <p:cNvGrpSpPr/>
        <p:nvPr/>
      </p:nvGrpSpPr>
      <p:grpSpPr>
        <a:xfrm>
          <a:off x="0" y="0"/>
          <a:ext cx="0" cy="0"/>
          <a:chOff x="0" y="0"/>
          <a:chExt cx="0" cy="0"/>
        </a:xfrm>
      </p:grpSpPr>
      <p:sp>
        <p:nvSpPr>
          <p:cNvPr id="6" name="Rechteck 5">
            <a:extLst>
              <a:ext uri="{FF2B5EF4-FFF2-40B4-BE49-F238E27FC236}">
                <a16:creationId xmlns:a16="http://schemas.microsoft.com/office/drawing/2014/main" id="{88A6D120-9FDF-4BA4-88F2-0C6E4507EEA9}"/>
              </a:ext>
            </a:extLst>
          </p:cNvPr>
          <p:cNvSpPr/>
          <p:nvPr userDrawn="1"/>
        </p:nvSpPr>
        <p:spPr>
          <a:xfrm>
            <a:off x="0" y="0"/>
            <a:ext cx="9144000" cy="514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de-DE"/>
          </a:p>
        </p:txBody>
      </p:sp>
      <p:sp>
        <p:nvSpPr>
          <p:cNvPr id="2" name="Titel 1">
            <a:extLst>
              <a:ext uri="{FF2B5EF4-FFF2-40B4-BE49-F238E27FC236}">
                <a16:creationId xmlns:a16="http://schemas.microsoft.com/office/drawing/2014/main" id="{F5F15F71-44DB-4D13-AE55-D28F1D1B73C5}"/>
              </a:ext>
            </a:extLst>
          </p:cNvPr>
          <p:cNvSpPr>
            <a:spLocks noGrp="1"/>
          </p:cNvSpPr>
          <p:nvPr>
            <p:ph type="title" hasCustomPrompt="1"/>
          </p:nvPr>
        </p:nvSpPr>
        <p:spPr>
          <a:xfrm>
            <a:off x="468000" y="828000"/>
            <a:ext cx="8172000" cy="540000"/>
          </a:xfrm>
        </p:spPr>
        <p:txBody>
          <a:bodyPr/>
          <a:lstStyle>
            <a:lvl1pPr>
              <a:lnSpc>
                <a:spcPts val="4400"/>
              </a:lnSpc>
              <a:defRPr sz="3600">
                <a:solidFill>
                  <a:schemeClr val="bg1"/>
                </a:solidFill>
              </a:defRPr>
            </a:lvl1pPr>
          </a:lstStyle>
          <a:p>
            <a:r>
              <a:rPr lang="de-DE" dirty="0"/>
              <a:t>Kapitel</a:t>
            </a:r>
          </a:p>
        </p:txBody>
      </p:sp>
      <p:sp>
        <p:nvSpPr>
          <p:cNvPr id="9" name="Textplatzhalter 8">
            <a:extLst>
              <a:ext uri="{FF2B5EF4-FFF2-40B4-BE49-F238E27FC236}">
                <a16:creationId xmlns:a16="http://schemas.microsoft.com/office/drawing/2014/main" id="{F3B6EDCF-E80D-4E83-A8E4-8D2B26F44C76}"/>
              </a:ext>
            </a:extLst>
          </p:cNvPr>
          <p:cNvSpPr>
            <a:spLocks noGrp="1"/>
          </p:cNvSpPr>
          <p:nvPr>
            <p:ph type="body" sz="quarter" idx="10" hasCustomPrompt="1"/>
          </p:nvPr>
        </p:nvSpPr>
        <p:spPr>
          <a:xfrm>
            <a:off x="468000" y="1367999"/>
            <a:ext cx="8172000" cy="2916000"/>
          </a:xfrm>
        </p:spPr>
        <p:txBody>
          <a:bodyPr/>
          <a:lstStyle>
            <a:lvl1pPr>
              <a:lnSpc>
                <a:spcPts val="4400"/>
              </a:lnSpc>
              <a:spcAft>
                <a:spcPts val="0"/>
              </a:spcAft>
              <a:defRPr sz="3600" b="0">
                <a:solidFill>
                  <a:schemeClr val="bg1"/>
                </a:solidFill>
              </a:defRPr>
            </a:lvl1pPr>
            <a:lvl2pPr>
              <a:lnSpc>
                <a:spcPts val="4400"/>
              </a:lnSpc>
              <a:defRPr sz="3600" b="0">
                <a:solidFill>
                  <a:schemeClr val="bg1"/>
                </a:solidFill>
              </a:defRPr>
            </a:lvl2pPr>
            <a:lvl3pPr>
              <a:lnSpc>
                <a:spcPts val="4400"/>
              </a:lnSpc>
              <a:defRPr sz="3600" b="0">
                <a:solidFill>
                  <a:schemeClr val="bg1"/>
                </a:solidFill>
              </a:defRPr>
            </a:lvl3pPr>
            <a:lvl4pPr>
              <a:lnSpc>
                <a:spcPts val="4400"/>
              </a:lnSpc>
              <a:defRPr sz="3600" b="0">
                <a:solidFill>
                  <a:schemeClr val="bg1"/>
                </a:solidFill>
              </a:defRPr>
            </a:lvl4pPr>
            <a:lvl5pPr>
              <a:lnSpc>
                <a:spcPts val="4400"/>
              </a:lnSpc>
              <a:defRPr sz="3600" b="0">
                <a:solidFill>
                  <a:schemeClr val="bg1"/>
                </a:solidFill>
              </a:defRPr>
            </a:lvl5pPr>
            <a:lvl6pPr>
              <a:lnSpc>
                <a:spcPts val="4400"/>
              </a:lnSpc>
              <a:defRPr sz="3600" b="0">
                <a:solidFill>
                  <a:schemeClr val="bg1"/>
                </a:solidFill>
              </a:defRPr>
            </a:lvl6pPr>
            <a:lvl7pPr>
              <a:lnSpc>
                <a:spcPts val="4400"/>
              </a:lnSpc>
              <a:defRPr sz="3600" b="0">
                <a:solidFill>
                  <a:schemeClr val="bg1"/>
                </a:solidFill>
              </a:defRPr>
            </a:lvl7pPr>
            <a:lvl8pPr>
              <a:lnSpc>
                <a:spcPts val="4400"/>
              </a:lnSpc>
              <a:defRPr sz="3600" b="0">
                <a:solidFill>
                  <a:schemeClr val="bg1"/>
                </a:solidFill>
              </a:defRPr>
            </a:lvl8pPr>
            <a:lvl9pPr>
              <a:lnSpc>
                <a:spcPts val="4400"/>
              </a:lnSpc>
              <a:defRPr sz="3600" b="0">
                <a:solidFill>
                  <a:schemeClr val="bg1"/>
                </a:solidFill>
              </a:defRPr>
            </a:lvl9pPr>
          </a:lstStyle>
          <a:p>
            <a:pPr lvl="0"/>
            <a:r>
              <a:rPr lang="de-DE" dirty="0"/>
              <a:t>Hervorhebung</a:t>
            </a:r>
          </a:p>
          <a:p>
            <a:pPr lvl="1"/>
            <a:endParaRPr lang="de-DE" dirty="0"/>
          </a:p>
        </p:txBody>
      </p:sp>
    </p:spTree>
    <p:extLst>
      <p:ext uri="{BB962C8B-B14F-4D97-AF65-F5344CB8AC3E}">
        <p14:creationId xmlns:p14="http://schemas.microsoft.com/office/powerpoint/2010/main" val="189705109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Headline // Inhalt">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3" name="Inhaltsplatzhalter 2"/>
          <p:cNvSpPr>
            <a:spLocks noGrp="1"/>
          </p:cNvSpPr>
          <p:nvPr>
            <p:ph idx="1" hasCustomPrompt="1"/>
          </p:nvPr>
        </p:nvSpPr>
        <p:spPr/>
        <p:txBody>
          <a:bodyPr/>
          <a:lstStyle>
            <a:lvl1pPr>
              <a:defRPr/>
            </a:lvl1pPr>
            <a:lvl2pPr defTabSz="234000">
              <a:tabLst>
                <a:tab pos="234000" algn="l"/>
              </a:tabLst>
              <a:defRPr/>
            </a:lvl2pPr>
            <a:lvl3pPr defTabSz="234000">
              <a:tabLst>
                <a:tab pos="234000" algn="l"/>
              </a:tabLst>
              <a:defRPr/>
            </a:lvl3pPr>
            <a:lvl4pPr defTabSz="234000">
              <a:tabLst>
                <a:tab pos="234000" algn="l"/>
              </a:tabLst>
              <a:defRPr/>
            </a:lvl4pPr>
            <a:lvl5pPr defTabSz="234000">
              <a:tabLst>
                <a:tab pos="234000" algn="l"/>
              </a:tabLst>
              <a:defRPr/>
            </a:lvl5pPr>
            <a:lvl6pPr marL="0" indent="0" defTabSz="234000">
              <a:buFont typeface="+mj-lt"/>
              <a:buNone/>
              <a:tabLst>
                <a:tab pos="234000" algn="l"/>
              </a:tabLst>
              <a:defRPr/>
            </a:lvl6pPr>
            <a:lvl7pPr defTabSz="234000">
              <a:tabLst>
                <a:tab pos="234000" algn="l"/>
              </a:tabLst>
              <a:defRPr/>
            </a:lvl7pPr>
            <a:lvl8pPr defTabSz="234000">
              <a:tabLst>
                <a:tab pos="234000" algn="l"/>
              </a:tabLst>
              <a:defRPr/>
            </a:lvl8pPr>
            <a:lvl9pPr defTabSz="234000">
              <a:tabLst>
                <a:tab pos="234000" algn="l"/>
              </a:tabLst>
              <a:defRPr/>
            </a:lvl9pPr>
          </a:lstStyle>
          <a:p>
            <a:pPr lvl="0"/>
            <a:r>
              <a:rPr lang="de-DE" dirty="0" err="1"/>
              <a:t>Subline</a:t>
            </a:r>
            <a:r>
              <a:rPr lang="de-DE" dirty="0"/>
              <a:t> auf erster Ebene // für weitere Ebenen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Tree>
    <p:extLst>
      <p:ext uri="{BB962C8B-B14F-4D97-AF65-F5344CB8AC3E}">
        <p14:creationId xmlns:p14="http://schemas.microsoft.com/office/powerpoint/2010/main" val="33705867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preserve="1" userDrawn="1">
  <p:cSld name="Headline // Tabelle">
    <p:spTree>
      <p:nvGrpSpPr>
        <p:cNvPr id="1" name=""/>
        <p:cNvGrpSpPr/>
        <p:nvPr/>
      </p:nvGrpSpPr>
      <p:grpSpPr>
        <a:xfrm>
          <a:off x="0" y="0"/>
          <a:ext cx="0" cy="0"/>
          <a:chOff x="0" y="0"/>
          <a:chExt cx="0" cy="0"/>
        </a:xfrm>
      </p:grpSpPr>
      <p:sp>
        <p:nvSpPr>
          <p:cNvPr id="2" name="Titel 1"/>
          <p:cNvSpPr>
            <a:spLocks noGrp="1"/>
          </p:cNvSpPr>
          <p:nvPr>
            <p:ph type="title" hasCustomPrompt="1"/>
          </p:nvPr>
        </p:nvSpPr>
        <p:spPr/>
        <p:txBody>
          <a:bodyPr/>
          <a:lstStyle>
            <a:lvl1pPr>
              <a:defRPr/>
            </a:lvl1pPr>
          </a:lstStyle>
          <a:p>
            <a:r>
              <a:rPr lang="de-DE" dirty="0"/>
              <a:t>KAPITEL | CHART-HEADLINE</a:t>
            </a:r>
          </a:p>
        </p:txBody>
      </p:sp>
      <p:sp>
        <p:nvSpPr>
          <p:cNvPr id="8" name="Fußzeilenplatzhalter 7">
            <a:extLst>
              <a:ext uri="{FF2B5EF4-FFF2-40B4-BE49-F238E27FC236}">
                <a16:creationId xmlns:a16="http://schemas.microsoft.com/office/drawing/2014/main" id="{3261E425-9AF3-4B68-A7DE-55697E59EC40}"/>
              </a:ext>
            </a:extLst>
          </p:cNvPr>
          <p:cNvSpPr>
            <a:spLocks noGrp="1"/>
          </p:cNvSpPr>
          <p:nvPr>
            <p:ph type="ftr" sz="quarter" idx="11"/>
          </p:nvPr>
        </p:nvSpPr>
        <p:spPr/>
        <p:txBody>
          <a:bodyPr/>
          <a:lstStyle/>
          <a:p>
            <a:r>
              <a:rPr lang="de-DE"/>
              <a:t>Titel | ggf. weitere Angaben</a:t>
            </a:r>
            <a:endParaRPr lang="de-DE" dirty="0"/>
          </a:p>
        </p:txBody>
      </p:sp>
      <p:sp>
        <p:nvSpPr>
          <p:cNvPr id="9" name="Foliennummernplatzhalter 8">
            <a:extLst>
              <a:ext uri="{FF2B5EF4-FFF2-40B4-BE49-F238E27FC236}">
                <a16:creationId xmlns:a16="http://schemas.microsoft.com/office/drawing/2014/main" id="{DC8FE19E-1A66-4F06-9454-D8ECA4880C8E}"/>
              </a:ext>
            </a:extLst>
          </p:cNvPr>
          <p:cNvSpPr>
            <a:spLocks noGrp="1"/>
          </p:cNvSpPr>
          <p:nvPr>
            <p:ph type="sldNum" sz="quarter" idx="12"/>
          </p:nvPr>
        </p:nvSpPr>
        <p:spPr/>
        <p:txBody>
          <a:bodyPr/>
          <a:lstStyle/>
          <a:p>
            <a:fld id="{6C8FC03C-C266-4645-ABC5-645062898383}" type="slidenum">
              <a:rPr lang="de-DE" smtClean="0"/>
              <a:pPr/>
              <a:t>‹Nr.›</a:t>
            </a:fld>
            <a:r>
              <a:rPr lang="de-DE"/>
              <a:t> </a:t>
            </a:r>
            <a:endParaRPr lang="de-DE" dirty="0"/>
          </a:p>
        </p:txBody>
      </p:sp>
      <p:sp>
        <p:nvSpPr>
          <p:cNvPr id="5" name="Tabellenplatzhalter 4">
            <a:extLst>
              <a:ext uri="{FF2B5EF4-FFF2-40B4-BE49-F238E27FC236}">
                <a16:creationId xmlns:a16="http://schemas.microsoft.com/office/drawing/2014/main" id="{F5A8BB0B-4BD0-4791-8A9B-89C9D0000E35}"/>
              </a:ext>
            </a:extLst>
          </p:cNvPr>
          <p:cNvSpPr>
            <a:spLocks noGrp="1"/>
          </p:cNvSpPr>
          <p:nvPr>
            <p:ph type="tbl" sz="quarter" idx="13"/>
          </p:nvPr>
        </p:nvSpPr>
        <p:spPr>
          <a:xfrm>
            <a:off x="468000" y="918000"/>
            <a:ext cx="8172000" cy="3366000"/>
          </a:xfrm>
        </p:spPr>
        <p:txBody>
          <a:bodyPr anchor="ctr"/>
          <a:lstStyle>
            <a:lvl1pPr algn="ctr">
              <a:defRPr/>
            </a:lvl1pPr>
          </a:lstStyle>
          <a:p>
            <a:r>
              <a:rPr lang="de-DE"/>
              <a:t>Tabelle durch Klicken auf Symbol hinzufügen</a:t>
            </a:r>
            <a:endParaRPr lang="de-DE" dirty="0"/>
          </a:p>
        </p:txBody>
      </p:sp>
      <p:grpSp>
        <p:nvGrpSpPr>
          <p:cNvPr id="6" name="Regieanweisungen">
            <a:extLst>
              <a:ext uri="{FF2B5EF4-FFF2-40B4-BE49-F238E27FC236}">
                <a16:creationId xmlns:a16="http://schemas.microsoft.com/office/drawing/2014/main" id="{20CE116F-C667-495A-B654-8B72C3A079E7}"/>
              </a:ext>
            </a:extLst>
          </p:cNvPr>
          <p:cNvGrpSpPr/>
          <p:nvPr userDrawn="1"/>
        </p:nvGrpSpPr>
        <p:grpSpPr>
          <a:xfrm>
            <a:off x="-2628800" y="-468000"/>
            <a:ext cx="14833648" cy="6083999"/>
            <a:chOff x="-2628800" y="-468000"/>
            <a:chExt cx="14833648" cy="6083999"/>
          </a:xfrm>
        </p:grpSpPr>
        <p:sp>
          <p:nvSpPr>
            <p:cNvPr id="16" name="Listenebenen">
              <a:extLst>
                <a:ext uri="{FF2B5EF4-FFF2-40B4-BE49-F238E27FC236}">
                  <a16:creationId xmlns:a16="http://schemas.microsoft.com/office/drawing/2014/main" id="{84A0104B-AA90-4DE7-ADAE-6959FBC15DB1}"/>
                </a:ext>
              </a:extLst>
            </p:cNvPr>
            <p:cNvSpPr txBox="1"/>
            <p:nvPr userDrawn="1"/>
          </p:nvSpPr>
          <p:spPr>
            <a:xfrm rot="10800000" flipH="1" flipV="1">
              <a:off x="-2628800" y="1368000"/>
              <a:ext cx="2520800" cy="1527786"/>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Einfärbung einer Spalte/Zeile: </a:t>
              </a:r>
              <a:br>
                <a:rPr lang="de-DE" sz="1200" b="0" baseline="0" dirty="0">
                  <a:solidFill>
                    <a:schemeClr val="tx1"/>
                  </a:solidFill>
                  <a:latin typeface="+mn-lt"/>
                </a:rPr>
              </a:br>
              <a:r>
                <a:rPr lang="de-DE" sz="1200" b="1" baseline="0" dirty="0">
                  <a:solidFill>
                    <a:schemeClr val="tx1"/>
                  </a:solidFill>
                  <a:latin typeface="+mn-lt"/>
                </a:rPr>
                <a:t>Markieren der Spalte/Zeile: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 Entwurf / Tabellentools &gt; Schattierung &gt;</a:t>
              </a:r>
            </a:p>
            <a:p>
              <a:pPr marL="0" marR="0" lvl="0" indent="0" algn="r" defTabSz="905951" rtl="0" eaLnBrk="1" fontAlgn="auto" latinLnBrk="0" hangingPunct="1">
                <a:lnSpc>
                  <a:spcPct val="100000"/>
                </a:lnSpc>
                <a:spcBef>
                  <a:spcPts val="0"/>
                </a:spcBef>
                <a:spcAft>
                  <a:spcPts val="0"/>
                </a:spcAft>
                <a:buClrTx/>
                <a:buSzTx/>
                <a:buFontTx/>
                <a:buNone/>
                <a:tabLst/>
                <a:defRPr/>
              </a:pPr>
              <a:endParaRPr lang="de-DE" sz="1200" b="1" baseline="0" dirty="0">
                <a:solidFill>
                  <a:schemeClr val="tx1"/>
                </a:solidFill>
                <a:latin typeface="+mn-lt"/>
              </a:endParaRP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Die gewünschte Farbe aus den Designfarben auswählen</a:t>
              </a:r>
            </a:p>
          </p:txBody>
        </p:sp>
        <p:sp>
          <p:nvSpPr>
            <p:cNvPr id="10" name="Zurücksetzen">
              <a:extLst>
                <a:ext uri="{FF2B5EF4-FFF2-40B4-BE49-F238E27FC236}">
                  <a16:creationId xmlns:a16="http://schemas.microsoft.com/office/drawing/2014/main" id="{431D1FFE-03BA-4520-A89B-CDD1BC7E4751}"/>
                </a:ext>
              </a:extLst>
            </p:cNvPr>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1" name="Hilfslinien">
              <a:extLst>
                <a:ext uri="{FF2B5EF4-FFF2-40B4-BE49-F238E27FC236}">
                  <a16:creationId xmlns:a16="http://schemas.microsoft.com/office/drawing/2014/main" id="{38EA8585-E11F-4D10-9DAB-78E6756B2D63}"/>
                </a:ext>
              </a:extLst>
            </p:cNvPr>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Löschen einer Spalte/Zeile: </a:t>
              </a:r>
              <a:r>
                <a:rPr kumimoji="0" lang="de-DE" sz="1200" b="1" i="0" u="none" strike="noStrike" kern="1200" cap="none" spc="0" normalizeH="0" baseline="0" noProof="0" dirty="0">
                  <a:ln>
                    <a:noFill/>
                  </a:ln>
                  <a:solidFill>
                    <a:schemeClr val="tx1"/>
                  </a:solidFill>
                  <a:effectLst/>
                  <a:uLnTx/>
                  <a:uFillTx/>
                  <a:latin typeface="+mn-lt"/>
                  <a:ea typeface="+mn-ea"/>
                  <a:cs typeface="+mn-cs"/>
                </a:rPr>
                <a:t>Markieren der Spalte/Zeile: Layout &gt; Löschen &gt; Spalte bzw. Zeile löschen</a:t>
              </a:r>
            </a:p>
          </p:txBody>
        </p:sp>
        <p:sp>
          <p:nvSpPr>
            <p:cNvPr id="12" name="Fußzeile">
              <a:extLst>
                <a:ext uri="{FF2B5EF4-FFF2-40B4-BE49-F238E27FC236}">
                  <a16:creationId xmlns:a16="http://schemas.microsoft.com/office/drawing/2014/main" id="{4EFB3271-7B15-42ED-A704-B39FAEDC1436}"/>
                </a:ext>
              </a:extLst>
            </p:cNvPr>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13" name="Layoutwechsel">
              <a:extLst>
                <a:ext uri="{FF2B5EF4-FFF2-40B4-BE49-F238E27FC236}">
                  <a16:creationId xmlns:a16="http://schemas.microsoft.com/office/drawing/2014/main" id="{6BCDAEA0-53BC-4E57-84CA-5C530F05A90E}"/>
                </a:ext>
              </a:extLst>
            </p:cNvPr>
            <p:cNvSpPr txBox="1"/>
            <p:nvPr userDrawn="1"/>
          </p:nvSpPr>
          <p:spPr>
            <a:xfrm rot="10800000" flipH="1" flipV="1">
              <a:off x="9252000" y="2283786"/>
              <a:ext cx="2952848" cy="1044048"/>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Einfügen einer Spalte/Zeile:</a:t>
              </a:r>
            </a:p>
            <a:p>
              <a:pPr indent="0" algn="l">
                <a:lnSpc>
                  <a:spcPct val="100000"/>
                </a:lnSpc>
                <a:spcBef>
                  <a:spcPts val="0"/>
                </a:spcBef>
                <a:spcAft>
                  <a:spcPts val="0"/>
                </a:spcAft>
              </a:pPr>
              <a:r>
                <a:rPr lang="de-DE" sz="1200" b="1" baseline="0" dirty="0">
                  <a:solidFill>
                    <a:schemeClr val="tx1"/>
                  </a:solidFill>
                  <a:latin typeface="+mn-lt"/>
                </a:rPr>
                <a:t>Markieren der Spalte/Zeile neben der eine weitere eingefügt werden soll:</a:t>
              </a:r>
            </a:p>
            <a:p>
              <a:pPr indent="0" algn="l">
                <a:lnSpc>
                  <a:spcPct val="100000"/>
                </a:lnSpc>
                <a:spcBef>
                  <a:spcPts val="0"/>
                </a:spcBef>
                <a:spcAft>
                  <a:spcPts val="0"/>
                </a:spcAft>
              </a:pPr>
              <a:r>
                <a:rPr lang="de-DE" sz="1200" b="1" baseline="0" dirty="0">
                  <a:solidFill>
                    <a:schemeClr val="tx1"/>
                  </a:solidFill>
                  <a:latin typeface="+mn-lt"/>
                </a:rPr>
                <a:t>Layout &gt; Hier die gewünschte Einfügeoption auswählen</a:t>
              </a:r>
            </a:p>
          </p:txBody>
        </p:sp>
      </p:grpSp>
      <p:cxnSp>
        <p:nvCxnSpPr>
          <p:cNvPr id="19" name="Gerader Verbinder 18">
            <a:extLst>
              <a:ext uri="{FF2B5EF4-FFF2-40B4-BE49-F238E27FC236}">
                <a16:creationId xmlns:a16="http://schemas.microsoft.com/office/drawing/2014/main" id="{4573989D-8FFD-4555-AAB7-592C2CE3AC9F}"/>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4" name="Grafik 3">
            <a:extLst>
              <a:ext uri="{FF2B5EF4-FFF2-40B4-BE49-F238E27FC236}">
                <a16:creationId xmlns:a16="http://schemas.microsoft.com/office/drawing/2014/main" id="{F3269418-AEC9-43D6-9A0C-41CA02546BAE}"/>
              </a:ext>
            </a:extLst>
          </p:cNvPr>
          <p:cNvPicPr>
            <a:picLocks noChangeAspect="1"/>
          </p:cNvPicPr>
          <p:nvPr userDrawn="1"/>
        </p:nvPicPr>
        <p:blipFill rotWithShape="1">
          <a:blip r:embed="rId2"/>
          <a:srcRect b="4513"/>
          <a:stretch/>
        </p:blipFill>
        <p:spPr>
          <a:xfrm>
            <a:off x="9252000" y="3327773"/>
            <a:ext cx="2067213" cy="864158"/>
          </a:xfrm>
          <a:prstGeom prst="rect">
            <a:avLst/>
          </a:prstGeom>
        </p:spPr>
      </p:pic>
      <p:pic>
        <p:nvPicPr>
          <p:cNvPr id="15" name="Grafik 14">
            <a:extLst>
              <a:ext uri="{FF2B5EF4-FFF2-40B4-BE49-F238E27FC236}">
                <a16:creationId xmlns:a16="http://schemas.microsoft.com/office/drawing/2014/main" id="{081CC49D-33BF-49DC-B533-86BE2EB412AB}"/>
              </a:ext>
            </a:extLst>
          </p:cNvPr>
          <p:cNvPicPr>
            <a:picLocks noChangeAspect="1"/>
          </p:cNvPicPr>
          <p:nvPr userDrawn="1"/>
        </p:nvPicPr>
        <p:blipFill>
          <a:blip r:embed="rId3"/>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22525419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preserve="1" userDrawn="1">
  <p:cSld name="Bild vollflächig">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hasCustomPrompt="1"/>
          </p:nvPr>
        </p:nvSpPr>
        <p:spPr>
          <a:xfrm>
            <a:off x="0" y="0"/>
            <a:ext cx="9144000" cy="5148000"/>
          </a:xfrm>
        </p:spPr>
        <p:txBody>
          <a:bodyPr anchor="ctr"/>
          <a:lstStyle>
            <a:lvl1pPr algn="ctr">
              <a:defRPr/>
            </a:lvl1pPr>
          </a:lstStyle>
          <a:p>
            <a:r>
              <a:rPr lang="de-DE" dirty="0"/>
              <a:t>Vollbild durch klicken einfügen.</a:t>
            </a:r>
          </a:p>
        </p:txBody>
      </p:sp>
    </p:spTree>
    <p:extLst>
      <p:ext uri="{BB962C8B-B14F-4D97-AF65-F5344CB8AC3E}">
        <p14:creationId xmlns:p14="http://schemas.microsoft.com/office/powerpoint/2010/main" val="39111779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ild klein">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noChangeAspect="1"/>
          </p:cNvSpPr>
          <p:nvPr>
            <p:ph type="pic" sz="quarter" idx="10"/>
          </p:nvPr>
        </p:nvSpPr>
        <p:spPr>
          <a:xfrm>
            <a:off x="2052000" y="468000"/>
            <a:ext cx="5040000" cy="336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2051999" y="3952800"/>
            <a:ext cx="5040000" cy="32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Tree>
    <p:extLst>
      <p:ext uri="{BB962C8B-B14F-4D97-AF65-F5344CB8AC3E}">
        <p14:creationId xmlns:p14="http://schemas.microsoft.com/office/powerpoint/2010/main" val="2325704136"/>
      </p:ext>
    </p:extLst>
  </p:cSld>
  <p:clrMapOvr>
    <a:masterClrMapping/>
  </p:clrMapOvr>
  <p:extLst>
    <p:ext uri="{DCECCB84-F9BA-43D5-87BE-67443E8EF086}">
      <p15:sldGuideLst xmlns:p15="http://schemas.microsoft.com/office/powerpoint/2012/main">
        <p15:guide id="1" pos="1292" userDrawn="1">
          <p15:clr>
            <a:srgbClr val="FBAE40"/>
          </p15:clr>
        </p15:guide>
        <p15:guide id="2" pos="4468" userDrawn="1">
          <p15:clr>
            <a:srgbClr val="FBAE40"/>
          </p15:clr>
        </p15:guide>
        <p15:guide id="3" orient="horz" pos="291" userDrawn="1">
          <p15:clr>
            <a:srgbClr val="FBAE40"/>
          </p15:clr>
        </p15:guide>
        <p15:guide id="4" orient="horz" pos="2419" userDrawn="1">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2 Bilder">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468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468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240000"/>
            <a:ext cx="3960000" cy="1044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a:t>
            </a:r>
            <a:r>
              <a:rPr lang="de-DE" dirty="0" err="1"/>
              <a:t>Bildunterzeile</a:t>
            </a:r>
            <a:r>
              <a:rPr lang="de-DE" dirty="0"/>
              <a:t> // für weitere Ebenen (Text)  &gt;&gt; Menü &gt; Start &gt; Absatz &gt; Listenebene erhöhen</a:t>
            </a:r>
          </a:p>
          <a:p>
            <a:pPr lvl="1"/>
            <a:r>
              <a:rPr lang="de-DE" dirty="0"/>
              <a:t>Zweite Ebene</a:t>
            </a:r>
          </a:p>
        </p:txBody>
      </p:sp>
    </p:spTree>
    <p:extLst>
      <p:ext uri="{BB962C8B-B14F-4D97-AF65-F5344CB8AC3E}">
        <p14:creationId xmlns:p14="http://schemas.microsoft.com/office/powerpoint/2010/main" val="622643563"/>
      </p:ext>
    </p:extLst>
  </p:cSld>
  <p:clrMapOvr>
    <a:masterClrMapping/>
  </p:clrMapOvr>
  <p:extLst>
    <p:ext uri="{DCECCB84-F9BA-43D5-87BE-67443E8EF086}">
      <p15:sldGuideLst xmlns:p15="http://schemas.microsoft.com/office/powerpoint/2012/main">
        <p15:guide id="1" pos="2945" userDrawn="1">
          <p15:clr>
            <a:srgbClr val="FBAE40"/>
          </p15:clr>
        </p15:guide>
        <p15:guide id="2" pos="5443" userDrawn="1">
          <p15:clr>
            <a:srgbClr val="FBAE40"/>
          </p15:clr>
        </p15:guide>
        <p15:guide id="3" orient="horz" pos="291">
          <p15:clr>
            <a:srgbClr val="FBAE40"/>
          </p15:clr>
        </p15:guide>
        <p15:guide id="4" orient="horz" pos="1963" userDrawn="1">
          <p15:clr>
            <a:srgbClr val="FBAE40"/>
          </p15:clr>
        </p15:guide>
        <p15:guide id="5" pos="2790"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Bilder inkl. Headline">
    <p:spTree>
      <p:nvGrpSpPr>
        <p:cNvPr id="1" name=""/>
        <p:cNvGrpSpPr/>
        <p:nvPr/>
      </p:nvGrpSpPr>
      <p:grpSpPr>
        <a:xfrm>
          <a:off x="0" y="0"/>
          <a:ext cx="0" cy="0"/>
          <a:chOff x="0" y="0"/>
          <a:chExt cx="0" cy="0"/>
        </a:xfrm>
      </p:grpSpPr>
      <p:sp>
        <p:nvSpPr>
          <p:cNvPr id="7" name="Bildplatzhalter 6">
            <a:extLst>
              <a:ext uri="{FF2B5EF4-FFF2-40B4-BE49-F238E27FC236}">
                <a16:creationId xmlns:a16="http://schemas.microsoft.com/office/drawing/2014/main" id="{EC3A98A1-0379-4B57-A126-017C70E1949C}"/>
              </a:ext>
            </a:extLst>
          </p:cNvPr>
          <p:cNvSpPr>
            <a:spLocks noGrp="1"/>
          </p:cNvSpPr>
          <p:nvPr>
            <p:ph type="pic" sz="quarter" idx="10"/>
          </p:nvPr>
        </p:nvSpPr>
        <p:spPr>
          <a:xfrm>
            <a:off x="468000" y="954000"/>
            <a:ext cx="3960000" cy="2646000"/>
          </a:xfrm>
        </p:spPr>
        <p:txBody>
          <a:bodyPr anchor="ctr"/>
          <a:lstStyle>
            <a:lvl1pPr algn="ctr">
              <a:defRPr/>
            </a:lvl1pPr>
          </a:lstStyle>
          <a:p>
            <a:r>
              <a:rPr lang="de-DE"/>
              <a:t>Bild durch Klicken auf Symbol hinzufügen</a:t>
            </a:r>
          </a:p>
        </p:txBody>
      </p:sp>
      <p:sp>
        <p:nvSpPr>
          <p:cNvPr id="3" name="Fußzeilenplatzhalter 2">
            <a:extLst>
              <a:ext uri="{FF2B5EF4-FFF2-40B4-BE49-F238E27FC236}">
                <a16:creationId xmlns:a16="http://schemas.microsoft.com/office/drawing/2014/main" id="{E97D7879-BA70-4DD0-99E9-74C1A1FA34B5}"/>
              </a:ext>
            </a:extLst>
          </p:cNvPr>
          <p:cNvSpPr>
            <a:spLocks noGrp="1"/>
          </p:cNvSpPr>
          <p:nvPr>
            <p:ph type="ftr" sz="quarter" idx="12"/>
          </p:nvPr>
        </p:nvSpPr>
        <p:spPr/>
        <p:txBody>
          <a:bodyPr/>
          <a:lstStyle/>
          <a:p>
            <a:r>
              <a:rPr lang="de-DE"/>
              <a:t>Titel | ggf. weitere Angaben</a:t>
            </a:r>
            <a:endParaRPr lang="de-DE" dirty="0"/>
          </a:p>
        </p:txBody>
      </p:sp>
      <p:sp>
        <p:nvSpPr>
          <p:cNvPr id="4" name="Foliennummernplatzhalter 3">
            <a:extLst>
              <a:ext uri="{FF2B5EF4-FFF2-40B4-BE49-F238E27FC236}">
                <a16:creationId xmlns:a16="http://schemas.microsoft.com/office/drawing/2014/main" id="{EB422CC4-3EFE-4A06-B194-FAB2C24ECED1}"/>
              </a:ext>
            </a:extLst>
          </p:cNvPr>
          <p:cNvSpPr>
            <a:spLocks noGrp="1"/>
          </p:cNvSpPr>
          <p:nvPr>
            <p:ph type="sldNum" sz="quarter" idx="13"/>
          </p:nvPr>
        </p:nvSpPr>
        <p:spPr/>
        <p:txBody>
          <a:bodyPr/>
          <a:lstStyle/>
          <a:p>
            <a:fld id="{6C8FC03C-C266-4645-ABC5-645062898383}" type="slidenum">
              <a:rPr lang="de-DE" smtClean="0"/>
              <a:pPr/>
              <a:t>‹Nr.›</a:t>
            </a:fld>
            <a:r>
              <a:rPr lang="de-DE"/>
              <a:t> </a:t>
            </a:r>
            <a:endParaRPr lang="de-DE" dirty="0"/>
          </a:p>
        </p:txBody>
      </p:sp>
      <p:sp>
        <p:nvSpPr>
          <p:cNvPr id="6" name="Textplatzhalter 5">
            <a:extLst>
              <a:ext uri="{FF2B5EF4-FFF2-40B4-BE49-F238E27FC236}">
                <a16:creationId xmlns:a16="http://schemas.microsoft.com/office/drawing/2014/main" id="{6DC3B07E-B021-4B5C-9450-33EDD5844452}"/>
              </a:ext>
            </a:extLst>
          </p:cNvPr>
          <p:cNvSpPr>
            <a:spLocks noGrp="1"/>
          </p:cNvSpPr>
          <p:nvPr>
            <p:ph type="body" sz="quarter" idx="14" hasCustomPrompt="1"/>
          </p:nvPr>
        </p:nvSpPr>
        <p:spPr>
          <a:xfrm>
            <a:off x="468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8" name="Bildplatzhalter 6">
            <a:extLst>
              <a:ext uri="{FF2B5EF4-FFF2-40B4-BE49-F238E27FC236}">
                <a16:creationId xmlns:a16="http://schemas.microsoft.com/office/drawing/2014/main" id="{CFABEA7C-7103-4FAC-AAB1-B8FF06848676}"/>
              </a:ext>
            </a:extLst>
          </p:cNvPr>
          <p:cNvSpPr>
            <a:spLocks noGrp="1"/>
          </p:cNvSpPr>
          <p:nvPr>
            <p:ph type="pic" sz="quarter" idx="15"/>
          </p:nvPr>
        </p:nvSpPr>
        <p:spPr>
          <a:xfrm>
            <a:off x="4680000" y="954000"/>
            <a:ext cx="3960000" cy="2646000"/>
          </a:xfrm>
        </p:spPr>
        <p:txBody>
          <a:bodyPr anchor="ctr"/>
          <a:lstStyle>
            <a:lvl1pPr algn="ctr">
              <a:defRPr/>
            </a:lvl1pPr>
          </a:lstStyle>
          <a:p>
            <a:r>
              <a:rPr lang="de-DE"/>
              <a:t>Bild durch Klicken auf Symbol hinzufügen</a:t>
            </a:r>
          </a:p>
        </p:txBody>
      </p:sp>
      <p:sp>
        <p:nvSpPr>
          <p:cNvPr id="9" name="Textplatzhalter 5">
            <a:extLst>
              <a:ext uri="{FF2B5EF4-FFF2-40B4-BE49-F238E27FC236}">
                <a16:creationId xmlns:a16="http://schemas.microsoft.com/office/drawing/2014/main" id="{9CA26BD8-E4CD-4A9F-ACC0-895F1FD2744F}"/>
              </a:ext>
            </a:extLst>
          </p:cNvPr>
          <p:cNvSpPr>
            <a:spLocks noGrp="1"/>
          </p:cNvSpPr>
          <p:nvPr>
            <p:ph type="body" sz="quarter" idx="16" hasCustomPrompt="1"/>
          </p:nvPr>
        </p:nvSpPr>
        <p:spPr>
          <a:xfrm>
            <a:off x="4680000" y="3708000"/>
            <a:ext cx="3960000" cy="576000"/>
          </a:xfrm>
        </p:spPr>
        <p:txBody>
          <a:bodyPr/>
          <a:lstStyle>
            <a:lvl1pPr>
              <a:lnSpc>
                <a:spcPts val="1200"/>
              </a:lnSpc>
              <a:spcAft>
                <a:spcPts val="0"/>
              </a:spcAft>
              <a:defRPr sz="900"/>
            </a:lvl1pPr>
            <a:lvl2pPr>
              <a:lnSpc>
                <a:spcPts val="1200"/>
              </a:lnSpc>
              <a:spcAft>
                <a:spcPts val="0"/>
              </a:spcAft>
              <a:defRPr sz="900"/>
            </a:lvl2pPr>
            <a:lvl3pPr>
              <a:lnSpc>
                <a:spcPts val="1200"/>
              </a:lnSpc>
              <a:spcAft>
                <a:spcPts val="0"/>
              </a:spcAft>
              <a:defRPr sz="900"/>
            </a:lvl3pPr>
            <a:lvl4pPr>
              <a:lnSpc>
                <a:spcPts val="1200"/>
              </a:lnSpc>
              <a:spcAft>
                <a:spcPts val="0"/>
              </a:spcAft>
              <a:defRPr sz="900"/>
            </a:lvl4pPr>
            <a:lvl5pPr>
              <a:lnSpc>
                <a:spcPts val="1200"/>
              </a:lnSpc>
              <a:spcAft>
                <a:spcPts val="0"/>
              </a:spcAft>
              <a:defRPr sz="900"/>
            </a:lvl5pPr>
            <a:lvl6pPr>
              <a:lnSpc>
                <a:spcPts val="1200"/>
              </a:lnSpc>
              <a:spcAft>
                <a:spcPts val="0"/>
              </a:spcAft>
              <a:defRPr sz="900"/>
            </a:lvl6pPr>
            <a:lvl7pPr>
              <a:lnSpc>
                <a:spcPts val="1200"/>
              </a:lnSpc>
              <a:spcAft>
                <a:spcPts val="0"/>
              </a:spcAft>
              <a:defRPr sz="900"/>
            </a:lvl7pPr>
            <a:lvl8pPr>
              <a:lnSpc>
                <a:spcPts val="1200"/>
              </a:lnSpc>
              <a:spcAft>
                <a:spcPts val="0"/>
              </a:spcAft>
              <a:defRPr sz="900"/>
            </a:lvl8pPr>
            <a:lvl9pPr>
              <a:lnSpc>
                <a:spcPts val="1200"/>
              </a:lnSpc>
              <a:spcAft>
                <a:spcPts val="0"/>
              </a:spcAft>
              <a:defRPr sz="900"/>
            </a:lvl9pPr>
          </a:lstStyle>
          <a:p>
            <a:pPr lvl="0"/>
            <a:r>
              <a:rPr lang="de-DE" dirty="0"/>
              <a:t>Bildunterzeile // für weitere Ebenen (Text)  &gt;&gt; Menü &gt; Start &gt; Absatz &gt; Listenebene erhöhen </a:t>
            </a:r>
          </a:p>
          <a:p>
            <a:pPr lvl="1"/>
            <a:r>
              <a:rPr lang="de-DE" dirty="0"/>
              <a:t>Zweite Ebene</a:t>
            </a:r>
          </a:p>
        </p:txBody>
      </p:sp>
      <p:sp>
        <p:nvSpPr>
          <p:cNvPr id="2" name="Titel 1">
            <a:extLst>
              <a:ext uri="{FF2B5EF4-FFF2-40B4-BE49-F238E27FC236}">
                <a16:creationId xmlns:a16="http://schemas.microsoft.com/office/drawing/2014/main" id="{F0B3784F-BC20-4A45-986C-728B00F5961B}"/>
              </a:ext>
            </a:extLst>
          </p:cNvPr>
          <p:cNvSpPr>
            <a:spLocks noGrp="1"/>
          </p:cNvSpPr>
          <p:nvPr>
            <p:ph type="title" hasCustomPrompt="1"/>
          </p:nvPr>
        </p:nvSpPr>
        <p:spPr/>
        <p:txBody>
          <a:bodyPr/>
          <a:lstStyle>
            <a:lvl1pPr>
              <a:defRPr/>
            </a:lvl1pPr>
          </a:lstStyle>
          <a:p>
            <a:r>
              <a:rPr lang="de-DE" dirty="0"/>
              <a:t>KAPITEL | CHART-HEADLINE</a:t>
            </a:r>
          </a:p>
        </p:txBody>
      </p:sp>
    </p:spTree>
    <p:extLst>
      <p:ext uri="{BB962C8B-B14F-4D97-AF65-F5344CB8AC3E}">
        <p14:creationId xmlns:p14="http://schemas.microsoft.com/office/powerpoint/2010/main" val="4262250718"/>
      </p:ext>
    </p:extLst>
  </p:cSld>
  <p:clrMapOvr>
    <a:masterClrMapping/>
  </p:clrMapOvr>
  <p:extLst>
    <p:ext uri="{DCECCB84-F9BA-43D5-87BE-67443E8EF086}">
      <p15:sldGuideLst xmlns:p15="http://schemas.microsoft.com/office/powerpoint/2012/main">
        <p15:guide id="1" pos="2945">
          <p15:clr>
            <a:srgbClr val="FBAE40"/>
          </p15:clr>
        </p15:guide>
        <p15:guide id="3" orient="horz" pos="596" userDrawn="1">
          <p15:clr>
            <a:srgbClr val="FBAE40"/>
          </p15:clr>
        </p15:guide>
        <p15:guide id="4" orient="horz" pos="2269" userDrawn="1">
          <p15:clr>
            <a:srgbClr val="FBAE40"/>
          </p15:clr>
        </p15:guide>
        <p15:guide id="5" pos="2790">
          <p15:clr>
            <a:srgbClr val="FBAE40"/>
          </p15:clr>
        </p15:guide>
        <p15:guide id="6" pos="5444"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emf"/><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elplatzhalter 1"/>
          <p:cNvSpPr>
            <a:spLocks noGrp="1"/>
          </p:cNvSpPr>
          <p:nvPr userDrawn="1">
            <p:ph type="title"/>
          </p:nvPr>
        </p:nvSpPr>
        <p:spPr>
          <a:xfrm>
            <a:off x="468000" y="396000"/>
            <a:ext cx="7560000" cy="468000"/>
          </a:xfrm>
          <a:prstGeom prst="rect">
            <a:avLst/>
          </a:prstGeom>
        </p:spPr>
        <p:txBody>
          <a:bodyPr vert="horz" lIns="0" tIns="0" rIns="0" bIns="0" rtlCol="0" anchor="t" anchorCtr="0">
            <a:noAutofit/>
          </a:bodyPr>
          <a:lstStyle/>
          <a:p>
            <a:r>
              <a:rPr lang="de-DE" dirty="0"/>
              <a:t>KAPITEL | CHART-HEADLINE</a:t>
            </a:r>
          </a:p>
        </p:txBody>
      </p:sp>
      <p:sp>
        <p:nvSpPr>
          <p:cNvPr id="3" name="Textplatzhalter 2"/>
          <p:cNvSpPr>
            <a:spLocks noGrp="1"/>
          </p:cNvSpPr>
          <p:nvPr userDrawn="1">
            <p:ph type="body" idx="1"/>
          </p:nvPr>
        </p:nvSpPr>
        <p:spPr>
          <a:xfrm>
            <a:off x="468000" y="918000"/>
            <a:ext cx="7560000" cy="3366000"/>
          </a:xfrm>
          <a:prstGeom prst="rect">
            <a:avLst/>
          </a:prstGeom>
        </p:spPr>
        <p:txBody>
          <a:bodyPr vert="horz" lIns="0" tIns="0" rIns="0" bIns="0" rtlCol="0" anchor="t" anchorCtr="0">
            <a:noAutofit/>
          </a:bodyPr>
          <a:lstStyle/>
          <a:p>
            <a:pPr lvl="0"/>
            <a:r>
              <a:rPr lang="de-DE" dirty="0" err="1"/>
              <a:t>Subline</a:t>
            </a:r>
            <a:r>
              <a:rPr lang="de-DE" dirty="0"/>
              <a:t> auf erster Ebene // für weitere Ebenen (Text und Aufzählungen &gt;&gt; Menü &gt; Start &gt; Absatz &gt; Listenebene erhöhen </a:t>
            </a:r>
          </a:p>
          <a:p>
            <a:pPr lvl="1"/>
            <a:r>
              <a:rPr lang="de-DE" dirty="0"/>
              <a:t>Zweite Ebene</a:t>
            </a:r>
          </a:p>
          <a:p>
            <a:pPr lvl="2"/>
            <a:r>
              <a:rPr lang="de-DE" dirty="0"/>
              <a:t>Dritte Ebene</a:t>
            </a:r>
          </a:p>
          <a:p>
            <a:pPr lvl="3"/>
            <a:r>
              <a:rPr lang="de-DE" dirty="0"/>
              <a:t>Vierte Ebene</a:t>
            </a:r>
          </a:p>
          <a:p>
            <a:pPr lvl="4"/>
            <a:r>
              <a:rPr lang="de-DE" dirty="0"/>
              <a:t>Fünfte Ebene</a:t>
            </a:r>
          </a:p>
          <a:p>
            <a:pPr lvl="5"/>
            <a:r>
              <a:rPr lang="de-DE" dirty="0"/>
              <a:t>Sechste Ebene</a:t>
            </a:r>
          </a:p>
          <a:p>
            <a:pPr lvl="6"/>
            <a:r>
              <a:rPr lang="de-DE" dirty="0"/>
              <a:t>Siebte Ebene</a:t>
            </a:r>
          </a:p>
          <a:p>
            <a:pPr lvl="7"/>
            <a:r>
              <a:rPr lang="de-DE" dirty="0"/>
              <a:t>Achte Ebene</a:t>
            </a:r>
          </a:p>
          <a:p>
            <a:pPr lvl="8"/>
            <a:r>
              <a:rPr lang="de-DE" dirty="0"/>
              <a:t>Neunte Ebene</a:t>
            </a:r>
          </a:p>
        </p:txBody>
      </p:sp>
      <p:sp>
        <p:nvSpPr>
          <p:cNvPr id="4" name="Datumsplatzhalter 3"/>
          <p:cNvSpPr>
            <a:spLocks noGrp="1"/>
          </p:cNvSpPr>
          <p:nvPr userDrawn="1">
            <p:ph type="dt" sz="half" idx="2"/>
          </p:nvPr>
        </p:nvSpPr>
        <p:spPr>
          <a:xfrm>
            <a:off x="360000" y="5524114"/>
            <a:ext cx="4284008" cy="179984"/>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endParaRPr lang="de-DE" dirty="0"/>
          </a:p>
        </p:txBody>
      </p:sp>
      <p:sp>
        <p:nvSpPr>
          <p:cNvPr id="5" name="Fußzeilenplatzhalter 4"/>
          <p:cNvSpPr>
            <a:spLocks noGrp="1"/>
          </p:cNvSpPr>
          <p:nvPr userDrawn="1">
            <p:ph type="ftr" sz="quarter" idx="3"/>
          </p:nvPr>
        </p:nvSpPr>
        <p:spPr>
          <a:xfrm>
            <a:off x="720000" y="4752000"/>
            <a:ext cx="6300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r>
              <a:rPr lang="de-DE" dirty="0"/>
              <a:t>Titel | ggf. weitere Angaben</a:t>
            </a:r>
          </a:p>
        </p:txBody>
      </p:sp>
      <p:sp>
        <p:nvSpPr>
          <p:cNvPr id="6" name="Foliennummernplatzhalter 5"/>
          <p:cNvSpPr>
            <a:spLocks noGrp="1"/>
          </p:cNvSpPr>
          <p:nvPr userDrawn="1">
            <p:ph type="sldNum" sz="quarter" idx="4"/>
          </p:nvPr>
        </p:nvSpPr>
        <p:spPr>
          <a:xfrm>
            <a:off x="324000" y="4752000"/>
            <a:ext cx="252000" cy="108000"/>
          </a:xfrm>
          <a:prstGeom prst="rect">
            <a:avLst/>
          </a:prstGeom>
        </p:spPr>
        <p:txBody>
          <a:bodyPr vert="horz" lIns="0" tIns="0" rIns="0" bIns="0" rtlCol="0" anchor="ctr" anchorCtr="0">
            <a:noAutofit/>
          </a:bodyPr>
          <a:lstStyle>
            <a:lvl1pPr marL="0" indent="0" algn="l">
              <a:lnSpc>
                <a:spcPct val="100000"/>
              </a:lnSpc>
              <a:spcBef>
                <a:spcPts val="0"/>
              </a:spcBef>
              <a:buFont typeface="Arial" panose="020B0604020202020204" pitchFamily="34" charset="0"/>
              <a:buNone/>
              <a:defRPr sz="900" baseline="0">
                <a:solidFill>
                  <a:schemeClr val="tx2"/>
                </a:solidFill>
                <a:latin typeface="+mn-lt"/>
              </a:defRPr>
            </a:lvl1pPr>
            <a:lvl2pPr marL="0" indent="0" algn="l">
              <a:lnSpc>
                <a:spcPct val="100000"/>
              </a:lnSpc>
              <a:spcBef>
                <a:spcPts val="0"/>
              </a:spcBef>
              <a:defRPr sz="1200" baseline="0">
                <a:latin typeface="+mn-lt"/>
              </a:defRPr>
            </a:lvl2pPr>
            <a:lvl3pPr marL="0" indent="0" algn="l">
              <a:lnSpc>
                <a:spcPct val="100000"/>
              </a:lnSpc>
              <a:spcBef>
                <a:spcPts val="0"/>
              </a:spcBef>
              <a:defRPr sz="1200" baseline="0">
                <a:latin typeface="+mn-lt"/>
              </a:defRPr>
            </a:lvl3pPr>
            <a:lvl4pPr marL="0" indent="0" algn="l">
              <a:lnSpc>
                <a:spcPct val="100000"/>
              </a:lnSpc>
              <a:spcBef>
                <a:spcPts val="0"/>
              </a:spcBef>
              <a:defRPr sz="1200" baseline="0">
                <a:latin typeface="+mn-lt"/>
              </a:defRPr>
            </a:lvl4pPr>
            <a:lvl5pPr marL="0" indent="0" algn="l">
              <a:lnSpc>
                <a:spcPct val="100000"/>
              </a:lnSpc>
              <a:spcBef>
                <a:spcPts val="0"/>
              </a:spcBef>
              <a:defRPr sz="1200" baseline="0">
                <a:latin typeface="+mn-lt"/>
              </a:defRPr>
            </a:lvl5pPr>
            <a:lvl6pPr marL="0" indent="0" algn="l">
              <a:lnSpc>
                <a:spcPct val="100000"/>
              </a:lnSpc>
              <a:spcBef>
                <a:spcPts val="0"/>
              </a:spcBef>
              <a:defRPr sz="1200" baseline="0">
                <a:latin typeface="+mn-lt"/>
              </a:defRPr>
            </a:lvl6pPr>
            <a:lvl7pPr marL="0" indent="0" algn="l">
              <a:lnSpc>
                <a:spcPct val="100000"/>
              </a:lnSpc>
              <a:spcBef>
                <a:spcPts val="0"/>
              </a:spcBef>
              <a:defRPr sz="1200" baseline="0">
                <a:latin typeface="+mn-lt"/>
              </a:defRPr>
            </a:lvl7pPr>
            <a:lvl8pPr marL="0" indent="0" algn="l">
              <a:lnSpc>
                <a:spcPct val="100000"/>
              </a:lnSpc>
              <a:spcBef>
                <a:spcPts val="0"/>
              </a:spcBef>
              <a:defRPr sz="1200" baseline="0">
                <a:latin typeface="+mn-lt"/>
              </a:defRPr>
            </a:lvl8pPr>
            <a:lvl9pPr marL="0" indent="0" algn="l">
              <a:lnSpc>
                <a:spcPct val="100000"/>
              </a:lnSpc>
              <a:spcBef>
                <a:spcPts val="0"/>
              </a:spcBef>
              <a:defRPr sz="1200" baseline="0">
                <a:latin typeface="+mn-lt"/>
              </a:defRPr>
            </a:lvl9pPr>
          </a:lstStyle>
          <a:p>
            <a:fld id="{6C8FC03C-C266-4645-ABC5-645062898383}" type="slidenum">
              <a:rPr lang="de-DE" smtClean="0"/>
              <a:pPr/>
              <a:t>‹Nr.›</a:t>
            </a:fld>
            <a:r>
              <a:rPr lang="de-DE"/>
              <a:t> </a:t>
            </a:r>
            <a:endParaRPr lang="de-DE" dirty="0"/>
          </a:p>
        </p:txBody>
      </p:sp>
      <p:grpSp>
        <p:nvGrpSpPr>
          <p:cNvPr id="31" name="Regieanweisungen"/>
          <p:cNvGrpSpPr/>
          <p:nvPr userDrawn="1"/>
        </p:nvGrpSpPr>
        <p:grpSpPr>
          <a:xfrm>
            <a:off x="-2088000" y="-468000"/>
            <a:ext cx="13284000" cy="6083999"/>
            <a:chOff x="-2088000" y="-468000"/>
            <a:chExt cx="13284000" cy="6083999"/>
          </a:xfrm>
        </p:grpSpPr>
        <p:grpSp>
          <p:nvGrpSpPr>
            <p:cNvPr id="29" name="Listenebenen"/>
            <p:cNvGrpSpPr/>
            <p:nvPr userDrawn="1"/>
          </p:nvGrpSpPr>
          <p:grpSpPr>
            <a:xfrm>
              <a:off x="-2088000" y="1368000"/>
              <a:ext cx="1980000" cy="2319874"/>
              <a:chOff x="-2088000" y="1368000"/>
              <a:chExt cx="1980000" cy="2319874"/>
            </a:xfrm>
          </p:grpSpPr>
          <p:sp>
            <p:nvSpPr>
              <p:cNvPr id="12" name="Text // Listenebene erhöhen"/>
              <p:cNvSpPr txBox="1"/>
              <p:nvPr userDrawn="1"/>
            </p:nvSpPr>
            <p:spPr>
              <a:xfrm>
                <a:off x="-2016000" y="2787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erhöhen</a:t>
                </a:r>
              </a:p>
            </p:txBody>
          </p:sp>
          <p:sp>
            <p:nvSpPr>
              <p:cNvPr id="13" name="Text // Listenebene verringern"/>
              <p:cNvSpPr txBox="1"/>
              <p:nvPr userDrawn="1"/>
            </p:nvSpPr>
            <p:spPr>
              <a:xfrm>
                <a:off x="-2016000" y="3291874"/>
                <a:ext cx="936000" cy="396000"/>
              </a:xfrm>
              <a:prstGeom prst="rect">
                <a:avLst/>
              </a:prstGeom>
              <a:noFill/>
            </p:spPr>
            <p:txBody>
              <a:bodyPr wrap="square" lIns="0" tIns="0" rIns="0" bIns="0" rtlCol="0" anchor="ctr" anchorCtr="0">
                <a:noAutofit/>
              </a:body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Listenebene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verringern</a:t>
                </a:r>
              </a:p>
            </p:txBody>
          </p:sp>
          <p:sp>
            <p:nvSpPr>
              <p:cNvPr id="25" name="Listenebenen"/>
              <p:cNvSpPr txBox="1"/>
              <p:nvPr userDrawn="1"/>
            </p:nvSpPr>
            <p:spPr>
              <a:xfrm rot="10800000" flipH="1" flipV="1">
                <a:off x="-2088000" y="1368000"/>
                <a:ext cx="1980000" cy="828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Listen erstellen</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Wechseln Sie die Textebene</a:t>
                </a:r>
              </a:p>
              <a:p>
                <a:pPr marL="0" marR="0" lvl="0" indent="0" algn="r" defTabSz="905951"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im Menü über: </a:t>
                </a:r>
                <a:br>
                  <a:rPr lang="de-DE" sz="1200" b="0" baseline="0" dirty="0">
                    <a:solidFill>
                      <a:schemeClr val="tx1"/>
                    </a:solidFill>
                    <a:latin typeface="+mn-lt"/>
                  </a:rPr>
                </a:br>
                <a:r>
                  <a:rPr lang="de-DE" sz="1200" b="1" baseline="0" dirty="0">
                    <a:solidFill>
                      <a:schemeClr val="tx1"/>
                    </a:solidFill>
                    <a:latin typeface="+mn-lt"/>
                  </a:rPr>
                  <a:t>Start &gt; Absatz &gt; Listenebene erhöhen/verringern</a:t>
                </a:r>
              </a:p>
            </p:txBody>
          </p:sp>
          <p:pic>
            <p:nvPicPr>
              <p:cNvPr id="27" name="Bild // Listenebene verringern"/>
              <p:cNvPicPr>
                <a:picLocks noChangeAspect="1"/>
              </p:cNvPicPr>
              <p:nvPr userDrawn="1"/>
            </p:nvPicPr>
            <p:blipFill>
              <a:blip r:embed="rId18"/>
              <a:stretch>
                <a:fillRect/>
              </a:stretch>
            </p:blipFill>
            <p:spPr>
              <a:xfrm>
                <a:off x="-963360" y="3291874"/>
                <a:ext cx="855360" cy="396000"/>
              </a:xfrm>
              <a:prstGeom prst="rect">
                <a:avLst/>
              </a:prstGeom>
            </p:spPr>
          </p:pic>
          <p:pic>
            <p:nvPicPr>
              <p:cNvPr id="28" name="Bild // Listenebene erhöhen"/>
              <p:cNvPicPr>
                <a:picLocks noChangeAspect="1"/>
              </p:cNvPicPr>
              <p:nvPr userDrawn="1"/>
            </p:nvPicPr>
            <p:blipFill>
              <a:blip r:embed="rId19"/>
              <a:stretch>
                <a:fillRect/>
              </a:stretch>
            </p:blipFill>
            <p:spPr>
              <a:xfrm>
                <a:off x="-963360" y="2787874"/>
                <a:ext cx="855360" cy="396000"/>
              </a:xfrm>
              <a:prstGeom prst="rect">
                <a:avLst/>
              </a:prstGeom>
            </p:spPr>
          </p:pic>
        </p:grpSp>
        <p:sp>
          <p:nvSpPr>
            <p:cNvPr id="14" name="Zurücksetzen"/>
            <p:cNvSpPr txBox="1"/>
            <p:nvPr userDrawn="1"/>
          </p:nvSpPr>
          <p:spPr>
            <a:xfrm rot="10800000" flipH="1" flipV="1">
              <a:off x="9252000" y="648000"/>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Folie in Ursprungsform </a:t>
              </a:r>
            </a:p>
            <a:p>
              <a:pPr indent="0" algn="l">
                <a:lnSpc>
                  <a:spcPct val="100000"/>
                </a:lnSpc>
                <a:spcBef>
                  <a:spcPts val="0"/>
                </a:spcBef>
                <a:spcAft>
                  <a:spcPts val="0"/>
                </a:spcAft>
              </a:pPr>
              <a:r>
                <a:rPr lang="de-DE" sz="1200" b="0" baseline="0" dirty="0">
                  <a:solidFill>
                    <a:schemeClr val="tx1"/>
                  </a:solidFill>
                  <a:latin typeface="+mn-lt"/>
                </a:rPr>
                <a:t>bringen über Menü:</a:t>
              </a:r>
            </a:p>
            <a:p>
              <a:pPr indent="0" algn="l">
                <a:lnSpc>
                  <a:spcPct val="100000"/>
                </a:lnSpc>
                <a:spcBef>
                  <a:spcPts val="0"/>
                </a:spcBef>
                <a:spcAft>
                  <a:spcPts val="0"/>
                </a:spcAft>
              </a:pPr>
              <a:r>
                <a:rPr lang="de-DE" sz="1200" b="1" baseline="0" dirty="0">
                  <a:solidFill>
                    <a:schemeClr val="tx1"/>
                  </a:solidFill>
                  <a:latin typeface="+mn-lt"/>
                </a:rPr>
                <a:t>Start &gt; Folien &gt; Zurücksetzen</a:t>
              </a:r>
            </a:p>
          </p:txBody>
        </p:sp>
        <p:sp>
          <p:nvSpPr>
            <p:cNvPr id="15" name="Hilfslinien"/>
            <p:cNvSpPr txBox="1"/>
            <p:nvPr userDrawn="1"/>
          </p:nvSpPr>
          <p:spPr>
            <a:xfrm rot="10800000" flipH="1" flipV="1">
              <a:off x="431801" y="-468000"/>
              <a:ext cx="8280400" cy="360000"/>
            </a:xfrm>
            <a:prstGeom prst="rect">
              <a:avLst/>
            </a:prstGeom>
            <a:noFill/>
            <a:ln w="12700">
              <a:noFill/>
            </a:ln>
          </p:spPr>
          <p:txBody>
            <a:bodyPr vert="horz" wrap="square" lIns="0" tIns="0" rIns="0" bIns="0" rtlCol="0" anchor="b"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kumimoji="0" lang="de-DE" sz="1200" b="0" i="0" u="none" strike="noStrike" kern="1200" cap="none" spc="0" normalizeH="0" baseline="0" noProof="0" dirty="0">
                  <a:ln>
                    <a:noFill/>
                  </a:ln>
                  <a:solidFill>
                    <a:schemeClr val="tx1"/>
                  </a:solidFill>
                  <a:effectLst/>
                  <a:uLnTx/>
                  <a:uFillTx/>
                  <a:latin typeface="+mn-lt"/>
                  <a:ea typeface="+mn-ea"/>
                  <a:cs typeface="+mn-cs"/>
                </a:rPr>
                <a:t>Hilfslinien anzeigen über Menü: </a:t>
              </a:r>
              <a:r>
                <a:rPr kumimoji="0" lang="de-DE" sz="1200" b="1" i="0" u="none" strike="noStrike" kern="1200" cap="none" spc="0" normalizeH="0" baseline="0" noProof="0" dirty="0">
                  <a:ln>
                    <a:noFill/>
                  </a:ln>
                  <a:solidFill>
                    <a:schemeClr val="tx1"/>
                  </a:solidFill>
                  <a:effectLst/>
                  <a:uLnTx/>
                  <a:uFillTx/>
                  <a:latin typeface="+mn-lt"/>
                  <a:ea typeface="+mn-ea"/>
                  <a:cs typeface="+mn-cs"/>
                </a:rPr>
                <a:t>Ansicht &gt; Anzeigen &gt; Haken bei Führungslinien setzen</a:t>
              </a:r>
            </a:p>
          </p:txBody>
        </p:sp>
        <p:sp>
          <p:nvSpPr>
            <p:cNvPr id="16" name="Fußzeile"/>
            <p:cNvSpPr txBox="1"/>
            <p:nvPr userDrawn="1"/>
          </p:nvSpPr>
          <p:spPr>
            <a:xfrm rot="10800000" flipH="1" flipV="1">
              <a:off x="431800" y="5255998"/>
              <a:ext cx="8280400" cy="360001"/>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marL="0" marR="0" lvl="0" indent="0" algn="ctr" defTabSz="1033419" rtl="0" eaLnBrk="1" fontAlgn="auto" latinLnBrk="0" hangingPunct="1">
                <a:lnSpc>
                  <a:spcPct val="100000"/>
                </a:lnSpc>
                <a:spcBef>
                  <a:spcPts val="0"/>
                </a:spcBef>
                <a:spcAft>
                  <a:spcPts val="0"/>
                </a:spcAft>
                <a:buClrTx/>
                <a:buSzTx/>
                <a:buFontTx/>
                <a:buNone/>
                <a:tabLst/>
                <a:defRPr/>
              </a:pPr>
              <a:r>
                <a:rPr lang="de-DE" sz="1200" b="0" baseline="0" dirty="0">
                  <a:solidFill>
                    <a:schemeClr val="tx1"/>
                  </a:solidFill>
                  <a:latin typeface="+mn-lt"/>
                </a:rPr>
                <a:t>Fußzeile anpassen: </a:t>
              </a:r>
              <a:r>
                <a:rPr lang="de-DE" sz="1200" b="1" baseline="0" dirty="0">
                  <a:solidFill>
                    <a:schemeClr val="tx1"/>
                  </a:solidFill>
                  <a:latin typeface="+mn-lt"/>
                </a:rPr>
                <a:t>Einfügen &gt; Text &gt; Kopf- und Fußzeile</a:t>
              </a:r>
            </a:p>
          </p:txBody>
        </p:sp>
        <p:sp>
          <p:nvSpPr>
            <p:cNvPr id="30" name="Layoutwechsel"/>
            <p:cNvSpPr txBox="1"/>
            <p:nvPr userDrawn="1"/>
          </p:nvSpPr>
          <p:spPr>
            <a:xfrm rot="10800000" flipH="1" flipV="1">
              <a:off x="9252000" y="2283786"/>
              <a:ext cx="1944000" cy="612000"/>
            </a:xfrm>
            <a:prstGeom prst="rect">
              <a:avLst/>
            </a:prstGeom>
            <a:noFill/>
            <a:ln w="12700">
              <a:noFill/>
            </a:ln>
          </p:spPr>
          <p:txBody>
            <a:bodyPr vert="horz" wrap="square" lIns="0" tIns="0" rIns="0" bIns="0" rtlCol="0" anchor="t" anchorCtr="0">
              <a:noAutofit/>
            </a:bodyPr>
            <a:lstStyle>
              <a:defPPr>
                <a:defRPr lang="de-DE"/>
              </a:defPPr>
              <a:lvl1pPr marL="0" algn="l" defTabSz="1043056" rtl="0" eaLnBrk="1" latinLnBrk="0" hangingPunct="1">
                <a:defRPr sz="2100" kern="1200">
                  <a:solidFill>
                    <a:schemeClr val="tx1"/>
                  </a:solidFill>
                  <a:latin typeface="+mn-lt"/>
                  <a:ea typeface="+mn-ea"/>
                  <a:cs typeface="+mn-cs"/>
                </a:defRPr>
              </a:lvl1pPr>
              <a:lvl2pPr marL="521528" algn="l" defTabSz="1043056" rtl="0" eaLnBrk="1" latinLnBrk="0" hangingPunct="1">
                <a:defRPr sz="2100" kern="1200">
                  <a:solidFill>
                    <a:schemeClr val="tx1"/>
                  </a:solidFill>
                  <a:latin typeface="+mn-lt"/>
                  <a:ea typeface="+mn-ea"/>
                  <a:cs typeface="+mn-cs"/>
                </a:defRPr>
              </a:lvl2pPr>
              <a:lvl3pPr marL="1043056" algn="l" defTabSz="1043056" rtl="0" eaLnBrk="1" latinLnBrk="0" hangingPunct="1">
                <a:defRPr sz="2100" kern="1200">
                  <a:solidFill>
                    <a:schemeClr val="tx1"/>
                  </a:solidFill>
                  <a:latin typeface="+mn-lt"/>
                  <a:ea typeface="+mn-ea"/>
                  <a:cs typeface="+mn-cs"/>
                </a:defRPr>
              </a:lvl3pPr>
              <a:lvl4pPr marL="1564584" algn="l" defTabSz="1043056" rtl="0" eaLnBrk="1" latinLnBrk="0" hangingPunct="1">
                <a:defRPr sz="2100" kern="1200">
                  <a:solidFill>
                    <a:schemeClr val="tx1"/>
                  </a:solidFill>
                  <a:latin typeface="+mn-lt"/>
                  <a:ea typeface="+mn-ea"/>
                  <a:cs typeface="+mn-cs"/>
                </a:defRPr>
              </a:lvl4pPr>
              <a:lvl5pPr marL="2086112" algn="l" defTabSz="1043056" rtl="0" eaLnBrk="1" latinLnBrk="0" hangingPunct="1">
                <a:defRPr sz="2100" kern="1200">
                  <a:solidFill>
                    <a:schemeClr val="tx1"/>
                  </a:solidFill>
                  <a:latin typeface="+mn-lt"/>
                  <a:ea typeface="+mn-ea"/>
                  <a:cs typeface="+mn-cs"/>
                </a:defRPr>
              </a:lvl5pPr>
              <a:lvl6pPr marL="2607640" algn="l" defTabSz="1043056" rtl="0" eaLnBrk="1" latinLnBrk="0" hangingPunct="1">
                <a:defRPr sz="2100" kern="1200">
                  <a:solidFill>
                    <a:schemeClr val="tx1"/>
                  </a:solidFill>
                  <a:latin typeface="+mn-lt"/>
                  <a:ea typeface="+mn-ea"/>
                  <a:cs typeface="+mn-cs"/>
                </a:defRPr>
              </a:lvl6pPr>
              <a:lvl7pPr marL="3129168" algn="l" defTabSz="1043056" rtl="0" eaLnBrk="1" latinLnBrk="0" hangingPunct="1">
                <a:defRPr sz="2100" kern="1200">
                  <a:solidFill>
                    <a:schemeClr val="tx1"/>
                  </a:solidFill>
                  <a:latin typeface="+mn-lt"/>
                  <a:ea typeface="+mn-ea"/>
                  <a:cs typeface="+mn-cs"/>
                </a:defRPr>
              </a:lvl7pPr>
              <a:lvl8pPr marL="3650696" algn="l" defTabSz="1043056" rtl="0" eaLnBrk="1" latinLnBrk="0" hangingPunct="1">
                <a:defRPr sz="2100" kern="1200">
                  <a:solidFill>
                    <a:schemeClr val="tx1"/>
                  </a:solidFill>
                  <a:latin typeface="+mn-lt"/>
                  <a:ea typeface="+mn-ea"/>
                  <a:cs typeface="+mn-cs"/>
                </a:defRPr>
              </a:lvl8pPr>
              <a:lvl9pPr marL="4172224" algn="l" defTabSz="1043056" rtl="0" eaLnBrk="1" latinLnBrk="0" hangingPunct="1">
                <a:defRPr sz="2100" kern="1200">
                  <a:solidFill>
                    <a:schemeClr val="tx1"/>
                  </a:solidFill>
                  <a:latin typeface="+mn-lt"/>
                  <a:ea typeface="+mn-ea"/>
                  <a:cs typeface="+mn-cs"/>
                </a:defRPr>
              </a:lvl9pPr>
            </a:lstStyle>
            <a:p>
              <a:pPr indent="0" algn="l">
                <a:lnSpc>
                  <a:spcPct val="100000"/>
                </a:lnSpc>
                <a:spcBef>
                  <a:spcPts val="0"/>
                </a:spcBef>
                <a:spcAft>
                  <a:spcPts val="0"/>
                </a:spcAft>
              </a:pPr>
              <a:r>
                <a:rPr lang="de-DE" sz="1200" b="0" baseline="0" dirty="0">
                  <a:solidFill>
                    <a:schemeClr val="tx1"/>
                  </a:solidFill>
                  <a:latin typeface="+mn-lt"/>
                </a:rPr>
                <a:t>Wechsel des Folienlayouts </a:t>
              </a:r>
              <a:br>
                <a:rPr lang="de-DE" sz="1200" b="0" baseline="0" dirty="0">
                  <a:solidFill>
                    <a:schemeClr val="tx1"/>
                  </a:solidFill>
                  <a:latin typeface="+mn-lt"/>
                </a:rPr>
              </a:br>
              <a:r>
                <a:rPr lang="de-DE" sz="1200" b="0" baseline="0" dirty="0">
                  <a:solidFill>
                    <a:schemeClr val="tx1"/>
                  </a:solidFill>
                  <a:latin typeface="+mn-lt"/>
                </a:rPr>
                <a:t>im Menü über:</a:t>
              </a:r>
            </a:p>
            <a:p>
              <a:pPr marL="0" marR="0" lvl="0" indent="0" algn="l" defTabSz="905951" rtl="0" eaLnBrk="1" fontAlgn="auto" latinLnBrk="0" hangingPunct="1">
                <a:lnSpc>
                  <a:spcPct val="100000"/>
                </a:lnSpc>
                <a:spcBef>
                  <a:spcPts val="0"/>
                </a:spcBef>
                <a:spcAft>
                  <a:spcPts val="0"/>
                </a:spcAft>
                <a:buClrTx/>
                <a:buSzTx/>
                <a:buFontTx/>
                <a:buNone/>
                <a:tabLst/>
                <a:defRPr/>
              </a:pPr>
              <a:r>
                <a:rPr lang="de-DE" sz="1200" b="1" baseline="0" dirty="0">
                  <a:solidFill>
                    <a:schemeClr val="tx1"/>
                  </a:solidFill>
                  <a:latin typeface="+mn-lt"/>
                </a:rPr>
                <a:t>Start &gt; Folien &gt; Layout</a:t>
              </a:r>
            </a:p>
          </p:txBody>
        </p:sp>
      </p:grpSp>
      <p:cxnSp>
        <p:nvCxnSpPr>
          <p:cNvPr id="17" name="Gerader Verbinder 16">
            <a:extLst>
              <a:ext uri="{FF2B5EF4-FFF2-40B4-BE49-F238E27FC236}">
                <a16:creationId xmlns:a16="http://schemas.microsoft.com/office/drawing/2014/main" id="{F61B1FA0-8233-4248-B899-BF9702E3E986}"/>
              </a:ext>
            </a:extLst>
          </p:cNvPr>
          <p:cNvCxnSpPr/>
          <p:nvPr userDrawn="1"/>
        </p:nvCxnSpPr>
        <p:spPr>
          <a:xfrm>
            <a:off x="0" y="4485600"/>
            <a:ext cx="9144000" cy="0"/>
          </a:xfrm>
          <a:prstGeom prst="line">
            <a:avLst/>
          </a:prstGeom>
          <a:ln>
            <a:solidFill>
              <a:schemeClr val="bg2"/>
            </a:solidFill>
          </a:ln>
        </p:spPr>
        <p:style>
          <a:lnRef idx="1">
            <a:schemeClr val="accent1"/>
          </a:lnRef>
          <a:fillRef idx="0">
            <a:schemeClr val="accent1"/>
          </a:fillRef>
          <a:effectRef idx="0">
            <a:schemeClr val="accent1"/>
          </a:effectRef>
          <a:fontRef idx="minor">
            <a:schemeClr val="tx1"/>
          </a:fontRef>
        </p:style>
      </p:cxnSp>
      <p:pic>
        <p:nvPicPr>
          <p:cNvPr id="8" name="Grafik 7">
            <a:extLst>
              <a:ext uri="{FF2B5EF4-FFF2-40B4-BE49-F238E27FC236}">
                <a16:creationId xmlns:a16="http://schemas.microsoft.com/office/drawing/2014/main" id="{289C4D98-9606-4382-895C-2F9999CA3289}"/>
              </a:ext>
            </a:extLst>
          </p:cNvPr>
          <p:cNvPicPr>
            <a:picLocks noChangeAspect="1"/>
          </p:cNvPicPr>
          <p:nvPr userDrawn="1"/>
        </p:nvPicPr>
        <p:blipFill>
          <a:blip r:embed="rId20"/>
          <a:stretch>
            <a:fillRect/>
          </a:stretch>
        </p:blipFill>
        <p:spPr>
          <a:xfrm>
            <a:off x="7308000" y="4679640"/>
            <a:ext cx="1512000" cy="288720"/>
          </a:xfrm>
          <a:prstGeom prst="rect">
            <a:avLst/>
          </a:prstGeom>
        </p:spPr>
      </p:pic>
    </p:spTree>
    <p:extLst>
      <p:ext uri="{BB962C8B-B14F-4D97-AF65-F5344CB8AC3E}">
        <p14:creationId xmlns:p14="http://schemas.microsoft.com/office/powerpoint/2010/main" val="750419210"/>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7" r:id="rId3"/>
    <p:sldLayoutId id="2147483650" r:id="rId4"/>
    <p:sldLayoutId id="2147483667" r:id="rId5"/>
    <p:sldLayoutId id="2147483658" r:id="rId6"/>
    <p:sldLayoutId id="2147483659" r:id="rId7"/>
    <p:sldLayoutId id="2147483660" r:id="rId8"/>
    <p:sldLayoutId id="2147483661" r:id="rId9"/>
    <p:sldLayoutId id="2147483663" r:id="rId10"/>
    <p:sldLayoutId id="2147483662" r:id="rId11"/>
    <p:sldLayoutId id="2147483664" r:id="rId12"/>
    <p:sldLayoutId id="2147483665" r:id="rId13"/>
    <p:sldLayoutId id="2147483666" r:id="rId14"/>
    <p:sldLayoutId id="2147483654" r:id="rId15"/>
    <p:sldLayoutId id="2147483655" r:id="rId16"/>
  </p:sldLayoutIdLst>
  <p:hf hdr="0" dt="0"/>
  <p:txStyles>
    <p:titleStyle>
      <a:lvl1pPr marL="0" indent="0" algn="l" defTabSz="685800" rtl="0" eaLnBrk="1" latinLnBrk="0" hangingPunct="1">
        <a:lnSpc>
          <a:spcPct val="100000"/>
        </a:lnSpc>
        <a:spcBef>
          <a:spcPts val="0"/>
        </a:spcBef>
        <a:buFont typeface="Arial" panose="020B0604020202020204" pitchFamily="34" charset="0"/>
        <a:buNone/>
        <a:defRPr sz="2700" b="0" kern="1200" baseline="0">
          <a:solidFill>
            <a:schemeClr val="tx2"/>
          </a:solidFill>
          <a:latin typeface="+mn-lt"/>
          <a:ea typeface="+mj-ea"/>
          <a:cs typeface="+mj-cs"/>
        </a:defRPr>
      </a:lvl1pPr>
    </p:titleStyle>
    <p:body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2pPr>
      <a:lvl3pPr marL="234000" indent="-234000" algn="l" defTabSz="685800" rtl="0" eaLnBrk="1" latinLnBrk="0" hangingPunct="1">
        <a:lnSpc>
          <a:spcPts val="1800"/>
        </a:lnSpc>
        <a:spcBef>
          <a:spcPts val="0"/>
        </a:spcBef>
        <a:spcAft>
          <a:spcPts val="600"/>
        </a:spcAft>
        <a:buClr>
          <a:schemeClr val="bg2"/>
        </a:buClr>
        <a:buSzPct val="100000"/>
        <a:buFont typeface="Wingdings" panose="05000000000000000000" pitchFamily="2" charset="2"/>
        <a:buChar char="§"/>
        <a:defRPr sz="1500" kern="1200" baseline="0">
          <a:solidFill>
            <a:schemeClr val="tx2"/>
          </a:solidFill>
          <a:latin typeface="+mn-lt"/>
          <a:ea typeface="+mn-ea"/>
          <a:cs typeface="+mn-cs"/>
        </a:defRPr>
      </a:lvl3pPr>
      <a:lvl4pPr marL="468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4pPr>
      <a:lvl5pPr marL="702000" indent="-234000" algn="l" defTabSz="685800" rtl="0" eaLnBrk="1" latinLnBrk="0" hangingPunct="1">
        <a:lnSpc>
          <a:spcPts val="1800"/>
        </a:lnSpc>
        <a:spcBef>
          <a:spcPts val="0"/>
        </a:spcBef>
        <a:spcAft>
          <a:spcPts val="600"/>
        </a:spcAft>
        <a:buClr>
          <a:schemeClr val="tx2"/>
        </a:buClr>
        <a:buSzPct val="100000"/>
        <a:buFont typeface="Wingdings" panose="05000000000000000000" pitchFamily="2" charset="2"/>
        <a:buChar char="§"/>
        <a:defRPr sz="1500" kern="1200" baseline="0">
          <a:solidFill>
            <a:schemeClr val="tx2"/>
          </a:solidFill>
          <a:latin typeface="+mn-lt"/>
          <a:ea typeface="+mn-ea"/>
          <a:cs typeface="+mn-cs"/>
        </a:defRPr>
      </a:lvl5pPr>
      <a:lvl6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6pPr>
      <a:lvl7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7pPr>
      <a:lvl8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8pPr>
      <a:lvl9pPr marL="0" indent="0" algn="l" defTabSz="685800" rtl="0" eaLnBrk="1" latinLnBrk="0" hangingPunct="1">
        <a:lnSpc>
          <a:spcPts val="1800"/>
        </a:lnSpc>
        <a:spcBef>
          <a:spcPts val="0"/>
        </a:spcBef>
        <a:spcAft>
          <a:spcPts val="600"/>
        </a:spcAft>
        <a:buSzPct val="75000"/>
        <a:buFont typeface="Arial" panose="020B0604020202020204" pitchFamily="34" charset="0"/>
        <a:buNone/>
        <a:defRPr sz="1500" kern="1200" baseline="0">
          <a:solidFill>
            <a:schemeClr val="tx2"/>
          </a:solidFill>
          <a:latin typeface="+mn-lt"/>
          <a:ea typeface="+mn-ea"/>
          <a:cs typeface="+mn-cs"/>
        </a:defRPr>
      </a:lvl9pPr>
    </p:bodyStyle>
    <p:otherStyle>
      <a:defPPr>
        <a:defRPr lang="de-DE"/>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92" userDrawn="1">
          <p15:clr>
            <a:srgbClr val="5ACBF0"/>
          </p15:clr>
        </p15:guide>
        <p15:guide id="2" pos="5059" userDrawn="1">
          <p15:clr>
            <a:srgbClr val="5ACBF0"/>
          </p15:clr>
        </p15:guide>
        <p15:guide id="3" orient="horz" pos="245" userDrawn="1">
          <p15:clr>
            <a:srgbClr val="5ACBF0"/>
          </p15:clr>
        </p15:guide>
        <p15:guide id="4" orient="horz" pos="2700" userDrawn="1">
          <p15:clr>
            <a:srgbClr val="5ACBF0"/>
          </p15:clr>
        </p15:guide>
        <p15:guide id="5" pos="5443" userDrawn="1">
          <p15:clr>
            <a:srgbClr val="5ACBF0"/>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s://methodenzentrum.ruhr-uni-bochum.de/e-learning/qualitative-erhebungsmethoden/qualitative-interviewforschung/unterschiedliche-formen-qualitativer-interviews/narratives-interview/" TargetMode="Externa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hyperlink" Target="https://methodenzentrum.ruhr-uni-bochum.de/e-learning/qualitative-erhebungsmethoden/qualitative-interviewforschung/unterschiedliche-formen-qualitativer-interviews/leitfadengestuetztes-interview/" TargetMode="Externa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hyperlink" Target="https://methodenzentrum.ruhr-uni-bochum.de/e-learning/qualitative-erhebungsmethoden/qualitative-interviewforschung/unterschiedliche-formen-qualitativer-interviews/expertinneninterview/" TargetMode="Externa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tertitel 1">
            <a:extLst>
              <a:ext uri="{FF2B5EF4-FFF2-40B4-BE49-F238E27FC236}">
                <a16:creationId xmlns:a16="http://schemas.microsoft.com/office/drawing/2014/main" id="{3F806E7C-E56D-41BC-8AA6-00785CAB7568}"/>
              </a:ext>
            </a:extLst>
          </p:cNvPr>
          <p:cNvSpPr>
            <a:spLocks noGrp="1"/>
          </p:cNvSpPr>
          <p:nvPr>
            <p:ph type="subTitle" idx="1"/>
          </p:nvPr>
        </p:nvSpPr>
        <p:spPr>
          <a:xfrm>
            <a:off x="448044" y="4571923"/>
            <a:ext cx="7714799" cy="261034"/>
          </a:xfrm>
        </p:spPr>
        <p:txBody>
          <a:bodyPr/>
          <a:lstStyle/>
          <a:p>
            <a:pPr>
              <a:lnSpc>
                <a:spcPct val="100000"/>
              </a:lnSpc>
            </a:pPr>
            <a:r>
              <a:rPr lang="de-DE" b="1" dirty="0"/>
              <a:t>Übung 4: Sprechen, kommunizieren, verbale Daten </a:t>
            </a:r>
            <a:r>
              <a:rPr lang="de-DE" b="1" dirty="0" err="1"/>
              <a:t>ko</a:t>
            </a:r>
            <a:r>
              <a:rPr lang="de-DE" b="1" dirty="0"/>
              <a:t>-konstruieren: Qualitative Interviews und interkulturelle Kommunikation </a:t>
            </a:r>
          </a:p>
        </p:txBody>
      </p:sp>
      <p:pic>
        <p:nvPicPr>
          <p:cNvPr id="5" name="Bildplatzhalter 4" descr="Ein Bild, das Farbigkeit, Kunst, Magenta, orange enthält.&#10;&#10;Automatisch generierte Beschreibung">
            <a:extLst>
              <a:ext uri="{FF2B5EF4-FFF2-40B4-BE49-F238E27FC236}">
                <a16:creationId xmlns:a16="http://schemas.microsoft.com/office/drawing/2014/main" id="{AC6A1043-6A0D-1E90-2CED-1A4EF23FF49A}"/>
              </a:ext>
            </a:extLst>
          </p:cNvPr>
          <p:cNvPicPr>
            <a:picLocks noGrp="1" noChangeAspect="1"/>
          </p:cNvPicPr>
          <p:nvPr>
            <p:ph type="pic" sz="quarter" idx="13"/>
          </p:nvPr>
        </p:nvPicPr>
        <p:blipFill>
          <a:blip r:embed="rId2"/>
          <a:srcRect t="12921" b="12921"/>
          <a:stretch>
            <a:fillRect/>
          </a:stretch>
        </p:blipFill>
        <p:spPr/>
      </p:pic>
      <p:sp>
        <p:nvSpPr>
          <p:cNvPr id="4" name="Titel 3">
            <a:extLst>
              <a:ext uri="{FF2B5EF4-FFF2-40B4-BE49-F238E27FC236}">
                <a16:creationId xmlns:a16="http://schemas.microsoft.com/office/drawing/2014/main" id="{591F5E70-F6F5-4247-85F2-66AA884FA4A4}"/>
              </a:ext>
            </a:extLst>
          </p:cNvPr>
          <p:cNvSpPr>
            <a:spLocks noGrp="1"/>
          </p:cNvSpPr>
          <p:nvPr>
            <p:ph type="title"/>
          </p:nvPr>
        </p:nvSpPr>
        <p:spPr>
          <a:xfrm>
            <a:off x="436102" y="3847478"/>
            <a:ext cx="6336248" cy="324000"/>
          </a:xfrm>
        </p:spPr>
        <p:txBody>
          <a:bodyPr/>
          <a:lstStyle/>
          <a:p>
            <a:r>
              <a:rPr lang="de-DE" b="1" dirty="0"/>
              <a:t>Theorien und </a:t>
            </a:r>
            <a:r>
              <a:rPr lang="de-DE" b="1" dirty="0" err="1"/>
              <a:t>methoden</a:t>
            </a:r>
            <a:r>
              <a:rPr lang="de-DE" b="1" dirty="0"/>
              <a:t> der Kulturpsychologie</a:t>
            </a:r>
          </a:p>
        </p:txBody>
      </p:sp>
    </p:spTree>
    <p:extLst>
      <p:ext uri="{BB962C8B-B14F-4D97-AF65-F5344CB8AC3E}">
        <p14:creationId xmlns:p14="http://schemas.microsoft.com/office/powerpoint/2010/main" val="342693225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A338AF-B915-CCC5-8A94-899B7B33D512}"/>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A3C53801-C8B9-052F-1BD0-CA152C3A2D79}"/>
              </a:ext>
            </a:extLst>
          </p:cNvPr>
          <p:cNvSpPr>
            <a:spLocks noGrp="1"/>
          </p:cNvSpPr>
          <p:nvPr>
            <p:ph type="title"/>
          </p:nvPr>
        </p:nvSpPr>
        <p:spPr/>
        <p:txBody>
          <a:bodyPr/>
          <a:lstStyle/>
          <a:p>
            <a:pPr algn="ctr"/>
            <a:r>
              <a:rPr lang="de-DE" b="1" dirty="0">
                <a:solidFill>
                  <a:schemeClr val="accent3">
                    <a:lumMod val="75000"/>
                  </a:schemeClr>
                </a:solidFill>
              </a:rPr>
              <a:t>4. Interviews und Datensorten</a:t>
            </a:r>
          </a:p>
        </p:txBody>
      </p:sp>
      <p:sp>
        <p:nvSpPr>
          <p:cNvPr id="3" name="Inhaltsplatzhalter 2">
            <a:extLst>
              <a:ext uri="{FF2B5EF4-FFF2-40B4-BE49-F238E27FC236}">
                <a16:creationId xmlns:a16="http://schemas.microsoft.com/office/drawing/2014/main" id="{6F0D3D5F-48B7-E287-D21C-2725AE736F20}"/>
              </a:ext>
            </a:extLst>
          </p:cNvPr>
          <p:cNvSpPr>
            <a:spLocks noGrp="1"/>
          </p:cNvSpPr>
          <p:nvPr>
            <p:ph idx="1"/>
          </p:nvPr>
        </p:nvSpPr>
        <p:spPr>
          <a:xfrm>
            <a:off x="705969" y="1278019"/>
            <a:ext cx="7560000" cy="2936386"/>
          </a:xfrm>
        </p:spPr>
        <p:txBody>
          <a:bodyPr/>
          <a:lstStyle/>
          <a:p>
            <a:pPr lvl="1" algn="just">
              <a:lnSpc>
                <a:spcPct val="100000"/>
              </a:lnSpc>
              <a:spcAft>
                <a:spcPts val="0"/>
              </a:spcAft>
              <a:buSzPct val="100000"/>
            </a:pPr>
            <a:r>
              <a:rPr lang="de-DE" sz="2000" b="0" dirty="0"/>
              <a:t>•</a:t>
            </a:r>
            <a:r>
              <a:rPr lang="de-DE" sz="2400" dirty="0"/>
              <a:t> </a:t>
            </a:r>
            <a:r>
              <a:rPr lang="de-DE" sz="2400" b="0" dirty="0"/>
              <a:t>„Interviews sind als Instrument zum Abfragen von (Fakten-)Wissen wenig geeignet – dies kann ein gut konstruierter Fragebogen viel besser und zuverlässiger leisten –, sondern sie helfen, Erzählungen zu generieren, Argumente und Begründungen zu explorieren sowie ausführlichere Beschreibungen einzuholen“ (Mey &amp; </a:t>
            </a:r>
            <a:r>
              <a:rPr lang="de-DE" sz="2400" b="0" dirty="0" err="1"/>
              <a:t>Mruck</a:t>
            </a:r>
            <a:r>
              <a:rPr lang="de-DE" sz="2400" b="0" dirty="0"/>
              <a:t> 2011, S. 282)</a:t>
            </a: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AE5B0792-E351-1590-4A9D-90EF205C4986}"/>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5321FA44-130A-B35D-9A4A-BD62226FAD33}"/>
              </a:ext>
            </a:extLst>
          </p:cNvPr>
          <p:cNvSpPr>
            <a:spLocks noGrp="1"/>
          </p:cNvSpPr>
          <p:nvPr>
            <p:ph type="sldNum" sz="quarter" idx="12"/>
          </p:nvPr>
        </p:nvSpPr>
        <p:spPr/>
        <p:txBody>
          <a:bodyPr/>
          <a:lstStyle/>
          <a:p>
            <a:fld id="{6C8FC03C-C266-4645-ABC5-645062898383}" type="slidenum">
              <a:rPr lang="de-DE" smtClean="0"/>
              <a:pPr/>
              <a:t>10</a:t>
            </a:fld>
            <a:r>
              <a:rPr lang="de-DE"/>
              <a:t> </a:t>
            </a:r>
            <a:endParaRPr lang="de-DE" dirty="0"/>
          </a:p>
        </p:txBody>
      </p:sp>
      <p:cxnSp>
        <p:nvCxnSpPr>
          <p:cNvPr id="7" name="Gerader Verbinder 6">
            <a:extLst>
              <a:ext uri="{FF2B5EF4-FFF2-40B4-BE49-F238E27FC236}">
                <a16:creationId xmlns:a16="http://schemas.microsoft.com/office/drawing/2014/main" id="{3DFF2592-D4DD-9DFB-B15B-7B25CFFA37A5}"/>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82009721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4DCB9C-822E-ED39-DA61-9F2D430AAA2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E3C8FBA9-9815-05E7-81C9-2F7FE6E872D0}"/>
              </a:ext>
            </a:extLst>
          </p:cNvPr>
          <p:cNvSpPr>
            <a:spLocks noGrp="1"/>
          </p:cNvSpPr>
          <p:nvPr>
            <p:ph type="title"/>
          </p:nvPr>
        </p:nvSpPr>
        <p:spPr/>
        <p:txBody>
          <a:bodyPr/>
          <a:lstStyle/>
          <a:p>
            <a:pPr algn="ctr"/>
            <a:r>
              <a:rPr lang="de-DE" b="1" dirty="0">
                <a:solidFill>
                  <a:schemeClr val="accent3">
                    <a:lumMod val="75000"/>
                  </a:schemeClr>
                </a:solidFill>
              </a:rPr>
              <a:t>5. Interviews in interkulturellen Kontexten</a:t>
            </a:r>
          </a:p>
        </p:txBody>
      </p:sp>
      <p:sp>
        <p:nvSpPr>
          <p:cNvPr id="3" name="Inhaltsplatzhalter 2">
            <a:extLst>
              <a:ext uri="{FF2B5EF4-FFF2-40B4-BE49-F238E27FC236}">
                <a16:creationId xmlns:a16="http://schemas.microsoft.com/office/drawing/2014/main" id="{CF94AEF6-1363-3A6F-0DBC-A9B89C339F4E}"/>
              </a:ext>
            </a:extLst>
          </p:cNvPr>
          <p:cNvSpPr>
            <a:spLocks noGrp="1"/>
          </p:cNvSpPr>
          <p:nvPr>
            <p:ph idx="1"/>
          </p:nvPr>
        </p:nvSpPr>
        <p:spPr>
          <a:xfrm>
            <a:off x="719941" y="1111149"/>
            <a:ext cx="7560000" cy="2936386"/>
          </a:xfrm>
        </p:spPr>
        <p:txBody>
          <a:bodyPr/>
          <a:lstStyle/>
          <a:p>
            <a:pPr lvl="1" algn="just">
              <a:lnSpc>
                <a:spcPct val="100000"/>
              </a:lnSpc>
              <a:spcAft>
                <a:spcPts val="0"/>
              </a:spcAft>
              <a:buSzPct val="100000"/>
            </a:pPr>
            <a:r>
              <a:rPr lang="en-US" sz="1600" dirty="0"/>
              <a:t>• „A critical perspective […] calls attention to the fact that a focus on micro aspects of interpersonal communication (e.g., misunderstandings between presumably equal interlocutors) might not allow for an appropriate consideration of structural aspects such as power relations and hierarchy. Examinations on the macro-level help to account for underlying material conditions, social structures, and historical influences in addition to grasping the embodied interaction of sometimes very unequal partners.“ (Ruppel &amp; Brahms 2014, S. 973)</a:t>
            </a:r>
          </a:p>
          <a:p>
            <a:pPr lvl="1" algn="just">
              <a:lnSpc>
                <a:spcPct val="100000"/>
              </a:lnSpc>
              <a:spcAft>
                <a:spcPts val="0"/>
              </a:spcAft>
              <a:buSzPct val="100000"/>
            </a:pPr>
            <a:endParaRPr lang="en-US" sz="1600" dirty="0">
              <a:solidFill>
                <a:schemeClr val="tx2">
                  <a:lumMod val="90000"/>
                  <a:lumOff val="10000"/>
                </a:schemeClr>
              </a:solidFill>
            </a:endParaRPr>
          </a:p>
          <a:p>
            <a:pPr marL="285750" indent="-285750">
              <a:spcAft>
                <a:spcPts val="0"/>
              </a:spcAft>
              <a:buFont typeface="Wingdings" panose="05000000000000000000" pitchFamily="2" charset="2"/>
              <a:buChar char="à"/>
            </a:pPr>
            <a:r>
              <a:rPr lang="de-DE" sz="1050" b="0" dirty="0"/>
              <a:t>Wichtigkeit einer kritischen Perspektive in der Analyse von Kommunikation: Fokus auf mikrosoziale Aspekte, wie Missverständnisse zwischen scheinbar gleichgestellten Gesprächspartnern, unzureichend, um strukturelle Dimensionen wie Machtverhältnisse und Hierarchien zu erfassen. </a:t>
            </a:r>
          </a:p>
          <a:p>
            <a:pPr marL="285750" indent="-285750">
              <a:spcAft>
                <a:spcPts val="0"/>
              </a:spcAft>
              <a:buFont typeface="Wingdings" panose="05000000000000000000" pitchFamily="2" charset="2"/>
              <a:buChar char="à"/>
            </a:pPr>
            <a:r>
              <a:rPr lang="de-DE" sz="1050" b="0" dirty="0"/>
              <a:t>Untersuchungen auf der Makroebene notwendig, um materielle Bedingungen, soziale Strukturen und historische Einflüsse zu berücksichtigen. Dadurch wird verdeutlicht, dass interpersonale Interaktionen oft zwischen Partnern stattfinden, die ungleich positioniert sind.</a:t>
            </a:r>
          </a:p>
          <a:p>
            <a:pPr lvl="1" algn="just">
              <a:lnSpc>
                <a:spcPct val="100000"/>
              </a:lnSpc>
              <a:spcAft>
                <a:spcPts val="0"/>
              </a:spcAft>
              <a:buSzPct val="100000"/>
            </a:pPr>
            <a:endParaRPr lang="de-DE" sz="12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D7133644-90C2-AC6B-97A5-3E59D4C637AD}"/>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950A2648-C15B-02EC-0000-029DA86A789E}"/>
              </a:ext>
            </a:extLst>
          </p:cNvPr>
          <p:cNvSpPr>
            <a:spLocks noGrp="1"/>
          </p:cNvSpPr>
          <p:nvPr>
            <p:ph type="sldNum" sz="quarter" idx="12"/>
          </p:nvPr>
        </p:nvSpPr>
        <p:spPr/>
        <p:txBody>
          <a:bodyPr/>
          <a:lstStyle/>
          <a:p>
            <a:fld id="{6C8FC03C-C266-4645-ABC5-645062898383}" type="slidenum">
              <a:rPr lang="de-DE" smtClean="0"/>
              <a:pPr/>
              <a:t>11</a:t>
            </a:fld>
            <a:r>
              <a:rPr lang="de-DE"/>
              <a:t> </a:t>
            </a:r>
            <a:endParaRPr lang="de-DE" dirty="0"/>
          </a:p>
        </p:txBody>
      </p:sp>
      <p:cxnSp>
        <p:nvCxnSpPr>
          <p:cNvPr id="7" name="Gerader Verbinder 6">
            <a:extLst>
              <a:ext uri="{FF2B5EF4-FFF2-40B4-BE49-F238E27FC236}">
                <a16:creationId xmlns:a16="http://schemas.microsoft.com/office/drawing/2014/main" id="{D020DE1D-3668-0E18-DCCD-07995997D2C4}"/>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16275200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439836-E13A-5A62-30CE-366C414E2B0D}"/>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0BC96EC7-EA87-4E58-979F-BFB4EEDF4ABE}"/>
              </a:ext>
            </a:extLst>
          </p:cNvPr>
          <p:cNvSpPr>
            <a:spLocks noGrp="1"/>
          </p:cNvSpPr>
          <p:nvPr>
            <p:ph type="title"/>
          </p:nvPr>
        </p:nvSpPr>
        <p:spPr/>
        <p:txBody>
          <a:bodyPr/>
          <a:lstStyle/>
          <a:p>
            <a:pPr algn="ctr"/>
            <a:r>
              <a:rPr lang="de-DE" b="1" dirty="0">
                <a:solidFill>
                  <a:schemeClr val="accent3">
                    <a:lumMod val="75000"/>
                  </a:schemeClr>
                </a:solidFill>
              </a:rPr>
              <a:t>Literatur</a:t>
            </a:r>
          </a:p>
        </p:txBody>
      </p:sp>
      <p:sp>
        <p:nvSpPr>
          <p:cNvPr id="4" name="Fußzeilenplatzhalter 3">
            <a:extLst>
              <a:ext uri="{FF2B5EF4-FFF2-40B4-BE49-F238E27FC236}">
                <a16:creationId xmlns:a16="http://schemas.microsoft.com/office/drawing/2014/main" id="{FB2BE323-6FDB-2FA6-A540-684872045F8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91C5571E-B2CE-5A42-1031-02C0F602962B}"/>
              </a:ext>
            </a:extLst>
          </p:cNvPr>
          <p:cNvSpPr>
            <a:spLocks noGrp="1"/>
          </p:cNvSpPr>
          <p:nvPr>
            <p:ph type="sldNum" sz="quarter" idx="12"/>
          </p:nvPr>
        </p:nvSpPr>
        <p:spPr/>
        <p:txBody>
          <a:bodyPr/>
          <a:lstStyle/>
          <a:p>
            <a:fld id="{6C8FC03C-C266-4645-ABC5-645062898383}" type="slidenum">
              <a:rPr lang="de-DE" smtClean="0"/>
              <a:pPr/>
              <a:t>12</a:t>
            </a:fld>
            <a:r>
              <a:rPr lang="de-DE"/>
              <a:t> </a:t>
            </a:r>
            <a:endParaRPr lang="de-DE" dirty="0"/>
          </a:p>
        </p:txBody>
      </p:sp>
      <p:pic>
        <p:nvPicPr>
          <p:cNvPr id="8" name="Inhaltsplatzhalter 7">
            <a:extLst>
              <a:ext uri="{FF2B5EF4-FFF2-40B4-BE49-F238E27FC236}">
                <a16:creationId xmlns:a16="http://schemas.microsoft.com/office/drawing/2014/main" id="{FBFD6D59-2F20-A9C0-6AD4-7E205DACE96A}"/>
              </a:ext>
            </a:extLst>
          </p:cNvPr>
          <p:cNvPicPr>
            <a:picLocks noGrp="1" noChangeAspect="1"/>
          </p:cNvPicPr>
          <p:nvPr>
            <p:ph idx="1"/>
          </p:nvPr>
        </p:nvPicPr>
        <p:blipFill>
          <a:blip r:embed="rId2"/>
          <a:stretch>
            <a:fillRect/>
          </a:stretch>
        </p:blipFill>
        <p:spPr>
          <a:xfrm>
            <a:off x="295436" y="1021726"/>
            <a:ext cx="7992888" cy="3152647"/>
          </a:xfrm>
        </p:spPr>
      </p:pic>
    </p:spTree>
    <p:extLst>
      <p:ext uri="{BB962C8B-B14F-4D97-AF65-F5344CB8AC3E}">
        <p14:creationId xmlns:p14="http://schemas.microsoft.com/office/powerpoint/2010/main" val="27612434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6684EE-DF22-D11A-B59F-4A97805332E4}"/>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3E7095B-C7B0-BC4B-9FD4-2AA6BEE294E0}"/>
              </a:ext>
            </a:extLst>
          </p:cNvPr>
          <p:cNvSpPr>
            <a:spLocks noGrp="1"/>
          </p:cNvSpPr>
          <p:nvPr>
            <p:ph type="title"/>
          </p:nvPr>
        </p:nvSpPr>
        <p:spPr/>
        <p:txBody>
          <a:bodyPr/>
          <a:lstStyle/>
          <a:p>
            <a:pPr algn="ctr"/>
            <a:r>
              <a:rPr lang="de-DE" b="1" dirty="0">
                <a:solidFill>
                  <a:schemeClr val="accent3">
                    <a:lumMod val="75000"/>
                  </a:schemeClr>
                </a:solidFill>
              </a:rPr>
              <a:t>Wiederholung der Vorlesungsinhalte</a:t>
            </a:r>
          </a:p>
        </p:txBody>
      </p:sp>
      <p:sp>
        <p:nvSpPr>
          <p:cNvPr id="3" name="Inhaltsplatzhalter 2">
            <a:extLst>
              <a:ext uri="{FF2B5EF4-FFF2-40B4-BE49-F238E27FC236}">
                <a16:creationId xmlns:a16="http://schemas.microsoft.com/office/drawing/2014/main" id="{D631F833-69AD-277F-DF78-9140C1892610}"/>
              </a:ext>
            </a:extLst>
          </p:cNvPr>
          <p:cNvSpPr>
            <a:spLocks noGrp="1"/>
          </p:cNvSpPr>
          <p:nvPr>
            <p:ph idx="1"/>
          </p:nvPr>
        </p:nvSpPr>
        <p:spPr>
          <a:xfrm>
            <a:off x="589502" y="1203598"/>
            <a:ext cx="7560000" cy="2936386"/>
          </a:xfrm>
        </p:spPr>
        <p:txBody>
          <a:bodyPr/>
          <a:lstStyle/>
          <a:p>
            <a:pPr marL="342900" indent="-342900" algn="just">
              <a:lnSpc>
                <a:spcPct val="100000"/>
              </a:lnSpc>
              <a:buSzPct val="100000"/>
              <a:buFont typeface="+mj-lt"/>
              <a:buAutoNum type="arabicPeriod"/>
            </a:pPr>
            <a:r>
              <a:rPr lang="de-DE" sz="2000" b="0" dirty="0">
                <a:solidFill>
                  <a:schemeClr val="tx2">
                    <a:lumMod val="90000"/>
                    <a:lumOff val="10000"/>
                  </a:schemeClr>
                </a:solidFill>
              </a:rPr>
              <a:t>Gespräche als Erhebungsform</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Kontexte des Miteinander-Sprechens</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Interviews als soziale Arrangements</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Interviews und Datensorten</a:t>
            </a:r>
          </a:p>
          <a:p>
            <a:pPr marL="342900" indent="-342900" algn="just">
              <a:lnSpc>
                <a:spcPct val="100000"/>
              </a:lnSpc>
              <a:buSzPct val="100000"/>
              <a:buFont typeface="+mj-lt"/>
              <a:buAutoNum type="arabicPeriod"/>
            </a:pPr>
            <a:r>
              <a:rPr lang="de-DE" sz="2000" b="0" dirty="0">
                <a:solidFill>
                  <a:schemeClr val="tx2">
                    <a:lumMod val="90000"/>
                    <a:lumOff val="10000"/>
                  </a:schemeClr>
                </a:solidFill>
              </a:rPr>
              <a:t>Interviews in interkulturellen Kontexten</a:t>
            </a:r>
          </a:p>
        </p:txBody>
      </p:sp>
      <p:sp>
        <p:nvSpPr>
          <p:cNvPr id="4" name="Fußzeilenplatzhalter 3">
            <a:extLst>
              <a:ext uri="{FF2B5EF4-FFF2-40B4-BE49-F238E27FC236}">
                <a16:creationId xmlns:a16="http://schemas.microsoft.com/office/drawing/2014/main" id="{03FE2C83-3027-0CD6-3994-409B78C6D022}"/>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78CFDC28-136B-929C-565F-AEF8CBB45D2A}"/>
              </a:ext>
            </a:extLst>
          </p:cNvPr>
          <p:cNvSpPr>
            <a:spLocks noGrp="1"/>
          </p:cNvSpPr>
          <p:nvPr>
            <p:ph type="sldNum" sz="quarter" idx="12"/>
          </p:nvPr>
        </p:nvSpPr>
        <p:spPr/>
        <p:txBody>
          <a:bodyPr/>
          <a:lstStyle/>
          <a:p>
            <a:fld id="{6C8FC03C-C266-4645-ABC5-645062898383}" type="slidenum">
              <a:rPr lang="de-DE" smtClean="0"/>
              <a:pPr/>
              <a:t>2</a:t>
            </a:fld>
            <a:r>
              <a:rPr lang="de-DE"/>
              <a:t> </a:t>
            </a:r>
            <a:endParaRPr lang="de-DE" dirty="0"/>
          </a:p>
        </p:txBody>
      </p:sp>
      <p:cxnSp>
        <p:nvCxnSpPr>
          <p:cNvPr id="7" name="Gerader Verbinder 6">
            <a:extLst>
              <a:ext uri="{FF2B5EF4-FFF2-40B4-BE49-F238E27FC236}">
                <a16:creationId xmlns:a16="http://schemas.microsoft.com/office/drawing/2014/main" id="{625910E5-3F05-B6F4-9892-A663CF35E529}"/>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45152737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2A79941-63CA-A241-AB40-59D23B2B72E9}"/>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1976258B-2D32-5B02-19C8-5BF2EA071817}"/>
              </a:ext>
            </a:extLst>
          </p:cNvPr>
          <p:cNvSpPr>
            <a:spLocks noGrp="1"/>
          </p:cNvSpPr>
          <p:nvPr>
            <p:ph type="title"/>
          </p:nvPr>
        </p:nvSpPr>
        <p:spPr/>
        <p:txBody>
          <a:bodyPr/>
          <a:lstStyle/>
          <a:p>
            <a:pPr algn="ctr"/>
            <a:r>
              <a:rPr lang="de-DE" b="1" dirty="0">
                <a:solidFill>
                  <a:schemeClr val="accent3">
                    <a:lumMod val="75000"/>
                  </a:schemeClr>
                </a:solidFill>
              </a:rPr>
              <a:t>1. Gespräche als Erhebungsform</a:t>
            </a:r>
          </a:p>
        </p:txBody>
      </p:sp>
      <p:sp>
        <p:nvSpPr>
          <p:cNvPr id="3" name="Inhaltsplatzhalter 2">
            <a:extLst>
              <a:ext uri="{FF2B5EF4-FFF2-40B4-BE49-F238E27FC236}">
                <a16:creationId xmlns:a16="http://schemas.microsoft.com/office/drawing/2014/main" id="{76CEC37C-F4FA-FCEF-1EAF-80559651BC18}"/>
              </a:ext>
            </a:extLst>
          </p:cNvPr>
          <p:cNvSpPr>
            <a:spLocks noGrp="1"/>
          </p:cNvSpPr>
          <p:nvPr>
            <p:ph idx="1"/>
          </p:nvPr>
        </p:nvSpPr>
        <p:spPr>
          <a:xfrm>
            <a:off x="576000" y="1111149"/>
            <a:ext cx="3478442" cy="2936386"/>
          </a:xfrm>
        </p:spPr>
        <p:txBody>
          <a:bodyPr/>
          <a:lstStyle/>
          <a:p>
            <a:pPr algn="just">
              <a:lnSpc>
                <a:spcPct val="100000"/>
              </a:lnSpc>
              <a:spcAft>
                <a:spcPts val="0"/>
              </a:spcAft>
              <a:buSzPct val="100000"/>
            </a:pPr>
            <a:r>
              <a:rPr lang="de-DE" sz="2000" dirty="0"/>
              <a:t>Mit einer einzelnen Person: </a:t>
            </a:r>
          </a:p>
          <a:p>
            <a:pPr algn="just">
              <a:lnSpc>
                <a:spcPct val="100000"/>
              </a:lnSpc>
              <a:spcAft>
                <a:spcPts val="0"/>
              </a:spcAft>
              <a:buSzPct val="100000"/>
            </a:pPr>
            <a:r>
              <a:rPr lang="de-DE" sz="2000" b="0" dirty="0"/>
              <a:t>• Narratives Interview </a:t>
            </a:r>
          </a:p>
          <a:p>
            <a:pPr algn="just">
              <a:lnSpc>
                <a:spcPct val="100000"/>
              </a:lnSpc>
              <a:spcAft>
                <a:spcPts val="0"/>
              </a:spcAft>
              <a:buSzPct val="100000"/>
            </a:pPr>
            <a:r>
              <a:rPr lang="de-DE" sz="2000" b="0" dirty="0"/>
              <a:t>• Leitfadeninterview </a:t>
            </a:r>
          </a:p>
          <a:p>
            <a:pPr algn="just">
              <a:lnSpc>
                <a:spcPct val="100000"/>
              </a:lnSpc>
              <a:spcAft>
                <a:spcPts val="0"/>
              </a:spcAft>
              <a:buSzPct val="100000"/>
            </a:pPr>
            <a:r>
              <a:rPr lang="de-DE" sz="2000" b="0" dirty="0"/>
              <a:t>• Experteninterview </a:t>
            </a:r>
          </a:p>
          <a:p>
            <a:pPr algn="just">
              <a:lnSpc>
                <a:spcPct val="100000"/>
              </a:lnSpc>
              <a:spcAft>
                <a:spcPts val="0"/>
              </a:spcAft>
              <a:buSzPct val="100000"/>
            </a:pPr>
            <a:endParaRPr lang="de-DE" sz="2000" b="0" dirty="0"/>
          </a:p>
          <a:p>
            <a:pPr algn="just">
              <a:lnSpc>
                <a:spcPct val="100000"/>
              </a:lnSpc>
              <a:spcAft>
                <a:spcPts val="0"/>
              </a:spcAft>
              <a:buSzPct val="100000"/>
            </a:pPr>
            <a:r>
              <a:rPr lang="de-DE" sz="2000" dirty="0"/>
              <a:t>Mit mehreren Personen:</a:t>
            </a:r>
          </a:p>
          <a:p>
            <a:pPr algn="just">
              <a:lnSpc>
                <a:spcPct val="100000"/>
              </a:lnSpc>
              <a:spcAft>
                <a:spcPts val="0"/>
              </a:spcAft>
              <a:buSzPct val="100000"/>
            </a:pPr>
            <a:r>
              <a:rPr lang="de-DE" sz="2000" b="0" dirty="0"/>
              <a:t>• Gruppendiskussion</a:t>
            </a:r>
          </a:p>
          <a:p>
            <a:pPr algn="just">
              <a:lnSpc>
                <a:spcPct val="100000"/>
              </a:lnSpc>
              <a:spcAft>
                <a:spcPts val="0"/>
              </a:spcAft>
              <a:buSzPct val="100000"/>
            </a:pPr>
            <a:r>
              <a:rPr lang="de-DE" sz="2000" b="0" dirty="0"/>
              <a:t>• Paar- und Familieninterview </a:t>
            </a:r>
          </a:p>
          <a:p>
            <a:pPr algn="just">
              <a:lnSpc>
                <a:spcPct val="100000"/>
              </a:lnSpc>
              <a:spcAft>
                <a:spcPts val="0"/>
              </a:spcAft>
              <a:buSzPct val="100000"/>
            </a:pPr>
            <a:endParaRPr lang="de-DE" sz="2000" b="0" dirty="0"/>
          </a:p>
          <a:p>
            <a:pPr>
              <a:lnSpc>
                <a:spcPct val="100000"/>
              </a:lnSpc>
              <a:spcAft>
                <a:spcPts val="0"/>
              </a:spcAft>
              <a:buSzPct val="100000"/>
            </a:pPr>
            <a:r>
              <a:rPr lang="de-DE" sz="2000" dirty="0"/>
              <a:t>Ohne Forscher/in: </a:t>
            </a:r>
          </a:p>
          <a:p>
            <a:pPr>
              <a:lnSpc>
                <a:spcPct val="100000"/>
              </a:lnSpc>
              <a:spcAft>
                <a:spcPts val="0"/>
              </a:spcAft>
              <a:buSzPct val="100000"/>
            </a:pPr>
            <a:r>
              <a:rPr lang="de-DE" sz="2000" dirty="0"/>
              <a:t>• </a:t>
            </a:r>
            <a:r>
              <a:rPr lang="de-DE" sz="2000" b="0" dirty="0"/>
              <a:t>Authentische Gespräche</a:t>
            </a:r>
          </a:p>
          <a:p>
            <a:pPr algn="just">
              <a:lnSpc>
                <a:spcPct val="100000"/>
              </a:lnSpc>
              <a:spcAft>
                <a:spcPts val="0"/>
              </a:spcAft>
              <a:buSzPct val="100000"/>
            </a:pPr>
            <a:r>
              <a:rPr lang="de-DE" sz="2000" b="0" dirty="0"/>
              <a:t>  </a:t>
            </a: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B6D19EEA-7CB0-5D70-B71A-373D2407F830}"/>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8901481-8159-4EF5-94BA-F61B7763F00C}"/>
              </a:ext>
            </a:extLst>
          </p:cNvPr>
          <p:cNvSpPr>
            <a:spLocks noGrp="1"/>
          </p:cNvSpPr>
          <p:nvPr>
            <p:ph type="sldNum" sz="quarter" idx="12"/>
          </p:nvPr>
        </p:nvSpPr>
        <p:spPr/>
        <p:txBody>
          <a:bodyPr/>
          <a:lstStyle/>
          <a:p>
            <a:fld id="{6C8FC03C-C266-4645-ABC5-645062898383}" type="slidenum">
              <a:rPr lang="de-DE" smtClean="0"/>
              <a:pPr/>
              <a:t>3</a:t>
            </a:fld>
            <a:r>
              <a:rPr lang="de-DE"/>
              <a:t> </a:t>
            </a:r>
            <a:endParaRPr lang="de-DE" dirty="0"/>
          </a:p>
        </p:txBody>
      </p:sp>
      <p:cxnSp>
        <p:nvCxnSpPr>
          <p:cNvPr id="7" name="Gerader Verbinder 6">
            <a:extLst>
              <a:ext uri="{FF2B5EF4-FFF2-40B4-BE49-F238E27FC236}">
                <a16:creationId xmlns:a16="http://schemas.microsoft.com/office/drawing/2014/main" id="{13E64745-F303-5084-A370-F2E759870FB1}"/>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
        <p:nvSpPr>
          <p:cNvPr id="6" name="Inhaltsplatzhalter 2">
            <a:extLst>
              <a:ext uri="{FF2B5EF4-FFF2-40B4-BE49-F238E27FC236}">
                <a16:creationId xmlns:a16="http://schemas.microsoft.com/office/drawing/2014/main" id="{7D042F7C-0759-3C10-1B73-D64E5677727B}"/>
              </a:ext>
            </a:extLst>
          </p:cNvPr>
          <p:cNvSpPr txBox="1">
            <a:spLocks/>
          </p:cNvSpPr>
          <p:nvPr/>
        </p:nvSpPr>
        <p:spPr>
          <a:xfrm>
            <a:off x="4860032" y="1136183"/>
            <a:ext cx="3478442" cy="2936386"/>
          </a:xfrm>
          <a:prstGeom prst="rect">
            <a:avLst/>
          </a:prstGeom>
        </p:spPr>
        <p:txBody>
          <a:bodyPr vert="horz" lIns="0" tIns="0" rIns="0" bIns="0" rtlCol="0" anchor="t" anchorCtr="0">
            <a:noAutofit/>
          </a:bodyPr>
          <a:lstStyle>
            <a:lvl1pPr marL="0" indent="0" algn="l" defTabSz="685800" rtl="0" eaLnBrk="1" latinLnBrk="0" hangingPunct="1">
              <a:lnSpc>
                <a:spcPts val="1800"/>
              </a:lnSpc>
              <a:spcBef>
                <a:spcPts val="0"/>
              </a:spcBef>
              <a:spcAft>
                <a:spcPts val="1200"/>
              </a:spcAft>
              <a:buSzPct val="75000"/>
              <a:buFont typeface="Arial" panose="020B0604020202020204" pitchFamily="34" charset="0"/>
              <a:buNone/>
              <a:defRPr sz="1500" b="1" kern="1200" baseline="0">
                <a:solidFill>
                  <a:schemeClr val="tx2"/>
                </a:solidFill>
                <a:latin typeface="+mn-lt"/>
                <a:ea typeface="+mn-ea"/>
                <a:cs typeface="+mn-cs"/>
              </a:defRPr>
            </a:lvl1pPr>
            <a:lvl2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2pPr>
            <a:lvl3pPr marL="234000" indent="-234000" algn="l" defTabSz="234000" rtl="0" eaLnBrk="1" latinLnBrk="0" hangingPunct="1">
              <a:lnSpc>
                <a:spcPts val="1800"/>
              </a:lnSpc>
              <a:spcBef>
                <a:spcPts val="0"/>
              </a:spcBef>
              <a:spcAft>
                <a:spcPts val="600"/>
              </a:spcAft>
              <a:buClr>
                <a:schemeClr val="bg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3pPr>
            <a:lvl4pPr marL="468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4pPr>
            <a:lvl5pPr marL="702000" indent="-234000" algn="l" defTabSz="234000" rtl="0" eaLnBrk="1" latinLnBrk="0" hangingPunct="1">
              <a:lnSpc>
                <a:spcPts val="1800"/>
              </a:lnSpc>
              <a:spcBef>
                <a:spcPts val="0"/>
              </a:spcBef>
              <a:spcAft>
                <a:spcPts val="600"/>
              </a:spcAft>
              <a:buClr>
                <a:schemeClr val="tx2"/>
              </a:buClr>
              <a:buSzPct val="100000"/>
              <a:buFont typeface="Wingdings" panose="05000000000000000000" pitchFamily="2" charset="2"/>
              <a:buChar char="§"/>
              <a:tabLst>
                <a:tab pos="234000" algn="l"/>
              </a:tabLst>
              <a:defRPr sz="1500" kern="1200" baseline="0">
                <a:solidFill>
                  <a:schemeClr val="tx2"/>
                </a:solidFill>
                <a:latin typeface="+mn-lt"/>
                <a:ea typeface="+mn-ea"/>
                <a:cs typeface="+mn-cs"/>
              </a:defRPr>
            </a:lvl5pPr>
            <a:lvl6pPr marL="0" indent="0" algn="l" defTabSz="234000" rtl="0" eaLnBrk="1" latinLnBrk="0" hangingPunct="1">
              <a:lnSpc>
                <a:spcPts val="1800"/>
              </a:lnSpc>
              <a:spcBef>
                <a:spcPts val="0"/>
              </a:spcBef>
              <a:spcAft>
                <a:spcPts val="600"/>
              </a:spcAft>
              <a:buSzPct val="75000"/>
              <a:buFont typeface="+mj-lt"/>
              <a:buNone/>
              <a:tabLst>
                <a:tab pos="234000" algn="l"/>
              </a:tabLst>
              <a:defRPr sz="1500" kern="1200" baseline="0">
                <a:solidFill>
                  <a:schemeClr val="tx2"/>
                </a:solidFill>
                <a:latin typeface="+mn-lt"/>
                <a:ea typeface="+mn-ea"/>
                <a:cs typeface="+mn-cs"/>
              </a:defRPr>
            </a:lvl6pPr>
            <a:lvl7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7pPr>
            <a:lvl8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8pPr>
            <a:lvl9pPr marL="0" indent="0" algn="l" defTabSz="234000" rtl="0" eaLnBrk="1" latinLnBrk="0" hangingPunct="1">
              <a:lnSpc>
                <a:spcPts val="1800"/>
              </a:lnSpc>
              <a:spcBef>
                <a:spcPts val="0"/>
              </a:spcBef>
              <a:spcAft>
                <a:spcPts val="600"/>
              </a:spcAft>
              <a:buSzPct val="75000"/>
              <a:buFont typeface="Arial" panose="020B0604020202020204" pitchFamily="34" charset="0"/>
              <a:buNone/>
              <a:tabLst>
                <a:tab pos="234000" algn="l"/>
              </a:tabLst>
              <a:defRPr sz="1500" kern="1200" baseline="0">
                <a:solidFill>
                  <a:schemeClr val="tx2"/>
                </a:solidFill>
                <a:latin typeface="+mn-lt"/>
                <a:ea typeface="+mn-ea"/>
                <a:cs typeface="+mn-cs"/>
              </a:defRPr>
            </a:lvl9pPr>
          </a:lstStyle>
          <a:p>
            <a:pPr algn="just">
              <a:lnSpc>
                <a:spcPct val="100000"/>
              </a:lnSpc>
              <a:spcAft>
                <a:spcPts val="0"/>
              </a:spcAft>
              <a:buSzPct val="100000"/>
            </a:pPr>
            <a:r>
              <a:rPr lang="de-DE" sz="2000" dirty="0"/>
              <a:t>Mit (materiellen) Hilfsmitteln: </a:t>
            </a:r>
            <a:r>
              <a:rPr lang="de-DE" sz="1800" dirty="0"/>
              <a:t>• </a:t>
            </a:r>
            <a:r>
              <a:rPr lang="de-DE" sz="2000" b="0" dirty="0"/>
              <a:t>Fokussierte Interviews</a:t>
            </a:r>
          </a:p>
          <a:p>
            <a:pPr>
              <a:lnSpc>
                <a:spcPct val="100000"/>
              </a:lnSpc>
              <a:spcAft>
                <a:spcPts val="0"/>
              </a:spcAft>
              <a:buSzPct val="100000"/>
            </a:pPr>
            <a:r>
              <a:rPr lang="de-DE" sz="2000" b="0" dirty="0"/>
              <a:t>• Dilemma- oder Konfliktgeschichten</a:t>
            </a:r>
          </a:p>
          <a:p>
            <a:pPr>
              <a:lnSpc>
                <a:spcPct val="100000"/>
              </a:lnSpc>
              <a:spcAft>
                <a:spcPts val="0"/>
              </a:spcAft>
              <a:buSzPct val="100000"/>
            </a:pPr>
            <a:r>
              <a:rPr lang="de-DE" sz="2000" b="0" dirty="0"/>
              <a:t>• Narrative Landkarten </a:t>
            </a:r>
          </a:p>
          <a:p>
            <a:pPr>
              <a:lnSpc>
                <a:spcPct val="100000"/>
              </a:lnSpc>
              <a:spcAft>
                <a:spcPts val="0"/>
              </a:spcAft>
              <a:buSzPct val="100000"/>
            </a:pPr>
            <a:r>
              <a:rPr lang="de-DE" sz="2000" b="0" dirty="0"/>
              <a:t>• Foto- und Zeichnungsinterviews</a:t>
            </a:r>
          </a:p>
          <a:p>
            <a:pPr>
              <a:lnSpc>
                <a:spcPct val="100000"/>
              </a:lnSpc>
              <a:spcAft>
                <a:spcPts val="0"/>
              </a:spcAft>
              <a:buSzPct val="100000"/>
            </a:pPr>
            <a:r>
              <a:rPr lang="de-DE" sz="2000" b="0" dirty="0"/>
              <a:t>• Netzwerkkarten </a:t>
            </a:r>
          </a:p>
          <a:p>
            <a:pPr>
              <a:lnSpc>
                <a:spcPct val="100000"/>
              </a:lnSpc>
              <a:spcAft>
                <a:spcPts val="0"/>
              </a:spcAft>
              <a:buSzPct val="100000"/>
            </a:pPr>
            <a:r>
              <a:rPr lang="de-DE" sz="2000" b="0" dirty="0"/>
              <a:t>• Raumerkundungen </a:t>
            </a:r>
            <a:r>
              <a:rPr lang="de-DE" sz="1800" b="0" dirty="0"/>
              <a:t>  </a:t>
            </a:r>
            <a:endParaRPr lang="de-DE" sz="1800" b="0" dirty="0">
              <a:solidFill>
                <a:schemeClr val="tx2">
                  <a:lumMod val="90000"/>
                  <a:lumOff val="10000"/>
                </a:schemeClr>
              </a:solidFill>
            </a:endParaRPr>
          </a:p>
        </p:txBody>
      </p:sp>
    </p:spTree>
    <p:extLst>
      <p:ext uri="{BB962C8B-B14F-4D97-AF65-F5344CB8AC3E}">
        <p14:creationId xmlns:p14="http://schemas.microsoft.com/office/powerpoint/2010/main" val="17604919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B9D638C-2564-0511-51BE-C7DB4ABD2D2C}"/>
              </a:ext>
            </a:extLst>
          </p:cNvPr>
          <p:cNvSpPr>
            <a:spLocks noGrp="1"/>
          </p:cNvSpPr>
          <p:nvPr>
            <p:ph type="title"/>
          </p:nvPr>
        </p:nvSpPr>
        <p:spPr>
          <a:xfrm>
            <a:off x="483110" y="162000"/>
            <a:ext cx="7560000" cy="468000"/>
          </a:xfrm>
        </p:spPr>
        <p:txBody>
          <a:bodyPr/>
          <a:lstStyle/>
          <a:p>
            <a:r>
              <a:rPr lang="de-DE" b="1" dirty="0"/>
              <a:t>Narratives Interview: Überblick</a:t>
            </a:r>
          </a:p>
        </p:txBody>
      </p:sp>
      <p:sp>
        <p:nvSpPr>
          <p:cNvPr id="3" name="Inhaltsplatzhalter 2">
            <a:extLst>
              <a:ext uri="{FF2B5EF4-FFF2-40B4-BE49-F238E27FC236}">
                <a16:creationId xmlns:a16="http://schemas.microsoft.com/office/drawing/2014/main" id="{ED1E39F1-2C52-7C96-8716-83281BDBBEE3}"/>
              </a:ext>
            </a:extLst>
          </p:cNvPr>
          <p:cNvSpPr>
            <a:spLocks noGrp="1"/>
          </p:cNvSpPr>
          <p:nvPr>
            <p:ph idx="1"/>
          </p:nvPr>
        </p:nvSpPr>
        <p:spPr>
          <a:xfrm>
            <a:off x="468000" y="650112"/>
            <a:ext cx="7560000" cy="3366000"/>
          </a:xfrm>
        </p:spPr>
        <p:txBody>
          <a:bodyPr/>
          <a:lstStyle/>
          <a:p>
            <a:pPr marL="285750" indent="-285750">
              <a:lnSpc>
                <a:spcPct val="100000"/>
              </a:lnSpc>
              <a:spcAft>
                <a:spcPts val="0"/>
              </a:spcAft>
              <a:buFontTx/>
              <a:buChar char="-"/>
            </a:pPr>
            <a:r>
              <a:rPr lang="de-DE" sz="1400" b="0" dirty="0"/>
              <a:t>wird bezeichnet als narratives/biographisches Interview</a:t>
            </a:r>
          </a:p>
          <a:p>
            <a:pPr>
              <a:lnSpc>
                <a:spcPct val="100000"/>
              </a:lnSpc>
              <a:spcAft>
                <a:spcPts val="0"/>
              </a:spcAft>
            </a:pPr>
            <a:r>
              <a:rPr lang="de-DE" sz="1400" dirty="0"/>
              <a:t>Aufbau: </a:t>
            </a:r>
          </a:p>
          <a:p>
            <a:pPr marL="342900" indent="-342900">
              <a:lnSpc>
                <a:spcPct val="100000"/>
              </a:lnSpc>
              <a:spcAft>
                <a:spcPts val="0"/>
              </a:spcAft>
              <a:buAutoNum type="arabicPeriod"/>
            </a:pPr>
            <a:r>
              <a:rPr lang="de-DE" sz="1400" b="0" dirty="0"/>
              <a:t>Erzählstimulus</a:t>
            </a:r>
          </a:p>
          <a:p>
            <a:pPr marL="342900" indent="-342900">
              <a:lnSpc>
                <a:spcPct val="100000"/>
              </a:lnSpc>
              <a:spcAft>
                <a:spcPts val="0"/>
              </a:spcAft>
              <a:buAutoNum type="arabicPeriod"/>
            </a:pPr>
            <a:endParaRPr lang="de-DE" sz="1400" b="0" dirty="0"/>
          </a:p>
          <a:p>
            <a:pPr marL="342900" indent="-342900">
              <a:lnSpc>
                <a:spcPct val="100000"/>
              </a:lnSpc>
              <a:spcAft>
                <a:spcPts val="0"/>
              </a:spcAft>
              <a:buAutoNum type="arabicPeriod"/>
            </a:pPr>
            <a:endParaRPr lang="de-DE" sz="1400" b="0" dirty="0"/>
          </a:p>
          <a:p>
            <a:pPr marL="342900" indent="-342900">
              <a:lnSpc>
                <a:spcPct val="100000"/>
              </a:lnSpc>
              <a:spcAft>
                <a:spcPts val="0"/>
              </a:spcAft>
              <a:buAutoNum type="arabicPeriod"/>
            </a:pPr>
            <a:endParaRPr lang="de-DE" sz="1400" b="0" dirty="0"/>
          </a:p>
          <a:p>
            <a:pPr marL="342900" indent="-342900">
              <a:lnSpc>
                <a:spcPct val="100000"/>
              </a:lnSpc>
              <a:spcAft>
                <a:spcPts val="0"/>
              </a:spcAft>
              <a:buAutoNum type="arabicPeriod"/>
            </a:pPr>
            <a:endParaRPr lang="de-DE" sz="1400" b="0" dirty="0"/>
          </a:p>
          <a:p>
            <a:pPr marL="342900" indent="-342900">
              <a:lnSpc>
                <a:spcPct val="100000"/>
              </a:lnSpc>
              <a:spcAft>
                <a:spcPts val="0"/>
              </a:spcAft>
              <a:buAutoNum type="arabicPeriod"/>
            </a:pPr>
            <a:endParaRPr lang="de-DE" sz="1400" b="0" dirty="0"/>
          </a:p>
          <a:p>
            <a:pPr marL="342900" indent="-342900">
              <a:lnSpc>
                <a:spcPct val="100000"/>
              </a:lnSpc>
              <a:spcAft>
                <a:spcPts val="0"/>
              </a:spcAft>
              <a:buAutoNum type="arabicPeriod"/>
            </a:pPr>
            <a:endParaRPr lang="de-DE" sz="1400" b="0" dirty="0"/>
          </a:p>
          <a:p>
            <a:pPr marL="342900" indent="-342900">
              <a:lnSpc>
                <a:spcPct val="100000"/>
              </a:lnSpc>
              <a:spcAft>
                <a:spcPts val="0"/>
              </a:spcAft>
              <a:buAutoNum type="arabicPeriod"/>
            </a:pPr>
            <a:endParaRPr lang="de-DE" sz="1400" b="0" dirty="0"/>
          </a:p>
          <a:p>
            <a:pPr marL="342900" indent="-342900">
              <a:lnSpc>
                <a:spcPct val="100000"/>
              </a:lnSpc>
              <a:spcAft>
                <a:spcPts val="0"/>
              </a:spcAft>
              <a:buAutoNum type="arabicPeriod"/>
            </a:pPr>
            <a:r>
              <a:rPr lang="de-DE" sz="1400" b="0" dirty="0"/>
              <a:t>Stegreiferzählung („monologisches Rederecht“ des Interviewten)</a:t>
            </a:r>
          </a:p>
          <a:p>
            <a:pPr marL="342900" indent="-342900">
              <a:lnSpc>
                <a:spcPct val="100000"/>
              </a:lnSpc>
              <a:spcAft>
                <a:spcPts val="0"/>
              </a:spcAft>
              <a:buAutoNum type="arabicPeriod"/>
            </a:pPr>
            <a:r>
              <a:rPr lang="de-DE" sz="1400" b="0" dirty="0"/>
              <a:t>Erzählcoda (erzählende Person beendet Erzählung hiermit, z.B. „und das war‘s“)</a:t>
            </a:r>
          </a:p>
          <a:p>
            <a:pPr marL="342900" indent="-342900">
              <a:lnSpc>
                <a:spcPct val="100000"/>
              </a:lnSpc>
              <a:spcAft>
                <a:spcPts val="0"/>
              </a:spcAft>
              <a:buAutoNum type="arabicPeriod"/>
            </a:pPr>
            <a:r>
              <a:rPr lang="de-DE" sz="1400" b="0" dirty="0"/>
              <a:t>Nachfrageteil</a:t>
            </a:r>
          </a:p>
          <a:p>
            <a:pPr marL="342900" indent="-342900">
              <a:lnSpc>
                <a:spcPct val="100000"/>
              </a:lnSpc>
              <a:spcAft>
                <a:spcPts val="0"/>
              </a:spcAft>
              <a:buAutoNum type="arabicPeriod"/>
            </a:pPr>
            <a:r>
              <a:rPr lang="de-DE" sz="1400" b="0" dirty="0"/>
              <a:t>Ende des Interviews</a:t>
            </a:r>
          </a:p>
          <a:p>
            <a:pPr marL="342900" indent="-342900">
              <a:lnSpc>
                <a:spcPct val="100000"/>
              </a:lnSpc>
              <a:spcAft>
                <a:spcPts val="0"/>
              </a:spcAft>
              <a:buAutoNum type="arabicPeriod"/>
            </a:pPr>
            <a:endParaRPr lang="de-DE" b="0" dirty="0"/>
          </a:p>
          <a:p>
            <a:pPr>
              <a:lnSpc>
                <a:spcPct val="100000"/>
              </a:lnSpc>
              <a:spcAft>
                <a:spcPts val="0"/>
              </a:spcAft>
            </a:pPr>
            <a:r>
              <a:rPr lang="de-DE" sz="1400" dirty="0"/>
              <a:t>Genaueres könnt ihr hier nachlesen: </a:t>
            </a:r>
            <a:r>
              <a:rPr lang="de-DE" sz="1400" b="0" dirty="0">
                <a:hlinkClick r:id="rId2"/>
              </a:rPr>
              <a:t>https://methodenzentrum.ruhr-uni-bochum.de/e-learning/qualitative-erhebungsmethoden/qualitative-interviewforschung/unterschiedliche-formen-qualitativer-interviews/narratives-interview/ </a:t>
            </a:r>
            <a:endParaRPr lang="de-DE" sz="1400" b="0" dirty="0"/>
          </a:p>
          <a:p>
            <a:pPr>
              <a:lnSpc>
                <a:spcPct val="100000"/>
              </a:lnSpc>
              <a:spcAft>
                <a:spcPts val="0"/>
              </a:spcAft>
            </a:pPr>
            <a:endParaRPr lang="de-DE" b="0" dirty="0"/>
          </a:p>
          <a:p>
            <a:pPr marL="342900" indent="-342900">
              <a:lnSpc>
                <a:spcPct val="100000"/>
              </a:lnSpc>
              <a:buAutoNum type="arabicPeriod"/>
            </a:pPr>
            <a:endParaRPr lang="de-DE" b="0" dirty="0"/>
          </a:p>
          <a:p>
            <a:pPr marL="285750" indent="-285750">
              <a:buFontTx/>
              <a:buChar char="-"/>
            </a:pPr>
            <a:endParaRPr lang="de-DE" dirty="0"/>
          </a:p>
        </p:txBody>
      </p:sp>
      <p:sp>
        <p:nvSpPr>
          <p:cNvPr id="4" name="Fußzeilenplatzhalter 3">
            <a:extLst>
              <a:ext uri="{FF2B5EF4-FFF2-40B4-BE49-F238E27FC236}">
                <a16:creationId xmlns:a16="http://schemas.microsoft.com/office/drawing/2014/main" id="{78133620-C79F-33E2-D4DA-7A8547E287D9}"/>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1E796E99-4CCD-33D0-33D9-DEF36ED55FB0}"/>
              </a:ext>
            </a:extLst>
          </p:cNvPr>
          <p:cNvSpPr>
            <a:spLocks noGrp="1"/>
          </p:cNvSpPr>
          <p:nvPr>
            <p:ph type="sldNum" sz="quarter" idx="12"/>
          </p:nvPr>
        </p:nvSpPr>
        <p:spPr/>
        <p:txBody>
          <a:bodyPr/>
          <a:lstStyle/>
          <a:p>
            <a:fld id="{6C8FC03C-C266-4645-ABC5-645062898383}" type="slidenum">
              <a:rPr lang="de-DE" smtClean="0"/>
              <a:pPr/>
              <a:t>4</a:t>
            </a:fld>
            <a:r>
              <a:rPr lang="de-DE"/>
              <a:t> </a:t>
            </a:r>
            <a:endParaRPr lang="de-DE" dirty="0"/>
          </a:p>
        </p:txBody>
      </p:sp>
      <p:pic>
        <p:nvPicPr>
          <p:cNvPr id="7" name="Grafik 6">
            <a:extLst>
              <a:ext uri="{FF2B5EF4-FFF2-40B4-BE49-F238E27FC236}">
                <a16:creationId xmlns:a16="http://schemas.microsoft.com/office/drawing/2014/main" id="{9DE7C3EE-E329-FA49-EE68-02681B5DD2ED}"/>
              </a:ext>
            </a:extLst>
          </p:cNvPr>
          <p:cNvPicPr>
            <a:picLocks noChangeAspect="1"/>
          </p:cNvPicPr>
          <p:nvPr/>
        </p:nvPicPr>
        <p:blipFill>
          <a:blip r:embed="rId3"/>
          <a:stretch>
            <a:fillRect/>
          </a:stretch>
        </p:blipFill>
        <p:spPr>
          <a:xfrm>
            <a:off x="2169070" y="987574"/>
            <a:ext cx="4805860" cy="2024626"/>
          </a:xfrm>
          <a:prstGeom prst="rect">
            <a:avLst/>
          </a:prstGeom>
        </p:spPr>
      </p:pic>
    </p:spTree>
    <p:extLst>
      <p:ext uri="{BB962C8B-B14F-4D97-AF65-F5344CB8AC3E}">
        <p14:creationId xmlns:p14="http://schemas.microsoft.com/office/powerpoint/2010/main" val="2187121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E8213D-F28C-9B53-77E8-AA95E38C4EF8}"/>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70FB0030-068B-7B35-6F3E-A9681A274D3E}"/>
              </a:ext>
            </a:extLst>
          </p:cNvPr>
          <p:cNvSpPr>
            <a:spLocks noGrp="1"/>
          </p:cNvSpPr>
          <p:nvPr>
            <p:ph type="title"/>
          </p:nvPr>
        </p:nvSpPr>
        <p:spPr>
          <a:xfrm>
            <a:off x="483110" y="162000"/>
            <a:ext cx="7560000" cy="468000"/>
          </a:xfrm>
        </p:spPr>
        <p:txBody>
          <a:bodyPr/>
          <a:lstStyle/>
          <a:p>
            <a:r>
              <a:rPr lang="de-DE" b="1" dirty="0"/>
              <a:t>Leitfadeninterview: Überblick</a:t>
            </a:r>
          </a:p>
        </p:txBody>
      </p:sp>
      <p:sp>
        <p:nvSpPr>
          <p:cNvPr id="3" name="Inhaltsplatzhalter 2">
            <a:extLst>
              <a:ext uri="{FF2B5EF4-FFF2-40B4-BE49-F238E27FC236}">
                <a16:creationId xmlns:a16="http://schemas.microsoft.com/office/drawing/2014/main" id="{14DA21A7-783B-DD24-29B3-923C7E93DC13}"/>
              </a:ext>
            </a:extLst>
          </p:cNvPr>
          <p:cNvSpPr>
            <a:spLocks noGrp="1"/>
          </p:cNvSpPr>
          <p:nvPr>
            <p:ph idx="1"/>
          </p:nvPr>
        </p:nvSpPr>
        <p:spPr>
          <a:xfrm>
            <a:off x="468000" y="650112"/>
            <a:ext cx="7560000" cy="3366000"/>
          </a:xfrm>
        </p:spPr>
        <p:txBody>
          <a:bodyPr/>
          <a:lstStyle/>
          <a:p>
            <a:pPr marL="285750" indent="-285750">
              <a:lnSpc>
                <a:spcPct val="100000"/>
              </a:lnSpc>
              <a:spcAft>
                <a:spcPts val="0"/>
              </a:spcAft>
              <a:buFontTx/>
              <a:buChar char="-"/>
            </a:pPr>
            <a:r>
              <a:rPr lang="de-DE" sz="1400" b="0" dirty="0"/>
              <a:t>Bewusste Vorstrukturierung; man überlegt sich zuvor konkrete Fragen</a:t>
            </a:r>
          </a:p>
          <a:p>
            <a:pPr>
              <a:lnSpc>
                <a:spcPct val="100000"/>
              </a:lnSpc>
              <a:spcAft>
                <a:spcPts val="0"/>
              </a:spcAft>
            </a:pPr>
            <a:r>
              <a:rPr lang="de-DE" sz="1400" dirty="0"/>
              <a:t>Aufbau:</a:t>
            </a:r>
          </a:p>
          <a:p>
            <a:pPr marL="285750" indent="-285750" algn="l">
              <a:buFont typeface="Wingdings" panose="05000000000000000000" pitchFamily="2" charset="2"/>
              <a:buChar char="§"/>
            </a:pPr>
            <a:r>
              <a:rPr lang="de-DE" sz="1400" b="0" i="0" dirty="0">
                <a:solidFill>
                  <a:srgbClr val="093158"/>
                </a:solidFill>
                <a:effectLst/>
                <a:latin typeface="+mj-lt"/>
                <a:ea typeface="Calibri" panose="020F0502020204030204" pitchFamily="34" charset="0"/>
                <a:cs typeface="Calibri" panose="020F0502020204030204" pitchFamily="34" charset="0"/>
              </a:rPr>
              <a:t>Erzählstimulus (Narration oder Beschreibung) Die Perspektive des/der Befragten soll auf das interessierende Phänomen gelenkt werden und dessen Vorgeschichte erzählen.</a:t>
            </a:r>
          </a:p>
          <a:p>
            <a:pPr marL="285750" indent="-285750" algn="l">
              <a:buFont typeface="Wingdings" panose="05000000000000000000" pitchFamily="2" charset="2"/>
              <a:buChar char="§"/>
            </a:pPr>
            <a:r>
              <a:rPr lang="de-DE" sz="1400" b="0" i="0" dirty="0">
                <a:solidFill>
                  <a:srgbClr val="093158"/>
                </a:solidFill>
                <a:effectLst/>
                <a:latin typeface="+mj-lt"/>
                <a:ea typeface="Calibri" panose="020F0502020204030204" pitchFamily="34" charset="0"/>
                <a:cs typeface="Calibri" panose="020F0502020204030204" pitchFamily="34" charset="0"/>
              </a:rPr>
              <a:t>Thematisch geordnete aber offen gestellte Fragekomplexe, die zunächst auf das Gesagte aufbauen (immanent) und später neue Aspekte erfragen kann (</a:t>
            </a:r>
            <a:r>
              <a:rPr lang="de-DE" sz="1400" b="0" i="0" dirty="0" err="1">
                <a:solidFill>
                  <a:srgbClr val="093158"/>
                </a:solidFill>
                <a:effectLst/>
                <a:latin typeface="+mj-lt"/>
                <a:ea typeface="Calibri" panose="020F0502020204030204" pitchFamily="34" charset="0"/>
                <a:cs typeface="Calibri" panose="020F0502020204030204" pitchFamily="34" charset="0"/>
              </a:rPr>
              <a:t>exmanent</a:t>
            </a:r>
            <a:r>
              <a:rPr lang="de-DE" sz="1400" b="0" i="0" dirty="0">
                <a:solidFill>
                  <a:srgbClr val="093158"/>
                </a:solidFill>
                <a:effectLst/>
                <a:latin typeface="+mj-lt"/>
                <a:ea typeface="Calibri" panose="020F0502020204030204" pitchFamily="34" charset="0"/>
                <a:cs typeface="Calibri" panose="020F0502020204030204" pitchFamily="34" charset="0"/>
              </a:rPr>
              <a:t>). Der Übergang zwischen den Fragekomplexen sollte erneut bewusst offen und sanft formuliert sein, um erzählgenerierend zu wirken.</a:t>
            </a:r>
          </a:p>
          <a:p>
            <a:pPr marL="285750" indent="-285750" algn="l">
              <a:buFont typeface="Wingdings" panose="05000000000000000000" pitchFamily="2" charset="2"/>
              <a:buChar char="§"/>
            </a:pPr>
            <a:r>
              <a:rPr lang="de-DE" sz="1400" b="0" i="0" dirty="0">
                <a:solidFill>
                  <a:srgbClr val="093158"/>
                </a:solidFill>
                <a:effectLst/>
                <a:latin typeface="+mj-lt"/>
                <a:ea typeface="Calibri" panose="020F0502020204030204" pitchFamily="34" charset="0"/>
                <a:cs typeface="Calibri" panose="020F0502020204030204" pitchFamily="34" charset="0"/>
              </a:rPr>
              <a:t>Als Interviewabschluss können evaluierende Fragen gestellt werden, aber auch Fragen die kontroverse und/oder provokant anmuten. Gerne wird auch mit kleinen Gedankenexperimenten gearbeitet.</a:t>
            </a:r>
            <a:endParaRPr lang="de-DE" b="0" dirty="0"/>
          </a:p>
          <a:p>
            <a:pPr>
              <a:lnSpc>
                <a:spcPct val="100000"/>
              </a:lnSpc>
              <a:spcAft>
                <a:spcPts val="0"/>
              </a:spcAft>
            </a:pPr>
            <a:r>
              <a:rPr lang="de-DE" sz="1400" dirty="0"/>
              <a:t>Genaueres könnt ihr hier nachlesen: </a:t>
            </a:r>
            <a:r>
              <a:rPr lang="de-DE" sz="1400" b="0" dirty="0">
                <a:hlinkClick r:id="rId2"/>
              </a:rPr>
              <a:t>https://methodenzentrum.ruhr-uni-bochum.de/e-learning/qualitative-erhebungsmethoden/qualitative-interviewforschung/unterschiedliche-formen-qualitativer-interviews/leitfadengestuetztes-interview/</a:t>
            </a:r>
            <a:endParaRPr lang="de-DE" b="0" dirty="0"/>
          </a:p>
          <a:p>
            <a:pPr marL="342900" indent="-342900">
              <a:lnSpc>
                <a:spcPct val="100000"/>
              </a:lnSpc>
              <a:buAutoNum type="arabicPeriod"/>
            </a:pPr>
            <a:endParaRPr lang="de-DE" b="0" dirty="0"/>
          </a:p>
          <a:p>
            <a:pPr marL="285750" indent="-285750">
              <a:buFontTx/>
              <a:buChar char="-"/>
            </a:pPr>
            <a:endParaRPr lang="de-DE" dirty="0"/>
          </a:p>
        </p:txBody>
      </p:sp>
      <p:sp>
        <p:nvSpPr>
          <p:cNvPr id="4" name="Fußzeilenplatzhalter 3">
            <a:extLst>
              <a:ext uri="{FF2B5EF4-FFF2-40B4-BE49-F238E27FC236}">
                <a16:creationId xmlns:a16="http://schemas.microsoft.com/office/drawing/2014/main" id="{1CB01E65-BB5C-FDAC-1D0B-D5A3D519BC93}"/>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EBD5658-C703-5A52-BD6F-7862D247B3E1}"/>
              </a:ext>
            </a:extLst>
          </p:cNvPr>
          <p:cNvSpPr>
            <a:spLocks noGrp="1"/>
          </p:cNvSpPr>
          <p:nvPr>
            <p:ph type="sldNum" sz="quarter" idx="12"/>
          </p:nvPr>
        </p:nvSpPr>
        <p:spPr/>
        <p:txBody>
          <a:bodyPr/>
          <a:lstStyle/>
          <a:p>
            <a:fld id="{6C8FC03C-C266-4645-ABC5-645062898383}" type="slidenum">
              <a:rPr lang="de-DE" smtClean="0"/>
              <a:pPr/>
              <a:t>5</a:t>
            </a:fld>
            <a:r>
              <a:rPr lang="de-DE"/>
              <a:t> </a:t>
            </a:r>
            <a:endParaRPr lang="de-DE" dirty="0"/>
          </a:p>
        </p:txBody>
      </p:sp>
    </p:spTree>
    <p:extLst>
      <p:ext uri="{BB962C8B-B14F-4D97-AF65-F5344CB8AC3E}">
        <p14:creationId xmlns:p14="http://schemas.microsoft.com/office/powerpoint/2010/main" val="5188347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876B214-7914-929C-12DF-F8894E0ECA2E}"/>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63545E1C-2E9D-0B4F-B3BC-4F9EDB48AD34}"/>
              </a:ext>
            </a:extLst>
          </p:cNvPr>
          <p:cNvSpPr>
            <a:spLocks noGrp="1"/>
          </p:cNvSpPr>
          <p:nvPr>
            <p:ph type="title"/>
          </p:nvPr>
        </p:nvSpPr>
        <p:spPr>
          <a:xfrm>
            <a:off x="483110" y="162000"/>
            <a:ext cx="7560000" cy="468000"/>
          </a:xfrm>
        </p:spPr>
        <p:txBody>
          <a:bodyPr/>
          <a:lstStyle/>
          <a:p>
            <a:r>
              <a:rPr lang="de-DE" b="1" dirty="0"/>
              <a:t>Experteninterview: Überblick</a:t>
            </a:r>
          </a:p>
        </p:txBody>
      </p:sp>
      <p:sp>
        <p:nvSpPr>
          <p:cNvPr id="3" name="Inhaltsplatzhalter 2">
            <a:extLst>
              <a:ext uri="{FF2B5EF4-FFF2-40B4-BE49-F238E27FC236}">
                <a16:creationId xmlns:a16="http://schemas.microsoft.com/office/drawing/2014/main" id="{1BEA9BCB-07F1-8BE8-FF9E-4D52C4D67E37}"/>
              </a:ext>
            </a:extLst>
          </p:cNvPr>
          <p:cNvSpPr>
            <a:spLocks noGrp="1"/>
          </p:cNvSpPr>
          <p:nvPr>
            <p:ph idx="1"/>
          </p:nvPr>
        </p:nvSpPr>
        <p:spPr>
          <a:xfrm>
            <a:off x="468000" y="650112"/>
            <a:ext cx="7560000" cy="3366000"/>
          </a:xfrm>
        </p:spPr>
        <p:txBody>
          <a:bodyPr/>
          <a:lstStyle/>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endParaRPr lang="de-DE" sz="1400" dirty="0"/>
          </a:p>
          <a:p>
            <a:pPr>
              <a:lnSpc>
                <a:spcPct val="100000"/>
              </a:lnSpc>
              <a:spcAft>
                <a:spcPts val="0"/>
              </a:spcAft>
            </a:pPr>
            <a:r>
              <a:rPr lang="de-DE" sz="1400" dirty="0"/>
              <a:t>Genaueres könnt ihr hier nachlesen: </a:t>
            </a:r>
            <a:r>
              <a:rPr lang="de-DE" sz="1400" b="0" dirty="0">
                <a:hlinkClick r:id="rId2"/>
              </a:rPr>
              <a:t>https://methodenzentrum.ruhr-uni-bochum.de/e-learning/qualitative-erhebungsmethoden/qualitative-interviewforschung/unterschiedliche-formen-qualitativer-interviews/expertinneninterview/</a:t>
            </a:r>
            <a:endParaRPr lang="de-DE" b="0" dirty="0"/>
          </a:p>
          <a:p>
            <a:pPr marL="285750" indent="-285750">
              <a:buFontTx/>
              <a:buChar char="-"/>
            </a:pPr>
            <a:endParaRPr lang="de-DE" dirty="0"/>
          </a:p>
        </p:txBody>
      </p:sp>
      <p:sp>
        <p:nvSpPr>
          <p:cNvPr id="4" name="Fußzeilenplatzhalter 3">
            <a:extLst>
              <a:ext uri="{FF2B5EF4-FFF2-40B4-BE49-F238E27FC236}">
                <a16:creationId xmlns:a16="http://schemas.microsoft.com/office/drawing/2014/main" id="{C7CA7F93-1FD3-41F6-8BD0-C276B9FA905D}"/>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61BC72EF-3933-772F-D18B-888486E7806C}"/>
              </a:ext>
            </a:extLst>
          </p:cNvPr>
          <p:cNvSpPr>
            <a:spLocks noGrp="1"/>
          </p:cNvSpPr>
          <p:nvPr>
            <p:ph type="sldNum" sz="quarter" idx="12"/>
          </p:nvPr>
        </p:nvSpPr>
        <p:spPr/>
        <p:txBody>
          <a:bodyPr/>
          <a:lstStyle/>
          <a:p>
            <a:fld id="{6C8FC03C-C266-4645-ABC5-645062898383}" type="slidenum">
              <a:rPr lang="de-DE" smtClean="0"/>
              <a:pPr/>
              <a:t>6</a:t>
            </a:fld>
            <a:r>
              <a:rPr lang="de-DE"/>
              <a:t> </a:t>
            </a:r>
            <a:endParaRPr lang="de-DE" dirty="0"/>
          </a:p>
        </p:txBody>
      </p:sp>
      <p:pic>
        <p:nvPicPr>
          <p:cNvPr id="7" name="Grafik 6">
            <a:extLst>
              <a:ext uri="{FF2B5EF4-FFF2-40B4-BE49-F238E27FC236}">
                <a16:creationId xmlns:a16="http://schemas.microsoft.com/office/drawing/2014/main" id="{742A092A-7424-2BDB-31DF-68C616EC68D5}"/>
              </a:ext>
            </a:extLst>
          </p:cNvPr>
          <p:cNvPicPr>
            <a:picLocks noChangeAspect="1"/>
          </p:cNvPicPr>
          <p:nvPr/>
        </p:nvPicPr>
        <p:blipFill>
          <a:blip r:embed="rId3"/>
          <a:stretch>
            <a:fillRect/>
          </a:stretch>
        </p:blipFill>
        <p:spPr>
          <a:xfrm>
            <a:off x="1491245" y="598549"/>
            <a:ext cx="5256584" cy="3020025"/>
          </a:xfrm>
          <a:prstGeom prst="rect">
            <a:avLst/>
          </a:prstGeom>
        </p:spPr>
      </p:pic>
    </p:spTree>
    <p:extLst>
      <p:ext uri="{BB962C8B-B14F-4D97-AF65-F5344CB8AC3E}">
        <p14:creationId xmlns:p14="http://schemas.microsoft.com/office/powerpoint/2010/main" val="985173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A89868-A700-0CCA-F08D-B3A5F9367B95}"/>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F061B40C-3DA8-FF4D-6993-2F7A2CFEE92A}"/>
              </a:ext>
            </a:extLst>
          </p:cNvPr>
          <p:cNvSpPr>
            <a:spLocks noGrp="1"/>
          </p:cNvSpPr>
          <p:nvPr>
            <p:ph type="title"/>
          </p:nvPr>
        </p:nvSpPr>
        <p:spPr/>
        <p:txBody>
          <a:bodyPr/>
          <a:lstStyle/>
          <a:p>
            <a:pPr algn="ctr"/>
            <a:r>
              <a:rPr lang="de-DE" b="1" dirty="0">
                <a:solidFill>
                  <a:schemeClr val="accent3">
                    <a:lumMod val="75000"/>
                  </a:schemeClr>
                </a:solidFill>
              </a:rPr>
              <a:t>Kontexte des Miteinander-Sprechens</a:t>
            </a:r>
          </a:p>
        </p:txBody>
      </p:sp>
      <p:sp>
        <p:nvSpPr>
          <p:cNvPr id="3" name="Inhaltsplatzhalter 2">
            <a:extLst>
              <a:ext uri="{FF2B5EF4-FFF2-40B4-BE49-F238E27FC236}">
                <a16:creationId xmlns:a16="http://schemas.microsoft.com/office/drawing/2014/main" id="{94BAE568-F0A1-0859-1F68-94696E33D206}"/>
              </a:ext>
            </a:extLst>
          </p:cNvPr>
          <p:cNvSpPr>
            <a:spLocks noGrp="1"/>
          </p:cNvSpPr>
          <p:nvPr>
            <p:ph idx="1"/>
          </p:nvPr>
        </p:nvSpPr>
        <p:spPr>
          <a:xfrm>
            <a:off x="705969" y="1278019"/>
            <a:ext cx="7560000" cy="2936386"/>
          </a:xfrm>
        </p:spPr>
        <p:txBody>
          <a:bodyPr/>
          <a:lstStyle/>
          <a:p>
            <a:pPr algn="just">
              <a:lnSpc>
                <a:spcPct val="100000"/>
              </a:lnSpc>
              <a:spcAft>
                <a:spcPts val="0"/>
              </a:spcAft>
              <a:buSzPct val="100000"/>
            </a:pPr>
            <a:r>
              <a:rPr lang="de-DE" sz="2400" dirty="0"/>
              <a:t>Gestaltung bzw. Reflexion der Gesprächsräume hinsichtlich: </a:t>
            </a:r>
          </a:p>
          <a:p>
            <a:pPr algn="just">
              <a:lnSpc>
                <a:spcPct val="100000"/>
              </a:lnSpc>
              <a:spcAft>
                <a:spcPts val="0"/>
              </a:spcAft>
              <a:buSzPct val="100000"/>
            </a:pPr>
            <a:r>
              <a:rPr lang="de-DE" sz="2000" b="0" dirty="0"/>
              <a:t>• physischer oder materieller Gegebenheiten </a:t>
            </a:r>
          </a:p>
          <a:p>
            <a:pPr algn="just">
              <a:lnSpc>
                <a:spcPct val="100000"/>
              </a:lnSpc>
              <a:spcAft>
                <a:spcPts val="0"/>
              </a:spcAft>
              <a:buSzPct val="100000"/>
            </a:pPr>
            <a:r>
              <a:rPr lang="de-DE" sz="2000" b="0" dirty="0"/>
              <a:t>• technischer Aspekte </a:t>
            </a:r>
          </a:p>
          <a:p>
            <a:pPr algn="just">
              <a:lnSpc>
                <a:spcPct val="100000"/>
              </a:lnSpc>
              <a:spcAft>
                <a:spcPts val="0"/>
              </a:spcAft>
              <a:buSzPct val="100000"/>
            </a:pPr>
            <a:r>
              <a:rPr lang="de-DE" sz="2000" b="0" dirty="0"/>
              <a:t>• zeitlicher Strukturen</a:t>
            </a:r>
          </a:p>
          <a:p>
            <a:pPr algn="just">
              <a:lnSpc>
                <a:spcPct val="100000"/>
              </a:lnSpc>
              <a:spcAft>
                <a:spcPts val="0"/>
              </a:spcAft>
              <a:buSzPct val="100000"/>
            </a:pPr>
            <a:r>
              <a:rPr lang="de-DE" sz="2000" b="0" dirty="0"/>
              <a:t>• allgemeiner Rahmungen (privat, professionell, institutionell, …) </a:t>
            </a:r>
          </a:p>
          <a:p>
            <a:pPr>
              <a:lnSpc>
                <a:spcPct val="100000"/>
              </a:lnSpc>
              <a:spcAft>
                <a:spcPts val="0"/>
              </a:spcAft>
              <a:buSzPct val="100000"/>
            </a:pPr>
            <a:r>
              <a:rPr lang="de-DE" sz="2000" b="0" dirty="0"/>
              <a:t>• Konstellation der </a:t>
            </a:r>
            <a:r>
              <a:rPr lang="de-DE" sz="2000" b="0" dirty="0" err="1"/>
              <a:t>Gesprächspartner:innen</a:t>
            </a:r>
            <a:r>
              <a:rPr lang="de-DE" sz="2000" b="0" dirty="0"/>
              <a:t> (Biografie, [</a:t>
            </a:r>
            <a:r>
              <a:rPr lang="de-DE" sz="2000" b="0" dirty="0" err="1"/>
              <a:t>sub</a:t>
            </a:r>
            <a:r>
              <a:rPr lang="de-DE" sz="2000" b="0" dirty="0"/>
              <a:t>]kultureller Hintergrund, Rolle[n], Gender, Alter, Sprachstil[e] bzw. -kompetenzen, Status bzw. Positionierung[en], …</a:t>
            </a:r>
            <a:endParaRPr lang="de-DE" sz="18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CDCAF62F-2C33-CA12-3212-761A303071BC}"/>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FF8B0891-2A8E-C8A6-80A2-8A8BD4791077}"/>
              </a:ext>
            </a:extLst>
          </p:cNvPr>
          <p:cNvSpPr>
            <a:spLocks noGrp="1"/>
          </p:cNvSpPr>
          <p:nvPr>
            <p:ph type="sldNum" sz="quarter" idx="12"/>
          </p:nvPr>
        </p:nvSpPr>
        <p:spPr/>
        <p:txBody>
          <a:bodyPr/>
          <a:lstStyle/>
          <a:p>
            <a:fld id="{6C8FC03C-C266-4645-ABC5-645062898383}" type="slidenum">
              <a:rPr lang="de-DE" smtClean="0"/>
              <a:pPr/>
              <a:t>7</a:t>
            </a:fld>
            <a:r>
              <a:rPr lang="de-DE"/>
              <a:t> </a:t>
            </a:r>
            <a:endParaRPr lang="de-DE" dirty="0"/>
          </a:p>
        </p:txBody>
      </p:sp>
      <p:cxnSp>
        <p:nvCxnSpPr>
          <p:cNvPr id="7" name="Gerader Verbinder 6">
            <a:extLst>
              <a:ext uri="{FF2B5EF4-FFF2-40B4-BE49-F238E27FC236}">
                <a16:creationId xmlns:a16="http://schemas.microsoft.com/office/drawing/2014/main" id="{57E437D3-901B-19F0-A787-07232F6A4CD7}"/>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32191303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88B55B-7D46-9D18-B531-E7F8BDC2F23F}"/>
            </a:ext>
          </a:extLst>
        </p:cNvPr>
        <p:cNvGrpSpPr/>
        <p:nvPr/>
      </p:nvGrpSpPr>
      <p:grpSpPr>
        <a:xfrm>
          <a:off x="0" y="0"/>
          <a:ext cx="0" cy="0"/>
          <a:chOff x="0" y="0"/>
          <a:chExt cx="0" cy="0"/>
        </a:xfrm>
      </p:grpSpPr>
      <p:sp>
        <p:nvSpPr>
          <p:cNvPr id="2" name="Titel 1">
            <a:extLst>
              <a:ext uri="{FF2B5EF4-FFF2-40B4-BE49-F238E27FC236}">
                <a16:creationId xmlns:a16="http://schemas.microsoft.com/office/drawing/2014/main" id="{30CF1A56-5DF7-F82B-3E79-89D6E8C48290}"/>
              </a:ext>
            </a:extLst>
          </p:cNvPr>
          <p:cNvSpPr>
            <a:spLocks noGrp="1"/>
          </p:cNvSpPr>
          <p:nvPr>
            <p:ph type="title"/>
          </p:nvPr>
        </p:nvSpPr>
        <p:spPr/>
        <p:txBody>
          <a:bodyPr/>
          <a:lstStyle/>
          <a:p>
            <a:pPr algn="ctr"/>
            <a:r>
              <a:rPr lang="de-DE" b="1" dirty="0">
                <a:solidFill>
                  <a:schemeClr val="accent3">
                    <a:lumMod val="75000"/>
                  </a:schemeClr>
                </a:solidFill>
              </a:rPr>
              <a:t>3. Interviews als soziale Arrangements</a:t>
            </a:r>
          </a:p>
        </p:txBody>
      </p:sp>
      <p:sp>
        <p:nvSpPr>
          <p:cNvPr id="3" name="Inhaltsplatzhalter 2">
            <a:extLst>
              <a:ext uri="{FF2B5EF4-FFF2-40B4-BE49-F238E27FC236}">
                <a16:creationId xmlns:a16="http://schemas.microsoft.com/office/drawing/2014/main" id="{4BAC198D-A0FA-E2B9-EFD0-8B3D1D833685}"/>
              </a:ext>
            </a:extLst>
          </p:cNvPr>
          <p:cNvSpPr>
            <a:spLocks noGrp="1"/>
          </p:cNvSpPr>
          <p:nvPr>
            <p:ph idx="1"/>
          </p:nvPr>
        </p:nvSpPr>
        <p:spPr>
          <a:xfrm>
            <a:off x="705969" y="1278019"/>
            <a:ext cx="7560000" cy="2936386"/>
          </a:xfrm>
        </p:spPr>
        <p:txBody>
          <a:bodyPr/>
          <a:lstStyle/>
          <a:p>
            <a:pPr algn="just">
              <a:lnSpc>
                <a:spcPct val="100000"/>
              </a:lnSpc>
              <a:spcAft>
                <a:spcPts val="0"/>
              </a:spcAft>
              <a:buSzPct val="100000"/>
            </a:pPr>
            <a:r>
              <a:rPr lang="de-DE" sz="1600" b="0" dirty="0"/>
              <a:t>• „Der Grundzug bei jedem Interview bleibt: Es ist ein soziales Arrangement, in dem sich Interviewte und Interviewende als soziale Akteure begegnen.“ (Mey &amp; </a:t>
            </a:r>
            <a:r>
              <a:rPr lang="de-DE" sz="1600" b="0" dirty="0" err="1"/>
              <a:t>Mruck</a:t>
            </a:r>
            <a:r>
              <a:rPr lang="de-DE" sz="1600" b="0" dirty="0"/>
              <a:t> 2011. S. 283) </a:t>
            </a:r>
          </a:p>
          <a:p>
            <a:pPr algn="just">
              <a:lnSpc>
                <a:spcPct val="100000"/>
              </a:lnSpc>
              <a:spcAft>
                <a:spcPts val="0"/>
              </a:spcAft>
              <a:buSzPct val="100000"/>
            </a:pPr>
            <a:r>
              <a:rPr lang="de-DE" sz="1600" b="0" dirty="0"/>
              <a:t>• „Die so gewonnenen Daten sind […] immer das Resultat der Interaktion von zwei – oder mehr – konkreten Akteuren in jeweils konkreten sozialen Situationen, eine Tatsache, die oft ignoriert wird, wenn diese dialogisch hergestellten Daten später verkürzt monologisch verstanden und ausgewertet werden.“ (Mey &amp; </a:t>
            </a:r>
            <a:r>
              <a:rPr lang="de-DE" sz="1600" b="0" dirty="0" err="1"/>
              <a:t>Mruck</a:t>
            </a:r>
            <a:r>
              <a:rPr lang="de-DE" sz="1600" b="0" dirty="0"/>
              <a:t> 2011. S. 260) </a:t>
            </a:r>
          </a:p>
          <a:p>
            <a:pPr algn="just">
              <a:lnSpc>
                <a:spcPct val="100000"/>
              </a:lnSpc>
              <a:spcAft>
                <a:spcPts val="0"/>
              </a:spcAft>
              <a:buSzPct val="100000"/>
            </a:pPr>
            <a:endParaRPr lang="de-DE" sz="1600" b="0" dirty="0">
              <a:solidFill>
                <a:schemeClr val="tx2">
                  <a:lumMod val="90000"/>
                  <a:lumOff val="10000"/>
                </a:schemeClr>
              </a:solidFill>
            </a:endParaRPr>
          </a:p>
          <a:p>
            <a:pPr algn="just">
              <a:lnSpc>
                <a:spcPct val="100000"/>
              </a:lnSpc>
              <a:spcAft>
                <a:spcPts val="0"/>
              </a:spcAft>
              <a:buSzPct val="100000"/>
            </a:pPr>
            <a:r>
              <a:rPr lang="de-DE" sz="1600" b="0" dirty="0">
                <a:solidFill>
                  <a:schemeClr val="tx2">
                    <a:lumMod val="90000"/>
                    <a:lumOff val="10000"/>
                  </a:schemeClr>
                </a:solidFill>
                <a:sym typeface="Wingdings" panose="05000000000000000000" pitchFamily="2" charset="2"/>
              </a:rPr>
              <a:t> heißt: Ich kann mir z.B. nicht bloß die Antworten des Interviewten auf meine Fragen ansehen; es handelt sich um eine Interaktion!</a:t>
            </a:r>
            <a:endParaRPr lang="de-DE" sz="16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D4DE3B96-A431-17DD-A115-0AF0A48A7E64}"/>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A068BA72-59EA-C31E-8344-6080F18D3A87}"/>
              </a:ext>
            </a:extLst>
          </p:cNvPr>
          <p:cNvSpPr>
            <a:spLocks noGrp="1"/>
          </p:cNvSpPr>
          <p:nvPr>
            <p:ph type="sldNum" sz="quarter" idx="12"/>
          </p:nvPr>
        </p:nvSpPr>
        <p:spPr/>
        <p:txBody>
          <a:bodyPr/>
          <a:lstStyle/>
          <a:p>
            <a:fld id="{6C8FC03C-C266-4645-ABC5-645062898383}" type="slidenum">
              <a:rPr lang="de-DE" smtClean="0"/>
              <a:pPr/>
              <a:t>8</a:t>
            </a:fld>
            <a:r>
              <a:rPr lang="de-DE"/>
              <a:t> </a:t>
            </a:r>
            <a:endParaRPr lang="de-DE" dirty="0"/>
          </a:p>
        </p:txBody>
      </p:sp>
      <p:cxnSp>
        <p:nvCxnSpPr>
          <p:cNvPr id="7" name="Gerader Verbinder 6">
            <a:extLst>
              <a:ext uri="{FF2B5EF4-FFF2-40B4-BE49-F238E27FC236}">
                <a16:creationId xmlns:a16="http://schemas.microsoft.com/office/drawing/2014/main" id="{99A5B6FE-55C3-09A1-8FE7-94D604617D34}"/>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spTree>
    <p:extLst>
      <p:ext uri="{BB962C8B-B14F-4D97-AF65-F5344CB8AC3E}">
        <p14:creationId xmlns:p14="http://schemas.microsoft.com/office/powerpoint/2010/main" val="37476355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ECE92B2-6927-FD99-0643-84F6EA5310A2}"/>
            </a:ext>
          </a:extLst>
        </p:cNvPr>
        <p:cNvGrpSpPr/>
        <p:nvPr/>
      </p:nvGrpSpPr>
      <p:grpSpPr>
        <a:xfrm>
          <a:off x="0" y="0"/>
          <a:ext cx="0" cy="0"/>
          <a:chOff x="0" y="0"/>
          <a:chExt cx="0" cy="0"/>
        </a:xfrm>
      </p:grpSpPr>
      <p:sp>
        <p:nvSpPr>
          <p:cNvPr id="3" name="Inhaltsplatzhalter 2">
            <a:extLst>
              <a:ext uri="{FF2B5EF4-FFF2-40B4-BE49-F238E27FC236}">
                <a16:creationId xmlns:a16="http://schemas.microsoft.com/office/drawing/2014/main" id="{2C0F1D4A-77EC-C3FE-645A-1309030012F4}"/>
              </a:ext>
            </a:extLst>
          </p:cNvPr>
          <p:cNvSpPr>
            <a:spLocks noGrp="1"/>
          </p:cNvSpPr>
          <p:nvPr>
            <p:ph idx="1"/>
          </p:nvPr>
        </p:nvSpPr>
        <p:spPr>
          <a:xfrm>
            <a:off x="705969" y="1278019"/>
            <a:ext cx="7560000" cy="2936386"/>
          </a:xfrm>
        </p:spPr>
        <p:txBody>
          <a:bodyPr/>
          <a:lstStyle/>
          <a:p>
            <a:pPr algn="just">
              <a:lnSpc>
                <a:spcPct val="100000"/>
              </a:lnSpc>
              <a:spcAft>
                <a:spcPts val="0"/>
              </a:spcAft>
              <a:buSzPct val="100000"/>
            </a:pPr>
            <a:r>
              <a:rPr lang="de-DE" sz="2000" b="0" dirty="0"/>
              <a:t>• „Der Grundzug bei jedem Interview bleibt: Es ist ein soziales Arrangement, in dem sich Interviewte und Interviewende als soziale Akteure begegnen.“ (Mey &amp; </a:t>
            </a:r>
            <a:r>
              <a:rPr lang="de-DE" sz="2000" b="0" dirty="0" err="1"/>
              <a:t>Mruck</a:t>
            </a:r>
            <a:r>
              <a:rPr lang="de-DE" sz="2000" b="0" dirty="0"/>
              <a:t> 2011. S. 283) </a:t>
            </a:r>
          </a:p>
          <a:p>
            <a:pPr algn="just">
              <a:lnSpc>
                <a:spcPct val="100000"/>
              </a:lnSpc>
              <a:spcAft>
                <a:spcPts val="0"/>
              </a:spcAft>
              <a:buSzPct val="100000"/>
            </a:pPr>
            <a:r>
              <a:rPr lang="de-DE" sz="2000" b="0" dirty="0"/>
              <a:t>• „Die so gewonnenen Daten sind […] immer das Resultat der Interaktion von zwei – oder mehr – konkreten Akteuren in jeweils konkreten sozialen Situationen, eine Tatsache, die oft ignoriert wird, wenn diese dialogisch hergestellten Daten später verkürzt monologisch verstanden und ausgewertet werden.“ (Mey &amp; </a:t>
            </a:r>
            <a:r>
              <a:rPr lang="de-DE" sz="2000" b="0" dirty="0" err="1"/>
              <a:t>Mruck</a:t>
            </a:r>
            <a:r>
              <a:rPr lang="de-DE" sz="2000" b="0" dirty="0"/>
              <a:t> 2011. S. 260) </a:t>
            </a:r>
            <a:endParaRPr lang="de-DE" sz="2000" b="0" dirty="0">
              <a:solidFill>
                <a:schemeClr val="tx2">
                  <a:lumMod val="90000"/>
                  <a:lumOff val="10000"/>
                </a:schemeClr>
              </a:solidFill>
            </a:endParaRPr>
          </a:p>
        </p:txBody>
      </p:sp>
      <p:sp>
        <p:nvSpPr>
          <p:cNvPr id="4" name="Fußzeilenplatzhalter 3">
            <a:extLst>
              <a:ext uri="{FF2B5EF4-FFF2-40B4-BE49-F238E27FC236}">
                <a16:creationId xmlns:a16="http://schemas.microsoft.com/office/drawing/2014/main" id="{A604DA08-9CBD-6C79-47CD-5E982E2B55EF}"/>
              </a:ext>
            </a:extLst>
          </p:cNvPr>
          <p:cNvSpPr>
            <a:spLocks noGrp="1"/>
          </p:cNvSpPr>
          <p:nvPr>
            <p:ph type="ftr" sz="quarter" idx="11"/>
          </p:nvPr>
        </p:nvSpPr>
        <p:spPr/>
        <p:txBody>
          <a:bodyPr/>
          <a:lstStyle/>
          <a:p>
            <a:r>
              <a:rPr lang="de-DE" dirty="0"/>
              <a:t>Theorien und Methoden der Kulturpsychologe / Strukturierte Betreuung</a:t>
            </a:r>
          </a:p>
        </p:txBody>
      </p:sp>
      <p:sp>
        <p:nvSpPr>
          <p:cNvPr id="5" name="Foliennummernplatzhalter 4">
            <a:extLst>
              <a:ext uri="{FF2B5EF4-FFF2-40B4-BE49-F238E27FC236}">
                <a16:creationId xmlns:a16="http://schemas.microsoft.com/office/drawing/2014/main" id="{0429C5BA-8DD1-480E-1EC8-EE35745EE363}"/>
              </a:ext>
            </a:extLst>
          </p:cNvPr>
          <p:cNvSpPr>
            <a:spLocks noGrp="1"/>
          </p:cNvSpPr>
          <p:nvPr>
            <p:ph type="sldNum" sz="quarter" idx="12"/>
          </p:nvPr>
        </p:nvSpPr>
        <p:spPr/>
        <p:txBody>
          <a:bodyPr/>
          <a:lstStyle/>
          <a:p>
            <a:fld id="{6C8FC03C-C266-4645-ABC5-645062898383}" type="slidenum">
              <a:rPr lang="de-DE" smtClean="0"/>
              <a:pPr/>
              <a:t>9</a:t>
            </a:fld>
            <a:r>
              <a:rPr lang="de-DE"/>
              <a:t> </a:t>
            </a:r>
            <a:endParaRPr lang="de-DE" dirty="0"/>
          </a:p>
        </p:txBody>
      </p:sp>
      <p:cxnSp>
        <p:nvCxnSpPr>
          <p:cNvPr id="7" name="Gerader Verbinder 6">
            <a:extLst>
              <a:ext uri="{FF2B5EF4-FFF2-40B4-BE49-F238E27FC236}">
                <a16:creationId xmlns:a16="http://schemas.microsoft.com/office/drawing/2014/main" id="{E70951F8-7306-9BB7-2282-F5F285F72A42}"/>
              </a:ext>
            </a:extLst>
          </p:cNvPr>
          <p:cNvCxnSpPr/>
          <p:nvPr/>
        </p:nvCxnSpPr>
        <p:spPr>
          <a:xfrm>
            <a:off x="0" y="987574"/>
            <a:ext cx="9144000" cy="0"/>
          </a:xfrm>
          <a:prstGeom prst="line">
            <a:avLst/>
          </a:prstGeom>
          <a:ln w="28575"/>
        </p:spPr>
        <p:style>
          <a:lnRef idx="3">
            <a:schemeClr val="accent4"/>
          </a:lnRef>
          <a:fillRef idx="0">
            <a:schemeClr val="accent4"/>
          </a:fillRef>
          <a:effectRef idx="2">
            <a:schemeClr val="accent4"/>
          </a:effectRef>
          <a:fontRef idx="minor">
            <a:schemeClr val="tx1"/>
          </a:fontRef>
        </p:style>
      </p:cxnSp>
      <p:pic>
        <p:nvPicPr>
          <p:cNvPr id="8" name="Grafik 7">
            <a:extLst>
              <a:ext uri="{FF2B5EF4-FFF2-40B4-BE49-F238E27FC236}">
                <a16:creationId xmlns:a16="http://schemas.microsoft.com/office/drawing/2014/main" id="{96A8A161-C064-1912-E860-B43D430D8F0E}"/>
              </a:ext>
            </a:extLst>
          </p:cNvPr>
          <p:cNvPicPr>
            <a:picLocks noChangeAspect="1"/>
          </p:cNvPicPr>
          <p:nvPr/>
        </p:nvPicPr>
        <p:blipFill>
          <a:blip r:embed="rId2"/>
          <a:stretch>
            <a:fillRect/>
          </a:stretch>
        </p:blipFill>
        <p:spPr>
          <a:xfrm>
            <a:off x="705969" y="987574"/>
            <a:ext cx="8019112" cy="3651926"/>
          </a:xfrm>
          <a:prstGeom prst="rect">
            <a:avLst/>
          </a:prstGeom>
        </p:spPr>
      </p:pic>
      <p:pic>
        <p:nvPicPr>
          <p:cNvPr id="10" name="Grafik 9">
            <a:extLst>
              <a:ext uri="{FF2B5EF4-FFF2-40B4-BE49-F238E27FC236}">
                <a16:creationId xmlns:a16="http://schemas.microsoft.com/office/drawing/2014/main" id="{FF8E202E-DD31-B3AE-1489-C1F3AB5D882C}"/>
              </a:ext>
            </a:extLst>
          </p:cNvPr>
          <p:cNvPicPr>
            <a:picLocks noChangeAspect="1"/>
          </p:cNvPicPr>
          <p:nvPr/>
        </p:nvPicPr>
        <p:blipFill>
          <a:blip r:embed="rId2"/>
          <a:stretch>
            <a:fillRect/>
          </a:stretch>
        </p:blipFill>
        <p:spPr>
          <a:xfrm>
            <a:off x="8888" y="514063"/>
            <a:ext cx="9126224" cy="4115374"/>
          </a:xfrm>
          <a:prstGeom prst="rect">
            <a:avLst/>
          </a:prstGeom>
        </p:spPr>
      </p:pic>
    </p:spTree>
    <p:extLst>
      <p:ext uri="{BB962C8B-B14F-4D97-AF65-F5344CB8AC3E}">
        <p14:creationId xmlns:p14="http://schemas.microsoft.com/office/powerpoint/2010/main" val="2422085777"/>
      </p:ext>
    </p:extLst>
  </p:cSld>
  <p:clrMapOvr>
    <a:masterClrMapping/>
  </p:clrMapOvr>
</p:sld>
</file>

<file path=ppt/theme/theme1.xml><?xml version="1.0" encoding="utf-8"?>
<a:theme xmlns:a="http://schemas.openxmlformats.org/drawingml/2006/main" name="PowerPoint Master RUB">
  <a:themeElements>
    <a:clrScheme name="RUB">
      <a:dk1>
        <a:sysClr val="windowText" lastClr="000000"/>
      </a:dk1>
      <a:lt1>
        <a:sysClr val="window" lastClr="FFFFFF"/>
      </a:lt1>
      <a:dk2>
        <a:srgbClr val="003560"/>
      </a:dk2>
      <a:lt2>
        <a:srgbClr val="8DAE10"/>
      </a:lt2>
      <a:accent1>
        <a:srgbClr val="FFCC00"/>
      </a:accent1>
      <a:accent2>
        <a:srgbClr val="EE7203"/>
      </a:accent2>
      <a:accent3>
        <a:srgbClr val="E6332A"/>
      </a:accent3>
      <a:accent4>
        <a:srgbClr val="B71E3F"/>
      </a:accent4>
      <a:accent5>
        <a:srgbClr val="9C5516"/>
      </a:accent5>
      <a:accent6>
        <a:srgbClr val="59211C"/>
      </a:accent6>
      <a:hlink>
        <a:srgbClr val="000000"/>
      </a:hlink>
      <a:folHlink>
        <a:srgbClr val="000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tx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a:solidFill>
            <a:schemeClr val="bg2"/>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PPT_RUB_03a.potx" id="{C867D821-36E8-4CDA-B68D-4949E463F39D}" vid="{F84F8B3F-9528-42A9-B5AE-3004D5414502}"/>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RUB-Pra╠êsentation-16zu9</Template>
  <TotalTime>0</TotalTime>
  <Words>1360</Words>
  <Application>Microsoft Office PowerPoint</Application>
  <PresentationFormat>Bildschirmpräsentation (16:9)</PresentationFormat>
  <Paragraphs>138</Paragraphs>
  <Slides>12</Slides>
  <Notes>4</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12</vt:i4>
      </vt:variant>
    </vt:vector>
  </HeadingPairs>
  <TitlesOfParts>
    <vt:vector size="16" baseType="lpstr">
      <vt:lpstr>Arial</vt:lpstr>
      <vt:lpstr>Calibri</vt:lpstr>
      <vt:lpstr>Wingdings</vt:lpstr>
      <vt:lpstr>PowerPoint Master RUB</vt:lpstr>
      <vt:lpstr>Theorien und methoden der Kulturpsychologie</vt:lpstr>
      <vt:lpstr>Wiederholung der Vorlesungsinhalte</vt:lpstr>
      <vt:lpstr>1. Gespräche als Erhebungsform</vt:lpstr>
      <vt:lpstr>Narratives Interview: Überblick</vt:lpstr>
      <vt:lpstr>Leitfadeninterview: Überblick</vt:lpstr>
      <vt:lpstr>Experteninterview: Überblick</vt:lpstr>
      <vt:lpstr>Kontexte des Miteinander-Sprechens</vt:lpstr>
      <vt:lpstr>3. Interviews als soziale Arrangements</vt:lpstr>
      <vt:lpstr>PowerPoint-Präsentation</vt:lpstr>
      <vt:lpstr>4. Interviews und Datensorten</vt:lpstr>
      <vt:lpstr>5. Interviews in interkulturellen Kontexten</vt:lpstr>
      <vt:lpstr>Literatur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Marie Scheliga</dc:creator>
  <cp:lastModifiedBy>Marie Scheliga</cp:lastModifiedBy>
  <cp:revision>7</cp:revision>
  <dcterms:created xsi:type="dcterms:W3CDTF">2024-09-12T00:31:16Z</dcterms:created>
  <dcterms:modified xsi:type="dcterms:W3CDTF">2025-05-07T00:21:18Z</dcterms:modified>
</cp:coreProperties>
</file>