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6" r:id="rId2"/>
    <p:sldId id="273" r:id="rId3"/>
    <p:sldId id="337" r:id="rId4"/>
    <p:sldId id="343" r:id="rId5"/>
    <p:sldId id="344" r:id="rId6"/>
    <p:sldId id="345" r:id="rId7"/>
    <p:sldId id="346" r:id="rId8"/>
    <p:sldId id="347" r:id="rId9"/>
    <p:sldId id="348" r:id="rId10"/>
  </p:sldIdLst>
  <p:sldSz cx="9144000" cy="5143500" type="screen16x9"/>
  <p:notesSz cx="6858000" cy="9144000"/>
  <p:defaultTextStyle>
    <a:defPPr>
      <a:defRPr lang="de-D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94" autoAdjust="0"/>
    <p:restoredTop sz="93969" autoAdjust="0"/>
  </p:normalViewPr>
  <p:slideViewPr>
    <p:cSldViewPr snapToObjects="1">
      <p:cViewPr varScale="1">
        <p:scale>
          <a:sx n="88" d="100"/>
          <a:sy n="88" d="100"/>
        </p:scale>
        <p:origin x="85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2728AD-B8FF-467B-AF5F-4891412E46D0}" type="datetimeFigureOut">
              <a:rPr lang="de-DE" smtClean="0"/>
              <a:t>09.07.2025</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A045E6-D734-4DB2-BEE5-DF972DD20CA2}" type="slidenum">
              <a:rPr lang="de-DE" smtClean="0"/>
              <a:t>‹Nr.›</a:t>
            </a:fld>
            <a:endParaRPr lang="de-DE"/>
          </a:p>
        </p:txBody>
      </p:sp>
    </p:spTree>
    <p:extLst>
      <p:ext uri="{BB962C8B-B14F-4D97-AF65-F5344CB8AC3E}">
        <p14:creationId xmlns:p14="http://schemas.microsoft.com/office/powerpoint/2010/main" val="56502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53731F-3B55-BEF3-2ED7-40A602CAED7D}"/>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CD2C0A6B-CD2A-95C7-E2B5-EB7A32302C32}"/>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B4BA2E25-C902-CD6E-3CA3-B63343EE1B3D}"/>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EF8105BD-5A56-CD79-2C1D-150DE25482CD}"/>
              </a:ext>
            </a:extLst>
          </p:cNvPr>
          <p:cNvSpPr>
            <a:spLocks noGrp="1"/>
          </p:cNvSpPr>
          <p:nvPr>
            <p:ph type="sldNum" sz="quarter" idx="5"/>
          </p:nvPr>
        </p:nvSpPr>
        <p:spPr/>
        <p:txBody>
          <a:bodyPr/>
          <a:lstStyle/>
          <a:p>
            <a:fld id="{B9A045E6-D734-4DB2-BEE5-DF972DD20CA2}" type="slidenum">
              <a:rPr lang="de-DE" smtClean="0"/>
              <a:t>3</a:t>
            </a:fld>
            <a:endParaRPr lang="de-DE"/>
          </a:p>
        </p:txBody>
      </p:sp>
    </p:spTree>
    <p:extLst>
      <p:ext uri="{BB962C8B-B14F-4D97-AF65-F5344CB8AC3E}">
        <p14:creationId xmlns:p14="http://schemas.microsoft.com/office/powerpoint/2010/main" val="2670830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3BCC4F-710C-65EF-CE06-C64B82EB7980}"/>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56C6ACBC-41B4-01A7-970B-394B1792D1E9}"/>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B131AC42-98B3-A7B7-F2C8-9567F62C952B}"/>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AAE11353-FA73-BA35-6A23-4D941B4A9B70}"/>
              </a:ext>
            </a:extLst>
          </p:cNvPr>
          <p:cNvSpPr>
            <a:spLocks noGrp="1"/>
          </p:cNvSpPr>
          <p:nvPr>
            <p:ph type="sldNum" sz="quarter" idx="5"/>
          </p:nvPr>
        </p:nvSpPr>
        <p:spPr/>
        <p:txBody>
          <a:bodyPr/>
          <a:lstStyle/>
          <a:p>
            <a:fld id="{B9A045E6-D734-4DB2-BEE5-DF972DD20CA2}" type="slidenum">
              <a:rPr lang="de-DE" smtClean="0"/>
              <a:t>4</a:t>
            </a:fld>
            <a:endParaRPr lang="de-DE"/>
          </a:p>
        </p:txBody>
      </p:sp>
    </p:spTree>
    <p:extLst>
      <p:ext uri="{BB962C8B-B14F-4D97-AF65-F5344CB8AC3E}">
        <p14:creationId xmlns:p14="http://schemas.microsoft.com/office/powerpoint/2010/main" val="23471701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1FAFCF-2634-44C7-CAC3-E9D70A4BB81A}"/>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A1C6AA25-DE1A-8AD9-C589-FAE8463C42BD}"/>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521C590F-A89D-E91D-3D5D-5DE16A5AEB82}"/>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FCF800EA-FFAA-4A43-B80F-BBD9247AAAD6}"/>
              </a:ext>
            </a:extLst>
          </p:cNvPr>
          <p:cNvSpPr>
            <a:spLocks noGrp="1"/>
          </p:cNvSpPr>
          <p:nvPr>
            <p:ph type="sldNum" sz="quarter" idx="5"/>
          </p:nvPr>
        </p:nvSpPr>
        <p:spPr/>
        <p:txBody>
          <a:bodyPr/>
          <a:lstStyle/>
          <a:p>
            <a:fld id="{B9A045E6-D734-4DB2-BEE5-DF972DD20CA2}" type="slidenum">
              <a:rPr lang="de-DE" smtClean="0"/>
              <a:t>5</a:t>
            </a:fld>
            <a:endParaRPr lang="de-DE"/>
          </a:p>
        </p:txBody>
      </p:sp>
    </p:spTree>
    <p:extLst>
      <p:ext uri="{BB962C8B-B14F-4D97-AF65-F5344CB8AC3E}">
        <p14:creationId xmlns:p14="http://schemas.microsoft.com/office/powerpoint/2010/main" val="40246587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65224B-9DA5-8301-E9DC-B20ABC1F9758}"/>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D5076917-1D93-A850-BC40-B2DD7AF611C6}"/>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55DC58FE-5B45-B1B6-5A74-412C8B4AE40C}"/>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169890D0-253F-DFCC-5351-678D3BD89462}"/>
              </a:ext>
            </a:extLst>
          </p:cNvPr>
          <p:cNvSpPr>
            <a:spLocks noGrp="1"/>
          </p:cNvSpPr>
          <p:nvPr>
            <p:ph type="sldNum" sz="quarter" idx="5"/>
          </p:nvPr>
        </p:nvSpPr>
        <p:spPr/>
        <p:txBody>
          <a:bodyPr/>
          <a:lstStyle/>
          <a:p>
            <a:fld id="{B9A045E6-D734-4DB2-BEE5-DF972DD20CA2}" type="slidenum">
              <a:rPr lang="de-DE" smtClean="0"/>
              <a:t>6</a:t>
            </a:fld>
            <a:endParaRPr lang="de-DE"/>
          </a:p>
        </p:txBody>
      </p:sp>
    </p:spTree>
    <p:extLst>
      <p:ext uri="{BB962C8B-B14F-4D97-AF65-F5344CB8AC3E}">
        <p14:creationId xmlns:p14="http://schemas.microsoft.com/office/powerpoint/2010/main" val="27834210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5CAF55-3988-7F31-14B3-30D74980B0B3}"/>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20518553-05E9-EE3D-BDC8-F228A0DF5D61}"/>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01AF59C0-96D1-FD60-85B7-36B31AA0F23C}"/>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C00B25A8-46DD-144D-52C1-FE9780A664F5}"/>
              </a:ext>
            </a:extLst>
          </p:cNvPr>
          <p:cNvSpPr>
            <a:spLocks noGrp="1"/>
          </p:cNvSpPr>
          <p:nvPr>
            <p:ph type="sldNum" sz="quarter" idx="5"/>
          </p:nvPr>
        </p:nvSpPr>
        <p:spPr/>
        <p:txBody>
          <a:bodyPr/>
          <a:lstStyle/>
          <a:p>
            <a:fld id="{B9A045E6-D734-4DB2-BEE5-DF972DD20CA2}" type="slidenum">
              <a:rPr lang="de-DE" smtClean="0"/>
              <a:t>7</a:t>
            </a:fld>
            <a:endParaRPr lang="de-DE"/>
          </a:p>
        </p:txBody>
      </p:sp>
    </p:spTree>
    <p:extLst>
      <p:ext uri="{BB962C8B-B14F-4D97-AF65-F5344CB8AC3E}">
        <p14:creationId xmlns:p14="http://schemas.microsoft.com/office/powerpoint/2010/main" val="23129427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56EBFE-7ECC-88CA-C5BC-3C9CAB2F99B4}"/>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C9010B9C-277F-B990-9082-1468B3B292FE}"/>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878661BA-4994-D256-A182-4EC1729EC121}"/>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A1E512BE-9FC5-5E51-FE9C-3A2236B5F8AD}"/>
              </a:ext>
            </a:extLst>
          </p:cNvPr>
          <p:cNvSpPr>
            <a:spLocks noGrp="1"/>
          </p:cNvSpPr>
          <p:nvPr>
            <p:ph type="sldNum" sz="quarter" idx="5"/>
          </p:nvPr>
        </p:nvSpPr>
        <p:spPr/>
        <p:txBody>
          <a:bodyPr/>
          <a:lstStyle/>
          <a:p>
            <a:fld id="{B9A045E6-D734-4DB2-BEE5-DF972DD20CA2}" type="slidenum">
              <a:rPr lang="de-DE" smtClean="0"/>
              <a:t>8</a:t>
            </a:fld>
            <a:endParaRPr lang="de-DE"/>
          </a:p>
        </p:txBody>
      </p:sp>
    </p:spTree>
    <p:extLst>
      <p:ext uri="{BB962C8B-B14F-4D97-AF65-F5344CB8AC3E}">
        <p14:creationId xmlns:p14="http://schemas.microsoft.com/office/powerpoint/2010/main" val="13589105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5DC594-6E90-B27E-71CB-9E6CA574C018}"/>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F872AA6F-033C-788A-2FD3-9801151B1B33}"/>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58C476C9-AA6F-BDC8-39F0-B65759345961}"/>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ED653B59-1A4C-08CE-0610-0D1F9E1C3613}"/>
              </a:ext>
            </a:extLst>
          </p:cNvPr>
          <p:cNvSpPr>
            <a:spLocks noGrp="1"/>
          </p:cNvSpPr>
          <p:nvPr>
            <p:ph type="sldNum" sz="quarter" idx="5"/>
          </p:nvPr>
        </p:nvSpPr>
        <p:spPr/>
        <p:txBody>
          <a:bodyPr/>
          <a:lstStyle/>
          <a:p>
            <a:fld id="{B9A045E6-D734-4DB2-BEE5-DF972DD20CA2}" type="slidenum">
              <a:rPr lang="de-DE" smtClean="0"/>
              <a:t>9</a:t>
            </a:fld>
            <a:endParaRPr lang="de-DE"/>
          </a:p>
        </p:txBody>
      </p:sp>
    </p:spTree>
    <p:extLst>
      <p:ext uri="{BB962C8B-B14F-4D97-AF65-F5344CB8AC3E}">
        <p14:creationId xmlns:p14="http://schemas.microsoft.com/office/powerpoint/2010/main" val="65852590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468000" y="4230000"/>
            <a:ext cx="7560000" cy="324000"/>
          </a:xfrm>
        </p:spPr>
        <p:txBody>
          <a:bodyPr/>
          <a:lstStyle>
            <a:lvl1pPr marL="0" indent="0" algn="l">
              <a:lnSpc>
                <a:spcPts val="2400"/>
              </a:lnSpc>
              <a:spcAft>
                <a:spcPts val="0"/>
              </a:spcAft>
              <a:buFont typeface="Arial" panose="020B0604020202020204" pitchFamily="34" charset="0"/>
              <a:buNone/>
              <a:defRPr sz="1500" b="0">
                <a:solidFill>
                  <a:schemeClr val="bg2"/>
                </a:solidFill>
              </a:defRPr>
            </a:lvl1pPr>
            <a:lvl2pPr marL="0" indent="0" algn="l">
              <a:lnSpc>
                <a:spcPts val="2400"/>
              </a:lnSpc>
              <a:spcAft>
                <a:spcPts val="0"/>
              </a:spcAft>
              <a:buFont typeface="Arial" panose="020B0604020202020204" pitchFamily="34" charset="0"/>
              <a:buNone/>
              <a:defRPr sz="1500" b="0">
                <a:solidFill>
                  <a:schemeClr val="bg2"/>
                </a:solidFill>
              </a:defRPr>
            </a:lvl2pPr>
            <a:lvl3pPr marL="0" indent="0" algn="l">
              <a:lnSpc>
                <a:spcPts val="2400"/>
              </a:lnSpc>
              <a:spcAft>
                <a:spcPts val="0"/>
              </a:spcAft>
              <a:buFont typeface="Arial" panose="020B0604020202020204" pitchFamily="34" charset="0"/>
              <a:buNone/>
              <a:defRPr sz="1500" b="0">
                <a:solidFill>
                  <a:schemeClr val="bg2"/>
                </a:solidFill>
              </a:defRPr>
            </a:lvl3pPr>
            <a:lvl4pPr marL="0" indent="0" algn="l">
              <a:lnSpc>
                <a:spcPts val="2400"/>
              </a:lnSpc>
              <a:spcAft>
                <a:spcPts val="0"/>
              </a:spcAft>
              <a:buFont typeface="Arial" panose="020B0604020202020204" pitchFamily="34" charset="0"/>
              <a:buNone/>
              <a:defRPr sz="1500" b="0">
                <a:solidFill>
                  <a:schemeClr val="bg2"/>
                </a:solidFill>
              </a:defRPr>
            </a:lvl4pPr>
            <a:lvl5pPr marL="0" indent="0" algn="l">
              <a:lnSpc>
                <a:spcPts val="2400"/>
              </a:lnSpc>
              <a:spcAft>
                <a:spcPts val="0"/>
              </a:spcAft>
              <a:buFont typeface="Arial" panose="020B0604020202020204" pitchFamily="34" charset="0"/>
              <a:buNone/>
              <a:defRPr sz="1500" b="0">
                <a:solidFill>
                  <a:schemeClr val="bg2"/>
                </a:solidFill>
              </a:defRPr>
            </a:lvl5pPr>
            <a:lvl6pPr marL="0" indent="0" algn="l">
              <a:lnSpc>
                <a:spcPts val="2400"/>
              </a:lnSpc>
              <a:spcAft>
                <a:spcPts val="0"/>
              </a:spcAft>
              <a:buFont typeface="Arial" panose="020B0604020202020204" pitchFamily="34" charset="0"/>
              <a:buNone/>
              <a:defRPr sz="1500" b="0">
                <a:solidFill>
                  <a:schemeClr val="bg2"/>
                </a:solidFill>
              </a:defRPr>
            </a:lvl6pPr>
            <a:lvl7pPr marL="0" indent="0" algn="l">
              <a:lnSpc>
                <a:spcPts val="2400"/>
              </a:lnSpc>
              <a:spcAft>
                <a:spcPts val="0"/>
              </a:spcAft>
              <a:buFont typeface="Arial" panose="020B0604020202020204" pitchFamily="34" charset="0"/>
              <a:buNone/>
              <a:defRPr sz="1500" b="0">
                <a:solidFill>
                  <a:schemeClr val="bg2"/>
                </a:solidFill>
              </a:defRPr>
            </a:lvl7pPr>
            <a:lvl8pPr marL="0" indent="0" algn="l">
              <a:lnSpc>
                <a:spcPts val="2400"/>
              </a:lnSpc>
              <a:spcAft>
                <a:spcPts val="0"/>
              </a:spcAft>
              <a:buFont typeface="Arial" panose="020B0604020202020204" pitchFamily="34" charset="0"/>
              <a:buNone/>
              <a:defRPr sz="1500" b="0">
                <a:solidFill>
                  <a:schemeClr val="bg2"/>
                </a:solidFill>
              </a:defRPr>
            </a:lvl8pPr>
            <a:lvl9pPr marL="0" indent="0" algn="l">
              <a:lnSpc>
                <a:spcPts val="2400"/>
              </a:lnSpc>
              <a:spcAft>
                <a:spcPts val="0"/>
              </a:spcAft>
              <a:buFont typeface="Arial" panose="020B0604020202020204" pitchFamily="34" charset="0"/>
              <a:buNone/>
              <a:defRPr sz="1500" b="0">
                <a:solidFill>
                  <a:schemeClr val="bg2"/>
                </a:solidFill>
              </a:defRPr>
            </a:lvl9pPr>
          </a:lstStyle>
          <a:p>
            <a:pPr lvl="0"/>
            <a:r>
              <a:rPr lang="de-DE" dirty="0"/>
              <a:t>Untertitel</a:t>
            </a:r>
          </a:p>
        </p:txBody>
      </p:sp>
      <p:sp>
        <p:nvSpPr>
          <p:cNvPr id="7" name="Datumsplatzhalter 6"/>
          <p:cNvSpPr>
            <a:spLocks noGrp="1"/>
          </p:cNvSpPr>
          <p:nvPr>
            <p:ph type="dt" sz="half" idx="10"/>
          </p:nvPr>
        </p:nvSpPr>
        <p:spPr>
          <a:xfrm>
            <a:off x="468000" y="4680000"/>
            <a:ext cx="7560000" cy="144000"/>
          </a:xfrm>
        </p:spPr>
        <p:txBody>
          <a:bodyPr/>
          <a:lstStyle>
            <a:lvl1pPr>
              <a:defRPr sz="900">
                <a:solidFill>
                  <a:schemeClr val="tx2"/>
                </a:solidFill>
              </a:defRPr>
            </a:lvl1pPr>
          </a:lstStyle>
          <a:p>
            <a:endParaRPr lang="de-DE" dirty="0"/>
          </a:p>
        </p:txBody>
      </p:sp>
      <p:pic>
        <p:nvPicPr>
          <p:cNvPr id="6" name="Grafik 5">
            <a:extLst>
              <a:ext uri="{FF2B5EF4-FFF2-40B4-BE49-F238E27FC236}">
                <a16:creationId xmlns:a16="http://schemas.microsoft.com/office/drawing/2014/main" id="{70D81F06-1D47-4C44-8C29-89662B0E161D}"/>
              </a:ext>
            </a:extLst>
          </p:cNvPr>
          <p:cNvPicPr>
            <a:picLocks noChangeAspect="1"/>
          </p:cNvPicPr>
          <p:nvPr userDrawn="1"/>
        </p:nvPicPr>
        <p:blipFill>
          <a:blip r:embed="rId2"/>
          <a:stretch>
            <a:fillRect/>
          </a:stretch>
        </p:blipFill>
        <p:spPr>
          <a:xfrm>
            <a:off x="468000" y="3499200"/>
            <a:ext cx="2505600" cy="173898"/>
          </a:xfrm>
          <a:prstGeom prst="rect">
            <a:avLst/>
          </a:prstGeom>
        </p:spPr>
      </p:pic>
      <p:sp>
        <p:nvSpPr>
          <p:cNvPr id="22" name="Bildplatzhalter 21">
            <a:extLst>
              <a:ext uri="{FF2B5EF4-FFF2-40B4-BE49-F238E27FC236}">
                <a16:creationId xmlns:a16="http://schemas.microsoft.com/office/drawing/2014/main" id="{84C7B36F-18FD-48F5-9A0D-FC40AEE68D0C}"/>
              </a:ext>
            </a:extLst>
          </p:cNvPr>
          <p:cNvSpPr>
            <a:spLocks noGrp="1"/>
          </p:cNvSpPr>
          <p:nvPr>
            <p:ph type="pic" sz="quarter" idx="13"/>
          </p:nvPr>
        </p:nvSpPr>
        <p:spPr>
          <a:xfrm>
            <a:off x="-1" y="-1"/>
            <a:ext cx="8182800" cy="3186000"/>
          </a:xfrm>
          <a:custGeom>
            <a:avLst/>
            <a:gdLst>
              <a:gd name="connsiteX0" fmla="*/ 0 w 8182800"/>
              <a:gd name="connsiteY0" fmla="*/ 0 h 3186000"/>
              <a:gd name="connsiteX1" fmla="*/ 8182800 w 8182800"/>
              <a:gd name="connsiteY1" fmla="*/ 0 h 3186000"/>
              <a:gd name="connsiteX2" fmla="*/ 8182800 w 8182800"/>
              <a:gd name="connsiteY2" fmla="*/ 1 h 3186000"/>
              <a:gd name="connsiteX3" fmla="*/ 7225201 w 8182800"/>
              <a:gd name="connsiteY3" fmla="*/ 1 h 3186000"/>
              <a:gd name="connsiteX4" fmla="*/ 7225201 w 8182800"/>
              <a:gd name="connsiteY4" fmla="*/ 1440001 h 3186000"/>
              <a:gd name="connsiteX5" fmla="*/ 8182800 w 8182800"/>
              <a:gd name="connsiteY5" fmla="*/ 1440001 h 3186000"/>
              <a:gd name="connsiteX6" fmla="*/ 8182800 w 8182800"/>
              <a:gd name="connsiteY6" fmla="*/ 3186000 h 3186000"/>
              <a:gd name="connsiteX7" fmla="*/ 0 w 8182800"/>
              <a:gd name="connsiteY7" fmla="*/ 3186000 h 31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82800" h="3186000">
                <a:moveTo>
                  <a:pt x="0" y="0"/>
                </a:moveTo>
                <a:lnTo>
                  <a:pt x="8182800" y="0"/>
                </a:lnTo>
                <a:lnTo>
                  <a:pt x="8182800" y="1"/>
                </a:lnTo>
                <a:lnTo>
                  <a:pt x="7225201" y="1"/>
                </a:lnTo>
                <a:lnTo>
                  <a:pt x="7225201" y="1440001"/>
                </a:lnTo>
                <a:lnTo>
                  <a:pt x="8182800" y="1440001"/>
                </a:lnTo>
                <a:lnTo>
                  <a:pt x="8182800" y="3186000"/>
                </a:lnTo>
                <a:lnTo>
                  <a:pt x="0" y="3186000"/>
                </a:lnTo>
                <a:close/>
              </a:path>
            </a:pathLst>
          </a:custGeom>
          <a:solidFill>
            <a:schemeClr val="bg1">
              <a:lumMod val="85000"/>
            </a:schemeClr>
          </a:solidFill>
        </p:spPr>
        <p:txBody>
          <a:bodyPr wrap="square" anchor="ctr">
            <a:noAutofit/>
          </a:bodyPr>
          <a:lstStyle>
            <a:lvl1pPr algn="ctr">
              <a:defRPr/>
            </a:lvl1pPr>
          </a:lstStyle>
          <a:p>
            <a:r>
              <a:rPr lang="de-DE"/>
              <a:t>Bild durch Klicken auf Symbol hinzufügen</a:t>
            </a:r>
            <a:endParaRPr lang="de-DE" dirty="0"/>
          </a:p>
        </p:txBody>
      </p:sp>
      <p:pic>
        <p:nvPicPr>
          <p:cNvPr id="16" name="Grafik 15">
            <a:extLst>
              <a:ext uri="{FF2B5EF4-FFF2-40B4-BE49-F238E27FC236}">
                <a16:creationId xmlns:a16="http://schemas.microsoft.com/office/drawing/2014/main" id="{C28E9FB3-DC3C-4E55-9877-2DEEAAB32903}"/>
              </a:ext>
            </a:extLst>
          </p:cNvPr>
          <p:cNvPicPr>
            <a:picLocks noChangeAspect="1"/>
          </p:cNvPicPr>
          <p:nvPr userDrawn="1"/>
        </p:nvPicPr>
        <p:blipFill>
          <a:blip r:embed="rId3"/>
          <a:stretch>
            <a:fillRect/>
          </a:stretch>
        </p:blipFill>
        <p:spPr>
          <a:xfrm>
            <a:off x="7225200" y="0"/>
            <a:ext cx="1440362" cy="1440000"/>
          </a:xfrm>
          <a:prstGeom prst="rect">
            <a:avLst/>
          </a:prstGeom>
        </p:spPr>
      </p:pic>
      <p:sp>
        <p:nvSpPr>
          <p:cNvPr id="23" name="Titel 22">
            <a:extLst>
              <a:ext uri="{FF2B5EF4-FFF2-40B4-BE49-F238E27FC236}">
                <a16:creationId xmlns:a16="http://schemas.microsoft.com/office/drawing/2014/main" id="{259FB325-4F00-4E24-9BB5-CBE59A8EE6E3}"/>
              </a:ext>
            </a:extLst>
          </p:cNvPr>
          <p:cNvSpPr>
            <a:spLocks noGrp="1"/>
          </p:cNvSpPr>
          <p:nvPr>
            <p:ph type="title"/>
          </p:nvPr>
        </p:nvSpPr>
        <p:spPr>
          <a:xfrm>
            <a:off x="468000" y="3895200"/>
            <a:ext cx="3527936" cy="324000"/>
          </a:xfrm>
        </p:spPr>
        <p:txBody>
          <a:bodyPr/>
          <a:lstStyle>
            <a:lvl1pPr>
              <a:lnSpc>
                <a:spcPts val="2500"/>
              </a:lnSpc>
              <a:defRPr cap="all" baseline="0"/>
            </a:lvl1pPr>
          </a:lstStyle>
          <a:p>
            <a:pPr lvl="0"/>
            <a:r>
              <a:rPr lang="de-DE"/>
              <a:t>Mastertitelformat bearbeiten</a:t>
            </a:r>
            <a:endParaRPr lang="de-DE" dirty="0"/>
          </a:p>
        </p:txBody>
      </p:sp>
      <p:sp>
        <p:nvSpPr>
          <p:cNvPr id="4" name="Bildplatzhalter 3">
            <a:extLst>
              <a:ext uri="{FF2B5EF4-FFF2-40B4-BE49-F238E27FC236}">
                <a16:creationId xmlns:a16="http://schemas.microsoft.com/office/drawing/2014/main" id="{EA11C8C5-D6EB-4C5D-9539-1ADEFC0908BE}"/>
              </a:ext>
            </a:extLst>
          </p:cNvPr>
          <p:cNvSpPr>
            <a:spLocks noGrp="1"/>
          </p:cNvSpPr>
          <p:nvPr>
            <p:ph type="pic" sz="quarter" idx="14" hasCustomPrompt="1"/>
          </p:nvPr>
        </p:nvSpPr>
        <p:spPr>
          <a:xfrm>
            <a:off x="5677199" y="3895200"/>
            <a:ext cx="2505600" cy="324000"/>
          </a:xfrm>
        </p:spPr>
        <p:txBody>
          <a:bodyPr anchor="ctr" anchorCtr="0"/>
          <a:lstStyle>
            <a:lvl1pPr algn="ctr">
              <a:defRPr sz="1050"/>
            </a:lvl1pPr>
          </a:lstStyle>
          <a:p>
            <a:r>
              <a:rPr lang="de-DE" dirty="0"/>
              <a:t>Logo auf Platzhalter ziehen</a:t>
            </a:r>
          </a:p>
        </p:txBody>
      </p:sp>
    </p:spTree>
    <p:extLst>
      <p:ext uri="{BB962C8B-B14F-4D97-AF65-F5344CB8AC3E}">
        <p14:creationId xmlns:p14="http://schemas.microsoft.com/office/powerpoint/2010/main" val="722586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line / Text / Bild">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3" name="Inhaltsplatzhalter 2"/>
          <p:cNvSpPr>
            <a:spLocks noGrp="1"/>
          </p:cNvSpPr>
          <p:nvPr>
            <p:ph idx="1" hasCustomPrompt="1"/>
          </p:nvPr>
        </p:nvSpPr>
        <p:spPr>
          <a:xfrm>
            <a:off x="468000" y="918000"/>
            <a:ext cx="3240000" cy="3366000"/>
          </a:xfrm>
        </p:spPr>
        <p:txBody>
          <a:bodyPr/>
          <a:lstStyle>
            <a:lvl1pPr>
              <a:defRPr/>
            </a:lvl1pPr>
          </a:lstStyle>
          <a:p>
            <a:pPr lvl="0"/>
            <a:r>
              <a:rPr lang="de-DE" dirty="0" err="1"/>
              <a:t>Subline</a:t>
            </a:r>
            <a:r>
              <a:rPr lang="de-DE" dirty="0"/>
              <a:t> auf erster Ebene // für weitere Ebenen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Titel | ggf. weitere Angaben</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
        <p:nvSpPr>
          <p:cNvPr id="5" name="Bildplatzhalter 4">
            <a:extLst>
              <a:ext uri="{FF2B5EF4-FFF2-40B4-BE49-F238E27FC236}">
                <a16:creationId xmlns:a16="http://schemas.microsoft.com/office/drawing/2014/main" id="{6DB40BEE-2C74-4B7C-AA75-FB330D4E18BC}"/>
              </a:ext>
            </a:extLst>
          </p:cNvPr>
          <p:cNvSpPr>
            <a:spLocks noGrp="1"/>
          </p:cNvSpPr>
          <p:nvPr>
            <p:ph type="pic" sz="quarter" idx="13"/>
          </p:nvPr>
        </p:nvSpPr>
        <p:spPr>
          <a:xfrm>
            <a:off x="4104000" y="954000"/>
            <a:ext cx="4536000" cy="3024000"/>
          </a:xfrm>
        </p:spPr>
        <p:txBody>
          <a:bodyPr anchor="ctr"/>
          <a:lstStyle>
            <a:lvl1pPr algn="ctr">
              <a:defRPr/>
            </a:lvl1pPr>
          </a:lstStyle>
          <a:p>
            <a:r>
              <a:rPr lang="de-DE"/>
              <a:t>Bild durch Klicken auf Symbol hinzufügen</a:t>
            </a:r>
          </a:p>
        </p:txBody>
      </p:sp>
    </p:spTree>
    <p:extLst>
      <p:ext uri="{BB962C8B-B14F-4D97-AF65-F5344CB8AC3E}">
        <p14:creationId xmlns:p14="http://schemas.microsoft.com/office/powerpoint/2010/main" val="4119991346"/>
      </p:ext>
    </p:extLst>
  </p:cSld>
  <p:clrMapOvr>
    <a:masterClrMapping/>
  </p:clrMapOvr>
  <p:extLst>
    <p:ext uri="{DCECCB84-F9BA-43D5-87BE-67443E8EF086}">
      <p15:sldGuideLst xmlns:p15="http://schemas.microsoft.com/office/powerpoint/2012/main">
        <p15:guide id="1" pos="2583" userDrawn="1">
          <p15:clr>
            <a:srgbClr val="FBAE40"/>
          </p15:clr>
        </p15:guide>
        <p15:guide id="2" pos="5444" userDrawn="1">
          <p15:clr>
            <a:srgbClr val="FBAE40"/>
          </p15:clr>
        </p15:guide>
        <p15:guide id="3" orient="horz" pos="596" userDrawn="1">
          <p15:clr>
            <a:srgbClr val="FBAE40"/>
          </p15:clr>
        </p15:guide>
        <p15:guide id="4" orient="horz" pos="2509"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eadline / Text / Bild inkl. Bildunterzeil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3" name="Inhaltsplatzhalter 2"/>
          <p:cNvSpPr>
            <a:spLocks noGrp="1"/>
          </p:cNvSpPr>
          <p:nvPr>
            <p:ph idx="1" hasCustomPrompt="1"/>
          </p:nvPr>
        </p:nvSpPr>
        <p:spPr>
          <a:xfrm>
            <a:off x="468000" y="918000"/>
            <a:ext cx="4104000" cy="3366000"/>
          </a:xfrm>
        </p:spPr>
        <p:txBody>
          <a:bodyPr/>
          <a:lstStyle>
            <a:lvl1pPr>
              <a:defRPr/>
            </a:lvl1pPr>
          </a:lstStyle>
          <a:p>
            <a:pPr lvl="0"/>
            <a:r>
              <a:rPr lang="de-DE" dirty="0" err="1"/>
              <a:t>Subline</a:t>
            </a:r>
            <a:r>
              <a:rPr lang="de-DE" dirty="0"/>
              <a:t> auf erster Ebene // für weitere Ebenen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Titel | ggf. weitere Angaben</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
        <p:nvSpPr>
          <p:cNvPr id="5" name="Bildplatzhalter 4">
            <a:extLst>
              <a:ext uri="{FF2B5EF4-FFF2-40B4-BE49-F238E27FC236}">
                <a16:creationId xmlns:a16="http://schemas.microsoft.com/office/drawing/2014/main" id="{6DB40BEE-2C74-4B7C-AA75-FB330D4E18BC}"/>
              </a:ext>
            </a:extLst>
          </p:cNvPr>
          <p:cNvSpPr>
            <a:spLocks noGrp="1"/>
          </p:cNvSpPr>
          <p:nvPr>
            <p:ph type="pic" sz="quarter" idx="13"/>
          </p:nvPr>
        </p:nvSpPr>
        <p:spPr>
          <a:xfrm>
            <a:off x="4680000" y="954000"/>
            <a:ext cx="3960000" cy="2646000"/>
          </a:xfrm>
        </p:spPr>
        <p:txBody>
          <a:bodyPr anchor="ctr"/>
          <a:lstStyle>
            <a:lvl1pPr algn="ctr">
              <a:defRPr/>
            </a:lvl1pPr>
          </a:lstStyle>
          <a:p>
            <a:r>
              <a:rPr lang="de-DE"/>
              <a:t>Bild durch Klicken auf Symbol hinzufügen</a:t>
            </a:r>
          </a:p>
        </p:txBody>
      </p:sp>
      <p:sp>
        <p:nvSpPr>
          <p:cNvPr id="10" name="Textplatzhalter 5">
            <a:extLst>
              <a:ext uri="{FF2B5EF4-FFF2-40B4-BE49-F238E27FC236}">
                <a16:creationId xmlns:a16="http://schemas.microsoft.com/office/drawing/2014/main" id="{E8C92916-9C2D-4160-84A7-92C7AE8CF342}"/>
              </a:ext>
            </a:extLst>
          </p:cNvPr>
          <p:cNvSpPr>
            <a:spLocks noGrp="1"/>
          </p:cNvSpPr>
          <p:nvPr>
            <p:ph type="body" sz="quarter" idx="16" hasCustomPrompt="1"/>
          </p:nvPr>
        </p:nvSpPr>
        <p:spPr>
          <a:xfrm>
            <a:off x="4680000" y="3708000"/>
            <a:ext cx="3960000" cy="576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 für weitere Ebenen (Text)  &gt;&gt; Menü &gt; Start &gt; Absatz &gt; Listenebene erhöhen </a:t>
            </a:r>
          </a:p>
          <a:p>
            <a:pPr lvl="0"/>
            <a:endParaRPr lang="de-DE" dirty="0"/>
          </a:p>
          <a:p>
            <a:pPr lvl="1"/>
            <a:r>
              <a:rPr lang="de-DE" dirty="0"/>
              <a:t>Zweite Ebene</a:t>
            </a:r>
          </a:p>
        </p:txBody>
      </p:sp>
    </p:spTree>
    <p:extLst>
      <p:ext uri="{BB962C8B-B14F-4D97-AF65-F5344CB8AC3E}">
        <p14:creationId xmlns:p14="http://schemas.microsoft.com/office/powerpoint/2010/main" val="3587194172"/>
      </p:ext>
    </p:extLst>
  </p:cSld>
  <p:clrMapOvr>
    <a:masterClrMapping/>
  </p:clrMapOvr>
  <p:extLst>
    <p:ext uri="{DCECCB84-F9BA-43D5-87BE-67443E8EF086}">
      <p15:sldGuideLst xmlns:p15="http://schemas.microsoft.com/office/powerpoint/2012/main">
        <p15:guide id="1" pos="2945" userDrawn="1">
          <p15:clr>
            <a:srgbClr val="FBAE40"/>
          </p15:clr>
        </p15:guide>
        <p15:guide id="2" pos="5444" userDrawn="1">
          <p15:clr>
            <a:srgbClr val="FBAE40"/>
          </p15:clr>
        </p15:guide>
        <p15:guide id="3" orient="horz" pos="596" userDrawn="1">
          <p15:clr>
            <a:srgbClr val="FBAE40"/>
          </p15:clr>
        </p15:guide>
        <p15:guide id="4" orient="horz" pos="2269"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Headline / Bild inkl. Bildunterzeile / Tex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3" name="Inhaltsplatzhalter 2"/>
          <p:cNvSpPr>
            <a:spLocks noGrp="1"/>
          </p:cNvSpPr>
          <p:nvPr>
            <p:ph idx="1" hasCustomPrompt="1"/>
          </p:nvPr>
        </p:nvSpPr>
        <p:spPr>
          <a:xfrm>
            <a:off x="5220000" y="918000"/>
            <a:ext cx="3420000" cy="3366000"/>
          </a:xfrm>
        </p:spPr>
        <p:txBody>
          <a:bodyPr/>
          <a:lstStyle>
            <a:lvl1pPr>
              <a:defRPr/>
            </a:lvl1pPr>
          </a:lstStyle>
          <a:p>
            <a:pPr lvl="0"/>
            <a:r>
              <a:rPr lang="de-DE" dirty="0" err="1"/>
              <a:t>Subline</a:t>
            </a:r>
            <a:r>
              <a:rPr lang="de-DE" dirty="0"/>
              <a:t> auf erster Ebene // für weitere Ebenen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Titel | ggf. weitere Angaben</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
        <p:nvSpPr>
          <p:cNvPr id="5" name="Bildplatzhalter 4">
            <a:extLst>
              <a:ext uri="{FF2B5EF4-FFF2-40B4-BE49-F238E27FC236}">
                <a16:creationId xmlns:a16="http://schemas.microsoft.com/office/drawing/2014/main" id="{6DB40BEE-2C74-4B7C-AA75-FB330D4E18BC}"/>
              </a:ext>
            </a:extLst>
          </p:cNvPr>
          <p:cNvSpPr>
            <a:spLocks noGrp="1"/>
          </p:cNvSpPr>
          <p:nvPr>
            <p:ph type="pic" sz="quarter" idx="13"/>
          </p:nvPr>
        </p:nvSpPr>
        <p:spPr>
          <a:xfrm>
            <a:off x="468000" y="954000"/>
            <a:ext cx="3960000" cy="2646000"/>
          </a:xfrm>
        </p:spPr>
        <p:txBody>
          <a:bodyPr anchor="ctr"/>
          <a:lstStyle>
            <a:lvl1pPr algn="ctr">
              <a:defRPr/>
            </a:lvl1pPr>
          </a:lstStyle>
          <a:p>
            <a:r>
              <a:rPr lang="de-DE"/>
              <a:t>Bild durch Klicken auf Symbol hinzufügen</a:t>
            </a:r>
          </a:p>
        </p:txBody>
      </p:sp>
      <p:sp>
        <p:nvSpPr>
          <p:cNvPr id="10" name="Textplatzhalter 5">
            <a:extLst>
              <a:ext uri="{FF2B5EF4-FFF2-40B4-BE49-F238E27FC236}">
                <a16:creationId xmlns:a16="http://schemas.microsoft.com/office/drawing/2014/main" id="{E8C92916-9C2D-4160-84A7-92C7AE8CF342}"/>
              </a:ext>
            </a:extLst>
          </p:cNvPr>
          <p:cNvSpPr>
            <a:spLocks noGrp="1"/>
          </p:cNvSpPr>
          <p:nvPr>
            <p:ph type="body" sz="quarter" idx="16" hasCustomPrompt="1"/>
          </p:nvPr>
        </p:nvSpPr>
        <p:spPr>
          <a:xfrm>
            <a:off x="468000" y="3708000"/>
            <a:ext cx="3960000" cy="576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 für weitere Ebenen (Text)  &gt;&gt; Menü &gt; Start &gt; Absatz &gt; Listenebene erhöhen </a:t>
            </a:r>
          </a:p>
          <a:p>
            <a:pPr lvl="0"/>
            <a:endParaRPr lang="de-DE" dirty="0"/>
          </a:p>
          <a:p>
            <a:pPr lvl="1"/>
            <a:r>
              <a:rPr lang="de-DE" dirty="0"/>
              <a:t>Zweite Ebene</a:t>
            </a:r>
          </a:p>
        </p:txBody>
      </p:sp>
    </p:spTree>
    <p:extLst>
      <p:ext uri="{BB962C8B-B14F-4D97-AF65-F5344CB8AC3E}">
        <p14:creationId xmlns:p14="http://schemas.microsoft.com/office/powerpoint/2010/main" val="2413746602"/>
      </p:ext>
    </p:extLst>
  </p:cSld>
  <p:clrMapOvr>
    <a:masterClrMapping/>
  </p:clrMapOvr>
  <p:extLst>
    <p:ext uri="{DCECCB84-F9BA-43D5-87BE-67443E8EF086}">
      <p15:sldGuideLst xmlns:p15="http://schemas.microsoft.com/office/powerpoint/2012/main">
        <p15:guide id="1" pos="2945">
          <p15:clr>
            <a:srgbClr val="FBAE40"/>
          </p15:clr>
        </p15:guide>
        <p15:guide id="2" pos="5444">
          <p15:clr>
            <a:srgbClr val="FBAE40"/>
          </p15:clr>
        </p15:guide>
        <p15:guide id="3" orient="horz" pos="596">
          <p15:clr>
            <a:srgbClr val="FBAE40"/>
          </p15:clr>
        </p15:guide>
        <p15:guide id="4" orient="horz" pos="2269">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Headline / Text / 2 Bilder">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3" name="Inhaltsplatzhalter 2"/>
          <p:cNvSpPr>
            <a:spLocks noGrp="1"/>
          </p:cNvSpPr>
          <p:nvPr>
            <p:ph idx="1" hasCustomPrompt="1"/>
          </p:nvPr>
        </p:nvSpPr>
        <p:spPr>
          <a:xfrm>
            <a:off x="468000" y="918000"/>
            <a:ext cx="5400000" cy="3366000"/>
          </a:xfrm>
        </p:spPr>
        <p:txBody>
          <a:bodyPr/>
          <a:lstStyle>
            <a:lvl1pPr>
              <a:defRPr/>
            </a:lvl1pPr>
          </a:lstStyle>
          <a:p>
            <a:pPr lvl="0"/>
            <a:r>
              <a:rPr lang="de-DE" dirty="0" err="1"/>
              <a:t>Subline</a:t>
            </a:r>
            <a:r>
              <a:rPr lang="de-DE" dirty="0"/>
              <a:t> auf erster Ebene // für weitere Ebenen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Titel | ggf. weitere Angaben</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
        <p:nvSpPr>
          <p:cNvPr id="5" name="Bildplatzhalter 4">
            <a:extLst>
              <a:ext uri="{FF2B5EF4-FFF2-40B4-BE49-F238E27FC236}">
                <a16:creationId xmlns:a16="http://schemas.microsoft.com/office/drawing/2014/main" id="{6DB40BEE-2C74-4B7C-AA75-FB330D4E18BC}"/>
              </a:ext>
            </a:extLst>
          </p:cNvPr>
          <p:cNvSpPr>
            <a:spLocks noGrp="1"/>
          </p:cNvSpPr>
          <p:nvPr>
            <p:ph type="pic" sz="quarter" idx="13"/>
          </p:nvPr>
        </p:nvSpPr>
        <p:spPr>
          <a:xfrm>
            <a:off x="6480000" y="954000"/>
            <a:ext cx="2160000" cy="1440000"/>
          </a:xfrm>
        </p:spPr>
        <p:txBody>
          <a:bodyPr anchor="ctr"/>
          <a:lstStyle>
            <a:lvl1pPr algn="ctr">
              <a:defRPr/>
            </a:lvl1pPr>
          </a:lstStyle>
          <a:p>
            <a:r>
              <a:rPr lang="de-DE"/>
              <a:t>Bild durch Klicken auf Symbol hinzufügen</a:t>
            </a:r>
          </a:p>
        </p:txBody>
      </p:sp>
      <p:sp>
        <p:nvSpPr>
          <p:cNvPr id="7" name="Bildplatzhalter 4">
            <a:extLst>
              <a:ext uri="{FF2B5EF4-FFF2-40B4-BE49-F238E27FC236}">
                <a16:creationId xmlns:a16="http://schemas.microsoft.com/office/drawing/2014/main" id="{73CCF540-0E4F-47A6-981D-1A856FBCB4E1}"/>
              </a:ext>
            </a:extLst>
          </p:cNvPr>
          <p:cNvSpPr>
            <a:spLocks noGrp="1"/>
          </p:cNvSpPr>
          <p:nvPr>
            <p:ph type="pic" sz="quarter" idx="14"/>
          </p:nvPr>
        </p:nvSpPr>
        <p:spPr>
          <a:xfrm>
            <a:off x="6480000" y="2628000"/>
            <a:ext cx="2160000" cy="1440000"/>
          </a:xfrm>
        </p:spPr>
        <p:txBody>
          <a:bodyPr anchor="ctr"/>
          <a:lstStyle>
            <a:lvl1pPr algn="ctr">
              <a:defRPr/>
            </a:lvl1pPr>
          </a:lstStyle>
          <a:p>
            <a:r>
              <a:rPr lang="de-DE"/>
              <a:t>Bild durch Klicken auf Symbol hinzufügen</a:t>
            </a:r>
          </a:p>
        </p:txBody>
      </p:sp>
    </p:spTree>
    <p:extLst>
      <p:ext uri="{BB962C8B-B14F-4D97-AF65-F5344CB8AC3E}">
        <p14:creationId xmlns:p14="http://schemas.microsoft.com/office/powerpoint/2010/main" val="456241470"/>
      </p:ext>
    </p:extLst>
  </p:cSld>
  <p:clrMapOvr>
    <a:masterClrMapping/>
  </p:clrMapOvr>
  <p:extLst>
    <p:ext uri="{DCECCB84-F9BA-43D5-87BE-67443E8EF086}">
      <p15:sldGuideLst xmlns:p15="http://schemas.microsoft.com/office/powerpoint/2012/main">
        <p15:guide id="1" pos="4077" userDrawn="1">
          <p15:clr>
            <a:srgbClr val="FBAE40"/>
          </p15:clr>
        </p15:guide>
        <p15:guide id="2" pos="5444">
          <p15:clr>
            <a:srgbClr val="FBAE40"/>
          </p15:clr>
        </p15:guide>
        <p15:guide id="3" orient="horz" pos="596">
          <p15:clr>
            <a:srgbClr val="FBAE40"/>
          </p15:clr>
        </p15:guide>
        <p15:guide id="4" orient="horz" pos="1653" userDrawn="1">
          <p15:clr>
            <a:srgbClr val="FBAE40"/>
          </p15:clr>
        </p15:guide>
        <p15:guide id="5" orient="horz" pos="2564" userDrawn="1">
          <p15:clr>
            <a:srgbClr val="FBAE40"/>
          </p15:clr>
        </p15:guide>
        <p15:guide id="6" orient="horz" pos="1513"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Headline / 2 Bilder / Tex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3" name="Inhaltsplatzhalter 2"/>
          <p:cNvSpPr>
            <a:spLocks noGrp="1"/>
          </p:cNvSpPr>
          <p:nvPr>
            <p:ph idx="1" hasCustomPrompt="1"/>
          </p:nvPr>
        </p:nvSpPr>
        <p:spPr>
          <a:xfrm>
            <a:off x="3240000" y="918000"/>
            <a:ext cx="5400000" cy="3366000"/>
          </a:xfrm>
        </p:spPr>
        <p:txBody>
          <a:bodyPr/>
          <a:lstStyle>
            <a:lvl1pPr>
              <a:defRPr/>
            </a:lvl1pPr>
          </a:lstStyle>
          <a:p>
            <a:pPr lvl="0"/>
            <a:r>
              <a:rPr lang="de-DE" dirty="0" err="1"/>
              <a:t>Subline</a:t>
            </a:r>
            <a:r>
              <a:rPr lang="de-DE" dirty="0"/>
              <a:t> auf erster Ebene // für weitere Ebenen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Titel | ggf. weitere Angaben</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
        <p:nvSpPr>
          <p:cNvPr id="5" name="Bildplatzhalter 4">
            <a:extLst>
              <a:ext uri="{FF2B5EF4-FFF2-40B4-BE49-F238E27FC236}">
                <a16:creationId xmlns:a16="http://schemas.microsoft.com/office/drawing/2014/main" id="{6DB40BEE-2C74-4B7C-AA75-FB330D4E18BC}"/>
              </a:ext>
            </a:extLst>
          </p:cNvPr>
          <p:cNvSpPr>
            <a:spLocks noGrp="1"/>
          </p:cNvSpPr>
          <p:nvPr>
            <p:ph type="pic" sz="quarter" idx="13"/>
          </p:nvPr>
        </p:nvSpPr>
        <p:spPr>
          <a:xfrm>
            <a:off x="468000" y="954000"/>
            <a:ext cx="2160000" cy="1440000"/>
          </a:xfrm>
        </p:spPr>
        <p:txBody>
          <a:bodyPr anchor="ctr"/>
          <a:lstStyle>
            <a:lvl1pPr algn="ctr">
              <a:defRPr/>
            </a:lvl1pPr>
          </a:lstStyle>
          <a:p>
            <a:r>
              <a:rPr lang="de-DE"/>
              <a:t>Bild durch Klicken auf Symbol hinzufügen</a:t>
            </a:r>
            <a:endParaRPr lang="de-DE" dirty="0"/>
          </a:p>
        </p:txBody>
      </p:sp>
      <p:sp>
        <p:nvSpPr>
          <p:cNvPr id="7" name="Bildplatzhalter 4">
            <a:extLst>
              <a:ext uri="{FF2B5EF4-FFF2-40B4-BE49-F238E27FC236}">
                <a16:creationId xmlns:a16="http://schemas.microsoft.com/office/drawing/2014/main" id="{73CCF540-0E4F-47A6-981D-1A856FBCB4E1}"/>
              </a:ext>
            </a:extLst>
          </p:cNvPr>
          <p:cNvSpPr>
            <a:spLocks noGrp="1"/>
          </p:cNvSpPr>
          <p:nvPr>
            <p:ph type="pic" sz="quarter" idx="14"/>
          </p:nvPr>
        </p:nvSpPr>
        <p:spPr>
          <a:xfrm>
            <a:off x="468000" y="2628000"/>
            <a:ext cx="2160000" cy="1440000"/>
          </a:xfrm>
        </p:spPr>
        <p:txBody>
          <a:bodyPr anchor="ctr"/>
          <a:lstStyle>
            <a:lvl1pPr algn="ctr">
              <a:defRPr/>
            </a:lvl1pPr>
          </a:lstStyle>
          <a:p>
            <a:r>
              <a:rPr lang="de-DE"/>
              <a:t>Bild durch Klicken auf Symbol hinzufügen</a:t>
            </a:r>
          </a:p>
        </p:txBody>
      </p:sp>
    </p:spTree>
    <p:extLst>
      <p:ext uri="{BB962C8B-B14F-4D97-AF65-F5344CB8AC3E}">
        <p14:creationId xmlns:p14="http://schemas.microsoft.com/office/powerpoint/2010/main" val="987010232"/>
      </p:ext>
    </p:extLst>
  </p:cSld>
  <p:clrMapOvr>
    <a:masterClrMapping/>
  </p:clrMapOvr>
  <p:extLst>
    <p:ext uri="{DCECCB84-F9BA-43D5-87BE-67443E8EF086}">
      <p15:sldGuideLst xmlns:p15="http://schemas.microsoft.com/office/powerpoint/2012/main">
        <p15:guide id="1" pos="1658" userDrawn="1">
          <p15:clr>
            <a:srgbClr val="FBAE40"/>
          </p15:clr>
        </p15:guide>
        <p15:guide id="2" pos="5444">
          <p15:clr>
            <a:srgbClr val="FBAE40"/>
          </p15:clr>
        </p15:guide>
        <p15:guide id="3" orient="horz" pos="596">
          <p15:clr>
            <a:srgbClr val="FBAE40"/>
          </p15:clr>
        </p15:guide>
        <p15:guide id="4" orient="horz" pos="1653">
          <p15:clr>
            <a:srgbClr val="FBAE40"/>
          </p15:clr>
        </p15:guide>
        <p15:guide id="5" orient="horz" pos="2564">
          <p15:clr>
            <a:srgbClr val="FBAE40"/>
          </p15:clr>
        </p15:guide>
        <p15:guide id="6" orient="horz" pos="1513">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Nur Headlin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HEADLINE EINFÜGEN</a:t>
            </a:r>
          </a:p>
        </p:txBody>
      </p:sp>
      <p:sp>
        <p:nvSpPr>
          <p:cNvPr id="4" name="Fußzeilenplatzhalter 3">
            <a:extLst>
              <a:ext uri="{FF2B5EF4-FFF2-40B4-BE49-F238E27FC236}">
                <a16:creationId xmlns:a16="http://schemas.microsoft.com/office/drawing/2014/main" id="{762F6D41-300A-44A6-A773-F84C7424CD65}"/>
              </a:ext>
            </a:extLst>
          </p:cNvPr>
          <p:cNvSpPr>
            <a:spLocks noGrp="1"/>
          </p:cNvSpPr>
          <p:nvPr>
            <p:ph type="ftr" sz="quarter" idx="11"/>
          </p:nvPr>
        </p:nvSpPr>
        <p:spPr/>
        <p:txBody>
          <a:bodyPr/>
          <a:lstStyle/>
          <a:p>
            <a:r>
              <a:rPr lang="de-DE"/>
              <a:t>Titel | ggf. weitere Angaben</a:t>
            </a:r>
            <a:endParaRPr lang="de-DE" dirty="0"/>
          </a:p>
        </p:txBody>
      </p:sp>
      <p:sp>
        <p:nvSpPr>
          <p:cNvPr id="5" name="Foliennummernplatzhalter 4">
            <a:extLst>
              <a:ext uri="{FF2B5EF4-FFF2-40B4-BE49-F238E27FC236}">
                <a16:creationId xmlns:a16="http://schemas.microsoft.com/office/drawing/2014/main" id="{D5674647-E98A-4E91-B769-603FBD38FC2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Tree>
    <p:extLst>
      <p:ext uri="{BB962C8B-B14F-4D97-AF65-F5344CB8AC3E}">
        <p14:creationId xmlns:p14="http://schemas.microsoft.com/office/powerpoint/2010/main" val="17836340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3" name="Fußzeilenplatzhalter 2">
            <a:extLst>
              <a:ext uri="{FF2B5EF4-FFF2-40B4-BE49-F238E27FC236}">
                <a16:creationId xmlns:a16="http://schemas.microsoft.com/office/drawing/2014/main" id="{5E7FEC2D-DBFC-481D-89EF-55316F02D4F5}"/>
              </a:ext>
            </a:extLst>
          </p:cNvPr>
          <p:cNvSpPr>
            <a:spLocks noGrp="1"/>
          </p:cNvSpPr>
          <p:nvPr>
            <p:ph type="ftr" sz="quarter" idx="11"/>
          </p:nvPr>
        </p:nvSpPr>
        <p:spPr/>
        <p:txBody>
          <a:bodyPr/>
          <a:lstStyle/>
          <a:p>
            <a:r>
              <a:rPr lang="de-DE"/>
              <a:t>Titel | ggf. weitere Angaben</a:t>
            </a:r>
            <a:endParaRPr lang="de-DE" dirty="0"/>
          </a:p>
        </p:txBody>
      </p:sp>
      <p:sp>
        <p:nvSpPr>
          <p:cNvPr id="4" name="Foliennummernplatzhalter 3">
            <a:extLst>
              <a:ext uri="{FF2B5EF4-FFF2-40B4-BE49-F238E27FC236}">
                <a16:creationId xmlns:a16="http://schemas.microsoft.com/office/drawing/2014/main" id="{5BC5583F-31A1-412C-900F-41106AD78426}"/>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Tree>
    <p:extLst>
      <p:ext uri="{BB962C8B-B14F-4D97-AF65-F5344CB8AC3E}">
        <p14:creationId xmlns:p14="http://schemas.microsoft.com/office/powerpoint/2010/main" val="4181779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KAPITEL HERVORHEBUNG MIT VIEL INHALT">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88A6D120-9FDF-4BA4-88F2-0C6E4507EEA9}"/>
              </a:ext>
            </a:extLst>
          </p:cNvPr>
          <p:cNvSpPr/>
          <p:nvPr userDrawn="1"/>
        </p:nvSpPr>
        <p:spPr>
          <a:xfrm>
            <a:off x="0" y="0"/>
            <a:ext cx="9144000" cy="514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a:p>
        </p:txBody>
      </p:sp>
      <p:sp>
        <p:nvSpPr>
          <p:cNvPr id="2" name="Titel 1">
            <a:extLst>
              <a:ext uri="{FF2B5EF4-FFF2-40B4-BE49-F238E27FC236}">
                <a16:creationId xmlns:a16="http://schemas.microsoft.com/office/drawing/2014/main" id="{F5F15F71-44DB-4D13-AE55-D28F1D1B73C5}"/>
              </a:ext>
            </a:extLst>
          </p:cNvPr>
          <p:cNvSpPr>
            <a:spLocks noGrp="1"/>
          </p:cNvSpPr>
          <p:nvPr>
            <p:ph type="title" hasCustomPrompt="1"/>
          </p:nvPr>
        </p:nvSpPr>
        <p:spPr>
          <a:xfrm>
            <a:off x="468000" y="756000"/>
            <a:ext cx="8172000" cy="720000"/>
          </a:xfrm>
        </p:spPr>
        <p:txBody>
          <a:bodyPr/>
          <a:lstStyle>
            <a:lvl1pPr>
              <a:lnSpc>
                <a:spcPts val="5700"/>
              </a:lnSpc>
              <a:defRPr sz="4800" b="0">
                <a:solidFill>
                  <a:schemeClr val="bg1"/>
                </a:solidFill>
              </a:defRPr>
            </a:lvl1pPr>
          </a:lstStyle>
          <a:p>
            <a:r>
              <a:rPr lang="de-DE" dirty="0"/>
              <a:t>Kapitel</a:t>
            </a:r>
          </a:p>
        </p:txBody>
      </p:sp>
      <p:sp>
        <p:nvSpPr>
          <p:cNvPr id="9" name="Textplatzhalter 8">
            <a:extLst>
              <a:ext uri="{FF2B5EF4-FFF2-40B4-BE49-F238E27FC236}">
                <a16:creationId xmlns:a16="http://schemas.microsoft.com/office/drawing/2014/main" id="{F3B6EDCF-E80D-4E83-A8E4-8D2B26F44C76}"/>
              </a:ext>
            </a:extLst>
          </p:cNvPr>
          <p:cNvSpPr>
            <a:spLocks noGrp="1"/>
          </p:cNvSpPr>
          <p:nvPr>
            <p:ph type="body" sz="quarter" idx="10" hasCustomPrompt="1"/>
          </p:nvPr>
        </p:nvSpPr>
        <p:spPr>
          <a:xfrm>
            <a:off x="468000" y="1476441"/>
            <a:ext cx="8172000" cy="1439863"/>
          </a:xfrm>
        </p:spPr>
        <p:txBody>
          <a:bodyPr/>
          <a:lstStyle>
            <a:lvl1pPr>
              <a:lnSpc>
                <a:spcPts val="5700"/>
              </a:lnSpc>
              <a:defRPr sz="4800" b="1">
                <a:solidFill>
                  <a:schemeClr val="bg1"/>
                </a:solidFill>
              </a:defRPr>
            </a:lvl1pPr>
            <a:lvl2pPr>
              <a:lnSpc>
                <a:spcPts val="5700"/>
              </a:lnSpc>
              <a:defRPr sz="4800" b="1">
                <a:solidFill>
                  <a:schemeClr val="bg1"/>
                </a:solidFill>
              </a:defRPr>
            </a:lvl2pPr>
            <a:lvl3pPr>
              <a:lnSpc>
                <a:spcPts val="5700"/>
              </a:lnSpc>
              <a:defRPr sz="4800" b="1">
                <a:solidFill>
                  <a:schemeClr val="bg1"/>
                </a:solidFill>
              </a:defRPr>
            </a:lvl3pPr>
            <a:lvl4pPr>
              <a:lnSpc>
                <a:spcPts val="5700"/>
              </a:lnSpc>
              <a:defRPr sz="4800" b="1">
                <a:solidFill>
                  <a:schemeClr val="bg1"/>
                </a:solidFill>
              </a:defRPr>
            </a:lvl4pPr>
            <a:lvl5pPr>
              <a:lnSpc>
                <a:spcPts val="5700"/>
              </a:lnSpc>
              <a:defRPr sz="4800" b="1">
                <a:solidFill>
                  <a:schemeClr val="bg1"/>
                </a:solidFill>
              </a:defRPr>
            </a:lvl5pPr>
            <a:lvl6pPr>
              <a:lnSpc>
                <a:spcPts val="5700"/>
              </a:lnSpc>
              <a:defRPr sz="4800" b="1">
                <a:solidFill>
                  <a:schemeClr val="bg1"/>
                </a:solidFill>
              </a:defRPr>
            </a:lvl6pPr>
            <a:lvl7pPr>
              <a:lnSpc>
                <a:spcPts val="5700"/>
              </a:lnSpc>
              <a:defRPr sz="4800" b="1">
                <a:solidFill>
                  <a:schemeClr val="bg1"/>
                </a:solidFill>
              </a:defRPr>
            </a:lvl7pPr>
            <a:lvl8pPr>
              <a:lnSpc>
                <a:spcPts val="5700"/>
              </a:lnSpc>
              <a:defRPr sz="4800" b="1">
                <a:solidFill>
                  <a:schemeClr val="bg1"/>
                </a:solidFill>
              </a:defRPr>
            </a:lvl8pPr>
            <a:lvl9pPr>
              <a:lnSpc>
                <a:spcPts val="5700"/>
              </a:lnSpc>
              <a:defRPr sz="4800" b="1">
                <a:solidFill>
                  <a:schemeClr val="bg1"/>
                </a:solidFill>
              </a:defRPr>
            </a:lvl9pPr>
          </a:lstStyle>
          <a:p>
            <a:pPr lvl="0"/>
            <a:r>
              <a:rPr lang="de-DE" dirty="0"/>
              <a:t>Hervorhebung</a:t>
            </a:r>
          </a:p>
        </p:txBody>
      </p:sp>
    </p:spTree>
    <p:extLst>
      <p:ext uri="{BB962C8B-B14F-4D97-AF65-F5344CB8AC3E}">
        <p14:creationId xmlns:p14="http://schemas.microsoft.com/office/powerpoint/2010/main" val="2910894936"/>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KAPITEL HERVORHEBUNG MIT VIEL INHALT.">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88A6D120-9FDF-4BA4-88F2-0C6E4507EEA9}"/>
              </a:ext>
            </a:extLst>
          </p:cNvPr>
          <p:cNvSpPr/>
          <p:nvPr userDrawn="1"/>
        </p:nvSpPr>
        <p:spPr>
          <a:xfrm>
            <a:off x="0" y="0"/>
            <a:ext cx="9144000" cy="514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a:p>
        </p:txBody>
      </p:sp>
      <p:sp>
        <p:nvSpPr>
          <p:cNvPr id="2" name="Titel 1">
            <a:extLst>
              <a:ext uri="{FF2B5EF4-FFF2-40B4-BE49-F238E27FC236}">
                <a16:creationId xmlns:a16="http://schemas.microsoft.com/office/drawing/2014/main" id="{F5F15F71-44DB-4D13-AE55-D28F1D1B73C5}"/>
              </a:ext>
            </a:extLst>
          </p:cNvPr>
          <p:cNvSpPr>
            <a:spLocks noGrp="1"/>
          </p:cNvSpPr>
          <p:nvPr>
            <p:ph type="title" hasCustomPrompt="1"/>
          </p:nvPr>
        </p:nvSpPr>
        <p:spPr>
          <a:xfrm>
            <a:off x="468000" y="828000"/>
            <a:ext cx="8172000" cy="540000"/>
          </a:xfrm>
        </p:spPr>
        <p:txBody>
          <a:bodyPr/>
          <a:lstStyle>
            <a:lvl1pPr>
              <a:lnSpc>
                <a:spcPts val="4400"/>
              </a:lnSpc>
              <a:defRPr sz="3600">
                <a:solidFill>
                  <a:schemeClr val="bg1"/>
                </a:solidFill>
              </a:defRPr>
            </a:lvl1pPr>
          </a:lstStyle>
          <a:p>
            <a:r>
              <a:rPr lang="de-DE" dirty="0"/>
              <a:t>Kapitel</a:t>
            </a:r>
          </a:p>
        </p:txBody>
      </p:sp>
      <p:sp>
        <p:nvSpPr>
          <p:cNvPr id="9" name="Textplatzhalter 8">
            <a:extLst>
              <a:ext uri="{FF2B5EF4-FFF2-40B4-BE49-F238E27FC236}">
                <a16:creationId xmlns:a16="http://schemas.microsoft.com/office/drawing/2014/main" id="{F3B6EDCF-E80D-4E83-A8E4-8D2B26F44C76}"/>
              </a:ext>
            </a:extLst>
          </p:cNvPr>
          <p:cNvSpPr>
            <a:spLocks noGrp="1"/>
          </p:cNvSpPr>
          <p:nvPr>
            <p:ph type="body" sz="quarter" idx="10" hasCustomPrompt="1"/>
          </p:nvPr>
        </p:nvSpPr>
        <p:spPr>
          <a:xfrm>
            <a:off x="468000" y="1367999"/>
            <a:ext cx="8172000" cy="2916000"/>
          </a:xfrm>
        </p:spPr>
        <p:txBody>
          <a:bodyPr/>
          <a:lstStyle>
            <a:lvl1pPr>
              <a:lnSpc>
                <a:spcPts val="4400"/>
              </a:lnSpc>
              <a:spcAft>
                <a:spcPts val="0"/>
              </a:spcAft>
              <a:defRPr sz="3600" b="0">
                <a:solidFill>
                  <a:schemeClr val="bg1"/>
                </a:solidFill>
              </a:defRPr>
            </a:lvl1pPr>
            <a:lvl2pPr>
              <a:lnSpc>
                <a:spcPts val="4400"/>
              </a:lnSpc>
              <a:defRPr sz="3600" b="0">
                <a:solidFill>
                  <a:schemeClr val="bg1"/>
                </a:solidFill>
              </a:defRPr>
            </a:lvl2pPr>
            <a:lvl3pPr>
              <a:lnSpc>
                <a:spcPts val="4400"/>
              </a:lnSpc>
              <a:defRPr sz="3600" b="0">
                <a:solidFill>
                  <a:schemeClr val="bg1"/>
                </a:solidFill>
              </a:defRPr>
            </a:lvl3pPr>
            <a:lvl4pPr>
              <a:lnSpc>
                <a:spcPts val="4400"/>
              </a:lnSpc>
              <a:defRPr sz="3600" b="0">
                <a:solidFill>
                  <a:schemeClr val="bg1"/>
                </a:solidFill>
              </a:defRPr>
            </a:lvl4pPr>
            <a:lvl5pPr>
              <a:lnSpc>
                <a:spcPts val="4400"/>
              </a:lnSpc>
              <a:defRPr sz="3600" b="0">
                <a:solidFill>
                  <a:schemeClr val="bg1"/>
                </a:solidFill>
              </a:defRPr>
            </a:lvl5pPr>
            <a:lvl6pPr>
              <a:lnSpc>
                <a:spcPts val="4400"/>
              </a:lnSpc>
              <a:defRPr sz="3600" b="0">
                <a:solidFill>
                  <a:schemeClr val="bg1"/>
                </a:solidFill>
              </a:defRPr>
            </a:lvl6pPr>
            <a:lvl7pPr>
              <a:lnSpc>
                <a:spcPts val="4400"/>
              </a:lnSpc>
              <a:defRPr sz="3600" b="0">
                <a:solidFill>
                  <a:schemeClr val="bg1"/>
                </a:solidFill>
              </a:defRPr>
            </a:lvl7pPr>
            <a:lvl8pPr>
              <a:lnSpc>
                <a:spcPts val="4400"/>
              </a:lnSpc>
              <a:defRPr sz="3600" b="0">
                <a:solidFill>
                  <a:schemeClr val="bg1"/>
                </a:solidFill>
              </a:defRPr>
            </a:lvl8pPr>
            <a:lvl9pPr>
              <a:lnSpc>
                <a:spcPts val="4400"/>
              </a:lnSpc>
              <a:defRPr sz="3600" b="0">
                <a:solidFill>
                  <a:schemeClr val="bg1"/>
                </a:solidFill>
              </a:defRPr>
            </a:lvl9pPr>
          </a:lstStyle>
          <a:p>
            <a:pPr lvl="0"/>
            <a:r>
              <a:rPr lang="de-DE" dirty="0"/>
              <a:t>Hervorhebung</a:t>
            </a:r>
          </a:p>
          <a:p>
            <a:pPr lvl="1"/>
            <a:endParaRPr lang="de-DE" dirty="0"/>
          </a:p>
        </p:txBody>
      </p:sp>
    </p:spTree>
    <p:extLst>
      <p:ext uri="{BB962C8B-B14F-4D97-AF65-F5344CB8AC3E}">
        <p14:creationId xmlns:p14="http://schemas.microsoft.com/office/powerpoint/2010/main" val="1897051093"/>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Headline // Inhal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3" name="Inhaltsplatzhalter 2"/>
          <p:cNvSpPr>
            <a:spLocks noGrp="1"/>
          </p:cNvSpPr>
          <p:nvPr>
            <p:ph idx="1" hasCustomPrompt="1"/>
          </p:nvPr>
        </p:nvSpPr>
        <p:spPr/>
        <p:txBody>
          <a:bodyPr/>
          <a:lstStyle>
            <a:lvl1pPr>
              <a:defRPr/>
            </a:lvl1pPr>
            <a:lvl2pPr defTabSz="234000">
              <a:tabLst>
                <a:tab pos="234000" algn="l"/>
              </a:tabLst>
              <a:defRPr/>
            </a:lvl2pPr>
            <a:lvl3pPr defTabSz="234000">
              <a:tabLst>
                <a:tab pos="234000" algn="l"/>
              </a:tabLst>
              <a:defRPr/>
            </a:lvl3pPr>
            <a:lvl4pPr defTabSz="234000">
              <a:tabLst>
                <a:tab pos="234000" algn="l"/>
              </a:tabLst>
              <a:defRPr/>
            </a:lvl4pPr>
            <a:lvl5pPr defTabSz="234000">
              <a:tabLst>
                <a:tab pos="234000" algn="l"/>
              </a:tabLst>
              <a:defRPr/>
            </a:lvl5pPr>
            <a:lvl6pPr marL="0" indent="0" defTabSz="234000">
              <a:buFont typeface="+mj-lt"/>
              <a:buNone/>
              <a:tabLst>
                <a:tab pos="234000" algn="l"/>
              </a:tabLst>
              <a:defRPr/>
            </a:lvl6pPr>
            <a:lvl7pPr defTabSz="234000">
              <a:tabLst>
                <a:tab pos="234000" algn="l"/>
              </a:tabLst>
              <a:defRPr/>
            </a:lvl7pPr>
            <a:lvl8pPr defTabSz="234000">
              <a:tabLst>
                <a:tab pos="234000" algn="l"/>
              </a:tabLst>
              <a:defRPr/>
            </a:lvl8pPr>
            <a:lvl9pPr defTabSz="234000">
              <a:tabLst>
                <a:tab pos="234000" algn="l"/>
              </a:tabLst>
              <a:defRPr/>
            </a:lvl9pPr>
          </a:lstStyle>
          <a:p>
            <a:pPr lvl="0"/>
            <a:r>
              <a:rPr lang="de-DE" dirty="0" err="1"/>
              <a:t>Subline</a:t>
            </a:r>
            <a:r>
              <a:rPr lang="de-DE" dirty="0"/>
              <a:t> auf erster Ebene // für weitere Ebenen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Titel | ggf. weitere Angaben</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Tree>
    <p:extLst>
      <p:ext uri="{BB962C8B-B14F-4D97-AF65-F5344CB8AC3E}">
        <p14:creationId xmlns:p14="http://schemas.microsoft.com/office/powerpoint/2010/main" val="3370586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Headline // Tabell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Titel | ggf. weitere Angaben</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
        <p:nvSpPr>
          <p:cNvPr id="5" name="Tabellenplatzhalter 4">
            <a:extLst>
              <a:ext uri="{FF2B5EF4-FFF2-40B4-BE49-F238E27FC236}">
                <a16:creationId xmlns:a16="http://schemas.microsoft.com/office/drawing/2014/main" id="{F5A8BB0B-4BD0-4791-8A9B-89C9D0000E35}"/>
              </a:ext>
            </a:extLst>
          </p:cNvPr>
          <p:cNvSpPr>
            <a:spLocks noGrp="1"/>
          </p:cNvSpPr>
          <p:nvPr>
            <p:ph type="tbl" sz="quarter" idx="13"/>
          </p:nvPr>
        </p:nvSpPr>
        <p:spPr>
          <a:xfrm>
            <a:off x="468000" y="918000"/>
            <a:ext cx="8172000" cy="3366000"/>
          </a:xfrm>
        </p:spPr>
        <p:txBody>
          <a:bodyPr anchor="ctr"/>
          <a:lstStyle>
            <a:lvl1pPr algn="ctr">
              <a:defRPr/>
            </a:lvl1pPr>
          </a:lstStyle>
          <a:p>
            <a:r>
              <a:rPr lang="de-DE"/>
              <a:t>Tabelle durch Klicken auf Symbol hinzufügen</a:t>
            </a:r>
            <a:endParaRPr lang="de-DE" dirty="0"/>
          </a:p>
        </p:txBody>
      </p:sp>
      <p:grpSp>
        <p:nvGrpSpPr>
          <p:cNvPr id="6" name="Regieanweisungen">
            <a:extLst>
              <a:ext uri="{FF2B5EF4-FFF2-40B4-BE49-F238E27FC236}">
                <a16:creationId xmlns:a16="http://schemas.microsoft.com/office/drawing/2014/main" id="{20CE116F-C667-495A-B654-8B72C3A079E7}"/>
              </a:ext>
            </a:extLst>
          </p:cNvPr>
          <p:cNvGrpSpPr/>
          <p:nvPr userDrawn="1"/>
        </p:nvGrpSpPr>
        <p:grpSpPr>
          <a:xfrm>
            <a:off x="-2628800" y="-468000"/>
            <a:ext cx="14833648" cy="6083999"/>
            <a:chOff x="-2628800" y="-468000"/>
            <a:chExt cx="14833648" cy="6083999"/>
          </a:xfrm>
        </p:grpSpPr>
        <p:sp>
          <p:nvSpPr>
            <p:cNvPr id="16" name="Listenebenen">
              <a:extLst>
                <a:ext uri="{FF2B5EF4-FFF2-40B4-BE49-F238E27FC236}">
                  <a16:creationId xmlns:a16="http://schemas.microsoft.com/office/drawing/2014/main" id="{84A0104B-AA90-4DE7-ADAE-6959FBC15DB1}"/>
                </a:ext>
              </a:extLst>
            </p:cNvPr>
            <p:cNvSpPr txBox="1"/>
            <p:nvPr userDrawn="1"/>
          </p:nvSpPr>
          <p:spPr>
            <a:xfrm rot="10800000" flipH="1" flipV="1">
              <a:off x="-2628800" y="1368000"/>
              <a:ext cx="2520800" cy="1527786"/>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marL="0" marR="0" lvl="0" indent="0" algn="r" defTabSz="905951" rtl="0" eaLnBrk="1" fontAlgn="auto" latinLnBrk="0" hangingPunct="1">
                <a:lnSpc>
                  <a:spcPct val="100000"/>
                </a:lnSpc>
                <a:spcBef>
                  <a:spcPts val="0"/>
                </a:spcBef>
                <a:spcAft>
                  <a:spcPts val="0"/>
                </a:spcAft>
                <a:buClrTx/>
                <a:buSzTx/>
                <a:buFontTx/>
                <a:buNone/>
                <a:tabLst/>
                <a:defRPr/>
              </a:pPr>
              <a:r>
                <a:rPr lang="de-DE" sz="1200" b="0" baseline="0" dirty="0">
                  <a:solidFill>
                    <a:schemeClr val="tx1"/>
                  </a:solidFill>
                  <a:latin typeface="+mn-lt"/>
                </a:rPr>
                <a:t>Einfärbung einer Spalte/Zeile: </a:t>
              </a:r>
              <a:br>
                <a:rPr lang="de-DE" sz="1200" b="0" baseline="0" dirty="0">
                  <a:solidFill>
                    <a:schemeClr val="tx1"/>
                  </a:solidFill>
                  <a:latin typeface="+mn-lt"/>
                </a:rPr>
              </a:br>
              <a:r>
                <a:rPr lang="de-DE" sz="1200" b="1" baseline="0" dirty="0">
                  <a:solidFill>
                    <a:schemeClr val="tx1"/>
                  </a:solidFill>
                  <a:latin typeface="+mn-lt"/>
                </a:rPr>
                <a:t>Markieren der Spalte/Zeile:</a:t>
              </a:r>
            </a:p>
            <a:p>
              <a:pPr marL="0" marR="0" lvl="0" indent="0" algn="r"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 Entwurf / Tabellentools &gt; Schattierung &gt;</a:t>
              </a:r>
            </a:p>
            <a:p>
              <a:pPr marL="0" marR="0" lvl="0" indent="0" algn="r" defTabSz="905951" rtl="0" eaLnBrk="1" fontAlgn="auto" latinLnBrk="0" hangingPunct="1">
                <a:lnSpc>
                  <a:spcPct val="100000"/>
                </a:lnSpc>
                <a:spcBef>
                  <a:spcPts val="0"/>
                </a:spcBef>
                <a:spcAft>
                  <a:spcPts val="0"/>
                </a:spcAft>
                <a:buClrTx/>
                <a:buSzTx/>
                <a:buFontTx/>
                <a:buNone/>
                <a:tabLst/>
                <a:defRPr/>
              </a:pPr>
              <a:endParaRPr lang="de-DE" sz="1200" b="1" baseline="0" dirty="0">
                <a:solidFill>
                  <a:schemeClr val="tx1"/>
                </a:solidFill>
                <a:latin typeface="+mn-lt"/>
              </a:endParaRPr>
            </a:p>
            <a:p>
              <a:pPr marL="0" marR="0" lvl="0" indent="0" algn="r"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Die gewünschte Farbe aus den Designfarben auswählen</a:t>
              </a:r>
            </a:p>
          </p:txBody>
        </p:sp>
        <p:sp>
          <p:nvSpPr>
            <p:cNvPr id="10" name="Zurücksetzen">
              <a:extLst>
                <a:ext uri="{FF2B5EF4-FFF2-40B4-BE49-F238E27FC236}">
                  <a16:creationId xmlns:a16="http://schemas.microsoft.com/office/drawing/2014/main" id="{431D1FFE-03BA-4520-A89B-CDD1BC7E4751}"/>
                </a:ext>
              </a:extLst>
            </p:cNvPr>
            <p:cNvSpPr txBox="1"/>
            <p:nvPr userDrawn="1"/>
          </p:nvSpPr>
          <p:spPr>
            <a:xfrm rot="10800000" flipH="1" flipV="1">
              <a:off x="9252000" y="648000"/>
              <a:ext cx="1944000" cy="612000"/>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indent="0" algn="l">
                <a:lnSpc>
                  <a:spcPct val="100000"/>
                </a:lnSpc>
                <a:spcBef>
                  <a:spcPts val="0"/>
                </a:spcBef>
                <a:spcAft>
                  <a:spcPts val="0"/>
                </a:spcAft>
              </a:pPr>
              <a:r>
                <a:rPr lang="de-DE" sz="1200" b="0" baseline="0" dirty="0">
                  <a:solidFill>
                    <a:schemeClr val="tx1"/>
                  </a:solidFill>
                  <a:latin typeface="+mn-lt"/>
                </a:rPr>
                <a:t>Folie in Ursprungsform </a:t>
              </a:r>
            </a:p>
            <a:p>
              <a:pPr indent="0" algn="l">
                <a:lnSpc>
                  <a:spcPct val="100000"/>
                </a:lnSpc>
                <a:spcBef>
                  <a:spcPts val="0"/>
                </a:spcBef>
                <a:spcAft>
                  <a:spcPts val="0"/>
                </a:spcAft>
              </a:pPr>
              <a:r>
                <a:rPr lang="de-DE" sz="1200" b="0" baseline="0" dirty="0">
                  <a:solidFill>
                    <a:schemeClr val="tx1"/>
                  </a:solidFill>
                  <a:latin typeface="+mn-lt"/>
                </a:rPr>
                <a:t>bringen über Menü:</a:t>
              </a:r>
            </a:p>
            <a:p>
              <a:pPr indent="0" algn="l">
                <a:lnSpc>
                  <a:spcPct val="100000"/>
                </a:lnSpc>
                <a:spcBef>
                  <a:spcPts val="0"/>
                </a:spcBef>
                <a:spcAft>
                  <a:spcPts val="0"/>
                </a:spcAft>
              </a:pPr>
              <a:r>
                <a:rPr lang="de-DE" sz="1200" b="1" baseline="0" dirty="0">
                  <a:solidFill>
                    <a:schemeClr val="tx1"/>
                  </a:solidFill>
                  <a:latin typeface="+mn-lt"/>
                </a:rPr>
                <a:t>Start &gt; Folien &gt; Zurücksetzen</a:t>
              </a:r>
            </a:p>
          </p:txBody>
        </p:sp>
        <p:sp>
          <p:nvSpPr>
            <p:cNvPr id="11" name="Hilfslinien">
              <a:extLst>
                <a:ext uri="{FF2B5EF4-FFF2-40B4-BE49-F238E27FC236}">
                  <a16:creationId xmlns:a16="http://schemas.microsoft.com/office/drawing/2014/main" id="{38EA8585-E11F-4D10-9DAB-78E6756B2D63}"/>
                </a:ext>
              </a:extLst>
            </p:cNvPr>
            <p:cNvSpPr txBox="1"/>
            <p:nvPr userDrawn="1"/>
          </p:nvSpPr>
          <p:spPr>
            <a:xfrm rot="10800000" flipH="1" flipV="1">
              <a:off x="431801" y="-468000"/>
              <a:ext cx="8280400" cy="360000"/>
            </a:xfrm>
            <a:prstGeom prst="rect">
              <a:avLst/>
            </a:prstGeom>
            <a:noFill/>
            <a:ln w="12700">
              <a:noFill/>
            </a:ln>
          </p:spPr>
          <p:txBody>
            <a:bodyPr vert="horz" wrap="square" lIns="0" tIns="0" rIns="0" bIns="0" rtlCol="0" anchor="b"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marL="0" marR="0" lvl="0" indent="0" algn="ctr" defTabSz="1033419"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a:ln>
                    <a:noFill/>
                  </a:ln>
                  <a:solidFill>
                    <a:schemeClr val="tx1"/>
                  </a:solidFill>
                  <a:effectLst/>
                  <a:uLnTx/>
                  <a:uFillTx/>
                  <a:latin typeface="+mn-lt"/>
                  <a:ea typeface="+mn-ea"/>
                  <a:cs typeface="+mn-cs"/>
                </a:rPr>
                <a:t>Löschen einer Spalte/Zeile: </a:t>
              </a:r>
              <a:r>
                <a:rPr kumimoji="0" lang="de-DE" sz="1200" b="1" i="0" u="none" strike="noStrike" kern="1200" cap="none" spc="0" normalizeH="0" baseline="0" noProof="0" dirty="0">
                  <a:ln>
                    <a:noFill/>
                  </a:ln>
                  <a:solidFill>
                    <a:schemeClr val="tx1"/>
                  </a:solidFill>
                  <a:effectLst/>
                  <a:uLnTx/>
                  <a:uFillTx/>
                  <a:latin typeface="+mn-lt"/>
                  <a:ea typeface="+mn-ea"/>
                  <a:cs typeface="+mn-cs"/>
                </a:rPr>
                <a:t>Markieren der Spalte/Zeile: Layout &gt; Löschen &gt; Spalte bzw. Zeile löschen</a:t>
              </a:r>
            </a:p>
          </p:txBody>
        </p:sp>
        <p:sp>
          <p:nvSpPr>
            <p:cNvPr id="12" name="Fußzeile">
              <a:extLst>
                <a:ext uri="{FF2B5EF4-FFF2-40B4-BE49-F238E27FC236}">
                  <a16:creationId xmlns:a16="http://schemas.microsoft.com/office/drawing/2014/main" id="{4EFB3271-7B15-42ED-A704-B39FAEDC1436}"/>
                </a:ext>
              </a:extLst>
            </p:cNvPr>
            <p:cNvSpPr txBox="1"/>
            <p:nvPr userDrawn="1"/>
          </p:nvSpPr>
          <p:spPr>
            <a:xfrm rot="10800000" flipH="1" flipV="1">
              <a:off x="431800" y="5255998"/>
              <a:ext cx="8280400" cy="360001"/>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marL="0" marR="0" lvl="0" indent="0" algn="ctr" defTabSz="1033419" rtl="0" eaLnBrk="1" fontAlgn="auto" latinLnBrk="0" hangingPunct="1">
                <a:lnSpc>
                  <a:spcPct val="100000"/>
                </a:lnSpc>
                <a:spcBef>
                  <a:spcPts val="0"/>
                </a:spcBef>
                <a:spcAft>
                  <a:spcPts val="0"/>
                </a:spcAft>
                <a:buClrTx/>
                <a:buSzTx/>
                <a:buFontTx/>
                <a:buNone/>
                <a:tabLst/>
                <a:defRPr/>
              </a:pPr>
              <a:r>
                <a:rPr lang="de-DE" sz="1200" b="0" baseline="0" dirty="0">
                  <a:solidFill>
                    <a:schemeClr val="tx1"/>
                  </a:solidFill>
                  <a:latin typeface="+mn-lt"/>
                </a:rPr>
                <a:t>Fußzeile anpassen: </a:t>
              </a:r>
              <a:r>
                <a:rPr lang="de-DE" sz="1200" b="1" baseline="0" dirty="0">
                  <a:solidFill>
                    <a:schemeClr val="tx1"/>
                  </a:solidFill>
                  <a:latin typeface="+mn-lt"/>
                </a:rPr>
                <a:t>Einfügen &gt; Text &gt; Kopf- und Fußzeile</a:t>
              </a:r>
            </a:p>
          </p:txBody>
        </p:sp>
        <p:sp>
          <p:nvSpPr>
            <p:cNvPr id="13" name="Layoutwechsel">
              <a:extLst>
                <a:ext uri="{FF2B5EF4-FFF2-40B4-BE49-F238E27FC236}">
                  <a16:creationId xmlns:a16="http://schemas.microsoft.com/office/drawing/2014/main" id="{6BCDAEA0-53BC-4E57-84CA-5C530F05A90E}"/>
                </a:ext>
              </a:extLst>
            </p:cNvPr>
            <p:cNvSpPr txBox="1"/>
            <p:nvPr userDrawn="1"/>
          </p:nvSpPr>
          <p:spPr>
            <a:xfrm rot="10800000" flipH="1" flipV="1">
              <a:off x="9252000" y="2283786"/>
              <a:ext cx="2952848" cy="1044048"/>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indent="0" algn="l">
                <a:lnSpc>
                  <a:spcPct val="100000"/>
                </a:lnSpc>
                <a:spcBef>
                  <a:spcPts val="0"/>
                </a:spcBef>
                <a:spcAft>
                  <a:spcPts val="0"/>
                </a:spcAft>
              </a:pPr>
              <a:r>
                <a:rPr lang="de-DE" sz="1200" b="0" baseline="0" dirty="0">
                  <a:solidFill>
                    <a:schemeClr val="tx1"/>
                  </a:solidFill>
                  <a:latin typeface="+mn-lt"/>
                </a:rPr>
                <a:t>Einfügen einer Spalte/Zeile:</a:t>
              </a:r>
            </a:p>
            <a:p>
              <a:pPr indent="0" algn="l">
                <a:lnSpc>
                  <a:spcPct val="100000"/>
                </a:lnSpc>
                <a:spcBef>
                  <a:spcPts val="0"/>
                </a:spcBef>
                <a:spcAft>
                  <a:spcPts val="0"/>
                </a:spcAft>
              </a:pPr>
              <a:r>
                <a:rPr lang="de-DE" sz="1200" b="1" baseline="0" dirty="0">
                  <a:solidFill>
                    <a:schemeClr val="tx1"/>
                  </a:solidFill>
                  <a:latin typeface="+mn-lt"/>
                </a:rPr>
                <a:t>Markieren der Spalte/Zeile neben der eine weitere eingefügt werden soll:</a:t>
              </a:r>
            </a:p>
            <a:p>
              <a:pPr indent="0" algn="l">
                <a:lnSpc>
                  <a:spcPct val="100000"/>
                </a:lnSpc>
                <a:spcBef>
                  <a:spcPts val="0"/>
                </a:spcBef>
                <a:spcAft>
                  <a:spcPts val="0"/>
                </a:spcAft>
              </a:pPr>
              <a:r>
                <a:rPr lang="de-DE" sz="1200" b="1" baseline="0" dirty="0">
                  <a:solidFill>
                    <a:schemeClr val="tx1"/>
                  </a:solidFill>
                  <a:latin typeface="+mn-lt"/>
                </a:rPr>
                <a:t>Layout &gt; Hier die gewünschte Einfügeoption auswählen</a:t>
              </a:r>
            </a:p>
          </p:txBody>
        </p:sp>
      </p:grpSp>
      <p:cxnSp>
        <p:nvCxnSpPr>
          <p:cNvPr id="19" name="Gerader Verbinder 18">
            <a:extLst>
              <a:ext uri="{FF2B5EF4-FFF2-40B4-BE49-F238E27FC236}">
                <a16:creationId xmlns:a16="http://schemas.microsoft.com/office/drawing/2014/main" id="{4573989D-8FFD-4555-AAB7-592C2CE3AC9F}"/>
              </a:ext>
            </a:extLst>
          </p:cNvPr>
          <p:cNvCxnSpPr/>
          <p:nvPr userDrawn="1"/>
        </p:nvCxnSpPr>
        <p:spPr>
          <a:xfrm>
            <a:off x="0" y="4485600"/>
            <a:ext cx="9144000"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pic>
        <p:nvPicPr>
          <p:cNvPr id="4" name="Grafik 3">
            <a:extLst>
              <a:ext uri="{FF2B5EF4-FFF2-40B4-BE49-F238E27FC236}">
                <a16:creationId xmlns:a16="http://schemas.microsoft.com/office/drawing/2014/main" id="{F3269418-AEC9-43D6-9A0C-41CA02546BAE}"/>
              </a:ext>
            </a:extLst>
          </p:cNvPr>
          <p:cNvPicPr>
            <a:picLocks noChangeAspect="1"/>
          </p:cNvPicPr>
          <p:nvPr userDrawn="1"/>
        </p:nvPicPr>
        <p:blipFill rotWithShape="1">
          <a:blip r:embed="rId2"/>
          <a:srcRect b="4513"/>
          <a:stretch/>
        </p:blipFill>
        <p:spPr>
          <a:xfrm>
            <a:off x="9252000" y="3327773"/>
            <a:ext cx="2067213" cy="864158"/>
          </a:xfrm>
          <a:prstGeom prst="rect">
            <a:avLst/>
          </a:prstGeom>
        </p:spPr>
      </p:pic>
      <p:pic>
        <p:nvPicPr>
          <p:cNvPr id="15" name="Grafik 14">
            <a:extLst>
              <a:ext uri="{FF2B5EF4-FFF2-40B4-BE49-F238E27FC236}">
                <a16:creationId xmlns:a16="http://schemas.microsoft.com/office/drawing/2014/main" id="{081CC49D-33BF-49DC-B533-86BE2EB412AB}"/>
              </a:ext>
            </a:extLst>
          </p:cNvPr>
          <p:cNvPicPr>
            <a:picLocks noChangeAspect="1"/>
          </p:cNvPicPr>
          <p:nvPr userDrawn="1"/>
        </p:nvPicPr>
        <p:blipFill>
          <a:blip r:embed="rId3"/>
          <a:stretch>
            <a:fillRect/>
          </a:stretch>
        </p:blipFill>
        <p:spPr>
          <a:xfrm>
            <a:off x="7308000" y="4679640"/>
            <a:ext cx="1512000" cy="288720"/>
          </a:xfrm>
          <a:prstGeom prst="rect">
            <a:avLst/>
          </a:prstGeom>
        </p:spPr>
      </p:pic>
    </p:spTree>
    <p:extLst>
      <p:ext uri="{BB962C8B-B14F-4D97-AF65-F5344CB8AC3E}">
        <p14:creationId xmlns:p14="http://schemas.microsoft.com/office/powerpoint/2010/main" val="2252541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Bild vollflächig">
    <p:spTree>
      <p:nvGrpSpPr>
        <p:cNvPr id="1" name=""/>
        <p:cNvGrpSpPr/>
        <p:nvPr/>
      </p:nvGrpSpPr>
      <p:grpSpPr>
        <a:xfrm>
          <a:off x="0" y="0"/>
          <a:ext cx="0" cy="0"/>
          <a:chOff x="0" y="0"/>
          <a:chExt cx="0" cy="0"/>
        </a:xfrm>
      </p:grpSpPr>
      <p:sp>
        <p:nvSpPr>
          <p:cNvPr id="7" name="Bildplatzhalter 6">
            <a:extLst>
              <a:ext uri="{FF2B5EF4-FFF2-40B4-BE49-F238E27FC236}">
                <a16:creationId xmlns:a16="http://schemas.microsoft.com/office/drawing/2014/main" id="{EC3A98A1-0379-4B57-A126-017C70E1949C}"/>
              </a:ext>
            </a:extLst>
          </p:cNvPr>
          <p:cNvSpPr>
            <a:spLocks noGrp="1" noChangeAspect="1"/>
          </p:cNvSpPr>
          <p:nvPr>
            <p:ph type="pic" sz="quarter" idx="10" hasCustomPrompt="1"/>
          </p:nvPr>
        </p:nvSpPr>
        <p:spPr>
          <a:xfrm>
            <a:off x="0" y="0"/>
            <a:ext cx="9144000" cy="5148000"/>
          </a:xfrm>
        </p:spPr>
        <p:txBody>
          <a:bodyPr anchor="ctr"/>
          <a:lstStyle>
            <a:lvl1pPr algn="ctr">
              <a:defRPr/>
            </a:lvl1pPr>
          </a:lstStyle>
          <a:p>
            <a:r>
              <a:rPr lang="de-DE" dirty="0"/>
              <a:t>Vollbild durch klicken einfügen.</a:t>
            </a:r>
          </a:p>
        </p:txBody>
      </p:sp>
    </p:spTree>
    <p:extLst>
      <p:ext uri="{BB962C8B-B14F-4D97-AF65-F5344CB8AC3E}">
        <p14:creationId xmlns:p14="http://schemas.microsoft.com/office/powerpoint/2010/main" val="3911177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ild klein">
    <p:spTree>
      <p:nvGrpSpPr>
        <p:cNvPr id="1" name=""/>
        <p:cNvGrpSpPr/>
        <p:nvPr/>
      </p:nvGrpSpPr>
      <p:grpSpPr>
        <a:xfrm>
          <a:off x="0" y="0"/>
          <a:ext cx="0" cy="0"/>
          <a:chOff x="0" y="0"/>
          <a:chExt cx="0" cy="0"/>
        </a:xfrm>
      </p:grpSpPr>
      <p:sp>
        <p:nvSpPr>
          <p:cNvPr id="7" name="Bildplatzhalter 6">
            <a:extLst>
              <a:ext uri="{FF2B5EF4-FFF2-40B4-BE49-F238E27FC236}">
                <a16:creationId xmlns:a16="http://schemas.microsoft.com/office/drawing/2014/main" id="{EC3A98A1-0379-4B57-A126-017C70E1949C}"/>
              </a:ext>
            </a:extLst>
          </p:cNvPr>
          <p:cNvSpPr>
            <a:spLocks noGrp="1" noChangeAspect="1"/>
          </p:cNvSpPr>
          <p:nvPr>
            <p:ph type="pic" sz="quarter" idx="10"/>
          </p:nvPr>
        </p:nvSpPr>
        <p:spPr>
          <a:xfrm>
            <a:off x="2052000" y="468000"/>
            <a:ext cx="5040000" cy="3366000"/>
          </a:xfrm>
        </p:spPr>
        <p:txBody>
          <a:bodyPr anchor="ctr"/>
          <a:lstStyle>
            <a:lvl1pPr algn="ctr">
              <a:defRPr/>
            </a:lvl1pPr>
          </a:lstStyle>
          <a:p>
            <a:r>
              <a:rPr lang="de-DE"/>
              <a:t>Bild durch Klicken auf Symbol hinzufügen</a:t>
            </a:r>
          </a:p>
        </p:txBody>
      </p:sp>
      <p:sp>
        <p:nvSpPr>
          <p:cNvPr id="3" name="Fußzeilenplatzhalter 2">
            <a:extLst>
              <a:ext uri="{FF2B5EF4-FFF2-40B4-BE49-F238E27FC236}">
                <a16:creationId xmlns:a16="http://schemas.microsoft.com/office/drawing/2014/main" id="{E97D7879-BA70-4DD0-99E9-74C1A1FA34B5}"/>
              </a:ext>
            </a:extLst>
          </p:cNvPr>
          <p:cNvSpPr>
            <a:spLocks noGrp="1"/>
          </p:cNvSpPr>
          <p:nvPr>
            <p:ph type="ftr" sz="quarter" idx="12"/>
          </p:nvPr>
        </p:nvSpPr>
        <p:spPr/>
        <p:txBody>
          <a:bodyPr/>
          <a:lstStyle/>
          <a:p>
            <a:r>
              <a:rPr lang="de-DE"/>
              <a:t>Titel | ggf. weitere Angaben</a:t>
            </a:r>
            <a:endParaRPr lang="de-DE" dirty="0"/>
          </a:p>
        </p:txBody>
      </p:sp>
      <p:sp>
        <p:nvSpPr>
          <p:cNvPr id="4" name="Foliennummernplatzhalter 3">
            <a:extLst>
              <a:ext uri="{FF2B5EF4-FFF2-40B4-BE49-F238E27FC236}">
                <a16:creationId xmlns:a16="http://schemas.microsoft.com/office/drawing/2014/main" id="{EB422CC4-3EFE-4A06-B194-FAB2C24ECED1}"/>
              </a:ext>
            </a:extLst>
          </p:cNvPr>
          <p:cNvSpPr>
            <a:spLocks noGrp="1"/>
          </p:cNvSpPr>
          <p:nvPr>
            <p:ph type="sldNum" sz="quarter" idx="13"/>
          </p:nvPr>
        </p:nvSpPr>
        <p:spPr/>
        <p:txBody>
          <a:bodyPr/>
          <a:lstStyle/>
          <a:p>
            <a:fld id="{6C8FC03C-C266-4645-ABC5-645062898383}" type="slidenum">
              <a:rPr lang="de-DE" smtClean="0"/>
              <a:pPr/>
              <a:t>‹Nr.›</a:t>
            </a:fld>
            <a:r>
              <a:rPr lang="de-DE"/>
              <a:t> </a:t>
            </a:r>
            <a:endParaRPr lang="de-DE" dirty="0"/>
          </a:p>
        </p:txBody>
      </p:sp>
      <p:sp>
        <p:nvSpPr>
          <p:cNvPr id="6" name="Textplatzhalter 5">
            <a:extLst>
              <a:ext uri="{FF2B5EF4-FFF2-40B4-BE49-F238E27FC236}">
                <a16:creationId xmlns:a16="http://schemas.microsoft.com/office/drawing/2014/main" id="{6DC3B07E-B021-4B5C-9450-33EDD5844452}"/>
              </a:ext>
            </a:extLst>
          </p:cNvPr>
          <p:cNvSpPr>
            <a:spLocks noGrp="1"/>
          </p:cNvSpPr>
          <p:nvPr>
            <p:ph type="body" sz="quarter" idx="14" hasCustomPrompt="1"/>
          </p:nvPr>
        </p:nvSpPr>
        <p:spPr>
          <a:xfrm>
            <a:off x="2051999" y="3952800"/>
            <a:ext cx="5040000" cy="324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 für weitere Ebenen (Text)  &gt;&gt; Menü &gt; Start &gt; Absatz &gt; Listenebene erhöhen </a:t>
            </a:r>
          </a:p>
          <a:p>
            <a:pPr lvl="1"/>
            <a:r>
              <a:rPr lang="de-DE" dirty="0"/>
              <a:t>Zweite Ebene</a:t>
            </a:r>
          </a:p>
        </p:txBody>
      </p:sp>
    </p:spTree>
    <p:extLst>
      <p:ext uri="{BB962C8B-B14F-4D97-AF65-F5344CB8AC3E}">
        <p14:creationId xmlns:p14="http://schemas.microsoft.com/office/powerpoint/2010/main" val="2325704136"/>
      </p:ext>
    </p:extLst>
  </p:cSld>
  <p:clrMapOvr>
    <a:masterClrMapping/>
  </p:clrMapOvr>
  <p:extLst>
    <p:ext uri="{DCECCB84-F9BA-43D5-87BE-67443E8EF086}">
      <p15:sldGuideLst xmlns:p15="http://schemas.microsoft.com/office/powerpoint/2012/main">
        <p15:guide id="1" pos="1292" userDrawn="1">
          <p15:clr>
            <a:srgbClr val="FBAE40"/>
          </p15:clr>
        </p15:guide>
        <p15:guide id="2" pos="4468" userDrawn="1">
          <p15:clr>
            <a:srgbClr val="FBAE40"/>
          </p15:clr>
        </p15:guide>
        <p15:guide id="3" orient="horz" pos="291" userDrawn="1">
          <p15:clr>
            <a:srgbClr val="FBAE40"/>
          </p15:clr>
        </p15:guide>
        <p15:guide id="4" orient="horz" pos="2419"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Bilder">
    <p:spTree>
      <p:nvGrpSpPr>
        <p:cNvPr id="1" name=""/>
        <p:cNvGrpSpPr/>
        <p:nvPr/>
      </p:nvGrpSpPr>
      <p:grpSpPr>
        <a:xfrm>
          <a:off x="0" y="0"/>
          <a:ext cx="0" cy="0"/>
          <a:chOff x="0" y="0"/>
          <a:chExt cx="0" cy="0"/>
        </a:xfrm>
      </p:grpSpPr>
      <p:sp>
        <p:nvSpPr>
          <p:cNvPr id="7" name="Bildplatzhalter 6">
            <a:extLst>
              <a:ext uri="{FF2B5EF4-FFF2-40B4-BE49-F238E27FC236}">
                <a16:creationId xmlns:a16="http://schemas.microsoft.com/office/drawing/2014/main" id="{EC3A98A1-0379-4B57-A126-017C70E1949C}"/>
              </a:ext>
            </a:extLst>
          </p:cNvPr>
          <p:cNvSpPr>
            <a:spLocks noGrp="1"/>
          </p:cNvSpPr>
          <p:nvPr>
            <p:ph type="pic" sz="quarter" idx="10"/>
          </p:nvPr>
        </p:nvSpPr>
        <p:spPr>
          <a:xfrm>
            <a:off x="468000" y="468000"/>
            <a:ext cx="3960000" cy="2646000"/>
          </a:xfrm>
        </p:spPr>
        <p:txBody>
          <a:bodyPr anchor="ctr"/>
          <a:lstStyle>
            <a:lvl1pPr algn="ctr">
              <a:defRPr/>
            </a:lvl1pPr>
          </a:lstStyle>
          <a:p>
            <a:r>
              <a:rPr lang="de-DE"/>
              <a:t>Bild durch Klicken auf Symbol hinzufügen</a:t>
            </a:r>
          </a:p>
        </p:txBody>
      </p:sp>
      <p:sp>
        <p:nvSpPr>
          <p:cNvPr id="3" name="Fußzeilenplatzhalter 2">
            <a:extLst>
              <a:ext uri="{FF2B5EF4-FFF2-40B4-BE49-F238E27FC236}">
                <a16:creationId xmlns:a16="http://schemas.microsoft.com/office/drawing/2014/main" id="{E97D7879-BA70-4DD0-99E9-74C1A1FA34B5}"/>
              </a:ext>
            </a:extLst>
          </p:cNvPr>
          <p:cNvSpPr>
            <a:spLocks noGrp="1"/>
          </p:cNvSpPr>
          <p:nvPr>
            <p:ph type="ftr" sz="quarter" idx="12"/>
          </p:nvPr>
        </p:nvSpPr>
        <p:spPr/>
        <p:txBody>
          <a:bodyPr/>
          <a:lstStyle/>
          <a:p>
            <a:r>
              <a:rPr lang="de-DE"/>
              <a:t>Titel | ggf. weitere Angaben</a:t>
            </a:r>
            <a:endParaRPr lang="de-DE" dirty="0"/>
          </a:p>
        </p:txBody>
      </p:sp>
      <p:sp>
        <p:nvSpPr>
          <p:cNvPr id="4" name="Foliennummernplatzhalter 3">
            <a:extLst>
              <a:ext uri="{FF2B5EF4-FFF2-40B4-BE49-F238E27FC236}">
                <a16:creationId xmlns:a16="http://schemas.microsoft.com/office/drawing/2014/main" id="{EB422CC4-3EFE-4A06-B194-FAB2C24ECED1}"/>
              </a:ext>
            </a:extLst>
          </p:cNvPr>
          <p:cNvSpPr>
            <a:spLocks noGrp="1"/>
          </p:cNvSpPr>
          <p:nvPr>
            <p:ph type="sldNum" sz="quarter" idx="13"/>
          </p:nvPr>
        </p:nvSpPr>
        <p:spPr/>
        <p:txBody>
          <a:bodyPr/>
          <a:lstStyle/>
          <a:p>
            <a:fld id="{6C8FC03C-C266-4645-ABC5-645062898383}" type="slidenum">
              <a:rPr lang="de-DE" smtClean="0"/>
              <a:pPr/>
              <a:t>‹Nr.›</a:t>
            </a:fld>
            <a:r>
              <a:rPr lang="de-DE"/>
              <a:t> </a:t>
            </a:r>
            <a:endParaRPr lang="de-DE" dirty="0"/>
          </a:p>
        </p:txBody>
      </p:sp>
      <p:sp>
        <p:nvSpPr>
          <p:cNvPr id="6" name="Textplatzhalter 5">
            <a:extLst>
              <a:ext uri="{FF2B5EF4-FFF2-40B4-BE49-F238E27FC236}">
                <a16:creationId xmlns:a16="http://schemas.microsoft.com/office/drawing/2014/main" id="{6DC3B07E-B021-4B5C-9450-33EDD5844452}"/>
              </a:ext>
            </a:extLst>
          </p:cNvPr>
          <p:cNvSpPr>
            <a:spLocks noGrp="1"/>
          </p:cNvSpPr>
          <p:nvPr>
            <p:ph type="body" sz="quarter" idx="14" hasCustomPrompt="1"/>
          </p:nvPr>
        </p:nvSpPr>
        <p:spPr>
          <a:xfrm>
            <a:off x="468000" y="3240000"/>
            <a:ext cx="3960000" cy="1044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a:t>
            </a:r>
            <a:r>
              <a:rPr lang="de-DE" dirty="0" err="1"/>
              <a:t>Bildunterzeile</a:t>
            </a:r>
            <a:r>
              <a:rPr lang="de-DE" dirty="0"/>
              <a:t> // für weitere Ebenen (Text)  &gt;&gt; Menü &gt; Start &gt; Absatz &gt; Listenebene erhöhen </a:t>
            </a:r>
          </a:p>
          <a:p>
            <a:pPr lvl="1"/>
            <a:r>
              <a:rPr lang="de-DE" dirty="0"/>
              <a:t>Zweite Ebene</a:t>
            </a:r>
          </a:p>
        </p:txBody>
      </p:sp>
      <p:sp>
        <p:nvSpPr>
          <p:cNvPr id="8" name="Bildplatzhalter 6">
            <a:extLst>
              <a:ext uri="{FF2B5EF4-FFF2-40B4-BE49-F238E27FC236}">
                <a16:creationId xmlns:a16="http://schemas.microsoft.com/office/drawing/2014/main" id="{CFABEA7C-7103-4FAC-AAB1-B8FF06848676}"/>
              </a:ext>
            </a:extLst>
          </p:cNvPr>
          <p:cNvSpPr>
            <a:spLocks noGrp="1"/>
          </p:cNvSpPr>
          <p:nvPr>
            <p:ph type="pic" sz="quarter" idx="15"/>
          </p:nvPr>
        </p:nvSpPr>
        <p:spPr>
          <a:xfrm>
            <a:off x="4680000" y="468000"/>
            <a:ext cx="3960000" cy="2646000"/>
          </a:xfrm>
        </p:spPr>
        <p:txBody>
          <a:bodyPr anchor="ctr"/>
          <a:lstStyle>
            <a:lvl1pPr algn="ctr">
              <a:defRPr/>
            </a:lvl1pPr>
          </a:lstStyle>
          <a:p>
            <a:r>
              <a:rPr lang="de-DE"/>
              <a:t>Bild durch Klicken auf Symbol hinzufügen</a:t>
            </a:r>
          </a:p>
        </p:txBody>
      </p:sp>
      <p:sp>
        <p:nvSpPr>
          <p:cNvPr id="9" name="Textplatzhalter 5">
            <a:extLst>
              <a:ext uri="{FF2B5EF4-FFF2-40B4-BE49-F238E27FC236}">
                <a16:creationId xmlns:a16="http://schemas.microsoft.com/office/drawing/2014/main" id="{9CA26BD8-E4CD-4A9F-ACC0-895F1FD2744F}"/>
              </a:ext>
            </a:extLst>
          </p:cNvPr>
          <p:cNvSpPr>
            <a:spLocks noGrp="1"/>
          </p:cNvSpPr>
          <p:nvPr>
            <p:ph type="body" sz="quarter" idx="16" hasCustomPrompt="1"/>
          </p:nvPr>
        </p:nvSpPr>
        <p:spPr>
          <a:xfrm>
            <a:off x="4680000" y="3240000"/>
            <a:ext cx="3960000" cy="1044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a:t>
            </a:r>
            <a:r>
              <a:rPr lang="de-DE" dirty="0" err="1"/>
              <a:t>Bildunterzeile</a:t>
            </a:r>
            <a:r>
              <a:rPr lang="de-DE" dirty="0"/>
              <a:t> // für weitere Ebenen (Text)  &gt;&gt; Menü &gt; Start &gt; Absatz &gt; Listenebene erhöhen</a:t>
            </a:r>
          </a:p>
          <a:p>
            <a:pPr lvl="1"/>
            <a:r>
              <a:rPr lang="de-DE" dirty="0"/>
              <a:t>Zweite Ebene</a:t>
            </a:r>
          </a:p>
        </p:txBody>
      </p:sp>
    </p:spTree>
    <p:extLst>
      <p:ext uri="{BB962C8B-B14F-4D97-AF65-F5344CB8AC3E}">
        <p14:creationId xmlns:p14="http://schemas.microsoft.com/office/powerpoint/2010/main" val="622643563"/>
      </p:ext>
    </p:extLst>
  </p:cSld>
  <p:clrMapOvr>
    <a:masterClrMapping/>
  </p:clrMapOvr>
  <p:extLst>
    <p:ext uri="{DCECCB84-F9BA-43D5-87BE-67443E8EF086}">
      <p15:sldGuideLst xmlns:p15="http://schemas.microsoft.com/office/powerpoint/2012/main">
        <p15:guide id="1" pos="2945" userDrawn="1">
          <p15:clr>
            <a:srgbClr val="FBAE40"/>
          </p15:clr>
        </p15:guide>
        <p15:guide id="2" pos="5443" userDrawn="1">
          <p15:clr>
            <a:srgbClr val="FBAE40"/>
          </p15:clr>
        </p15:guide>
        <p15:guide id="3" orient="horz" pos="291">
          <p15:clr>
            <a:srgbClr val="FBAE40"/>
          </p15:clr>
        </p15:guide>
        <p15:guide id="4" orient="horz" pos="1963" userDrawn="1">
          <p15:clr>
            <a:srgbClr val="FBAE40"/>
          </p15:clr>
        </p15:guide>
        <p15:guide id="5" pos="279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Bilder inkl. Headline">
    <p:spTree>
      <p:nvGrpSpPr>
        <p:cNvPr id="1" name=""/>
        <p:cNvGrpSpPr/>
        <p:nvPr/>
      </p:nvGrpSpPr>
      <p:grpSpPr>
        <a:xfrm>
          <a:off x="0" y="0"/>
          <a:ext cx="0" cy="0"/>
          <a:chOff x="0" y="0"/>
          <a:chExt cx="0" cy="0"/>
        </a:xfrm>
      </p:grpSpPr>
      <p:sp>
        <p:nvSpPr>
          <p:cNvPr id="7" name="Bildplatzhalter 6">
            <a:extLst>
              <a:ext uri="{FF2B5EF4-FFF2-40B4-BE49-F238E27FC236}">
                <a16:creationId xmlns:a16="http://schemas.microsoft.com/office/drawing/2014/main" id="{EC3A98A1-0379-4B57-A126-017C70E1949C}"/>
              </a:ext>
            </a:extLst>
          </p:cNvPr>
          <p:cNvSpPr>
            <a:spLocks noGrp="1"/>
          </p:cNvSpPr>
          <p:nvPr>
            <p:ph type="pic" sz="quarter" idx="10"/>
          </p:nvPr>
        </p:nvSpPr>
        <p:spPr>
          <a:xfrm>
            <a:off x="468000" y="954000"/>
            <a:ext cx="3960000" cy="2646000"/>
          </a:xfrm>
        </p:spPr>
        <p:txBody>
          <a:bodyPr anchor="ctr"/>
          <a:lstStyle>
            <a:lvl1pPr algn="ctr">
              <a:defRPr/>
            </a:lvl1pPr>
          </a:lstStyle>
          <a:p>
            <a:r>
              <a:rPr lang="de-DE"/>
              <a:t>Bild durch Klicken auf Symbol hinzufügen</a:t>
            </a:r>
          </a:p>
        </p:txBody>
      </p:sp>
      <p:sp>
        <p:nvSpPr>
          <p:cNvPr id="3" name="Fußzeilenplatzhalter 2">
            <a:extLst>
              <a:ext uri="{FF2B5EF4-FFF2-40B4-BE49-F238E27FC236}">
                <a16:creationId xmlns:a16="http://schemas.microsoft.com/office/drawing/2014/main" id="{E97D7879-BA70-4DD0-99E9-74C1A1FA34B5}"/>
              </a:ext>
            </a:extLst>
          </p:cNvPr>
          <p:cNvSpPr>
            <a:spLocks noGrp="1"/>
          </p:cNvSpPr>
          <p:nvPr>
            <p:ph type="ftr" sz="quarter" idx="12"/>
          </p:nvPr>
        </p:nvSpPr>
        <p:spPr/>
        <p:txBody>
          <a:bodyPr/>
          <a:lstStyle/>
          <a:p>
            <a:r>
              <a:rPr lang="de-DE"/>
              <a:t>Titel | ggf. weitere Angaben</a:t>
            </a:r>
            <a:endParaRPr lang="de-DE" dirty="0"/>
          </a:p>
        </p:txBody>
      </p:sp>
      <p:sp>
        <p:nvSpPr>
          <p:cNvPr id="4" name="Foliennummernplatzhalter 3">
            <a:extLst>
              <a:ext uri="{FF2B5EF4-FFF2-40B4-BE49-F238E27FC236}">
                <a16:creationId xmlns:a16="http://schemas.microsoft.com/office/drawing/2014/main" id="{EB422CC4-3EFE-4A06-B194-FAB2C24ECED1}"/>
              </a:ext>
            </a:extLst>
          </p:cNvPr>
          <p:cNvSpPr>
            <a:spLocks noGrp="1"/>
          </p:cNvSpPr>
          <p:nvPr>
            <p:ph type="sldNum" sz="quarter" idx="13"/>
          </p:nvPr>
        </p:nvSpPr>
        <p:spPr/>
        <p:txBody>
          <a:bodyPr/>
          <a:lstStyle/>
          <a:p>
            <a:fld id="{6C8FC03C-C266-4645-ABC5-645062898383}" type="slidenum">
              <a:rPr lang="de-DE" smtClean="0"/>
              <a:pPr/>
              <a:t>‹Nr.›</a:t>
            </a:fld>
            <a:r>
              <a:rPr lang="de-DE"/>
              <a:t> </a:t>
            </a:r>
            <a:endParaRPr lang="de-DE" dirty="0"/>
          </a:p>
        </p:txBody>
      </p:sp>
      <p:sp>
        <p:nvSpPr>
          <p:cNvPr id="6" name="Textplatzhalter 5">
            <a:extLst>
              <a:ext uri="{FF2B5EF4-FFF2-40B4-BE49-F238E27FC236}">
                <a16:creationId xmlns:a16="http://schemas.microsoft.com/office/drawing/2014/main" id="{6DC3B07E-B021-4B5C-9450-33EDD5844452}"/>
              </a:ext>
            </a:extLst>
          </p:cNvPr>
          <p:cNvSpPr>
            <a:spLocks noGrp="1"/>
          </p:cNvSpPr>
          <p:nvPr>
            <p:ph type="body" sz="quarter" idx="14" hasCustomPrompt="1"/>
          </p:nvPr>
        </p:nvSpPr>
        <p:spPr>
          <a:xfrm>
            <a:off x="468000" y="3708000"/>
            <a:ext cx="3960000" cy="576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 für weitere Ebenen (Text)  &gt;&gt; Menü &gt; Start &gt; Absatz &gt; Listenebene erhöhen </a:t>
            </a:r>
          </a:p>
          <a:p>
            <a:pPr lvl="1"/>
            <a:r>
              <a:rPr lang="de-DE" dirty="0"/>
              <a:t>Zweite Ebene</a:t>
            </a:r>
          </a:p>
        </p:txBody>
      </p:sp>
      <p:sp>
        <p:nvSpPr>
          <p:cNvPr id="8" name="Bildplatzhalter 6">
            <a:extLst>
              <a:ext uri="{FF2B5EF4-FFF2-40B4-BE49-F238E27FC236}">
                <a16:creationId xmlns:a16="http://schemas.microsoft.com/office/drawing/2014/main" id="{CFABEA7C-7103-4FAC-AAB1-B8FF06848676}"/>
              </a:ext>
            </a:extLst>
          </p:cNvPr>
          <p:cNvSpPr>
            <a:spLocks noGrp="1"/>
          </p:cNvSpPr>
          <p:nvPr>
            <p:ph type="pic" sz="quarter" idx="15"/>
          </p:nvPr>
        </p:nvSpPr>
        <p:spPr>
          <a:xfrm>
            <a:off x="4680000" y="954000"/>
            <a:ext cx="3960000" cy="2646000"/>
          </a:xfrm>
        </p:spPr>
        <p:txBody>
          <a:bodyPr anchor="ctr"/>
          <a:lstStyle>
            <a:lvl1pPr algn="ctr">
              <a:defRPr/>
            </a:lvl1pPr>
          </a:lstStyle>
          <a:p>
            <a:r>
              <a:rPr lang="de-DE"/>
              <a:t>Bild durch Klicken auf Symbol hinzufügen</a:t>
            </a:r>
          </a:p>
        </p:txBody>
      </p:sp>
      <p:sp>
        <p:nvSpPr>
          <p:cNvPr id="9" name="Textplatzhalter 5">
            <a:extLst>
              <a:ext uri="{FF2B5EF4-FFF2-40B4-BE49-F238E27FC236}">
                <a16:creationId xmlns:a16="http://schemas.microsoft.com/office/drawing/2014/main" id="{9CA26BD8-E4CD-4A9F-ACC0-895F1FD2744F}"/>
              </a:ext>
            </a:extLst>
          </p:cNvPr>
          <p:cNvSpPr>
            <a:spLocks noGrp="1"/>
          </p:cNvSpPr>
          <p:nvPr>
            <p:ph type="body" sz="quarter" idx="16" hasCustomPrompt="1"/>
          </p:nvPr>
        </p:nvSpPr>
        <p:spPr>
          <a:xfrm>
            <a:off x="4680000" y="3708000"/>
            <a:ext cx="3960000" cy="576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 für weitere Ebenen (Text)  &gt;&gt; Menü &gt; Start &gt; Absatz &gt; Listenebene erhöhen </a:t>
            </a:r>
          </a:p>
          <a:p>
            <a:pPr lvl="1"/>
            <a:r>
              <a:rPr lang="de-DE" dirty="0"/>
              <a:t>Zweite Ebene</a:t>
            </a:r>
          </a:p>
        </p:txBody>
      </p:sp>
      <p:sp>
        <p:nvSpPr>
          <p:cNvPr id="2" name="Titel 1">
            <a:extLst>
              <a:ext uri="{FF2B5EF4-FFF2-40B4-BE49-F238E27FC236}">
                <a16:creationId xmlns:a16="http://schemas.microsoft.com/office/drawing/2014/main" id="{F0B3784F-BC20-4A45-986C-728B00F5961B}"/>
              </a:ext>
            </a:extLst>
          </p:cNvPr>
          <p:cNvSpPr>
            <a:spLocks noGrp="1"/>
          </p:cNvSpPr>
          <p:nvPr>
            <p:ph type="title" hasCustomPrompt="1"/>
          </p:nvPr>
        </p:nvSpPr>
        <p:spPr/>
        <p:txBody>
          <a:bodyPr/>
          <a:lstStyle>
            <a:lvl1pPr>
              <a:defRPr/>
            </a:lvl1pPr>
          </a:lstStyle>
          <a:p>
            <a:r>
              <a:rPr lang="de-DE" dirty="0"/>
              <a:t>KAPITEL | CHART-HEADLINE</a:t>
            </a:r>
          </a:p>
        </p:txBody>
      </p:sp>
    </p:spTree>
    <p:extLst>
      <p:ext uri="{BB962C8B-B14F-4D97-AF65-F5344CB8AC3E}">
        <p14:creationId xmlns:p14="http://schemas.microsoft.com/office/powerpoint/2010/main" val="4262250718"/>
      </p:ext>
    </p:extLst>
  </p:cSld>
  <p:clrMapOvr>
    <a:masterClrMapping/>
  </p:clrMapOvr>
  <p:extLst>
    <p:ext uri="{DCECCB84-F9BA-43D5-87BE-67443E8EF086}">
      <p15:sldGuideLst xmlns:p15="http://schemas.microsoft.com/office/powerpoint/2012/main">
        <p15:guide id="1" pos="2945">
          <p15:clr>
            <a:srgbClr val="FBAE40"/>
          </p15:clr>
        </p15:guide>
        <p15:guide id="3" orient="horz" pos="596" userDrawn="1">
          <p15:clr>
            <a:srgbClr val="FBAE40"/>
          </p15:clr>
        </p15:guide>
        <p15:guide id="4" orient="horz" pos="2269" userDrawn="1">
          <p15:clr>
            <a:srgbClr val="FBAE40"/>
          </p15:clr>
        </p15:guide>
        <p15:guide id="5" pos="2790">
          <p15:clr>
            <a:srgbClr val="FBAE40"/>
          </p15:clr>
        </p15:guide>
        <p15:guide id="6" pos="5444"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userDrawn="1">
            <p:ph type="title"/>
          </p:nvPr>
        </p:nvSpPr>
        <p:spPr>
          <a:xfrm>
            <a:off x="468000" y="396000"/>
            <a:ext cx="7560000" cy="468000"/>
          </a:xfrm>
          <a:prstGeom prst="rect">
            <a:avLst/>
          </a:prstGeom>
        </p:spPr>
        <p:txBody>
          <a:bodyPr vert="horz" lIns="0" tIns="0" rIns="0" bIns="0" rtlCol="0" anchor="t" anchorCtr="0">
            <a:noAutofit/>
          </a:bodyPr>
          <a:lstStyle/>
          <a:p>
            <a:r>
              <a:rPr lang="de-DE" dirty="0"/>
              <a:t>KAPITEL | CHART-HEADLINE</a:t>
            </a:r>
          </a:p>
        </p:txBody>
      </p:sp>
      <p:sp>
        <p:nvSpPr>
          <p:cNvPr id="3" name="Textplatzhalter 2"/>
          <p:cNvSpPr>
            <a:spLocks noGrp="1"/>
          </p:cNvSpPr>
          <p:nvPr userDrawn="1">
            <p:ph type="body" idx="1"/>
          </p:nvPr>
        </p:nvSpPr>
        <p:spPr>
          <a:xfrm>
            <a:off x="468000" y="918000"/>
            <a:ext cx="7560000" cy="3366000"/>
          </a:xfrm>
          <a:prstGeom prst="rect">
            <a:avLst/>
          </a:prstGeom>
        </p:spPr>
        <p:txBody>
          <a:bodyPr vert="horz" lIns="0" tIns="0" rIns="0" bIns="0" rtlCol="0" anchor="t" anchorCtr="0">
            <a:noAutofit/>
          </a:bodyPr>
          <a:lstStyle/>
          <a:p>
            <a:pPr lvl="0"/>
            <a:r>
              <a:rPr lang="de-DE" dirty="0" err="1"/>
              <a:t>Subline</a:t>
            </a:r>
            <a:r>
              <a:rPr lang="de-DE" dirty="0"/>
              <a:t> auf erster Ebene // für weitere Ebenen (Text und Aufzählungen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4" name="Datumsplatzhalter 3"/>
          <p:cNvSpPr>
            <a:spLocks noGrp="1"/>
          </p:cNvSpPr>
          <p:nvPr userDrawn="1">
            <p:ph type="dt" sz="half" idx="2"/>
          </p:nvPr>
        </p:nvSpPr>
        <p:spPr>
          <a:xfrm>
            <a:off x="360000" y="5524114"/>
            <a:ext cx="4284008" cy="179984"/>
          </a:xfrm>
          <a:prstGeom prst="rect">
            <a:avLst/>
          </a:prstGeom>
        </p:spPr>
        <p:txBody>
          <a:bodyPr vert="horz" lIns="0" tIns="0" rIns="0" bIns="0" rtlCol="0" anchor="ctr" anchorCtr="0">
            <a:noAutofit/>
          </a:bodyPr>
          <a:lstStyle>
            <a:lvl1pPr marL="0" indent="0" algn="l">
              <a:lnSpc>
                <a:spcPct val="100000"/>
              </a:lnSpc>
              <a:spcBef>
                <a:spcPts val="0"/>
              </a:spcBef>
              <a:buFont typeface="Arial" panose="020B0604020202020204" pitchFamily="34" charset="0"/>
              <a:buNone/>
              <a:defRPr sz="900" baseline="0">
                <a:solidFill>
                  <a:schemeClr val="tx2"/>
                </a:solidFill>
                <a:latin typeface="+mn-lt"/>
              </a:defRPr>
            </a:lvl1pPr>
            <a:lvl2pPr marL="0" indent="0" algn="l">
              <a:lnSpc>
                <a:spcPct val="100000"/>
              </a:lnSpc>
              <a:spcBef>
                <a:spcPts val="0"/>
              </a:spcBef>
              <a:defRPr sz="1200" baseline="0">
                <a:latin typeface="+mn-lt"/>
              </a:defRPr>
            </a:lvl2pPr>
            <a:lvl3pPr marL="0" indent="0" algn="l">
              <a:lnSpc>
                <a:spcPct val="100000"/>
              </a:lnSpc>
              <a:spcBef>
                <a:spcPts val="0"/>
              </a:spcBef>
              <a:defRPr sz="1200" baseline="0">
                <a:latin typeface="+mn-lt"/>
              </a:defRPr>
            </a:lvl3pPr>
            <a:lvl4pPr marL="0" indent="0" algn="l">
              <a:lnSpc>
                <a:spcPct val="100000"/>
              </a:lnSpc>
              <a:spcBef>
                <a:spcPts val="0"/>
              </a:spcBef>
              <a:defRPr sz="1200" baseline="0">
                <a:latin typeface="+mn-lt"/>
              </a:defRPr>
            </a:lvl4pPr>
            <a:lvl5pPr marL="0" indent="0" algn="l">
              <a:lnSpc>
                <a:spcPct val="100000"/>
              </a:lnSpc>
              <a:spcBef>
                <a:spcPts val="0"/>
              </a:spcBef>
              <a:defRPr sz="1200" baseline="0">
                <a:latin typeface="+mn-lt"/>
              </a:defRPr>
            </a:lvl5pPr>
            <a:lvl6pPr marL="0" indent="0" algn="l">
              <a:lnSpc>
                <a:spcPct val="100000"/>
              </a:lnSpc>
              <a:spcBef>
                <a:spcPts val="0"/>
              </a:spcBef>
              <a:defRPr sz="1200" baseline="0">
                <a:latin typeface="+mn-lt"/>
              </a:defRPr>
            </a:lvl6pPr>
            <a:lvl7pPr marL="0" indent="0" algn="l">
              <a:lnSpc>
                <a:spcPct val="100000"/>
              </a:lnSpc>
              <a:spcBef>
                <a:spcPts val="0"/>
              </a:spcBef>
              <a:defRPr sz="1200" baseline="0">
                <a:latin typeface="+mn-lt"/>
              </a:defRPr>
            </a:lvl7pPr>
            <a:lvl8pPr marL="0" indent="0" algn="l">
              <a:lnSpc>
                <a:spcPct val="100000"/>
              </a:lnSpc>
              <a:spcBef>
                <a:spcPts val="0"/>
              </a:spcBef>
              <a:defRPr sz="1200" baseline="0">
                <a:latin typeface="+mn-lt"/>
              </a:defRPr>
            </a:lvl8pPr>
            <a:lvl9pPr marL="0" indent="0" algn="l">
              <a:lnSpc>
                <a:spcPct val="100000"/>
              </a:lnSpc>
              <a:spcBef>
                <a:spcPts val="0"/>
              </a:spcBef>
              <a:defRPr sz="1200" baseline="0">
                <a:latin typeface="+mn-lt"/>
              </a:defRPr>
            </a:lvl9pPr>
          </a:lstStyle>
          <a:p>
            <a:endParaRPr lang="de-DE" dirty="0"/>
          </a:p>
        </p:txBody>
      </p:sp>
      <p:sp>
        <p:nvSpPr>
          <p:cNvPr id="5" name="Fußzeilenplatzhalter 4"/>
          <p:cNvSpPr>
            <a:spLocks noGrp="1"/>
          </p:cNvSpPr>
          <p:nvPr userDrawn="1">
            <p:ph type="ftr" sz="quarter" idx="3"/>
          </p:nvPr>
        </p:nvSpPr>
        <p:spPr>
          <a:xfrm>
            <a:off x="720000" y="4752000"/>
            <a:ext cx="6300000" cy="108000"/>
          </a:xfrm>
          <a:prstGeom prst="rect">
            <a:avLst/>
          </a:prstGeom>
        </p:spPr>
        <p:txBody>
          <a:bodyPr vert="horz" lIns="0" tIns="0" rIns="0" bIns="0" rtlCol="0" anchor="ctr" anchorCtr="0">
            <a:noAutofit/>
          </a:bodyPr>
          <a:lstStyle>
            <a:lvl1pPr marL="0" indent="0" algn="l">
              <a:lnSpc>
                <a:spcPct val="100000"/>
              </a:lnSpc>
              <a:spcBef>
                <a:spcPts val="0"/>
              </a:spcBef>
              <a:buFont typeface="Arial" panose="020B0604020202020204" pitchFamily="34" charset="0"/>
              <a:buNone/>
              <a:defRPr sz="900" baseline="0">
                <a:solidFill>
                  <a:schemeClr val="tx2"/>
                </a:solidFill>
                <a:latin typeface="+mn-lt"/>
              </a:defRPr>
            </a:lvl1pPr>
            <a:lvl2pPr marL="0" indent="0" algn="l">
              <a:lnSpc>
                <a:spcPct val="100000"/>
              </a:lnSpc>
              <a:spcBef>
                <a:spcPts val="0"/>
              </a:spcBef>
              <a:defRPr sz="1200" baseline="0">
                <a:latin typeface="+mn-lt"/>
              </a:defRPr>
            </a:lvl2pPr>
            <a:lvl3pPr marL="0" indent="0" algn="l">
              <a:lnSpc>
                <a:spcPct val="100000"/>
              </a:lnSpc>
              <a:spcBef>
                <a:spcPts val="0"/>
              </a:spcBef>
              <a:defRPr sz="1200" baseline="0">
                <a:latin typeface="+mn-lt"/>
              </a:defRPr>
            </a:lvl3pPr>
            <a:lvl4pPr marL="0" indent="0" algn="l">
              <a:lnSpc>
                <a:spcPct val="100000"/>
              </a:lnSpc>
              <a:spcBef>
                <a:spcPts val="0"/>
              </a:spcBef>
              <a:defRPr sz="1200" baseline="0">
                <a:latin typeface="+mn-lt"/>
              </a:defRPr>
            </a:lvl4pPr>
            <a:lvl5pPr marL="0" indent="0" algn="l">
              <a:lnSpc>
                <a:spcPct val="100000"/>
              </a:lnSpc>
              <a:spcBef>
                <a:spcPts val="0"/>
              </a:spcBef>
              <a:defRPr sz="1200" baseline="0">
                <a:latin typeface="+mn-lt"/>
              </a:defRPr>
            </a:lvl5pPr>
            <a:lvl6pPr marL="0" indent="0" algn="l">
              <a:lnSpc>
                <a:spcPct val="100000"/>
              </a:lnSpc>
              <a:spcBef>
                <a:spcPts val="0"/>
              </a:spcBef>
              <a:defRPr sz="1200" baseline="0">
                <a:latin typeface="+mn-lt"/>
              </a:defRPr>
            </a:lvl6pPr>
            <a:lvl7pPr marL="0" indent="0" algn="l">
              <a:lnSpc>
                <a:spcPct val="100000"/>
              </a:lnSpc>
              <a:spcBef>
                <a:spcPts val="0"/>
              </a:spcBef>
              <a:defRPr sz="1200" baseline="0">
                <a:latin typeface="+mn-lt"/>
              </a:defRPr>
            </a:lvl7pPr>
            <a:lvl8pPr marL="0" indent="0" algn="l">
              <a:lnSpc>
                <a:spcPct val="100000"/>
              </a:lnSpc>
              <a:spcBef>
                <a:spcPts val="0"/>
              </a:spcBef>
              <a:defRPr sz="1200" baseline="0">
                <a:latin typeface="+mn-lt"/>
              </a:defRPr>
            </a:lvl8pPr>
            <a:lvl9pPr marL="0" indent="0" algn="l">
              <a:lnSpc>
                <a:spcPct val="100000"/>
              </a:lnSpc>
              <a:spcBef>
                <a:spcPts val="0"/>
              </a:spcBef>
              <a:defRPr sz="1200" baseline="0">
                <a:latin typeface="+mn-lt"/>
              </a:defRPr>
            </a:lvl9pPr>
          </a:lstStyle>
          <a:p>
            <a:r>
              <a:rPr lang="de-DE" dirty="0"/>
              <a:t>Titel | ggf. weitere Angaben</a:t>
            </a:r>
          </a:p>
        </p:txBody>
      </p:sp>
      <p:sp>
        <p:nvSpPr>
          <p:cNvPr id="6" name="Foliennummernplatzhalter 5"/>
          <p:cNvSpPr>
            <a:spLocks noGrp="1"/>
          </p:cNvSpPr>
          <p:nvPr userDrawn="1">
            <p:ph type="sldNum" sz="quarter" idx="4"/>
          </p:nvPr>
        </p:nvSpPr>
        <p:spPr>
          <a:xfrm>
            <a:off x="324000" y="4752000"/>
            <a:ext cx="252000" cy="108000"/>
          </a:xfrm>
          <a:prstGeom prst="rect">
            <a:avLst/>
          </a:prstGeom>
        </p:spPr>
        <p:txBody>
          <a:bodyPr vert="horz" lIns="0" tIns="0" rIns="0" bIns="0" rtlCol="0" anchor="ctr" anchorCtr="0">
            <a:noAutofit/>
          </a:bodyPr>
          <a:lstStyle>
            <a:lvl1pPr marL="0" indent="0" algn="l">
              <a:lnSpc>
                <a:spcPct val="100000"/>
              </a:lnSpc>
              <a:spcBef>
                <a:spcPts val="0"/>
              </a:spcBef>
              <a:buFont typeface="Arial" panose="020B0604020202020204" pitchFamily="34" charset="0"/>
              <a:buNone/>
              <a:defRPr sz="900" baseline="0">
                <a:solidFill>
                  <a:schemeClr val="tx2"/>
                </a:solidFill>
                <a:latin typeface="+mn-lt"/>
              </a:defRPr>
            </a:lvl1pPr>
            <a:lvl2pPr marL="0" indent="0" algn="l">
              <a:lnSpc>
                <a:spcPct val="100000"/>
              </a:lnSpc>
              <a:spcBef>
                <a:spcPts val="0"/>
              </a:spcBef>
              <a:defRPr sz="1200" baseline="0">
                <a:latin typeface="+mn-lt"/>
              </a:defRPr>
            </a:lvl2pPr>
            <a:lvl3pPr marL="0" indent="0" algn="l">
              <a:lnSpc>
                <a:spcPct val="100000"/>
              </a:lnSpc>
              <a:spcBef>
                <a:spcPts val="0"/>
              </a:spcBef>
              <a:defRPr sz="1200" baseline="0">
                <a:latin typeface="+mn-lt"/>
              </a:defRPr>
            </a:lvl3pPr>
            <a:lvl4pPr marL="0" indent="0" algn="l">
              <a:lnSpc>
                <a:spcPct val="100000"/>
              </a:lnSpc>
              <a:spcBef>
                <a:spcPts val="0"/>
              </a:spcBef>
              <a:defRPr sz="1200" baseline="0">
                <a:latin typeface="+mn-lt"/>
              </a:defRPr>
            </a:lvl4pPr>
            <a:lvl5pPr marL="0" indent="0" algn="l">
              <a:lnSpc>
                <a:spcPct val="100000"/>
              </a:lnSpc>
              <a:spcBef>
                <a:spcPts val="0"/>
              </a:spcBef>
              <a:defRPr sz="1200" baseline="0">
                <a:latin typeface="+mn-lt"/>
              </a:defRPr>
            </a:lvl5pPr>
            <a:lvl6pPr marL="0" indent="0" algn="l">
              <a:lnSpc>
                <a:spcPct val="100000"/>
              </a:lnSpc>
              <a:spcBef>
                <a:spcPts val="0"/>
              </a:spcBef>
              <a:defRPr sz="1200" baseline="0">
                <a:latin typeface="+mn-lt"/>
              </a:defRPr>
            </a:lvl6pPr>
            <a:lvl7pPr marL="0" indent="0" algn="l">
              <a:lnSpc>
                <a:spcPct val="100000"/>
              </a:lnSpc>
              <a:spcBef>
                <a:spcPts val="0"/>
              </a:spcBef>
              <a:defRPr sz="1200" baseline="0">
                <a:latin typeface="+mn-lt"/>
              </a:defRPr>
            </a:lvl7pPr>
            <a:lvl8pPr marL="0" indent="0" algn="l">
              <a:lnSpc>
                <a:spcPct val="100000"/>
              </a:lnSpc>
              <a:spcBef>
                <a:spcPts val="0"/>
              </a:spcBef>
              <a:defRPr sz="1200" baseline="0">
                <a:latin typeface="+mn-lt"/>
              </a:defRPr>
            </a:lvl8pPr>
            <a:lvl9pPr marL="0" indent="0" algn="l">
              <a:lnSpc>
                <a:spcPct val="100000"/>
              </a:lnSpc>
              <a:spcBef>
                <a:spcPts val="0"/>
              </a:spcBef>
              <a:defRPr sz="1200" baseline="0">
                <a:latin typeface="+mn-lt"/>
              </a:defRPr>
            </a:lvl9pPr>
          </a:lstStyle>
          <a:p>
            <a:fld id="{6C8FC03C-C266-4645-ABC5-645062898383}" type="slidenum">
              <a:rPr lang="de-DE" smtClean="0"/>
              <a:pPr/>
              <a:t>‹Nr.›</a:t>
            </a:fld>
            <a:r>
              <a:rPr lang="de-DE"/>
              <a:t> </a:t>
            </a:r>
            <a:endParaRPr lang="de-DE" dirty="0"/>
          </a:p>
        </p:txBody>
      </p:sp>
      <p:grpSp>
        <p:nvGrpSpPr>
          <p:cNvPr id="31" name="Regieanweisungen"/>
          <p:cNvGrpSpPr/>
          <p:nvPr userDrawn="1"/>
        </p:nvGrpSpPr>
        <p:grpSpPr>
          <a:xfrm>
            <a:off x="-2088000" y="-468000"/>
            <a:ext cx="13284000" cy="6083999"/>
            <a:chOff x="-2088000" y="-468000"/>
            <a:chExt cx="13284000" cy="6083999"/>
          </a:xfrm>
        </p:grpSpPr>
        <p:grpSp>
          <p:nvGrpSpPr>
            <p:cNvPr id="29" name="Listenebenen"/>
            <p:cNvGrpSpPr/>
            <p:nvPr userDrawn="1"/>
          </p:nvGrpSpPr>
          <p:grpSpPr>
            <a:xfrm>
              <a:off x="-2088000" y="1368000"/>
              <a:ext cx="1980000" cy="2319874"/>
              <a:chOff x="-2088000" y="1368000"/>
              <a:chExt cx="1980000" cy="2319874"/>
            </a:xfrm>
          </p:grpSpPr>
          <p:sp>
            <p:nvSpPr>
              <p:cNvPr id="12" name="Text // Listenebene erhöhen"/>
              <p:cNvSpPr txBox="1"/>
              <p:nvPr userDrawn="1"/>
            </p:nvSpPr>
            <p:spPr>
              <a:xfrm>
                <a:off x="-2016000" y="2787874"/>
                <a:ext cx="936000" cy="396000"/>
              </a:xfrm>
              <a:prstGeom prst="rect">
                <a:avLst/>
              </a:prstGeom>
              <a:noFill/>
            </p:spPr>
            <p:txBody>
              <a:bodyPr wrap="square" lIns="0" tIns="0" rIns="0" bIns="0" rtlCol="0" anchor="ctr" anchorCtr="0">
                <a:noAutofit/>
              </a:bodyPr>
              <a:lstStyle/>
              <a:p>
                <a:pPr marL="0" marR="0" lvl="0" indent="0" algn="r"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Listenebene</a:t>
                </a:r>
              </a:p>
              <a:p>
                <a:pPr marL="0" marR="0" lvl="0" indent="0" algn="r"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erhöhen</a:t>
                </a:r>
              </a:p>
            </p:txBody>
          </p:sp>
          <p:sp>
            <p:nvSpPr>
              <p:cNvPr id="13" name="Text // Listenebene verringern"/>
              <p:cNvSpPr txBox="1"/>
              <p:nvPr userDrawn="1"/>
            </p:nvSpPr>
            <p:spPr>
              <a:xfrm>
                <a:off x="-2016000" y="3291874"/>
                <a:ext cx="936000" cy="396000"/>
              </a:xfrm>
              <a:prstGeom prst="rect">
                <a:avLst/>
              </a:prstGeom>
              <a:noFill/>
            </p:spPr>
            <p:txBody>
              <a:bodyPr wrap="square" lIns="0" tIns="0" rIns="0" bIns="0" rtlCol="0" anchor="ctr" anchorCtr="0">
                <a:noAutofit/>
              </a:bodyPr>
              <a:lstStyle/>
              <a:p>
                <a:pPr marL="0" marR="0" lvl="0" indent="0" algn="r"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Listenebene</a:t>
                </a:r>
              </a:p>
              <a:p>
                <a:pPr marL="0" marR="0" lvl="0" indent="0" algn="r"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verringern</a:t>
                </a:r>
              </a:p>
            </p:txBody>
          </p:sp>
          <p:sp>
            <p:nvSpPr>
              <p:cNvPr id="25" name="Listenebenen"/>
              <p:cNvSpPr txBox="1"/>
              <p:nvPr userDrawn="1"/>
            </p:nvSpPr>
            <p:spPr>
              <a:xfrm rot="10800000" flipH="1" flipV="1">
                <a:off x="-2088000" y="1368000"/>
                <a:ext cx="1980000" cy="828000"/>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marL="0" marR="0" lvl="0" indent="0" algn="r" defTabSz="905951" rtl="0" eaLnBrk="1" fontAlgn="auto" latinLnBrk="0" hangingPunct="1">
                  <a:lnSpc>
                    <a:spcPct val="100000"/>
                  </a:lnSpc>
                  <a:spcBef>
                    <a:spcPts val="0"/>
                  </a:spcBef>
                  <a:spcAft>
                    <a:spcPts val="0"/>
                  </a:spcAft>
                  <a:buClrTx/>
                  <a:buSzTx/>
                  <a:buFontTx/>
                  <a:buNone/>
                  <a:tabLst/>
                  <a:defRPr/>
                </a:pPr>
                <a:r>
                  <a:rPr lang="de-DE" sz="1200" b="0" baseline="0" dirty="0">
                    <a:solidFill>
                      <a:schemeClr val="tx1"/>
                    </a:solidFill>
                    <a:latin typeface="+mn-lt"/>
                  </a:rPr>
                  <a:t>Listen erstellen</a:t>
                </a:r>
              </a:p>
              <a:p>
                <a:pPr marL="0" marR="0" lvl="0" indent="0" algn="r" defTabSz="905951" rtl="0" eaLnBrk="1" fontAlgn="auto" latinLnBrk="0" hangingPunct="1">
                  <a:lnSpc>
                    <a:spcPct val="100000"/>
                  </a:lnSpc>
                  <a:spcBef>
                    <a:spcPts val="0"/>
                  </a:spcBef>
                  <a:spcAft>
                    <a:spcPts val="0"/>
                  </a:spcAft>
                  <a:buClrTx/>
                  <a:buSzTx/>
                  <a:buFontTx/>
                  <a:buNone/>
                  <a:tabLst/>
                  <a:defRPr/>
                </a:pPr>
                <a:r>
                  <a:rPr lang="de-DE" sz="1200" b="0" baseline="0" dirty="0">
                    <a:solidFill>
                      <a:schemeClr val="tx1"/>
                    </a:solidFill>
                    <a:latin typeface="+mn-lt"/>
                  </a:rPr>
                  <a:t>Wechseln Sie die Textebene</a:t>
                </a:r>
              </a:p>
              <a:p>
                <a:pPr marL="0" marR="0" lvl="0" indent="0" algn="r" defTabSz="905951" rtl="0" eaLnBrk="1" fontAlgn="auto" latinLnBrk="0" hangingPunct="1">
                  <a:lnSpc>
                    <a:spcPct val="100000"/>
                  </a:lnSpc>
                  <a:spcBef>
                    <a:spcPts val="0"/>
                  </a:spcBef>
                  <a:spcAft>
                    <a:spcPts val="0"/>
                  </a:spcAft>
                  <a:buClrTx/>
                  <a:buSzTx/>
                  <a:buFontTx/>
                  <a:buNone/>
                  <a:tabLst/>
                  <a:defRPr/>
                </a:pPr>
                <a:r>
                  <a:rPr lang="de-DE" sz="1200" b="0" baseline="0" dirty="0">
                    <a:solidFill>
                      <a:schemeClr val="tx1"/>
                    </a:solidFill>
                    <a:latin typeface="+mn-lt"/>
                  </a:rPr>
                  <a:t>im Menü über: </a:t>
                </a:r>
                <a:br>
                  <a:rPr lang="de-DE" sz="1200" b="0" baseline="0" dirty="0">
                    <a:solidFill>
                      <a:schemeClr val="tx1"/>
                    </a:solidFill>
                    <a:latin typeface="+mn-lt"/>
                  </a:rPr>
                </a:br>
                <a:r>
                  <a:rPr lang="de-DE" sz="1200" b="1" baseline="0" dirty="0">
                    <a:solidFill>
                      <a:schemeClr val="tx1"/>
                    </a:solidFill>
                    <a:latin typeface="+mn-lt"/>
                  </a:rPr>
                  <a:t>Start &gt; Absatz &gt; Listenebene erhöhen/verringern</a:t>
                </a:r>
              </a:p>
            </p:txBody>
          </p:sp>
          <p:pic>
            <p:nvPicPr>
              <p:cNvPr id="27" name="Bild // Listenebene verringern"/>
              <p:cNvPicPr>
                <a:picLocks noChangeAspect="1"/>
              </p:cNvPicPr>
              <p:nvPr userDrawn="1"/>
            </p:nvPicPr>
            <p:blipFill>
              <a:blip r:embed="rId18"/>
              <a:stretch>
                <a:fillRect/>
              </a:stretch>
            </p:blipFill>
            <p:spPr>
              <a:xfrm>
                <a:off x="-963360" y="3291874"/>
                <a:ext cx="855360" cy="396000"/>
              </a:xfrm>
              <a:prstGeom prst="rect">
                <a:avLst/>
              </a:prstGeom>
            </p:spPr>
          </p:pic>
          <p:pic>
            <p:nvPicPr>
              <p:cNvPr id="28" name="Bild // Listenebene erhöhen"/>
              <p:cNvPicPr>
                <a:picLocks noChangeAspect="1"/>
              </p:cNvPicPr>
              <p:nvPr userDrawn="1"/>
            </p:nvPicPr>
            <p:blipFill>
              <a:blip r:embed="rId19"/>
              <a:stretch>
                <a:fillRect/>
              </a:stretch>
            </p:blipFill>
            <p:spPr>
              <a:xfrm>
                <a:off x="-963360" y="2787874"/>
                <a:ext cx="855360" cy="396000"/>
              </a:xfrm>
              <a:prstGeom prst="rect">
                <a:avLst/>
              </a:prstGeom>
            </p:spPr>
          </p:pic>
        </p:grpSp>
        <p:sp>
          <p:nvSpPr>
            <p:cNvPr id="14" name="Zurücksetzen"/>
            <p:cNvSpPr txBox="1"/>
            <p:nvPr userDrawn="1"/>
          </p:nvSpPr>
          <p:spPr>
            <a:xfrm rot="10800000" flipH="1" flipV="1">
              <a:off x="9252000" y="648000"/>
              <a:ext cx="1944000" cy="612000"/>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indent="0" algn="l">
                <a:lnSpc>
                  <a:spcPct val="100000"/>
                </a:lnSpc>
                <a:spcBef>
                  <a:spcPts val="0"/>
                </a:spcBef>
                <a:spcAft>
                  <a:spcPts val="0"/>
                </a:spcAft>
              </a:pPr>
              <a:r>
                <a:rPr lang="de-DE" sz="1200" b="0" baseline="0" dirty="0">
                  <a:solidFill>
                    <a:schemeClr val="tx1"/>
                  </a:solidFill>
                  <a:latin typeface="+mn-lt"/>
                </a:rPr>
                <a:t>Folie in Ursprungsform </a:t>
              </a:r>
            </a:p>
            <a:p>
              <a:pPr indent="0" algn="l">
                <a:lnSpc>
                  <a:spcPct val="100000"/>
                </a:lnSpc>
                <a:spcBef>
                  <a:spcPts val="0"/>
                </a:spcBef>
                <a:spcAft>
                  <a:spcPts val="0"/>
                </a:spcAft>
              </a:pPr>
              <a:r>
                <a:rPr lang="de-DE" sz="1200" b="0" baseline="0" dirty="0">
                  <a:solidFill>
                    <a:schemeClr val="tx1"/>
                  </a:solidFill>
                  <a:latin typeface="+mn-lt"/>
                </a:rPr>
                <a:t>bringen über Menü:</a:t>
              </a:r>
            </a:p>
            <a:p>
              <a:pPr indent="0" algn="l">
                <a:lnSpc>
                  <a:spcPct val="100000"/>
                </a:lnSpc>
                <a:spcBef>
                  <a:spcPts val="0"/>
                </a:spcBef>
                <a:spcAft>
                  <a:spcPts val="0"/>
                </a:spcAft>
              </a:pPr>
              <a:r>
                <a:rPr lang="de-DE" sz="1200" b="1" baseline="0" dirty="0">
                  <a:solidFill>
                    <a:schemeClr val="tx1"/>
                  </a:solidFill>
                  <a:latin typeface="+mn-lt"/>
                </a:rPr>
                <a:t>Start &gt; Folien &gt; Zurücksetzen</a:t>
              </a:r>
            </a:p>
          </p:txBody>
        </p:sp>
        <p:sp>
          <p:nvSpPr>
            <p:cNvPr id="15" name="Hilfslinien"/>
            <p:cNvSpPr txBox="1"/>
            <p:nvPr userDrawn="1"/>
          </p:nvSpPr>
          <p:spPr>
            <a:xfrm rot="10800000" flipH="1" flipV="1">
              <a:off x="431801" y="-468000"/>
              <a:ext cx="8280400" cy="360000"/>
            </a:xfrm>
            <a:prstGeom prst="rect">
              <a:avLst/>
            </a:prstGeom>
            <a:noFill/>
            <a:ln w="12700">
              <a:noFill/>
            </a:ln>
          </p:spPr>
          <p:txBody>
            <a:bodyPr vert="horz" wrap="square" lIns="0" tIns="0" rIns="0" bIns="0" rtlCol="0" anchor="b"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marL="0" marR="0" lvl="0" indent="0" algn="ctr" defTabSz="1033419"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a:ln>
                    <a:noFill/>
                  </a:ln>
                  <a:solidFill>
                    <a:schemeClr val="tx1"/>
                  </a:solidFill>
                  <a:effectLst/>
                  <a:uLnTx/>
                  <a:uFillTx/>
                  <a:latin typeface="+mn-lt"/>
                  <a:ea typeface="+mn-ea"/>
                  <a:cs typeface="+mn-cs"/>
                </a:rPr>
                <a:t>Hilfslinien anzeigen über Menü: </a:t>
              </a:r>
              <a:r>
                <a:rPr kumimoji="0" lang="de-DE" sz="1200" b="1" i="0" u="none" strike="noStrike" kern="1200" cap="none" spc="0" normalizeH="0" baseline="0" noProof="0" dirty="0">
                  <a:ln>
                    <a:noFill/>
                  </a:ln>
                  <a:solidFill>
                    <a:schemeClr val="tx1"/>
                  </a:solidFill>
                  <a:effectLst/>
                  <a:uLnTx/>
                  <a:uFillTx/>
                  <a:latin typeface="+mn-lt"/>
                  <a:ea typeface="+mn-ea"/>
                  <a:cs typeface="+mn-cs"/>
                </a:rPr>
                <a:t>Ansicht &gt; Anzeigen &gt; Haken bei Führungslinien setzen</a:t>
              </a:r>
            </a:p>
          </p:txBody>
        </p:sp>
        <p:sp>
          <p:nvSpPr>
            <p:cNvPr id="16" name="Fußzeile"/>
            <p:cNvSpPr txBox="1"/>
            <p:nvPr userDrawn="1"/>
          </p:nvSpPr>
          <p:spPr>
            <a:xfrm rot="10800000" flipH="1" flipV="1">
              <a:off x="431800" y="5255998"/>
              <a:ext cx="8280400" cy="360001"/>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marL="0" marR="0" lvl="0" indent="0" algn="ctr" defTabSz="1033419" rtl="0" eaLnBrk="1" fontAlgn="auto" latinLnBrk="0" hangingPunct="1">
                <a:lnSpc>
                  <a:spcPct val="100000"/>
                </a:lnSpc>
                <a:spcBef>
                  <a:spcPts val="0"/>
                </a:spcBef>
                <a:spcAft>
                  <a:spcPts val="0"/>
                </a:spcAft>
                <a:buClrTx/>
                <a:buSzTx/>
                <a:buFontTx/>
                <a:buNone/>
                <a:tabLst/>
                <a:defRPr/>
              </a:pPr>
              <a:r>
                <a:rPr lang="de-DE" sz="1200" b="0" baseline="0" dirty="0">
                  <a:solidFill>
                    <a:schemeClr val="tx1"/>
                  </a:solidFill>
                  <a:latin typeface="+mn-lt"/>
                </a:rPr>
                <a:t>Fußzeile anpassen: </a:t>
              </a:r>
              <a:r>
                <a:rPr lang="de-DE" sz="1200" b="1" baseline="0" dirty="0">
                  <a:solidFill>
                    <a:schemeClr val="tx1"/>
                  </a:solidFill>
                  <a:latin typeface="+mn-lt"/>
                </a:rPr>
                <a:t>Einfügen &gt; Text &gt; Kopf- und Fußzeile</a:t>
              </a:r>
            </a:p>
          </p:txBody>
        </p:sp>
        <p:sp>
          <p:nvSpPr>
            <p:cNvPr id="30" name="Layoutwechsel"/>
            <p:cNvSpPr txBox="1"/>
            <p:nvPr userDrawn="1"/>
          </p:nvSpPr>
          <p:spPr>
            <a:xfrm rot="10800000" flipH="1" flipV="1">
              <a:off x="9252000" y="2283786"/>
              <a:ext cx="1944000" cy="612000"/>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indent="0" algn="l">
                <a:lnSpc>
                  <a:spcPct val="100000"/>
                </a:lnSpc>
                <a:spcBef>
                  <a:spcPts val="0"/>
                </a:spcBef>
                <a:spcAft>
                  <a:spcPts val="0"/>
                </a:spcAft>
              </a:pPr>
              <a:r>
                <a:rPr lang="de-DE" sz="1200" b="0" baseline="0" dirty="0">
                  <a:solidFill>
                    <a:schemeClr val="tx1"/>
                  </a:solidFill>
                  <a:latin typeface="+mn-lt"/>
                </a:rPr>
                <a:t>Wechsel des Folienlayouts </a:t>
              </a:r>
              <a:br>
                <a:rPr lang="de-DE" sz="1200" b="0" baseline="0" dirty="0">
                  <a:solidFill>
                    <a:schemeClr val="tx1"/>
                  </a:solidFill>
                  <a:latin typeface="+mn-lt"/>
                </a:rPr>
              </a:br>
              <a:r>
                <a:rPr lang="de-DE" sz="1200" b="0" baseline="0" dirty="0">
                  <a:solidFill>
                    <a:schemeClr val="tx1"/>
                  </a:solidFill>
                  <a:latin typeface="+mn-lt"/>
                </a:rPr>
                <a:t>im Menü über:</a:t>
              </a:r>
            </a:p>
            <a:p>
              <a:pPr marL="0" marR="0" lvl="0" indent="0" algn="l"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Start &gt; Folien &gt; Layout</a:t>
              </a:r>
            </a:p>
          </p:txBody>
        </p:sp>
      </p:grpSp>
      <p:cxnSp>
        <p:nvCxnSpPr>
          <p:cNvPr id="17" name="Gerader Verbinder 16">
            <a:extLst>
              <a:ext uri="{FF2B5EF4-FFF2-40B4-BE49-F238E27FC236}">
                <a16:creationId xmlns:a16="http://schemas.microsoft.com/office/drawing/2014/main" id="{F61B1FA0-8233-4248-B899-BF9702E3E986}"/>
              </a:ext>
            </a:extLst>
          </p:cNvPr>
          <p:cNvCxnSpPr/>
          <p:nvPr userDrawn="1"/>
        </p:nvCxnSpPr>
        <p:spPr>
          <a:xfrm>
            <a:off x="0" y="4485600"/>
            <a:ext cx="9144000"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pic>
        <p:nvPicPr>
          <p:cNvPr id="8" name="Grafik 7">
            <a:extLst>
              <a:ext uri="{FF2B5EF4-FFF2-40B4-BE49-F238E27FC236}">
                <a16:creationId xmlns:a16="http://schemas.microsoft.com/office/drawing/2014/main" id="{289C4D98-9606-4382-895C-2F9999CA3289}"/>
              </a:ext>
            </a:extLst>
          </p:cNvPr>
          <p:cNvPicPr>
            <a:picLocks noChangeAspect="1"/>
          </p:cNvPicPr>
          <p:nvPr userDrawn="1"/>
        </p:nvPicPr>
        <p:blipFill>
          <a:blip r:embed="rId20"/>
          <a:stretch>
            <a:fillRect/>
          </a:stretch>
        </p:blipFill>
        <p:spPr>
          <a:xfrm>
            <a:off x="7308000" y="4679640"/>
            <a:ext cx="1512000" cy="288720"/>
          </a:xfrm>
          <a:prstGeom prst="rect">
            <a:avLst/>
          </a:prstGeom>
        </p:spPr>
      </p:pic>
    </p:spTree>
    <p:extLst>
      <p:ext uri="{BB962C8B-B14F-4D97-AF65-F5344CB8AC3E}">
        <p14:creationId xmlns:p14="http://schemas.microsoft.com/office/powerpoint/2010/main" val="750419210"/>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7" r:id="rId3"/>
    <p:sldLayoutId id="2147483650" r:id="rId4"/>
    <p:sldLayoutId id="2147483667" r:id="rId5"/>
    <p:sldLayoutId id="2147483658" r:id="rId6"/>
    <p:sldLayoutId id="2147483659" r:id="rId7"/>
    <p:sldLayoutId id="2147483660" r:id="rId8"/>
    <p:sldLayoutId id="2147483661" r:id="rId9"/>
    <p:sldLayoutId id="2147483663" r:id="rId10"/>
    <p:sldLayoutId id="2147483662" r:id="rId11"/>
    <p:sldLayoutId id="2147483664" r:id="rId12"/>
    <p:sldLayoutId id="2147483665" r:id="rId13"/>
    <p:sldLayoutId id="2147483666" r:id="rId14"/>
    <p:sldLayoutId id="2147483654" r:id="rId15"/>
    <p:sldLayoutId id="2147483655" r:id="rId16"/>
  </p:sldLayoutIdLst>
  <p:hf hdr="0" dt="0"/>
  <p:txStyles>
    <p:titleStyle>
      <a:lvl1pPr marL="0" indent="0" algn="l" defTabSz="685800" rtl="0" eaLnBrk="1" latinLnBrk="0" hangingPunct="1">
        <a:lnSpc>
          <a:spcPct val="100000"/>
        </a:lnSpc>
        <a:spcBef>
          <a:spcPts val="0"/>
        </a:spcBef>
        <a:buFont typeface="Arial" panose="020B0604020202020204" pitchFamily="34" charset="0"/>
        <a:buNone/>
        <a:defRPr sz="2700" b="0" kern="1200" baseline="0">
          <a:solidFill>
            <a:schemeClr val="tx2"/>
          </a:solidFill>
          <a:latin typeface="+mn-lt"/>
          <a:ea typeface="+mj-ea"/>
          <a:cs typeface="+mj-cs"/>
        </a:defRPr>
      </a:lvl1pPr>
    </p:titleStyle>
    <p:bodyStyle>
      <a:lvl1pPr marL="0" indent="0" algn="l" defTabSz="685800" rtl="0" eaLnBrk="1" latinLnBrk="0" hangingPunct="1">
        <a:lnSpc>
          <a:spcPts val="1800"/>
        </a:lnSpc>
        <a:spcBef>
          <a:spcPts val="0"/>
        </a:spcBef>
        <a:spcAft>
          <a:spcPts val="1200"/>
        </a:spcAft>
        <a:buSzPct val="75000"/>
        <a:buFont typeface="Arial" panose="020B0604020202020204" pitchFamily="34" charset="0"/>
        <a:buNone/>
        <a:defRPr sz="1500" b="1" kern="1200" baseline="0">
          <a:solidFill>
            <a:schemeClr val="tx2"/>
          </a:solidFill>
          <a:latin typeface="+mn-lt"/>
          <a:ea typeface="+mn-ea"/>
          <a:cs typeface="+mn-cs"/>
        </a:defRPr>
      </a:lvl1pPr>
      <a:lvl2pPr marL="0" indent="0" algn="l" defTabSz="685800" rtl="0" eaLnBrk="1" latinLnBrk="0" hangingPunct="1">
        <a:lnSpc>
          <a:spcPts val="1800"/>
        </a:lnSpc>
        <a:spcBef>
          <a:spcPts val="0"/>
        </a:spcBef>
        <a:spcAft>
          <a:spcPts val="600"/>
        </a:spcAft>
        <a:buSzPct val="75000"/>
        <a:buFont typeface="Arial" panose="020B0604020202020204" pitchFamily="34" charset="0"/>
        <a:buNone/>
        <a:defRPr sz="1500" kern="1200" baseline="0">
          <a:solidFill>
            <a:schemeClr val="tx2"/>
          </a:solidFill>
          <a:latin typeface="+mn-lt"/>
          <a:ea typeface="+mn-ea"/>
          <a:cs typeface="+mn-cs"/>
        </a:defRPr>
      </a:lvl2pPr>
      <a:lvl3pPr marL="234000" indent="-234000" algn="l" defTabSz="685800" rtl="0" eaLnBrk="1" latinLnBrk="0" hangingPunct="1">
        <a:lnSpc>
          <a:spcPts val="1800"/>
        </a:lnSpc>
        <a:spcBef>
          <a:spcPts val="0"/>
        </a:spcBef>
        <a:spcAft>
          <a:spcPts val="600"/>
        </a:spcAft>
        <a:buClr>
          <a:schemeClr val="bg2"/>
        </a:buClr>
        <a:buSzPct val="100000"/>
        <a:buFont typeface="Wingdings" panose="05000000000000000000" pitchFamily="2" charset="2"/>
        <a:buChar char="§"/>
        <a:defRPr sz="1500" kern="1200" baseline="0">
          <a:solidFill>
            <a:schemeClr val="tx2"/>
          </a:solidFill>
          <a:latin typeface="+mn-lt"/>
          <a:ea typeface="+mn-ea"/>
          <a:cs typeface="+mn-cs"/>
        </a:defRPr>
      </a:lvl3pPr>
      <a:lvl4pPr marL="468000" indent="-234000" algn="l" defTabSz="685800" rtl="0" eaLnBrk="1" latinLnBrk="0" hangingPunct="1">
        <a:lnSpc>
          <a:spcPts val="1800"/>
        </a:lnSpc>
        <a:spcBef>
          <a:spcPts val="0"/>
        </a:spcBef>
        <a:spcAft>
          <a:spcPts val="600"/>
        </a:spcAft>
        <a:buClr>
          <a:schemeClr val="tx2"/>
        </a:buClr>
        <a:buSzPct val="100000"/>
        <a:buFont typeface="Wingdings" panose="05000000000000000000" pitchFamily="2" charset="2"/>
        <a:buChar char="§"/>
        <a:defRPr sz="1500" kern="1200" baseline="0">
          <a:solidFill>
            <a:schemeClr val="tx2"/>
          </a:solidFill>
          <a:latin typeface="+mn-lt"/>
          <a:ea typeface="+mn-ea"/>
          <a:cs typeface="+mn-cs"/>
        </a:defRPr>
      </a:lvl4pPr>
      <a:lvl5pPr marL="702000" indent="-234000" algn="l" defTabSz="685800" rtl="0" eaLnBrk="1" latinLnBrk="0" hangingPunct="1">
        <a:lnSpc>
          <a:spcPts val="1800"/>
        </a:lnSpc>
        <a:spcBef>
          <a:spcPts val="0"/>
        </a:spcBef>
        <a:spcAft>
          <a:spcPts val="600"/>
        </a:spcAft>
        <a:buClr>
          <a:schemeClr val="tx2"/>
        </a:buClr>
        <a:buSzPct val="100000"/>
        <a:buFont typeface="Wingdings" panose="05000000000000000000" pitchFamily="2" charset="2"/>
        <a:buChar char="§"/>
        <a:defRPr sz="1500" kern="1200" baseline="0">
          <a:solidFill>
            <a:schemeClr val="tx2"/>
          </a:solidFill>
          <a:latin typeface="+mn-lt"/>
          <a:ea typeface="+mn-ea"/>
          <a:cs typeface="+mn-cs"/>
        </a:defRPr>
      </a:lvl5pPr>
      <a:lvl6pPr marL="0" indent="0" algn="l" defTabSz="685800" rtl="0" eaLnBrk="1" latinLnBrk="0" hangingPunct="1">
        <a:lnSpc>
          <a:spcPts val="1800"/>
        </a:lnSpc>
        <a:spcBef>
          <a:spcPts val="0"/>
        </a:spcBef>
        <a:spcAft>
          <a:spcPts val="600"/>
        </a:spcAft>
        <a:buSzPct val="75000"/>
        <a:buFont typeface="Arial" panose="020B0604020202020204" pitchFamily="34" charset="0"/>
        <a:buNone/>
        <a:defRPr sz="1500" kern="1200" baseline="0">
          <a:solidFill>
            <a:schemeClr val="tx2"/>
          </a:solidFill>
          <a:latin typeface="+mn-lt"/>
          <a:ea typeface="+mn-ea"/>
          <a:cs typeface="+mn-cs"/>
        </a:defRPr>
      </a:lvl6pPr>
      <a:lvl7pPr marL="0" indent="0" algn="l" defTabSz="685800" rtl="0" eaLnBrk="1" latinLnBrk="0" hangingPunct="1">
        <a:lnSpc>
          <a:spcPts val="1800"/>
        </a:lnSpc>
        <a:spcBef>
          <a:spcPts val="0"/>
        </a:spcBef>
        <a:spcAft>
          <a:spcPts val="600"/>
        </a:spcAft>
        <a:buSzPct val="75000"/>
        <a:buFont typeface="Arial" panose="020B0604020202020204" pitchFamily="34" charset="0"/>
        <a:buNone/>
        <a:defRPr sz="1500" kern="1200" baseline="0">
          <a:solidFill>
            <a:schemeClr val="tx2"/>
          </a:solidFill>
          <a:latin typeface="+mn-lt"/>
          <a:ea typeface="+mn-ea"/>
          <a:cs typeface="+mn-cs"/>
        </a:defRPr>
      </a:lvl7pPr>
      <a:lvl8pPr marL="0" indent="0" algn="l" defTabSz="685800" rtl="0" eaLnBrk="1" latinLnBrk="0" hangingPunct="1">
        <a:lnSpc>
          <a:spcPts val="1800"/>
        </a:lnSpc>
        <a:spcBef>
          <a:spcPts val="0"/>
        </a:spcBef>
        <a:spcAft>
          <a:spcPts val="600"/>
        </a:spcAft>
        <a:buSzPct val="75000"/>
        <a:buFont typeface="Arial" panose="020B0604020202020204" pitchFamily="34" charset="0"/>
        <a:buNone/>
        <a:defRPr sz="1500" kern="1200" baseline="0">
          <a:solidFill>
            <a:schemeClr val="tx2"/>
          </a:solidFill>
          <a:latin typeface="+mn-lt"/>
          <a:ea typeface="+mn-ea"/>
          <a:cs typeface="+mn-cs"/>
        </a:defRPr>
      </a:lvl8pPr>
      <a:lvl9pPr marL="0" indent="0" algn="l" defTabSz="685800" rtl="0" eaLnBrk="1" latinLnBrk="0" hangingPunct="1">
        <a:lnSpc>
          <a:spcPts val="1800"/>
        </a:lnSpc>
        <a:spcBef>
          <a:spcPts val="0"/>
        </a:spcBef>
        <a:spcAft>
          <a:spcPts val="600"/>
        </a:spcAft>
        <a:buSzPct val="75000"/>
        <a:buFont typeface="Arial" panose="020B0604020202020204" pitchFamily="34" charset="0"/>
        <a:buNone/>
        <a:defRPr sz="1500" kern="1200" baseline="0">
          <a:solidFill>
            <a:schemeClr val="tx2"/>
          </a:solidFill>
          <a:latin typeface="+mn-lt"/>
          <a:ea typeface="+mn-ea"/>
          <a:cs typeface="+mn-cs"/>
        </a:defRPr>
      </a:lvl9pPr>
    </p:bodyStyle>
    <p:otherStyle>
      <a:defPPr>
        <a:defRPr lang="de-D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92" userDrawn="1">
          <p15:clr>
            <a:srgbClr val="5ACBF0"/>
          </p15:clr>
        </p15:guide>
        <p15:guide id="2" pos="5059" userDrawn="1">
          <p15:clr>
            <a:srgbClr val="5ACBF0"/>
          </p15:clr>
        </p15:guide>
        <p15:guide id="3" orient="horz" pos="245" userDrawn="1">
          <p15:clr>
            <a:srgbClr val="5ACBF0"/>
          </p15:clr>
        </p15:guide>
        <p15:guide id="4" orient="horz" pos="2700" userDrawn="1">
          <p15:clr>
            <a:srgbClr val="5ACBF0"/>
          </p15:clr>
        </p15:guide>
        <p15:guide id="5" pos="5443" userDrawn="1">
          <p15:clr>
            <a:srgbClr val="5ACBF0"/>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tertitel 1">
            <a:extLst>
              <a:ext uri="{FF2B5EF4-FFF2-40B4-BE49-F238E27FC236}">
                <a16:creationId xmlns:a16="http://schemas.microsoft.com/office/drawing/2014/main" id="{3F806E7C-E56D-41BC-8AA6-00785CAB7568}"/>
              </a:ext>
            </a:extLst>
          </p:cNvPr>
          <p:cNvSpPr>
            <a:spLocks noGrp="1"/>
          </p:cNvSpPr>
          <p:nvPr>
            <p:ph type="subTitle" idx="1"/>
          </p:nvPr>
        </p:nvSpPr>
        <p:spPr>
          <a:xfrm>
            <a:off x="448044" y="4571923"/>
            <a:ext cx="7714799" cy="261034"/>
          </a:xfrm>
        </p:spPr>
        <p:txBody>
          <a:bodyPr/>
          <a:lstStyle/>
          <a:p>
            <a:pPr>
              <a:lnSpc>
                <a:spcPct val="100000"/>
              </a:lnSpc>
            </a:pPr>
            <a:r>
              <a:rPr lang="de-DE" b="1" dirty="0"/>
              <a:t>Übung 13: Präsentieren, inszenieren, </a:t>
            </a:r>
            <a:r>
              <a:rPr lang="de-DE" b="1" dirty="0" err="1"/>
              <a:t>disseminieren</a:t>
            </a:r>
            <a:r>
              <a:rPr lang="de-DE" b="1" dirty="0"/>
              <a:t>: Performative Sozialwissenschaft</a:t>
            </a:r>
          </a:p>
        </p:txBody>
      </p:sp>
      <p:sp>
        <p:nvSpPr>
          <p:cNvPr id="4" name="Titel 3">
            <a:extLst>
              <a:ext uri="{FF2B5EF4-FFF2-40B4-BE49-F238E27FC236}">
                <a16:creationId xmlns:a16="http://schemas.microsoft.com/office/drawing/2014/main" id="{591F5E70-F6F5-4247-85F2-66AA884FA4A4}"/>
              </a:ext>
            </a:extLst>
          </p:cNvPr>
          <p:cNvSpPr>
            <a:spLocks noGrp="1"/>
          </p:cNvSpPr>
          <p:nvPr>
            <p:ph type="title"/>
          </p:nvPr>
        </p:nvSpPr>
        <p:spPr>
          <a:xfrm>
            <a:off x="436102" y="3847478"/>
            <a:ext cx="6336248" cy="324000"/>
          </a:xfrm>
        </p:spPr>
        <p:txBody>
          <a:bodyPr/>
          <a:lstStyle/>
          <a:p>
            <a:r>
              <a:rPr lang="de-DE" b="1"/>
              <a:t>Theorien und methoden der Kulturpsychologie</a:t>
            </a:r>
            <a:endParaRPr lang="de-DE" b="1" dirty="0"/>
          </a:p>
        </p:txBody>
      </p:sp>
      <p:pic>
        <p:nvPicPr>
          <p:cNvPr id="8" name="Bildplatzhalter 11" descr="Ein Bild, das Zeichnung, Entwurf, Kunst, Darstellung enthält.&#10;&#10;Automatisch generierte Beschreibung">
            <a:extLst>
              <a:ext uri="{FF2B5EF4-FFF2-40B4-BE49-F238E27FC236}">
                <a16:creationId xmlns:a16="http://schemas.microsoft.com/office/drawing/2014/main" id="{3877DFF7-119D-2DE6-162A-66CAFF8347AE}"/>
              </a:ext>
            </a:extLst>
          </p:cNvPr>
          <p:cNvPicPr>
            <a:picLocks noGrp="1" noChangeAspect="1"/>
          </p:cNvPicPr>
          <p:nvPr>
            <p:ph type="pic" sz="quarter" idx="13"/>
          </p:nvPr>
        </p:nvPicPr>
        <p:blipFill>
          <a:blip r:embed="rId2"/>
          <a:srcRect t="15934" b="15934"/>
          <a:stretch>
            <a:fillRect/>
          </a:stretch>
        </p:blipFill>
        <p:spPr>
          <a:xfrm>
            <a:off x="0" y="0"/>
            <a:ext cx="8183563" cy="3186113"/>
          </a:xfrm>
        </p:spPr>
      </p:pic>
    </p:spTree>
    <p:extLst>
      <p:ext uri="{BB962C8B-B14F-4D97-AF65-F5344CB8AC3E}">
        <p14:creationId xmlns:p14="http://schemas.microsoft.com/office/powerpoint/2010/main" val="3426932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6684EE-DF22-D11A-B59F-4A97805332E4}"/>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13E7095B-C7B0-BC4B-9FD4-2AA6BEE294E0}"/>
              </a:ext>
            </a:extLst>
          </p:cNvPr>
          <p:cNvSpPr>
            <a:spLocks noGrp="1"/>
          </p:cNvSpPr>
          <p:nvPr>
            <p:ph type="title"/>
          </p:nvPr>
        </p:nvSpPr>
        <p:spPr/>
        <p:txBody>
          <a:bodyPr/>
          <a:lstStyle/>
          <a:p>
            <a:pPr algn="ctr"/>
            <a:r>
              <a:rPr lang="de-DE" b="1" dirty="0">
                <a:solidFill>
                  <a:schemeClr val="accent3">
                    <a:lumMod val="75000"/>
                  </a:schemeClr>
                </a:solidFill>
              </a:rPr>
              <a:t>Wiederholung der Vorlesungsinhalte</a:t>
            </a:r>
          </a:p>
        </p:txBody>
      </p:sp>
      <p:sp>
        <p:nvSpPr>
          <p:cNvPr id="3" name="Inhaltsplatzhalter 2">
            <a:extLst>
              <a:ext uri="{FF2B5EF4-FFF2-40B4-BE49-F238E27FC236}">
                <a16:creationId xmlns:a16="http://schemas.microsoft.com/office/drawing/2014/main" id="{D631F833-69AD-277F-DF78-9140C1892610}"/>
              </a:ext>
            </a:extLst>
          </p:cNvPr>
          <p:cNvSpPr>
            <a:spLocks noGrp="1"/>
          </p:cNvSpPr>
          <p:nvPr>
            <p:ph idx="1"/>
          </p:nvPr>
        </p:nvSpPr>
        <p:spPr>
          <a:xfrm>
            <a:off x="589502" y="1401594"/>
            <a:ext cx="7560000" cy="2936386"/>
          </a:xfrm>
        </p:spPr>
        <p:txBody>
          <a:bodyPr/>
          <a:lstStyle/>
          <a:p>
            <a:pPr marL="457200" indent="-457200">
              <a:buFont typeface="+mj-lt"/>
              <a:buAutoNum type="arabicPeriod"/>
            </a:pPr>
            <a:r>
              <a:rPr lang="de-DE" sz="2000" b="0" dirty="0"/>
              <a:t>Performative Sozialforschung: Allgemeine Charakteristika</a:t>
            </a:r>
          </a:p>
          <a:p>
            <a:pPr marL="457200" indent="-457200">
              <a:buFont typeface="+mj-lt"/>
              <a:buAutoNum type="arabicPeriod"/>
            </a:pPr>
            <a:r>
              <a:rPr lang="de-DE" sz="2000" b="0" dirty="0"/>
              <a:t>Forschungsprojekt: „Die Sozialwissenschaft im Theater“</a:t>
            </a:r>
          </a:p>
          <a:p>
            <a:pPr algn="just">
              <a:lnSpc>
                <a:spcPct val="100000"/>
              </a:lnSpc>
              <a:buSzPct val="100000"/>
            </a:pPr>
            <a:endParaRPr lang="de-DE" sz="2000" b="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03FE2C83-3027-0CD6-3994-409B78C6D022}"/>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78CFDC28-136B-929C-565F-AEF8CBB45D2A}"/>
              </a:ext>
            </a:extLst>
          </p:cNvPr>
          <p:cNvSpPr>
            <a:spLocks noGrp="1"/>
          </p:cNvSpPr>
          <p:nvPr>
            <p:ph type="sldNum" sz="quarter" idx="12"/>
          </p:nvPr>
        </p:nvSpPr>
        <p:spPr/>
        <p:txBody>
          <a:bodyPr/>
          <a:lstStyle/>
          <a:p>
            <a:fld id="{6C8FC03C-C266-4645-ABC5-645062898383}" type="slidenum">
              <a:rPr lang="de-DE" smtClean="0"/>
              <a:pPr/>
              <a:t>2</a:t>
            </a:fld>
            <a:r>
              <a:rPr lang="de-DE"/>
              <a:t> </a:t>
            </a:r>
            <a:endParaRPr lang="de-DE" dirty="0"/>
          </a:p>
        </p:txBody>
      </p:sp>
      <p:cxnSp>
        <p:nvCxnSpPr>
          <p:cNvPr id="7" name="Gerader Verbinder 6">
            <a:extLst>
              <a:ext uri="{FF2B5EF4-FFF2-40B4-BE49-F238E27FC236}">
                <a16:creationId xmlns:a16="http://schemas.microsoft.com/office/drawing/2014/main" id="{625910E5-3F05-B6F4-9892-A663CF35E529}"/>
              </a:ext>
            </a:extLst>
          </p:cNvPr>
          <p:cNvCxnSpPr/>
          <p:nvPr/>
        </p:nvCxnSpPr>
        <p:spPr>
          <a:xfrm>
            <a:off x="0" y="987574"/>
            <a:ext cx="9144000" cy="0"/>
          </a:xfrm>
          <a:prstGeom prst="line">
            <a:avLst/>
          </a:prstGeom>
          <a:ln w="28575"/>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451527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9E0264-753D-62C1-91B1-21C08B317550}"/>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C8099B70-2BA2-A7F7-8A4F-4EC75E170B15}"/>
              </a:ext>
            </a:extLst>
          </p:cNvPr>
          <p:cNvSpPr>
            <a:spLocks noGrp="1"/>
          </p:cNvSpPr>
          <p:nvPr>
            <p:ph type="title"/>
          </p:nvPr>
        </p:nvSpPr>
        <p:spPr>
          <a:xfrm>
            <a:off x="826482" y="155466"/>
            <a:ext cx="7560000" cy="468000"/>
          </a:xfrm>
        </p:spPr>
        <p:txBody>
          <a:bodyPr/>
          <a:lstStyle/>
          <a:p>
            <a:pPr algn="ctr"/>
            <a:r>
              <a:rPr lang="de-DE" sz="2400" b="1" dirty="0">
                <a:solidFill>
                  <a:schemeClr val="accent4"/>
                </a:solidFill>
              </a:rPr>
              <a:t>1. Performative Sozialforschung: Allgemeine Charakteristika </a:t>
            </a:r>
            <a:br>
              <a:rPr lang="de-DE" sz="2400" b="0" dirty="0"/>
            </a:br>
            <a:endParaRPr lang="de-DE" sz="2400" b="1" dirty="0">
              <a:solidFill>
                <a:schemeClr val="accent3">
                  <a:lumMod val="75000"/>
                </a:schemeClr>
              </a:solidFill>
            </a:endParaRPr>
          </a:p>
        </p:txBody>
      </p:sp>
      <p:sp>
        <p:nvSpPr>
          <p:cNvPr id="3" name="Inhaltsplatzhalter 2">
            <a:extLst>
              <a:ext uri="{FF2B5EF4-FFF2-40B4-BE49-F238E27FC236}">
                <a16:creationId xmlns:a16="http://schemas.microsoft.com/office/drawing/2014/main" id="{ED2B8AD4-80E0-585E-E72E-EB752A79FC65}"/>
              </a:ext>
            </a:extLst>
          </p:cNvPr>
          <p:cNvSpPr>
            <a:spLocks noGrp="1"/>
          </p:cNvSpPr>
          <p:nvPr>
            <p:ph idx="1"/>
          </p:nvPr>
        </p:nvSpPr>
        <p:spPr>
          <a:xfrm>
            <a:off x="289787" y="1103557"/>
            <a:ext cx="8244472" cy="2936386"/>
          </a:xfrm>
        </p:spPr>
        <p:txBody>
          <a:bodyPr/>
          <a:lstStyle/>
          <a:p>
            <a:pPr marL="285750" indent="-285750" algn="just">
              <a:lnSpc>
                <a:spcPct val="100000"/>
              </a:lnSpc>
              <a:spcAft>
                <a:spcPts val="0"/>
              </a:spcAft>
              <a:buSzPct val="100000"/>
              <a:buFont typeface="Arial" panose="020B0604020202020204" pitchFamily="34" charset="0"/>
              <a:buChar char="•"/>
            </a:pPr>
            <a:r>
              <a:rPr lang="de-DE" sz="1800" b="0" dirty="0">
                <a:solidFill>
                  <a:schemeClr val="tx2">
                    <a:lumMod val="90000"/>
                    <a:lumOff val="10000"/>
                  </a:schemeClr>
                </a:solidFill>
              </a:rPr>
              <a:t>Umfasst die Verwendung verschiedener </a:t>
            </a:r>
            <a:r>
              <a:rPr lang="de-DE" sz="1800" dirty="0">
                <a:solidFill>
                  <a:schemeClr val="tx2">
                    <a:lumMod val="90000"/>
                    <a:lumOff val="10000"/>
                  </a:schemeClr>
                </a:solidFill>
              </a:rPr>
              <a:t>Formen künstlerischer Darstellung </a:t>
            </a:r>
            <a:r>
              <a:rPr lang="de-DE" sz="1800" b="0" dirty="0">
                <a:solidFill>
                  <a:schemeClr val="tx2">
                    <a:lumMod val="90000"/>
                    <a:lumOff val="10000"/>
                  </a:schemeClr>
                </a:solidFill>
              </a:rPr>
              <a:t>in der Durchführung von wissenschaftlichen Projekten </a:t>
            </a:r>
          </a:p>
          <a:p>
            <a:pPr marL="753750" lvl="3" indent="-285750" algn="just">
              <a:lnSpc>
                <a:spcPct val="100000"/>
              </a:lnSpc>
              <a:spcAft>
                <a:spcPts val="0"/>
              </a:spcAft>
              <a:buFont typeface="Wingdings" panose="05000000000000000000" pitchFamily="2" charset="2"/>
              <a:buChar char="Ø"/>
            </a:pPr>
            <a:r>
              <a:rPr lang="de-DE" sz="1800" b="0" dirty="0">
                <a:solidFill>
                  <a:schemeClr val="tx2">
                    <a:lumMod val="90000"/>
                    <a:lumOff val="10000"/>
                  </a:schemeClr>
                </a:solidFill>
                <a:sym typeface="Wingdings" panose="05000000000000000000" pitchFamily="2" charset="2"/>
              </a:rPr>
              <a:t>Theater, Live-Performance, Tanz, Musik, Ausstellung, Installation, Film, Foto, Website, Text als künstlerische Formen und Darstellungsmodi</a:t>
            </a:r>
          </a:p>
          <a:p>
            <a:pPr marL="753750" lvl="3" indent="-285750" algn="just">
              <a:lnSpc>
                <a:spcPct val="100000"/>
              </a:lnSpc>
              <a:spcAft>
                <a:spcPts val="0"/>
              </a:spcAft>
              <a:buFont typeface="Wingdings" panose="05000000000000000000" pitchFamily="2" charset="2"/>
              <a:buChar char="Ø"/>
            </a:pPr>
            <a:endParaRPr lang="de-DE" sz="1800" dirty="0">
              <a:solidFill>
                <a:schemeClr val="tx2">
                  <a:lumMod val="90000"/>
                  <a:lumOff val="10000"/>
                </a:schemeClr>
              </a:solidFill>
              <a:sym typeface="Wingdings" panose="05000000000000000000" pitchFamily="2" charset="2"/>
            </a:endParaRPr>
          </a:p>
          <a:p>
            <a:pPr marL="285750" lvl="1" indent="-285750" algn="just">
              <a:lnSpc>
                <a:spcPct val="100000"/>
              </a:lnSpc>
              <a:spcAft>
                <a:spcPts val="0"/>
              </a:spcAft>
              <a:buFont typeface="Arial" panose="020B0604020202020204" pitchFamily="34" charset="0"/>
              <a:buChar char="•"/>
            </a:pPr>
            <a:r>
              <a:rPr lang="de-DE" sz="1600" dirty="0">
                <a:solidFill>
                  <a:schemeClr val="tx2">
                    <a:lumMod val="90000"/>
                    <a:lumOff val="10000"/>
                  </a:schemeClr>
                </a:solidFill>
              </a:rPr>
              <a:t>Performative Sozialwissenschaft lädt „Forschende ein, sich mit Themen zu befassen, die auch von großer persönlicher Bedeutung sind. Anstatt also von der Profession gezwungen zu werden, Dialogen zu folgen bzw. sich an Dialogen zu beteiligen, deren Inhalte und Rahmen schon festgelegt sind, lädt performative Sozialwissenschaft Forschende zu </a:t>
            </a:r>
            <a:r>
              <a:rPr lang="de-DE" sz="1600" b="1" dirty="0">
                <a:solidFill>
                  <a:schemeClr val="tx2">
                    <a:lumMod val="90000"/>
                    <a:lumOff val="10000"/>
                  </a:schemeClr>
                </a:solidFill>
              </a:rPr>
              <a:t>leidenschaftlicher Beschäftigung</a:t>
            </a:r>
            <a:r>
              <a:rPr lang="de-DE" sz="1600" dirty="0">
                <a:solidFill>
                  <a:schemeClr val="tx2">
                    <a:lumMod val="90000"/>
                    <a:lumOff val="10000"/>
                  </a:schemeClr>
                </a:solidFill>
              </a:rPr>
              <a:t> </a:t>
            </a:r>
            <a:r>
              <a:rPr lang="de-DE" sz="1600" b="1" dirty="0">
                <a:solidFill>
                  <a:schemeClr val="tx2">
                    <a:lumMod val="90000"/>
                    <a:lumOff val="10000"/>
                  </a:schemeClr>
                </a:solidFill>
              </a:rPr>
              <a:t>mit relevanten Untersuchungsfragen </a:t>
            </a:r>
            <a:r>
              <a:rPr lang="de-DE" sz="1600" dirty="0">
                <a:solidFill>
                  <a:schemeClr val="tx2">
                    <a:lumMod val="90000"/>
                    <a:lumOff val="10000"/>
                  </a:schemeClr>
                </a:solidFill>
              </a:rPr>
              <a:t>ein. Und sie erlaubt, </a:t>
            </a:r>
            <a:r>
              <a:rPr lang="de-DE" sz="1600" b="1" dirty="0">
                <a:solidFill>
                  <a:schemeClr val="tx2">
                    <a:lumMod val="90000"/>
                    <a:lumOff val="10000"/>
                  </a:schemeClr>
                </a:solidFill>
              </a:rPr>
              <a:t>Kommunikationsformen und -fertigkeiten zu nutzen</a:t>
            </a:r>
            <a:r>
              <a:rPr lang="de-DE" sz="1600" dirty="0">
                <a:solidFill>
                  <a:schemeClr val="tx2">
                    <a:lumMod val="90000"/>
                    <a:lumOff val="10000"/>
                  </a:schemeClr>
                </a:solidFill>
              </a:rPr>
              <a:t> […], die sonst aus dem Berufsleben ausgeschlossen wären.“ (Gergen &amp; Gergen 2010, S. 363; </a:t>
            </a:r>
            <a:r>
              <a:rPr lang="de-DE" sz="1600" dirty="0" err="1">
                <a:solidFill>
                  <a:schemeClr val="tx2">
                    <a:lumMod val="90000"/>
                    <a:lumOff val="10000"/>
                  </a:schemeClr>
                </a:solidFill>
              </a:rPr>
              <a:t>Herv</a:t>
            </a:r>
            <a:r>
              <a:rPr lang="de-DE" sz="1600" dirty="0">
                <a:solidFill>
                  <a:schemeClr val="tx2">
                    <a:lumMod val="90000"/>
                    <a:lumOff val="10000"/>
                  </a:schemeClr>
                </a:solidFill>
              </a:rPr>
              <a:t>. PSR)</a:t>
            </a:r>
            <a:endParaRPr lang="de-DE" sz="1600" dirty="0">
              <a:solidFill>
                <a:schemeClr val="tx2">
                  <a:lumMod val="90000"/>
                  <a:lumOff val="10000"/>
                </a:schemeClr>
              </a:solidFill>
              <a:sym typeface="Wingdings" panose="05000000000000000000" pitchFamily="2" charset="2"/>
            </a:endParaRPr>
          </a:p>
        </p:txBody>
      </p:sp>
      <p:sp>
        <p:nvSpPr>
          <p:cNvPr id="4" name="Fußzeilenplatzhalter 3">
            <a:extLst>
              <a:ext uri="{FF2B5EF4-FFF2-40B4-BE49-F238E27FC236}">
                <a16:creationId xmlns:a16="http://schemas.microsoft.com/office/drawing/2014/main" id="{26DD922F-93CF-48A4-F3A5-3F41A26B7FD6}"/>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B05016D1-4678-7E5E-A35A-0B74534EBEBB}"/>
              </a:ext>
            </a:extLst>
          </p:cNvPr>
          <p:cNvSpPr>
            <a:spLocks noGrp="1"/>
          </p:cNvSpPr>
          <p:nvPr>
            <p:ph type="sldNum" sz="quarter" idx="12"/>
          </p:nvPr>
        </p:nvSpPr>
        <p:spPr/>
        <p:txBody>
          <a:bodyPr/>
          <a:lstStyle/>
          <a:p>
            <a:fld id="{6C8FC03C-C266-4645-ABC5-645062898383}" type="slidenum">
              <a:rPr lang="de-DE" smtClean="0"/>
              <a:pPr/>
              <a:t>3</a:t>
            </a:fld>
            <a:r>
              <a:rPr lang="de-DE"/>
              <a:t> </a:t>
            </a:r>
            <a:endParaRPr lang="de-DE" dirty="0"/>
          </a:p>
        </p:txBody>
      </p:sp>
      <p:cxnSp>
        <p:nvCxnSpPr>
          <p:cNvPr id="7" name="Gerader Verbinder 6">
            <a:extLst>
              <a:ext uri="{FF2B5EF4-FFF2-40B4-BE49-F238E27FC236}">
                <a16:creationId xmlns:a16="http://schemas.microsoft.com/office/drawing/2014/main" id="{1ED0F306-2871-6072-08AD-B28767580CE6}"/>
              </a:ext>
            </a:extLst>
          </p:cNvPr>
          <p:cNvCxnSpPr/>
          <p:nvPr/>
        </p:nvCxnSpPr>
        <p:spPr>
          <a:xfrm>
            <a:off x="0" y="987574"/>
            <a:ext cx="9144000" cy="0"/>
          </a:xfrm>
          <a:prstGeom prst="line">
            <a:avLst/>
          </a:prstGeom>
          <a:ln w="28575"/>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3617520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93EBA3-28E5-1E5D-8382-A548736DE229}"/>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29386C59-D9D1-3591-8B09-04C00E6703F1}"/>
              </a:ext>
            </a:extLst>
          </p:cNvPr>
          <p:cNvSpPr>
            <a:spLocks noGrp="1"/>
          </p:cNvSpPr>
          <p:nvPr>
            <p:ph type="title"/>
          </p:nvPr>
        </p:nvSpPr>
        <p:spPr>
          <a:xfrm>
            <a:off x="826482" y="155466"/>
            <a:ext cx="7560000" cy="468000"/>
          </a:xfrm>
        </p:spPr>
        <p:txBody>
          <a:bodyPr/>
          <a:lstStyle/>
          <a:p>
            <a:pPr algn="ctr"/>
            <a:r>
              <a:rPr lang="de-DE" sz="2400" b="1" dirty="0">
                <a:solidFill>
                  <a:schemeClr val="accent4"/>
                </a:solidFill>
              </a:rPr>
              <a:t>1. Performative Sozialforschung: Allgemeine Charakteristika </a:t>
            </a:r>
            <a:br>
              <a:rPr lang="de-DE" sz="2400" b="0" dirty="0"/>
            </a:br>
            <a:endParaRPr lang="de-DE" sz="2400" b="1" dirty="0">
              <a:solidFill>
                <a:schemeClr val="accent3">
                  <a:lumMod val="75000"/>
                </a:schemeClr>
              </a:solidFill>
            </a:endParaRPr>
          </a:p>
        </p:txBody>
      </p:sp>
      <p:sp>
        <p:nvSpPr>
          <p:cNvPr id="3" name="Inhaltsplatzhalter 2">
            <a:extLst>
              <a:ext uri="{FF2B5EF4-FFF2-40B4-BE49-F238E27FC236}">
                <a16:creationId xmlns:a16="http://schemas.microsoft.com/office/drawing/2014/main" id="{91E75ED0-9C37-7E9F-A60B-8D1DD077D9AD}"/>
              </a:ext>
            </a:extLst>
          </p:cNvPr>
          <p:cNvSpPr>
            <a:spLocks noGrp="1"/>
          </p:cNvSpPr>
          <p:nvPr>
            <p:ph idx="1"/>
          </p:nvPr>
        </p:nvSpPr>
        <p:spPr>
          <a:xfrm>
            <a:off x="289787" y="1103557"/>
            <a:ext cx="8244472" cy="2936386"/>
          </a:xfrm>
        </p:spPr>
        <p:txBody>
          <a:bodyPr/>
          <a:lstStyle/>
          <a:p>
            <a:pPr marL="285750" indent="-285750" algn="just">
              <a:lnSpc>
                <a:spcPct val="100000"/>
              </a:lnSpc>
              <a:spcAft>
                <a:spcPts val="0"/>
              </a:spcAft>
              <a:buSzPct val="100000"/>
              <a:buFont typeface="Arial" panose="020B0604020202020204" pitchFamily="34" charset="0"/>
              <a:buChar char="•"/>
            </a:pPr>
            <a:r>
              <a:rPr lang="de-DE" sz="2000" b="0" dirty="0"/>
              <a:t>„ist die Forschung eingeladen, sich mit den Begrenzungen der traditionellen Formen des Schreibens in den Sozialwissenschaften zu befassen (zusammen mit grafischen und tabellarischen Darstellungen der Welt), sie ist eingeladen, die Potenziale alternativer Ausdrucksweisen zu erkunden“ (Gergen &amp; Gergen 2010, S. 361; </a:t>
            </a:r>
            <a:r>
              <a:rPr lang="de-DE" sz="2000" b="0" dirty="0" err="1"/>
              <a:t>Herv</a:t>
            </a:r>
            <a:r>
              <a:rPr lang="de-DE" sz="2000" b="0" dirty="0"/>
              <a:t>. PSR) </a:t>
            </a:r>
            <a:endParaRPr lang="de-DE" sz="1600" b="0" dirty="0">
              <a:solidFill>
                <a:schemeClr val="tx2">
                  <a:lumMod val="90000"/>
                  <a:lumOff val="10000"/>
                </a:schemeClr>
              </a:solidFill>
              <a:sym typeface="Wingdings" panose="05000000000000000000" pitchFamily="2" charset="2"/>
            </a:endParaRPr>
          </a:p>
        </p:txBody>
      </p:sp>
      <p:sp>
        <p:nvSpPr>
          <p:cNvPr id="4" name="Fußzeilenplatzhalter 3">
            <a:extLst>
              <a:ext uri="{FF2B5EF4-FFF2-40B4-BE49-F238E27FC236}">
                <a16:creationId xmlns:a16="http://schemas.microsoft.com/office/drawing/2014/main" id="{DE4F7C26-BC6E-B806-1125-9B48C535F7D4}"/>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0A294875-CC11-DAEC-FE2F-7738B47339AC}"/>
              </a:ext>
            </a:extLst>
          </p:cNvPr>
          <p:cNvSpPr>
            <a:spLocks noGrp="1"/>
          </p:cNvSpPr>
          <p:nvPr>
            <p:ph type="sldNum" sz="quarter" idx="12"/>
          </p:nvPr>
        </p:nvSpPr>
        <p:spPr/>
        <p:txBody>
          <a:bodyPr/>
          <a:lstStyle/>
          <a:p>
            <a:fld id="{6C8FC03C-C266-4645-ABC5-645062898383}" type="slidenum">
              <a:rPr lang="de-DE" smtClean="0"/>
              <a:pPr/>
              <a:t>4</a:t>
            </a:fld>
            <a:r>
              <a:rPr lang="de-DE"/>
              <a:t> </a:t>
            </a:r>
            <a:endParaRPr lang="de-DE" dirty="0"/>
          </a:p>
        </p:txBody>
      </p:sp>
      <p:cxnSp>
        <p:nvCxnSpPr>
          <p:cNvPr id="7" name="Gerader Verbinder 6">
            <a:extLst>
              <a:ext uri="{FF2B5EF4-FFF2-40B4-BE49-F238E27FC236}">
                <a16:creationId xmlns:a16="http://schemas.microsoft.com/office/drawing/2014/main" id="{258BB0D7-FD68-0B3B-7F21-134517F2BA0C}"/>
              </a:ext>
            </a:extLst>
          </p:cNvPr>
          <p:cNvCxnSpPr/>
          <p:nvPr/>
        </p:nvCxnSpPr>
        <p:spPr>
          <a:xfrm>
            <a:off x="0" y="987574"/>
            <a:ext cx="9144000" cy="0"/>
          </a:xfrm>
          <a:prstGeom prst="line">
            <a:avLst/>
          </a:prstGeom>
          <a:ln w="28575"/>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3752680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983C47-0D68-28C0-417D-589A9555B377}"/>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67EBB706-925F-9BBC-4E57-2C046BA44CAB}"/>
              </a:ext>
            </a:extLst>
          </p:cNvPr>
          <p:cNvSpPr>
            <a:spLocks noGrp="1"/>
          </p:cNvSpPr>
          <p:nvPr>
            <p:ph type="title"/>
          </p:nvPr>
        </p:nvSpPr>
        <p:spPr>
          <a:xfrm>
            <a:off x="826482" y="155466"/>
            <a:ext cx="7560000" cy="468000"/>
          </a:xfrm>
        </p:spPr>
        <p:txBody>
          <a:bodyPr/>
          <a:lstStyle/>
          <a:p>
            <a:pPr algn="ctr"/>
            <a:r>
              <a:rPr lang="de-DE" sz="2400" b="1" dirty="0">
                <a:solidFill>
                  <a:schemeClr val="accent4"/>
                </a:solidFill>
              </a:rPr>
              <a:t>1. Performative Sozialforschung: Allgemeine Charakteristika </a:t>
            </a:r>
            <a:br>
              <a:rPr lang="de-DE" sz="2400" b="0" dirty="0"/>
            </a:br>
            <a:endParaRPr lang="de-DE" sz="2400" b="1" dirty="0">
              <a:solidFill>
                <a:schemeClr val="accent3">
                  <a:lumMod val="75000"/>
                </a:schemeClr>
              </a:solidFill>
            </a:endParaRPr>
          </a:p>
        </p:txBody>
      </p:sp>
      <p:sp>
        <p:nvSpPr>
          <p:cNvPr id="4" name="Fußzeilenplatzhalter 3">
            <a:extLst>
              <a:ext uri="{FF2B5EF4-FFF2-40B4-BE49-F238E27FC236}">
                <a16:creationId xmlns:a16="http://schemas.microsoft.com/office/drawing/2014/main" id="{AEB4B4DC-AB27-9873-434E-D670E889D44E}"/>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E09BC550-368C-D111-D612-E3B459D4BB42}"/>
              </a:ext>
            </a:extLst>
          </p:cNvPr>
          <p:cNvSpPr>
            <a:spLocks noGrp="1"/>
          </p:cNvSpPr>
          <p:nvPr>
            <p:ph type="sldNum" sz="quarter" idx="12"/>
          </p:nvPr>
        </p:nvSpPr>
        <p:spPr/>
        <p:txBody>
          <a:bodyPr/>
          <a:lstStyle/>
          <a:p>
            <a:fld id="{6C8FC03C-C266-4645-ABC5-645062898383}" type="slidenum">
              <a:rPr lang="de-DE" smtClean="0"/>
              <a:pPr/>
              <a:t>5</a:t>
            </a:fld>
            <a:r>
              <a:rPr lang="de-DE"/>
              <a:t> </a:t>
            </a:r>
            <a:endParaRPr lang="de-DE" dirty="0"/>
          </a:p>
        </p:txBody>
      </p:sp>
      <p:cxnSp>
        <p:nvCxnSpPr>
          <p:cNvPr id="7" name="Gerader Verbinder 6">
            <a:extLst>
              <a:ext uri="{FF2B5EF4-FFF2-40B4-BE49-F238E27FC236}">
                <a16:creationId xmlns:a16="http://schemas.microsoft.com/office/drawing/2014/main" id="{C9673442-A78C-F2A3-B98D-5F8595A300D8}"/>
              </a:ext>
            </a:extLst>
          </p:cNvPr>
          <p:cNvCxnSpPr/>
          <p:nvPr/>
        </p:nvCxnSpPr>
        <p:spPr>
          <a:xfrm>
            <a:off x="0" y="987574"/>
            <a:ext cx="9144000" cy="0"/>
          </a:xfrm>
          <a:prstGeom prst="line">
            <a:avLst/>
          </a:prstGeom>
          <a:ln w="28575"/>
        </p:spPr>
        <p:style>
          <a:lnRef idx="3">
            <a:schemeClr val="accent4"/>
          </a:lnRef>
          <a:fillRef idx="0">
            <a:schemeClr val="accent4"/>
          </a:fillRef>
          <a:effectRef idx="2">
            <a:schemeClr val="accent4"/>
          </a:effectRef>
          <a:fontRef idx="minor">
            <a:schemeClr val="tx1"/>
          </a:fontRef>
        </p:style>
      </p:cxnSp>
      <p:sp>
        <p:nvSpPr>
          <p:cNvPr id="8" name="Inhaltsplatzhalter 7">
            <a:extLst>
              <a:ext uri="{FF2B5EF4-FFF2-40B4-BE49-F238E27FC236}">
                <a16:creationId xmlns:a16="http://schemas.microsoft.com/office/drawing/2014/main" id="{C549419F-B618-C8A0-667C-87AC1E50753C}"/>
              </a:ext>
            </a:extLst>
          </p:cNvPr>
          <p:cNvSpPr>
            <a:spLocks noGrp="1"/>
          </p:cNvSpPr>
          <p:nvPr>
            <p:ph idx="1"/>
          </p:nvPr>
        </p:nvSpPr>
        <p:spPr>
          <a:xfrm>
            <a:off x="313317" y="1069279"/>
            <a:ext cx="8496488" cy="3366000"/>
          </a:xfrm>
        </p:spPr>
        <p:txBody>
          <a:bodyPr/>
          <a:lstStyle/>
          <a:p>
            <a:pPr>
              <a:spcAft>
                <a:spcPts val="300"/>
              </a:spcAft>
            </a:pPr>
            <a:r>
              <a:rPr lang="de-DE" sz="1600" b="0" dirty="0"/>
              <a:t>• Fachsprache vs. Alternative Modi der Darstellung </a:t>
            </a:r>
          </a:p>
          <a:p>
            <a:pPr>
              <a:spcAft>
                <a:spcPts val="300"/>
              </a:spcAft>
            </a:pPr>
            <a:r>
              <a:rPr lang="de-DE" sz="1600" b="0" dirty="0"/>
              <a:t>• Zielgruppe </a:t>
            </a:r>
            <a:r>
              <a:rPr lang="de-DE" sz="1600" b="0" dirty="0" err="1"/>
              <a:t>scientific</a:t>
            </a:r>
            <a:r>
              <a:rPr lang="de-DE" sz="1600" b="0" dirty="0"/>
              <a:t> </a:t>
            </a:r>
            <a:r>
              <a:rPr lang="de-DE" sz="1600" b="0" dirty="0" err="1"/>
              <a:t>community</a:t>
            </a:r>
            <a:r>
              <a:rPr lang="de-DE" sz="1600" b="0" dirty="0"/>
              <a:t> vs. Zielgruppe </a:t>
            </a:r>
            <a:r>
              <a:rPr lang="de-DE" sz="1600" b="0" dirty="0" err="1"/>
              <a:t>scientific</a:t>
            </a:r>
            <a:r>
              <a:rPr lang="de-DE" sz="1600" b="0" dirty="0"/>
              <a:t> </a:t>
            </a:r>
            <a:r>
              <a:rPr lang="de-DE" sz="1600" b="0" dirty="0" err="1"/>
              <a:t>community</a:t>
            </a:r>
            <a:r>
              <a:rPr lang="de-DE" sz="1600" b="0" dirty="0"/>
              <a:t>, „Betroffene“, Öffentlichkeit </a:t>
            </a:r>
          </a:p>
          <a:p>
            <a:pPr>
              <a:spcAft>
                <a:spcPts val="300"/>
              </a:spcAft>
            </a:pPr>
            <a:r>
              <a:rPr lang="de-DE" sz="1600" b="0" dirty="0"/>
              <a:t>• Darstellungsweise realistisch: Spiegelbild der Wirklichkeit vs. Darstellungsweise ästhetisch: Einladung zu speziellen Perspektiven auf die Welt </a:t>
            </a:r>
          </a:p>
          <a:p>
            <a:pPr>
              <a:spcAft>
                <a:spcPts val="300"/>
              </a:spcAft>
            </a:pPr>
            <a:r>
              <a:rPr lang="de-DE" sz="1600" b="0" dirty="0"/>
              <a:t>• Sprache/Text im Stil der Erklärung vs. Sprache/Text mit Ironie, Metapher, Humor</a:t>
            </a:r>
          </a:p>
          <a:p>
            <a:pPr>
              <a:spcAft>
                <a:spcPts val="300"/>
              </a:spcAft>
            </a:pPr>
            <a:r>
              <a:rPr lang="de-DE" sz="1600" b="0" dirty="0"/>
              <a:t> • Betonung von Kohärenz vs. Betonung von Ambiguität </a:t>
            </a:r>
          </a:p>
          <a:p>
            <a:pPr>
              <a:spcAft>
                <a:spcPts val="300"/>
              </a:spcAft>
            </a:pPr>
            <a:r>
              <a:rPr lang="de-DE" sz="1600" b="0" dirty="0"/>
              <a:t>• Vorstellung einer wertfreien und nicht standortgebundenen Forschung vs. Sichtbarkeit für Involviertheit und Kontext erzeugen </a:t>
            </a:r>
          </a:p>
          <a:p>
            <a:pPr>
              <a:spcAft>
                <a:spcPts val="300"/>
              </a:spcAft>
            </a:pPr>
            <a:r>
              <a:rPr lang="de-DE" sz="1600" b="0" dirty="0"/>
              <a:t>• Wissenschaft als Ort der Wahrheit vs. Wissenschaft als Mehrstimmigkeit </a:t>
            </a:r>
          </a:p>
          <a:p>
            <a:pPr>
              <a:spcAft>
                <a:spcPts val="300"/>
              </a:spcAft>
            </a:pPr>
            <a:endParaRPr lang="de-DE" sz="1600" b="0" dirty="0"/>
          </a:p>
          <a:p>
            <a:pPr>
              <a:spcAft>
                <a:spcPts val="300"/>
              </a:spcAft>
            </a:pPr>
            <a:r>
              <a:rPr lang="de-DE" sz="1600" dirty="0"/>
              <a:t>Performative Sozialwissenschaft: Publikum affizieren, zum Dialog einladen, zum Handeln motivieren </a:t>
            </a:r>
            <a:r>
              <a:rPr lang="de-DE" sz="1600" b="0" dirty="0"/>
              <a:t>(orientiert an Gergen &amp; Gergen 2010, S. 361–362) </a:t>
            </a:r>
          </a:p>
        </p:txBody>
      </p:sp>
    </p:spTree>
    <p:extLst>
      <p:ext uri="{BB962C8B-B14F-4D97-AF65-F5344CB8AC3E}">
        <p14:creationId xmlns:p14="http://schemas.microsoft.com/office/powerpoint/2010/main" val="31608472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E02E9D-68CF-7010-28D6-0734F6C4ECA0}"/>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7C17E4EB-E156-CA0A-613B-3177E863BC6E}"/>
              </a:ext>
            </a:extLst>
          </p:cNvPr>
          <p:cNvSpPr>
            <a:spLocks noGrp="1"/>
          </p:cNvSpPr>
          <p:nvPr>
            <p:ph type="title"/>
          </p:nvPr>
        </p:nvSpPr>
        <p:spPr>
          <a:xfrm>
            <a:off x="826482" y="155466"/>
            <a:ext cx="7560000" cy="468000"/>
          </a:xfrm>
        </p:spPr>
        <p:txBody>
          <a:bodyPr/>
          <a:lstStyle/>
          <a:p>
            <a:pPr algn="ctr"/>
            <a:r>
              <a:rPr lang="de-DE" sz="2400" b="1" dirty="0">
                <a:solidFill>
                  <a:schemeClr val="accent4"/>
                </a:solidFill>
              </a:rPr>
              <a:t>1. Performative Sozialforschung: Allgemeine Charakteristika </a:t>
            </a:r>
            <a:br>
              <a:rPr lang="de-DE" sz="2400" b="0" dirty="0"/>
            </a:br>
            <a:endParaRPr lang="de-DE" sz="2400" b="1" dirty="0">
              <a:solidFill>
                <a:schemeClr val="accent3">
                  <a:lumMod val="75000"/>
                </a:schemeClr>
              </a:solidFill>
            </a:endParaRPr>
          </a:p>
        </p:txBody>
      </p:sp>
      <p:sp>
        <p:nvSpPr>
          <p:cNvPr id="4" name="Fußzeilenplatzhalter 3">
            <a:extLst>
              <a:ext uri="{FF2B5EF4-FFF2-40B4-BE49-F238E27FC236}">
                <a16:creationId xmlns:a16="http://schemas.microsoft.com/office/drawing/2014/main" id="{B96E2440-1138-E104-FB7D-9DA5757BD4A6}"/>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786AEBF3-35E6-36A6-51F3-0A6B18125003}"/>
              </a:ext>
            </a:extLst>
          </p:cNvPr>
          <p:cNvSpPr>
            <a:spLocks noGrp="1"/>
          </p:cNvSpPr>
          <p:nvPr>
            <p:ph type="sldNum" sz="quarter" idx="12"/>
          </p:nvPr>
        </p:nvSpPr>
        <p:spPr/>
        <p:txBody>
          <a:bodyPr/>
          <a:lstStyle/>
          <a:p>
            <a:fld id="{6C8FC03C-C266-4645-ABC5-645062898383}" type="slidenum">
              <a:rPr lang="de-DE" smtClean="0"/>
              <a:pPr/>
              <a:t>6</a:t>
            </a:fld>
            <a:r>
              <a:rPr lang="de-DE"/>
              <a:t> </a:t>
            </a:r>
            <a:endParaRPr lang="de-DE" dirty="0"/>
          </a:p>
        </p:txBody>
      </p:sp>
      <p:cxnSp>
        <p:nvCxnSpPr>
          <p:cNvPr id="7" name="Gerader Verbinder 6">
            <a:extLst>
              <a:ext uri="{FF2B5EF4-FFF2-40B4-BE49-F238E27FC236}">
                <a16:creationId xmlns:a16="http://schemas.microsoft.com/office/drawing/2014/main" id="{E123773A-F663-167E-0CFE-CF8FFF1A5C57}"/>
              </a:ext>
            </a:extLst>
          </p:cNvPr>
          <p:cNvCxnSpPr/>
          <p:nvPr/>
        </p:nvCxnSpPr>
        <p:spPr>
          <a:xfrm>
            <a:off x="0" y="987574"/>
            <a:ext cx="9144000" cy="0"/>
          </a:xfrm>
          <a:prstGeom prst="line">
            <a:avLst/>
          </a:prstGeom>
          <a:ln w="28575"/>
        </p:spPr>
        <p:style>
          <a:lnRef idx="3">
            <a:schemeClr val="accent4"/>
          </a:lnRef>
          <a:fillRef idx="0">
            <a:schemeClr val="accent4"/>
          </a:fillRef>
          <a:effectRef idx="2">
            <a:schemeClr val="accent4"/>
          </a:effectRef>
          <a:fontRef idx="minor">
            <a:schemeClr val="tx1"/>
          </a:fontRef>
        </p:style>
      </p:cxnSp>
      <p:sp>
        <p:nvSpPr>
          <p:cNvPr id="8" name="Inhaltsplatzhalter 7">
            <a:extLst>
              <a:ext uri="{FF2B5EF4-FFF2-40B4-BE49-F238E27FC236}">
                <a16:creationId xmlns:a16="http://schemas.microsoft.com/office/drawing/2014/main" id="{8D269E80-A495-2FE5-2C81-A6466FA11C46}"/>
              </a:ext>
            </a:extLst>
          </p:cNvPr>
          <p:cNvSpPr>
            <a:spLocks noGrp="1"/>
          </p:cNvSpPr>
          <p:nvPr>
            <p:ph idx="1"/>
          </p:nvPr>
        </p:nvSpPr>
        <p:spPr>
          <a:xfrm>
            <a:off x="324000" y="1186787"/>
            <a:ext cx="8496488" cy="3366000"/>
          </a:xfrm>
        </p:spPr>
        <p:txBody>
          <a:bodyPr/>
          <a:lstStyle/>
          <a:p>
            <a:pPr marL="342900" indent="-342900">
              <a:spcAft>
                <a:spcPts val="300"/>
              </a:spcAft>
              <a:buFont typeface="Arial" panose="020B0604020202020204" pitchFamily="34" charset="0"/>
              <a:buChar char="•"/>
            </a:pPr>
            <a:r>
              <a:rPr lang="de-DE" sz="2000" b="0" dirty="0"/>
              <a:t>„unter allen Entwicklungen innerhalb der qualitativen Forschung sind die performativen Praktiken die radikalsten. Dies ist so, weil sie im Gegensatz zu den meisten qualitativen Methoden die Identität der Disziplin herausfordern. Indem sie die Grenze zwischen Kunst und Wissenschaft, Fakt und Fiktion, Ernsthaftigkeit und Spiel verwischen, stellen sie die Aktivitäten und Standards der ‚normalen Wissenschaft‘ infrage.“ (Gergen &amp; Gergen 2010, S. 363; </a:t>
            </a:r>
            <a:r>
              <a:rPr lang="de-DE" sz="2000" b="0" dirty="0" err="1"/>
              <a:t>Herv</a:t>
            </a:r>
            <a:r>
              <a:rPr lang="de-DE" sz="2000" b="0" dirty="0"/>
              <a:t>. PSR) </a:t>
            </a:r>
          </a:p>
          <a:p>
            <a:pPr marL="342900" indent="-342900">
              <a:spcAft>
                <a:spcPts val="300"/>
              </a:spcAft>
              <a:buFont typeface="Arial" panose="020B0604020202020204" pitchFamily="34" charset="0"/>
              <a:buChar char="•"/>
            </a:pPr>
            <a:endParaRPr lang="de-DE" sz="1600" b="0" dirty="0"/>
          </a:p>
        </p:txBody>
      </p:sp>
    </p:spTree>
    <p:extLst>
      <p:ext uri="{BB962C8B-B14F-4D97-AF65-F5344CB8AC3E}">
        <p14:creationId xmlns:p14="http://schemas.microsoft.com/office/powerpoint/2010/main" val="24156968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968743-C712-BA28-D9B1-D034DCA163F9}"/>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D3E44491-0659-08A0-FA41-56A80BAD8176}"/>
              </a:ext>
            </a:extLst>
          </p:cNvPr>
          <p:cNvSpPr>
            <a:spLocks noGrp="1"/>
          </p:cNvSpPr>
          <p:nvPr>
            <p:ph type="title"/>
          </p:nvPr>
        </p:nvSpPr>
        <p:spPr>
          <a:xfrm>
            <a:off x="826482" y="155466"/>
            <a:ext cx="7560000" cy="468000"/>
          </a:xfrm>
        </p:spPr>
        <p:txBody>
          <a:bodyPr/>
          <a:lstStyle/>
          <a:p>
            <a:pPr algn="ctr"/>
            <a:r>
              <a:rPr lang="de-DE" sz="2400" b="1" dirty="0">
                <a:solidFill>
                  <a:schemeClr val="accent4"/>
                </a:solidFill>
              </a:rPr>
              <a:t>1. Performative Sozialforschung: Allgemeine Charakteristika </a:t>
            </a:r>
            <a:br>
              <a:rPr lang="de-DE" sz="2400" b="0" dirty="0"/>
            </a:br>
            <a:endParaRPr lang="de-DE" sz="2400" b="1" dirty="0">
              <a:solidFill>
                <a:schemeClr val="accent3">
                  <a:lumMod val="75000"/>
                </a:schemeClr>
              </a:solidFill>
            </a:endParaRPr>
          </a:p>
        </p:txBody>
      </p:sp>
      <p:sp>
        <p:nvSpPr>
          <p:cNvPr id="4" name="Fußzeilenplatzhalter 3">
            <a:extLst>
              <a:ext uri="{FF2B5EF4-FFF2-40B4-BE49-F238E27FC236}">
                <a16:creationId xmlns:a16="http://schemas.microsoft.com/office/drawing/2014/main" id="{B055782C-24D1-DD3E-201C-9DCA790418A5}"/>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E0D1CA18-AF8F-69D1-EF2D-A4A1350CB153}"/>
              </a:ext>
            </a:extLst>
          </p:cNvPr>
          <p:cNvSpPr>
            <a:spLocks noGrp="1"/>
          </p:cNvSpPr>
          <p:nvPr>
            <p:ph type="sldNum" sz="quarter" idx="12"/>
          </p:nvPr>
        </p:nvSpPr>
        <p:spPr/>
        <p:txBody>
          <a:bodyPr/>
          <a:lstStyle/>
          <a:p>
            <a:fld id="{6C8FC03C-C266-4645-ABC5-645062898383}" type="slidenum">
              <a:rPr lang="de-DE" smtClean="0"/>
              <a:pPr/>
              <a:t>7</a:t>
            </a:fld>
            <a:r>
              <a:rPr lang="de-DE"/>
              <a:t> </a:t>
            </a:r>
            <a:endParaRPr lang="de-DE" dirty="0"/>
          </a:p>
        </p:txBody>
      </p:sp>
      <p:cxnSp>
        <p:nvCxnSpPr>
          <p:cNvPr id="7" name="Gerader Verbinder 6">
            <a:extLst>
              <a:ext uri="{FF2B5EF4-FFF2-40B4-BE49-F238E27FC236}">
                <a16:creationId xmlns:a16="http://schemas.microsoft.com/office/drawing/2014/main" id="{251D2811-031E-1D48-AC0F-419DF564E318}"/>
              </a:ext>
            </a:extLst>
          </p:cNvPr>
          <p:cNvCxnSpPr/>
          <p:nvPr/>
        </p:nvCxnSpPr>
        <p:spPr>
          <a:xfrm>
            <a:off x="0" y="987574"/>
            <a:ext cx="9144000" cy="0"/>
          </a:xfrm>
          <a:prstGeom prst="line">
            <a:avLst/>
          </a:prstGeom>
          <a:ln w="28575"/>
        </p:spPr>
        <p:style>
          <a:lnRef idx="3">
            <a:schemeClr val="accent4"/>
          </a:lnRef>
          <a:fillRef idx="0">
            <a:schemeClr val="accent4"/>
          </a:fillRef>
          <a:effectRef idx="2">
            <a:schemeClr val="accent4"/>
          </a:effectRef>
          <a:fontRef idx="minor">
            <a:schemeClr val="tx1"/>
          </a:fontRef>
        </p:style>
      </p:cxnSp>
      <p:sp>
        <p:nvSpPr>
          <p:cNvPr id="8" name="Inhaltsplatzhalter 7">
            <a:extLst>
              <a:ext uri="{FF2B5EF4-FFF2-40B4-BE49-F238E27FC236}">
                <a16:creationId xmlns:a16="http://schemas.microsoft.com/office/drawing/2014/main" id="{D33369CA-BEE7-45A8-BE18-AC20F4EC5095}"/>
              </a:ext>
            </a:extLst>
          </p:cNvPr>
          <p:cNvSpPr>
            <a:spLocks noGrp="1"/>
          </p:cNvSpPr>
          <p:nvPr>
            <p:ph idx="1"/>
          </p:nvPr>
        </p:nvSpPr>
        <p:spPr>
          <a:xfrm>
            <a:off x="324000" y="1186787"/>
            <a:ext cx="8496488" cy="3366000"/>
          </a:xfrm>
        </p:spPr>
        <p:txBody>
          <a:bodyPr/>
          <a:lstStyle/>
          <a:p>
            <a:pPr marL="342900" indent="-342900">
              <a:lnSpc>
                <a:spcPct val="100000"/>
              </a:lnSpc>
              <a:spcAft>
                <a:spcPts val="0"/>
              </a:spcAft>
              <a:buFont typeface="Arial" panose="020B0604020202020204" pitchFamily="34" charset="0"/>
              <a:buChar char="•"/>
            </a:pPr>
            <a:r>
              <a:rPr lang="de-DE" sz="1800" dirty="0"/>
              <a:t>Wie kann Performative Sozialforschung bewertet und ihr (wissenschaftlicher) Beitrag bemessen werden?</a:t>
            </a:r>
          </a:p>
          <a:p>
            <a:pPr marL="753750" lvl="3" indent="-285750">
              <a:lnSpc>
                <a:spcPct val="100000"/>
              </a:lnSpc>
              <a:spcAft>
                <a:spcPts val="0"/>
              </a:spcAft>
              <a:buFont typeface="Wingdings" panose="05000000000000000000" pitchFamily="2" charset="2"/>
              <a:buChar char="Ø"/>
            </a:pPr>
            <a:r>
              <a:rPr lang="de-DE" sz="1800" b="0" dirty="0"/>
              <a:t>„Performativ orientierte Wissenschaftler/innen halten die Idee der Akkumulation von Wissen zumeist für irreführend, da sich die Muster des Soziallebens unaufhörlich wandeln. Die Sozialwissenschaften erlangen ihre Bedeutung nicht, indem sie versuchen, die Zukunft auf Grundlage von Beobachtungen der Vergangenheit vorherzusagen, sondern weil sie an den Prozessen teilhaben (wollen), die diese Zukunft erschaffen. “ (Gergen &amp; Gergen 2010, S. 364; PSR) </a:t>
            </a:r>
          </a:p>
        </p:txBody>
      </p:sp>
    </p:spTree>
    <p:extLst>
      <p:ext uri="{BB962C8B-B14F-4D97-AF65-F5344CB8AC3E}">
        <p14:creationId xmlns:p14="http://schemas.microsoft.com/office/powerpoint/2010/main" val="36415586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9C35E1-5E0C-3429-BDB9-182E369F34D4}"/>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77B495B6-686C-8C21-B5D1-3D5EB34F7373}"/>
              </a:ext>
            </a:extLst>
          </p:cNvPr>
          <p:cNvSpPr>
            <a:spLocks noGrp="1"/>
          </p:cNvSpPr>
          <p:nvPr>
            <p:ph type="title"/>
          </p:nvPr>
        </p:nvSpPr>
        <p:spPr>
          <a:xfrm>
            <a:off x="826482" y="155466"/>
            <a:ext cx="7560000" cy="468000"/>
          </a:xfrm>
        </p:spPr>
        <p:txBody>
          <a:bodyPr/>
          <a:lstStyle/>
          <a:p>
            <a:pPr algn="ctr"/>
            <a:r>
              <a:rPr lang="de-DE" sz="2400" b="1" dirty="0">
                <a:solidFill>
                  <a:schemeClr val="accent4"/>
                </a:solidFill>
              </a:rPr>
              <a:t>2. </a:t>
            </a:r>
            <a:r>
              <a:rPr lang="de-DE" sz="2400" b="1" dirty="0" err="1">
                <a:solidFill>
                  <a:schemeClr val="accent4"/>
                </a:solidFill>
              </a:rPr>
              <a:t>Lessons</a:t>
            </a:r>
            <a:r>
              <a:rPr lang="de-DE" sz="2400" b="1" dirty="0">
                <a:solidFill>
                  <a:schemeClr val="accent4"/>
                </a:solidFill>
              </a:rPr>
              <a:t> </a:t>
            </a:r>
            <a:r>
              <a:rPr lang="de-DE" sz="2400" b="1" dirty="0" err="1">
                <a:solidFill>
                  <a:schemeClr val="accent4"/>
                </a:solidFill>
              </a:rPr>
              <a:t>learned</a:t>
            </a:r>
            <a:r>
              <a:rPr lang="de-DE" sz="2400" b="1" dirty="0">
                <a:solidFill>
                  <a:schemeClr val="accent4"/>
                </a:solidFill>
              </a:rPr>
              <a:t>: Lehrforschungsprojekt</a:t>
            </a:r>
            <a:br>
              <a:rPr lang="de-DE" sz="2400" b="1" dirty="0">
                <a:solidFill>
                  <a:schemeClr val="accent4"/>
                </a:solidFill>
              </a:rPr>
            </a:br>
            <a:r>
              <a:rPr lang="de-DE" sz="2400" b="1" dirty="0">
                <a:solidFill>
                  <a:schemeClr val="accent4"/>
                </a:solidFill>
              </a:rPr>
              <a:t> „Die Sozialwissenschaften im Theater“</a:t>
            </a:r>
            <a:br>
              <a:rPr lang="de-DE" sz="2400" b="0" dirty="0"/>
            </a:br>
            <a:endParaRPr lang="de-DE" sz="2400" b="1" dirty="0">
              <a:solidFill>
                <a:schemeClr val="accent3">
                  <a:lumMod val="75000"/>
                </a:schemeClr>
              </a:solidFill>
            </a:endParaRPr>
          </a:p>
        </p:txBody>
      </p:sp>
      <p:sp>
        <p:nvSpPr>
          <p:cNvPr id="4" name="Fußzeilenplatzhalter 3">
            <a:extLst>
              <a:ext uri="{FF2B5EF4-FFF2-40B4-BE49-F238E27FC236}">
                <a16:creationId xmlns:a16="http://schemas.microsoft.com/office/drawing/2014/main" id="{009A6170-E5D5-59CC-285E-4FEF7FC0F2C4}"/>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04CB0615-F1CA-964E-6D82-83D1D2E48358}"/>
              </a:ext>
            </a:extLst>
          </p:cNvPr>
          <p:cNvSpPr>
            <a:spLocks noGrp="1"/>
          </p:cNvSpPr>
          <p:nvPr>
            <p:ph type="sldNum" sz="quarter" idx="12"/>
          </p:nvPr>
        </p:nvSpPr>
        <p:spPr/>
        <p:txBody>
          <a:bodyPr/>
          <a:lstStyle/>
          <a:p>
            <a:fld id="{6C8FC03C-C266-4645-ABC5-645062898383}" type="slidenum">
              <a:rPr lang="de-DE" smtClean="0"/>
              <a:pPr/>
              <a:t>8</a:t>
            </a:fld>
            <a:r>
              <a:rPr lang="de-DE"/>
              <a:t> </a:t>
            </a:r>
            <a:endParaRPr lang="de-DE" dirty="0"/>
          </a:p>
        </p:txBody>
      </p:sp>
      <p:cxnSp>
        <p:nvCxnSpPr>
          <p:cNvPr id="7" name="Gerader Verbinder 6">
            <a:extLst>
              <a:ext uri="{FF2B5EF4-FFF2-40B4-BE49-F238E27FC236}">
                <a16:creationId xmlns:a16="http://schemas.microsoft.com/office/drawing/2014/main" id="{28F42C75-D7FD-53F8-22F2-6E50938176E5}"/>
              </a:ext>
            </a:extLst>
          </p:cNvPr>
          <p:cNvCxnSpPr/>
          <p:nvPr/>
        </p:nvCxnSpPr>
        <p:spPr>
          <a:xfrm>
            <a:off x="0" y="987574"/>
            <a:ext cx="9144000" cy="0"/>
          </a:xfrm>
          <a:prstGeom prst="line">
            <a:avLst/>
          </a:prstGeom>
          <a:ln w="28575"/>
        </p:spPr>
        <p:style>
          <a:lnRef idx="3">
            <a:schemeClr val="accent4"/>
          </a:lnRef>
          <a:fillRef idx="0">
            <a:schemeClr val="accent4"/>
          </a:fillRef>
          <a:effectRef idx="2">
            <a:schemeClr val="accent4"/>
          </a:effectRef>
          <a:fontRef idx="minor">
            <a:schemeClr val="tx1"/>
          </a:fontRef>
        </p:style>
      </p:cxnSp>
      <p:pic>
        <p:nvPicPr>
          <p:cNvPr id="10" name="Grafik 9">
            <a:extLst>
              <a:ext uri="{FF2B5EF4-FFF2-40B4-BE49-F238E27FC236}">
                <a16:creationId xmlns:a16="http://schemas.microsoft.com/office/drawing/2014/main" id="{95C15F13-74F5-5A2B-61A6-72C9FACB8445}"/>
              </a:ext>
            </a:extLst>
          </p:cNvPr>
          <p:cNvPicPr>
            <a:picLocks noChangeAspect="1"/>
          </p:cNvPicPr>
          <p:nvPr/>
        </p:nvPicPr>
        <p:blipFill>
          <a:blip r:embed="rId3"/>
          <a:stretch>
            <a:fillRect/>
          </a:stretch>
        </p:blipFill>
        <p:spPr>
          <a:xfrm>
            <a:off x="216221" y="1062002"/>
            <a:ext cx="8711558" cy="3402807"/>
          </a:xfrm>
          <a:prstGeom prst="rect">
            <a:avLst/>
          </a:prstGeom>
        </p:spPr>
      </p:pic>
    </p:spTree>
    <p:extLst>
      <p:ext uri="{BB962C8B-B14F-4D97-AF65-F5344CB8AC3E}">
        <p14:creationId xmlns:p14="http://schemas.microsoft.com/office/powerpoint/2010/main" val="3798002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9B2DEB-264C-AF34-9C2C-F54D5A6DF635}"/>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EFBECFEB-4531-823B-5B14-EA7059F5C643}"/>
              </a:ext>
            </a:extLst>
          </p:cNvPr>
          <p:cNvSpPr>
            <a:spLocks noGrp="1"/>
          </p:cNvSpPr>
          <p:nvPr>
            <p:ph type="title"/>
          </p:nvPr>
        </p:nvSpPr>
        <p:spPr>
          <a:xfrm>
            <a:off x="792000" y="283500"/>
            <a:ext cx="7560000" cy="468000"/>
          </a:xfrm>
        </p:spPr>
        <p:txBody>
          <a:bodyPr/>
          <a:lstStyle/>
          <a:p>
            <a:pPr algn="ctr"/>
            <a:r>
              <a:rPr lang="de-DE" sz="2400" b="1" dirty="0">
                <a:solidFill>
                  <a:schemeClr val="accent4"/>
                </a:solidFill>
              </a:rPr>
              <a:t>Literatur</a:t>
            </a:r>
            <a:br>
              <a:rPr lang="de-DE" sz="2400" b="0" dirty="0"/>
            </a:br>
            <a:endParaRPr lang="de-DE" sz="2400" b="1" dirty="0">
              <a:solidFill>
                <a:schemeClr val="accent3">
                  <a:lumMod val="75000"/>
                </a:schemeClr>
              </a:solidFill>
            </a:endParaRPr>
          </a:p>
        </p:txBody>
      </p:sp>
      <p:sp>
        <p:nvSpPr>
          <p:cNvPr id="4" name="Fußzeilenplatzhalter 3">
            <a:extLst>
              <a:ext uri="{FF2B5EF4-FFF2-40B4-BE49-F238E27FC236}">
                <a16:creationId xmlns:a16="http://schemas.microsoft.com/office/drawing/2014/main" id="{5182CD6F-AB86-147B-D1FB-63A05772F1CD}"/>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20836960-80D6-923A-0AC5-509E6A8FE281}"/>
              </a:ext>
            </a:extLst>
          </p:cNvPr>
          <p:cNvSpPr>
            <a:spLocks noGrp="1"/>
          </p:cNvSpPr>
          <p:nvPr>
            <p:ph type="sldNum" sz="quarter" idx="12"/>
          </p:nvPr>
        </p:nvSpPr>
        <p:spPr/>
        <p:txBody>
          <a:bodyPr/>
          <a:lstStyle/>
          <a:p>
            <a:fld id="{6C8FC03C-C266-4645-ABC5-645062898383}" type="slidenum">
              <a:rPr lang="de-DE" smtClean="0"/>
              <a:pPr/>
              <a:t>9</a:t>
            </a:fld>
            <a:r>
              <a:rPr lang="de-DE"/>
              <a:t> </a:t>
            </a:r>
            <a:endParaRPr lang="de-DE" dirty="0"/>
          </a:p>
        </p:txBody>
      </p:sp>
      <p:cxnSp>
        <p:nvCxnSpPr>
          <p:cNvPr id="7" name="Gerader Verbinder 6">
            <a:extLst>
              <a:ext uri="{FF2B5EF4-FFF2-40B4-BE49-F238E27FC236}">
                <a16:creationId xmlns:a16="http://schemas.microsoft.com/office/drawing/2014/main" id="{60B6214C-084E-A27E-42B2-3D415C6E715A}"/>
              </a:ext>
            </a:extLst>
          </p:cNvPr>
          <p:cNvCxnSpPr/>
          <p:nvPr/>
        </p:nvCxnSpPr>
        <p:spPr>
          <a:xfrm>
            <a:off x="0" y="987574"/>
            <a:ext cx="9144000" cy="0"/>
          </a:xfrm>
          <a:prstGeom prst="line">
            <a:avLst/>
          </a:prstGeom>
          <a:ln w="28575"/>
        </p:spPr>
        <p:style>
          <a:lnRef idx="3">
            <a:schemeClr val="accent4"/>
          </a:lnRef>
          <a:fillRef idx="0">
            <a:schemeClr val="accent4"/>
          </a:fillRef>
          <a:effectRef idx="2">
            <a:schemeClr val="accent4"/>
          </a:effectRef>
          <a:fontRef idx="minor">
            <a:schemeClr val="tx1"/>
          </a:fontRef>
        </p:style>
      </p:cxnSp>
      <p:sp>
        <p:nvSpPr>
          <p:cNvPr id="3" name="Textfeld 2">
            <a:extLst>
              <a:ext uri="{FF2B5EF4-FFF2-40B4-BE49-F238E27FC236}">
                <a16:creationId xmlns:a16="http://schemas.microsoft.com/office/drawing/2014/main" id="{D69C2431-0BFC-A478-741B-B964DAF9F066}"/>
              </a:ext>
            </a:extLst>
          </p:cNvPr>
          <p:cNvSpPr txBox="1"/>
          <p:nvPr/>
        </p:nvSpPr>
        <p:spPr>
          <a:xfrm>
            <a:off x="324000" y="1156384"/>
            <a:ext cx="7956440" cy="1477328"/>
          </a:xfrm>
          <a:prstGeom prst="rect">
            <a:avLst/>
          </a:prstGeom>
          <a:noFill/>
        </p:spPr>
        <p:txBody>
          <a:bodyPr wrap="square" rtlCol="0">
            <a:spAutoFit/>
          </a:bodyPr>
          <a:lstStyle/>
          <a:p>
            <a:pPr marL="285750" indent="-285750">
              <a:buFont typeface="Arial" panose="020B0604020202020204" pitchFamily="34" charset="0"/>
              <a:buChar char="•"/>
            </a:pPr>
            <a:r>
              <a:rPr lang="de-DE" sz="1800" dirty="0">
                <a:solidFill>
                  <a:schemeClr val="tx2"/>
                </a:solidFill>
              </a:rPr>
              <a:t>Gergen, M. M. &amp; Gergen, K. J. (2010). Performative Sozialwissenschaft. In G. Mey &amp; K. </a:t>
            </a:r>
            <a:r>
              <a:rPr lang="de-DE" sz="1800" dirty="0" err="1">
                <a:solidFill>
                  <a:schemeClr val="tx2"/>
                </a:solidFill>
              </a:rPr>
              <a:t>Mruck</a:t>
            </a:r>
            <a:r>
              <a:rPr lang="de-DE" sz="1800" dirty="0">
                <a:solidFill>
                  <a:schemeClr val="tx2"/>
                </a:solidFill>
              </a:rPr>
              <a:t> (Hrsg.), Handbuch Qualitative Forschung in der Psychologie (S. 358–366). Wiesbaden: VS Verlag für Sozialwissenschaften. DOI: https://doi.org/10.1007/978-3-531-92052-8_25</a:t>
            </a:r>
          </a:p>
        </p:txBody>
      </p:sp>
    </p:spTree>
    <p:extLst>
      <p:ext uri="{BB962C8B-B14F-4D97-AF65-F5344CB8AC3E}">
        <p14:creationId xmlns:p14="http://schemas.microsoft.com/office/powerpoint/2010/main" val="3283929576"/>
      </p:ext>
    </p:extLst>
  </p:cSld>
  <p:clrMapOvr>
    <a:masterClrMapping/>
  </p:clrMapOvr>
</p:sld>
</file>

<file path=ppt/theme/theme1.xml><?xml version="1.0" encoding="utf-8"?>
<a:theme xmlns:a="http://schemas.openxmlformats.org/drawingml/2006/main" name="PowerPoint Master RUB">
  <a:themeElements>
    <a:clrScheme name="RUB">
      <a:dk1>
        <a:sysClr val="windowText" lastClr="000000"/>
      </a:dk1>
      <a:lt1>
        <a:sysClr val="window" lastClr="FFFFFF"/>
      </a:lt1>
      <a:dk2>
        <a:srgbClr val="003560"/>
      </a:dk2>
      <a:lt2>
        <a:srgbClr val="8DAE10"/>
      </a:lt2>
      <a:accent1>
        <a:srgbClr val="FFCC00"/>
      </a:accent1>
      <a:accent2>
        <a:srgbClr val="EE7203"/>
      </a:accent2>
      <a:accent3>
        <a:srgbClr val="E6332A"/>
      </a:accent3>
      <a:accent4>
        <a:srgbClr val="B71E3F"/>
      </a:accent4>
      <a:accent5>
        <a:srgbClr val="9C5516"/>
      </a:accent5>
      <a:accent6>
        <a:srgbClr val="59211C"/>
      </a:accent6>
      <a:hlink>
        <a:srgbClr val="000000"/>
      </a:hlink>
      <a:folHlink>
        <a:srgbClr val="00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bg2"/>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PT_RUB_03a.potx" id="{C867D821-36E8-4CDA-B68D-4949E463F39D}" vid="{F84F8B3F-9528-42A9-B5AE-3004D5414502}"/>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RUB-Pra╠êsentation-16zu9</Template>
  <TotalTime>0</TotalTime>
  <Words>1632</Words>
  <Application>Microsoft Office PowerPoint</Application>
  <PresentationFormat>Bildschirmpräsentation (16:9)</PresentationFormat>
  <Paragraphs>95</Paragraphs>
  <Slides>9</Slides>
  <Notes>7</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9</vt:i4>
      </vt:variant>
    </vt:vector>
  </HeadingPairs>
  <TitlesOfParts>
    <vt:vector size="13" baseType="lpstr">
      <vt:lpstr>Arial</vt:lpstr>
      <vt:lpstr>Calibri</vt:lpstr>
      <vt:lpstr>Wingdings</vt:lpstr>
      <vt:lpstr>PowerPoint Master RUB</vt:lpstr>
      <vt:lpstr>Theorien und methoden der Kulturpsychologie</vt:lpstr>
      <vt:lpstr>Wiederholung der Vorlesungsinhalte</vt:lpstr>
      <vt:lpstr>1. Performative Sozialforschung: Allgemeine Charakteristika  </vt:lpstr>
      <vt:lpstr>1. Performative Sozialforschung: Allgemeine Charakteristika  </vt:lpstr>
      <vt:lpstr>1. Performative Sozialforschung: Allgemeine Charakteristika  </vt:lpstr>
      <vt:lpstr>1. Performative Sozialforschung: Allgemeine Charakteristika  </vt:lpstr>
      <vt:lpstr>1. Performative Sozialforschung: Allgemeine Charakteristika  </vt:lpstr>
      <vt:lpstr>2. Lessons learned: Lehrforschungsprojekt  „Die Sozialwissenschaften im Theater“ </vt:lpstr>
      <vt:lpstr>Literatur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Marie Scheliga</dc:creator>
  <cp:lastModifiedBy>Marie Scheliga</cp:lastModifiedBy>
  <cp:revision>26</cp:revision>
  <dcterms:created xsi:type="dcterms:W3CDTF">2024-09-12T00:31:16Z</dcterms:created>
  <dcterms:modified xsi:type="dcterms:W3CDTF">2025-07-08T23:44:39Z</dcterms:modified>
</cp:coreProperties>
</file>