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73" r:id="rId3"/>
    <p:sldId id="292" r:id="rId4"/>
    <p:sldId id="301" r:id="rId5"/>
    <p:sldId id="335" r:id="rId6"/>
    <p:sldId id="344" r:id="rId7"/>
    <p:sldId id="345" r:id="rId8"/>
    <p:sldId id="347" r:id="rId9"/>
    <p:sldId id="348" r:id="rId10"/>
    <p:sldId id="353" r:id="rId11"/>
    <p:sldId id="318" r:id="rId12"/>
    <p:sldId id="349" r:id="rId13"/>
    <p:sldId id="260" r:id="rId14"/>
    <p:sldId id="340" r:id="rId15"/>
    <p:sldId id="350" r:id="rId16"/>
    <p:sldId id="351" r:id="rId17"/>
    <p:sldId id="352" r:id="rId18"/>
    <p:sldId id="334" r:id="rId19"/>
  </p:sldIdLst>
  <p:sldSz cx="9144000" cy="5143500" type="screen16x9"/>
  <p:notesSz cx="6858000" cy="9144000"/>
  <p:defaultText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488" autoAdjust="0"/>
    <p:restoredTop sz="93969" autoAdjust="0"/>
  </p:normalViewPr>
  <p:slideViewPr>
    <p:cSldViewPr snapToObjects="1">
      <p:cViewPr varScale="1">
        <p:scale>
          <a:sx n="88" d="100"/>
          <a:sy n="88" d="100"/>
        </p:scale>
        <p:origin x="228"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2728AD-B8FF-467B-AF5F-4891412E46D0}" type="datetimeFigureOut">
              <a:rPr lang="de-DE" smtClean="0"/>
              <a:t>04.12.2024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A045E6-D734-4DB2-BEE5-DF972DD20CA2}" type="slidenum">
              <a:rPr lang="de-DE" smtClean="0"/>
              <a:t>‹Nr.›</a:t>
            </a:fld>
            <a:endParaRPr lang="de-DE"/>
          </a:p>
        </p:txBody>
      </p:sp>
    </p:spTree>
    <p:extLst>
      <p:ext uri="{BB962C8B-B14F-4D97-AF65-F5344CB8AC3E}">
        <p14:creationId xmlns:p14="http://schemas.microsoft.com/office/powerpoint/2010/main" val="56502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p:cNvSpPr>
            <a:spLocks noGrp="1"/>
          </p:cNvSpPr>
          <p:nvPr>
            <p:ph type="sldNum" sz="quarter" idx="5"/>
          </p:nvPr>
        </p:nvSpPr>
        <p:spPr/>
        <p:txBody>
          <a:bodyPr/>
          <a:lstStyle/>
          <a:p>
            <a:fld id="{B9A045E6-D734-4DB2-BEE5-DF972DD20CA2}" type="slidenum">
              <a:rPr lang="de-DE" smtClean="0"/>
              <a:t>3</a:t>
            </a:fld>
            <a:endParaRPr lang="de-DE"/>
          </a:p>
        </p:txBody>
      </p:sp>
    </p:spTree>
    <p:extLst>
      <p:ext uri="{BB962C8B-B14F-4D97-AF65-F5344CB8AC3E}">
        <p14:creationId xmlns:p14="http://schemas.microsoft.com/office/powerpoint/2010/main" val="21597131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243CDB-99C5-EC4F-487E-DCE8407C04B2}"/>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B46AFAE-331E-F308-758D-1E5D388A762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0B27301-D63B-AF64-C3FF-6A232380A871}"/>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F3AD4E4-A6C4-EB69-32BC-A4A3404AB2BA}"/>
              </a:ext>
            </a:extLst>
          </p:cNvPr>
          <p:cNvSpPr>
            <a:spLocks noGrp="1"/>
          </p:cNvSpPr>
          <p:nvPr>
            <p:ph type="sldNum" sz="quarter" idx="5"/>
          </p:nvPr>
        </p:nvSpPr>
        <p:spPr/>
        <p:txBody>
          <a:bodyPr/>
          <a:lstStyle/>
          <a:p>
            <a:fld id="{B9A045E6-D734-4DB2-BEE5-DF972DD20CA2}" type="slidenum">
              <a:rPr lang="de-DE" smtClean="0"/>
              <a:t>14</a:t>
            </a:fld>
            <a:endParaRPr lang="de-DE"/>
          </a:p>
        </p:txBody>
      </p:sp>
    </p:spTree>
    <p:extLst>
      <p:ext uri="{BB962C8B-B14F-4D97-AF65-F5344CB8AC3E}">
        <p14:creationId xmlns:p14="http://schemas.microsoft.com/office/powerpoint/2010/main" val="13709717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70420-8F40-CDD5-56C1-8DF174115AC1}"/>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BF9B61A-30A8-776D-F7BF-6D014EB8BD64}"/>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EF6C1130-8678-BA55-3D92-D9FB7B0A7617}"/>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CC706798-3D37-6FB6-ADCA-B722E0CC1301}"/>
              </a:ext>
            </a:extLst>
          </p:cNvPr>
          <p:cNvSpPr>
            <a:spLocks noGrp="1"/>
          </p:cNvSpPr>
          <p:nvPr>
            <p:ph type="sldNum" sz="quarter" idx="5"/>
          </p:nvPr>
        </p:nvSpPr>
        <p:spPr/>
        <p:txBody>
          <a:bodyPr/>
          <a:lstStyle/>
          <a:p>
            <a:fld id="{B9A045E6-D734-4DB2-BEE5-DF972DD20CA2}" type="slidenum">
              <a:rPr lang="de-DE" smtClean="0"/>
              <a:t>15</a:t>
            </a:fld>
            <a:endParaRPr lang="de-DE"/>
          </a:p>
        </p:txBody>
      </p:sp>
    </p:spTree>
    <p:extLst>
      <p:ext uri="{BB962C8B-B14F-4D97-AF65-F5344CB8AC3E}">
        <p14:creationId xmlns:p14="http://schemas.microsoft.com/office/powerpoint/2010/main" val="18922196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FB76A-A744-3D1D-33EB-C13647FF392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094F046-D35E-B5F2-247F-B34A842968AE}"/>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2354143A-6B0B-DBE7-3A2F-E52B17BCB9B4}"/>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1AA3C68B-1D4C-EA31-62E4-8A7F45FB453D}"/>
              </a:ext>
            </a:extLst>
          </p:cNvPr>
          <p:cNvSpPr>
            <a:spLocks noGrp="1"/>
          </p:cNvSpPr>
          <p:nvPr>
            <p:ph type="sldNum" sz="quarter" idx="5"/>
          </p:nvPr>
        </p:nvSpPr>
        <p:spPr/>
        <p:txBody>
          <a:bodyPr/>
          <a:lstStyle/>
          <a:p>
            <a:fld id="{B9A045E6-D734-4DB2-BEE5-DF972DD20CA2}" type="slidenum">
              <a:rPr lang="de-DE" smtClean="0"/>
              <a:t>16</a:t>
            </a:fld>
            <a:endParaRPr lang="de-DE"/>
          </a:p>
        </p:txBody>
      </p:sp>
    </p:spTree>
    <p:extLst>
      <p:ext uri="{BB962C8B-B14F-4D97-AF65-F5344CB8AC3E}">
        <p14:creationId xmlns:p14="http://schemas.microsoft.com/office/powerpoint/2010/main" val="2112131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3EE27E-1460-1843-9A0E-32F387FD607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90593C4-57C7-8976-6008-01961AED73A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BD2EFE36-12A0-1377-6C4C-2153893F6AD4}"/>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BB1FAA1-A896-8B39-1F87-90315FB0596B}"/>
              </a:ext>
            </a:extLst>
          </p:cNvPr>
          <p:cNvSpPr>
            <a:spLocks noGrp="1"/>
          </p:cNvSpPr>
          <p:nvPr>
            <p:ph type="sldNum" sz="quarter" idx="5"/>
          </p:nvPr>
        </p:nvSpPr>
        <p:spPr/>
        <p:txBody>
          <a:bodyPr/>
          <a:lstStyle/>
          <a:p>
            <a:fld id="{B9A045E6-D734-4DB2-BEE5-DF972DD20CA2}" type="slidenum">
              <a:rPr lang="de-DE" smtClean="0"/>
              <a:t>17</a:t>
            </a:fld>
            <a:endParaRPr lang="de-DE"/>
          </a:p>
        </p:txBody>
      </p:sp>
    </p:spTree>
    <p:extLst>
      <p:ext uri="{BB962C8B-B14F-4D97-AF65-F5344CB8AC3E}">
        <p14:creationId xmlns:p14="http://schemas.microsoft.com/office/powerpoint/2010/main" val="1826227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61C333-9255-11E9-6F17-96F80FF1FF4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82CB175-73E3-D0DC-E851-DE1DF831F65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CF5310CF-F9B4-9630-4449-81E3E4B29549}"/>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98CE133E-E40E-3775-850F-4249043273F1}"/>
              </a:ext>
            </a:extLst>
          </p:cNvPr>
          <p:cNvSpPr>
            <a:spLocks noGrp="1"/>
          </p:cNvSpPr>
          <p:nvPr>
            <p:ph type="sldNum" sz="quarter" idx="5"/>
          </p:nvPr>
        </p:nvSpPr>
        <p:spPr/>
        <p:txBody>
          <a:bodyPr/>
          <a:lstStyle/>
          <a:p>
            <a:fld id="{B9A045E6-D734-4DB2-BEE5-DF972DD20CA2}" type="slidenum">
              <a:rPr lang="de-DE" smtClean="0"/>
              <a:t>18</a:t>
            </a:fld>
            <a:endParaRPr lang="de-DE"/>
          </a:p>
        </p:txBody>
      </p:sp>
    </p:spTree>
    <p:extLst>
      <p:ext uri="{BB962C8B-B14F-4D97-AF65-F5344CB8AC3E}">
        <p14:creationId xmlns:p14="http://schemas.microsoft.com/office/powerpoint/2010/main" val="795149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BA710F-0A96-312B-0F6C-F0BA53B6B5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7C3BB73-3603-5ADD-5850-45EDF11F542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03A125B0-66EC-6619-006E-28FCEDE45FFD}"/>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8AF2AC4-ABEC-8721-4751-14CE01125729}"/>
              </a:ext>
            </a:extLst>
          </p:cNvPr>
          <p:cNvSpPr>
            <a:spLocks noGrp="1"/>
          </p:cNvSpPr>
          <p:nvPr>
            <p:ph type="sldNum" sz="quarter" idx="5"/>
          </p:nvPr>
        </p:nvSpPr>
        <p:spPr/>
        <p:txBody>
          <a:bodyPr/>
          <a:lstStyle/>
          <a:p>
            <a:fld id="{B9A045E6-D734-4DB2-BEE5-DF972DD20CA2}" type="slidenum">
              <a:rPr lang="de-DE" smtClean="0"/>
              <a:t>4</a:t>
            </a:fld>
            <a:endParaRPr lang="de-DE"/>
          </a:p>
        </p:txBody>
      </p:sp>
    </p:spTree>
    <p:extLst>
      <p:ext uri="{BB962C8B-B14F-4D97-AF65-F5344CB8AC3E}">
        <p14:creationId xmlns:p14="http://schemas.microsoft.com/office/powerpoint/2010/main" val="2029069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457652-72C7-BC2F-A858-D6E632B22D3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B328C26-0375-4287-DD7D-A3434ABFA93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AA5972C9-D056-CF57-6A46-E9C10B0938D0}"/>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BD5D6905-D648-2847-2C18-1909717A3D64}"/>
              </a:ext>
            </a:extLst>
          </p:cNvPr>
          <p:cNvSpPr>
            <a:spLocks noGrp="1"/>
          </p:cNvSpPr>
          <p:nvPr>
            <p:ph type="sldNum" sz="quarter" idx="5"/>
          </p:nvPr>
        </p:nvSpPr>
        <p:spPr/>
        <p:txBody>
          <a:bodyPr/>
          <a:lstStyle/>
          <a:p>
            <a:fld id="{B9A045E6-D734-4DB2-BEE5-DF972DD20CA2}" type="slidenum">
              <a:rPr lang="de-DE" smtClean="0"/>
              <a:t>5</a:t>
            </a:fld>
            <a:endParaRPr lang="de-DE"/>
          </a:p>
        </p:txBody>
      </p:sp>
    </p:spTree>
    <p:extLst>
      <p:ext uri="{BB962C8B-B14F-4D97-AF65-F5344CB8AC3E}">
        <p14:creationId xmlns:p14="http://schemas.microsoft.com/office/powerpoint/2010/main" val="4259023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B62F-1FA0-EDFD-16D3-A91DC42A674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6C176AA-B136-32A9-F353-682FFB196FE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8C04351-A819-05FC-3E3E-6BD61D1A859D}"/>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E74847E3-7C9E-F66B-5DF6-28D6C6B3035B}"/>
              </a:ext>
            </a:extLst>
          </p:cNvPr>
          <p:cNvSpPr>
            <a:spLocks noGrp="1"/>
          </p:cNvSpPr>
          <p:nvPr>
            <p:ph type="sldNum" sz="quarter" idx="5"/>
          </p:nvPr>
        </p:nvSpPr>
        <p:spPr/>
        <p:txBody>
          <a:bodyPr/>
          <a:lstStyle/>
          <a:p>
            <a:fld id="{B9A045E6-D734-4DB2-BEE5-DF972DD20CA2}" type="slidenum">
              <a:rPr lang="de-DE" smtClean="0"/>
              <a:t>6</a:t>
            </a:fld>
            <a:endParaRPr lang="de-DE"/>
          </a:p>
        </p:txBody>
      </p:sp>
    </p:spTree>
    <p:extLst>
      <p:ext uri="{BB962C8B-B14F-4D97-AF65-F5344CB8AC3E}">
        <p14:creationId xmlns:p14="http://schemas.microsoft.com/office/powerpoint/2010/main" val="1467671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C7BDA0-157C-417D-D1EB-4DFF4F451B3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0FF8011-5291-078A-9845-23EC0E2D0DD5}"/>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D0A0C99E-1264-060D-EE98-2B7AA6A49DE6}"/>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1D3BFFE2-78EA-CCDF-A52B-25E65A025F0C}"/>
              </a:ext>
            </a:extLst>
          </p:cNvPr>
          <p:cNvSpPr>
            <a:spLocks noGrp="1"/>
          </p:cNvSpPr>
          <p:nvPr>
            <p:ph type="sldNum" sz="quarter" idx="5"/>
          </p:nvPr>
        </p:nvSpPr>
        <p:spPr/>
        <p:txBody>
          <a:bodyPr/>
          <a:lstStyle/>
          <a:p>
            <a:fld id="{B9A045E6-D734-4DB2-BEE5-DF972DD20CA2}" type="slidenum">
              <a:rPr lang="de-DE" smtClean="0"/>
              <a:t>7</a:t>
            </a:fld>
            <a:endParaRPr lang="de-DE"/>
          </a:p>
        </p:txBody>
      </p:sp>
    </p:spTree>
    <p:extLst>
      <p:ext uri="{BB962C8B-B14F-4D97-AF65-F5344CB8AC3E}">
        <p14:creationId xmlns:p14="http://schemas.microsoft.com/office/powerpoint/2010/main" val="4286342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E798D6-13B7-0CD7-0A6A-A2BCBE069C1C}"/>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34C8176-2C84-404D-F965-C21D48C4060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9455B19A-A963-FC52-D800-BB626DA464BF}"/>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F26A84A4-2E9D-7B6E-B763-4242815DF2E5}"/>
              </a:ext>
            </a:extLst>
          </p:cNvPr>
          <p:cNvSpPr>
            <a:spLocks noGrp="1"/>
          </p:cNvSpPr>
          <p:nvPr>
            <p:ph type="sldNum" sz="quarter" idx="5"/>
          </p:nvPr>
        </p:nvSpPr>
        <p:spPr/>
        <p:txBody>
          <a:bodyPr/>
          <a:lstStyle/>
          <a:p>
            <a:fld id="{B9A045E6-D734-4DB2-BEE5-DF972DD20CA2}" type="slidenum">
              <a:rPr lang="de-DE" smtClean="0"/>
              <a:t>8</a:t>
            </a:fld>
            <a:endParaRPr lang="de-DE"/>
          </a:p>
        </p:txBody>
      </p:sp>
    </p:spTree>
    <p:extLst>
      <p:ext uri="{BB962C8B-B14F-4D97-AF65-F5344CB8AC3E}">
        <p14:creationId xmlns:p14="http://schemas.microsoft.com/office/powerpoint/2010/main" val="3783784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B64E6A-2BC3-76E5-8357-0D61016D622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016B76CD-353C-A33E-AE69-F24B0B4D5D76}"/>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D2E4F578-658D-CAF1-F3A8-4244CE03570B}"/>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ED40C1D-3F1D-A24B-53F5-C6E9FD39F669}"/>
              </a:ext>
            </a:extLst>
          </p:cNvPr>
          <p:cNvSpPr>
            <a:spLocks noGrp="1"/>
          </p:cNvSpPr>
          <p:nvPr>
            <p:ph type="sldNum" sz="quarter" idx="5"/>
          </p:nvPr>
        </p:nvSpPr>
        <p:spPr/>
        <p:txBody>
          <a:bodyPr/>
          <a:lstStyle/>
          <a:p>
            <a:fld id="{B9A045E6-D734-4DB2-BEE5-DF972DD20CA2}" type="slidenum">
              <a:rPr lang="de-DE" smtClean="0"/>
              <a:t>9</a:t>
            </a:fld>
            <a:endParaRPr lang="de-DE"/>
          </a:p>
        </p:txBody>
      </p:sp>
    </p:spTree>
    <p:extLst>
      <p:ext uri="{BB962C8B-B14F-4D97-AF65-F5344CB8AC3E}">
        <p14:creationId xmlns:p14="http://schemas.microsoft.com/office/powerpoint/2010/main" val="828649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FB114F-27E2-8598-3643-E939DC74046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858A203-2A3A-34D5-E2CD-027569376C60}"/>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0D36C75-32B0-7218-97C4-84498F552FDF}"/>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9B8ADF80-4EA6-04EF-452D-277AD2648E19}"/>
              </a:ext>
            </a:extLst>
          </p:cNvPr>
          <p:cNvSpPr>
            <a:spLocks noGrp="1"/>
          </p:cNvSpPr>
          <p:nvPr>
            <p:ph type="sldNum" sz="quarter" idx="5"/>
          </p:nvPr>
        </p:nvSpPr>
        <p:spPr/>
        <p:txBody>
          <a:bodyPr/>
          <a:lstStyle/>
          <a:p>
            <a:fld id="{B9A045E6-D734-4DB2-BEE5-DF972DD20CA2}" type="slidenum">
              <a:rPr lang="de-DE" smtClean="0"/>
              <a:t>10</a:t>
            </a:fld>
            <a:endParaRPr lang="de-DE"/>
          </a:p>
        </p:txBody>
      </p:sp>
    </p:spTree>
    <p:extLst>
      <p:ext uri="{BB962C8B-B14F-4D97-AF65-F5344CB8AC3E}">
        <p14:creationId xmlns:p14="http://schemas.microsoft.com/office/powerpoint/2010/main" val="15845746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16A14C-AE9A-FE83-3111-42C4EF9D588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FA3D69F-A020-FA71-1A72-119F80BE6C8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DA847EC-BCE0-90C8-0F82-F78C48276ECA}"/>
              </a:ext>
            </a:extLst>
          </p:cNvPr>
          <p:cNvSpPr>
            <a:spLocks noGrp="1"/>
          </p:cNvSpPr>
          <p:nvPr>
            <p:ph type="body" idx="1"/>
          </p:nvPr>
        </p:nvSpPr>
        <p:spPr/>
        <p:txBody>
          <a:bodyPr/>
          <a:lstStyle/>
          <a:p>
            <a:pPr marL="171450" indent="-171450">
              <a:buFontTx/>
              <a:buChar char="-"/>
            </a:pPr>
            <a:r>
              <a:rPr lang="de-DE" dirty="0"/>
              <a:t>Interviews als soziales Arrangement, nicht nur eigenen Output sehen (welche Rolle habe ich als Forscher?)</a:t>
            </a:r>
          </a:p>
          <a:p>
            <a:pPr marL="171450" indent="-171450">
              <a:buFontTx/>
              <a:buChar char="-"/>
            </a:pPr>
            <a:r>
              <a:rPr lang="de-DE" dirty="0"/>
              <a:t>Arten von Interviews ausarbeiten (narrativ, Leitfaden, Experteninterview (ist immer auch ein Leitfadeninterview); problemzentriertes Interview… einmal Definitionen heraussuchen)</a:t>
            </a:r>
          </a:p>
          <a:p>
            <a:pPr marL="171450" indent="-171450">
              <a:buFontTx/>
              <a:buChar char="-"/>
            </a:pPr>
            <a:r>
              <a:rPr lang="de-DE" dirty="0"/>
              <a:t>Mit mehreren Personen: dokumentarische Methode (was das?); Analyse in dokumentarischer Methode baut meist auf Gruppendiskussionen auf</a:t>
            </a:r>
          </a:p>
          <a:p>
            <a:pPr marL="171450" indent="-171450">
              <a:buFontTx/>
              <a:buChar char="-"/>
            </a:pPr>
            <a:r>
              <a:rPr lang="de-DE" dirty="0"/>
              <a:t>Authentische Gespräche: ich muss als Forscher gar nicht unbedingt dabei sein; interessiere mich für die Gespräche der Leute </a:t>
            </a:r>
            <a:r>
              <a:rPr lang="de-DE" dirty="0">
                <a:sym typeface="Wingdings" panose="05000000000000000000" pitchFamily="2" charset="2"/>
              </a:rPr>
              <a:t> z.B. im politischen Bereich (wie werden Gesetze informell in der Bar am Vorabend ausgearbeitet?</a:t>
            </a:r>
          </a:p>
          <a:p>
            <a:pPr marL="171450" indent="-171450">
              <a:buFontTx/>
              <a:buChar char="-"/>
            </a:pPr>
            <a:r>
              <a:rPr lang="de-DE" dirty="0">
                <a:sym typeface="Wingdings" panose="05000000000000000000" pitchFamily="2" charset="2"/>
              </a:rPr>
              <a:t>Irgendwann vergessen Leute, dass man da ist und sie beobachtet</a:t>
            </a:r>
          </a:p>
          <a:p>
            <a:pPr marL="171450" indent="-171450">
              <a:buFontTx/>
              <a:buChar char="-"/>
            </a:pPr>
            <a:r>
              <a:rPr lang="de-DE" dirty="0">
                <a:sym typeface="Wingdings" panose="05000000000000000000" pitchFamily="2" charset="2"/>
              </a:rPr>
              <a:t>Setting: muss nicht kahler Raum mit zwei Stühlen sein, man kann </a:t>
            </a:r>
            <a:r>
              <a:rPr lang="de-DE" dirty="0" err="1">
                <a:sym typeface="Wingdings" panose="05000000000000000000" pitchFamily="2" charset="2"/>
              </a:rPr>
              <a:t>fok</a:t>
            </a:r>
            <a:r>
              <a:rPr lang="de-DE" dirty="0">
                <a:sym typeface="Wingdings" panose="05000000000000000000" pitchFamily="2" charset="2"/>
              </a:rPr>
              <a:t>.: vorher Film zeigen; Dilemma: </a:t>
            </a:r>
            <a:endParaRPr lang="de-DE" dirty="0"/>
          </a:p>
        </p:txBody>
      </p:sp>
      <p:sp>
        <p:nvSpPr>
          <p:cNvPr id="4" name="Foliennummernplatzhalter 3">
            <a:extLst>
              <a:ext uri="{FF2B5EF4-FFF2-40B4-BE49-F238E27FC236}">
                <a16:creationId xmlns:a16="http://schemas.microsoft.com/office/drawing/2014/main" id="{06D44E04-0B41-B1C9-1427-D01E5B082986}"/>
              </a:ext>
            </a:extLst>
          </p:cNvPr>
          <p:cNvSpPr>
            <a:spLocks noGrp="1"/>
          </p:cNvSpPr>
          <p:nvPr>
            <p:ph type="sldNum" sz="quarter" idx="5"/>
          </p:nvPr>
        </p:nvSpPr>
        <p:spPr/>
        <p:txBody>
          <a:bodyPr/>
          <a:lstStyle/>
          <a:p>
            <a:fld id="{B9A045E6-D734-4DB2-BEE5-DF972DD20CA2}" type="slidenum">
              <a:rPr lang="de-DE" smtClean="0"/>
              <a:t>11</a:t>
            </a:fld>
            <a:endParaRPr lang="de-DE"/>
          </a:p>
        </p:txBody>
      </p:sp>
    </p:spTree>
    <p:extLst>
      <p:ext uri="{BB962C8B-B14F-4D97-AF65-F5344CB8AC3E}">
        <p14:creationId xmlns:p14="http://schemas.microsoft.com/office/powerpoint/2010/main" val="23627861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468000" y="4230000"/>
            <a:ext cx="7560000" cy="324000"/>
          </a:xfrm>
        </p:spPr>
        <p:txBody>
          <a:bodyPr/>
          <a:lstStyle>
            <a:lvl1pPr marL="0" indent="0" algn="l">
              <a:lnSpc>
                <a:spcPts val="2400"/>
              </a:lnSpc>
              <a:spcAft>
                <a:spcPts val="0"/>
              </a:spcAft>
              <a:buFont typeface="Arial" panose="020B0604020202020204" pitchFamily="34" charset="0"/>
              <a:buNone/>
              <a:defRPr sz="1500" b="0">
                <a:solidFill>
                  <a:schemeClr val="bg2"/>
                </a:solidFill>
              </a:defRPr>
            </a:lvl1pPr>
            <a:lvl2pPr marL="0" indent="0" algn="l">
              <a:lnSpc>
                <a:spcPts val="2400"/>
              </a:lnSpc>
              <a:spcAft>
                <a:spcPts val="0"/>
              </a:spcAft>
              <a:buFont typeface="Arial" panose="020B0604020202020204" pitchFamily="34" charset="0"/>
              <a:buNone/>
              <a:defRPr sz="1500" b="0">
                <a:solidFill>
                  <a:schemeClr val="bg2"/>
                </a:solidFill>
              </a:defRPr>
            </a:lvl2pPr>
            <a:lvl3pPr marL="0" indent="0" algn="l">
              <a:lnSpc>
                <a:spcPts val="2400"/>
              </a:lnSpc>
              <a:spcAft>
                <a:spcPts val="0"/>
              </a:spcAft>
              <a:buFont typeface="Arial" panose="020B0604020202020204" pitchFamily="34" charset="0"/>
              <a:buNone/>
              <a:defRPr sz="1500" b="0">
                <a:solidFill>
                  <a:schemeClr val="bg2"/>
                </a:solidFill>
              </a:defRPr>
            </a:lvl3pPr>
            <a:lvl4pPr marL="0" indent="0" algn="l">
              <a:lnSpc>
                <a:spcPts val="2400"/>
              </a:lnSpc>
              <a:spcAft>
                <a:spcPts val="0"/>
              </a:spcAft>
              <a:buFont typeface="Arial" panose="020B0604020202020204" pitchFamily="34" charset="0"/>
              <a:buNone/>
              <a:defRPr sz="1500" b="0">
                <a:solidFill>
                  <a:schemeClr val="bg2"/>
                </a:solidFill>
              </a:defRPr>
            </a:lvl4pPr>
            <a:lvl5pPr marL="0" indent="0" algn="l">
              <a:lnSpc>
                <a:spcPts val="2400"/>
              </a:lnSpc>
              <a:spcAft>
                <a:spcPts val="0"/>
              </a:spcAft>
              <a:buFont typeface="Arial" panose="020B0604020202020204" pitchFamily="34" charset="0"/>
              <a:buNone/>
              <a:defRPr sz="1500" b="0">
                <a:solidFill>
                  <a:schemeClr val="bg2"/>
                </a:solidFill>
              </a:defRPr>
            </a:lvl5pPr>
            <a:lvl6pPr marL="0" indent="0" algn="l">
              <a:lnSpc>
                <a:spcPts val="2400"/>
              </a:lnSpc>
              <a:spcAft>
                <a:spcPts val="0"/>
              </a:spcAft>
              <a:buFont typeface="Arial" panose="020B0604020202020204" pitchFamily="34" charset="0"/>
              <a:buNone/>
              <a:defRPr sz="1500" b="0">
                <a:solidFill>
                  <a:schemeClr val="bg2"/>
                </a:solidFill>
              </a:defRPr>
            </a:lvl6pPr>
            <a:lvl7pPr marL="0" indent="0" algn="l">
              <a:lnSpc>
                <a:spcPts val="2400"/>
              </a:lnSpc>
              <a:spcAft>
                <a:spcPts val="0"/>
              </a:spcAft>
              <a:buFont typeface="Arial" panose="020B0604020202020204" pitchFamily="34" charset="0"/>
              <a:buNone/>
              <a:defRPr sz="1500" b="0">
                <a:solidFill>
                  <a:schemeClr val="bg2"/>
                </a:solidFill>
              </a:defRPr>
            </a:lvl7pPr>
            <a:lvl8pPr marL="0" indent="0" algn="l">
              <a:lnSpc>
                <a:spcPts val="2400"/>
              </a:lnSpc>
              <a:spcAft>
                <a:spcPts val="0"/>
              </a:spcAft>
              <a:buFont typeface="Arial" panose="020B0604020202020204" pitchFamily="34" charset="0"/>
              <a:buNone/>
              <a:defRPr sz="1500" b="0">
                <a:solidFill>
                  <a:schemeClr val="bg2"/>
                </a:solidFill>
              </a:defRPr>
            </a:lvl8pPr>
            <a:lvl9pPr marL="0" indent="0" algn="l">
              <a:lnSpc>
                <a:spcPts val="2400"/>
              </a:lnSpc>
              <a:spcAft>
                <a:spcPts val="0"/>
              </a:spcAft>
              <a:buFont typeface="Arial" panose="020B0604020202020204" pitchFamily="34" charset="0"/>
              <a:buNone/>
              <a:defRPr sz="1500" b="0">
                <a:solidFill>
                  <a:schemeClr val="bg2"/>
                </a:solidFill>
              </a:defRPr>
            </a:lvl9pPr>
          </a:lstStyle>
          <a:p>
            <a:pPr lvl="0"/>
            <a:r>
              <a:rPr lang="de-DE" dirty="0"/>
              <a:t>Untertitel</a:t>
            </a:r>
          </a:p>
        </p:txBody>
      </p:sp>
      <p:sp>
        <p:nvSpPr>
          <p:cNvPr id="7" name="Datumsplatzhalter 6"/>
          <p:cNvSpPr>
            <a:spLocks noGrp="1"/>
          </p:cNvSpPr>
          <p:nvPr>
            <p:ph type="dt" sz="half" idx="10"/>
          </p:nvPr>
        </p:nvSpPr>
        <p:spPr>
          <a:xfrm>
            <a:off x="468000" y="4680000"/>
            <a:ext cx="7560000" cy="144000"/>
          </a:xfrm>
        </p:spPr>
        <p:txBody>
          <a:bodyPr/>
          <a:lstStyle>
            <a:lvl1pPr>
              <a:defRPr sz="900">
                <a:solidFill>
                  <a:schemeClr val="tx2"/>
                </a:solidFill>
              </a:defRPr>
            </a:lvl1pPr>
          </a:lstStyle>
          <a:p>
            <a:endParaRPr lang="de-DE" dirty="0"/>
          </a:p>
        </p:txBody>
      </p:sp>
      <p:pic>
        <p:nvPicPr>
          <p:cNvPr id="6" name="Grafik 5">
            <a:extLst>
              <a:ext uri="{FF2B5EF4-FFF2-40B4-BE49-F238E27FC236}">
                <a16:creationId xmlns:a16="http://schemas.microsoft.com/office/drawing/2014/main" id="{70D81F06-1D47-4C44-8C29-89662B0E161D}"/>
              </a:ext>
            </a:extLst>
          </p:cNvPr>
          <p:cNvPicPr>
            <a:picLocks noChangeAspect="1"/>
          </p:cNvPicPr>
          <p:nvPr userDrawn="1"/>
        </p:nvPicPr>
        <p:blipFill>
          <a:blip r:embed="rId2"/>
          <a:stretch>
            <a:fillRect/>
          </a:stretch>
        </p:blipFill>
        <p:spPr>
          <a:xfrm>
            <a:off x="468000" y="3499200"/>
            <a:ext cx="2505600" cy="173898"/>
          </a:xfrm>
          <a:prstGeom prst="rect">
            <a:avLst/>
          </a:prstGeom>
        </p:spPr>
      </p:pic>
      <p:sp>
        <p:nvSpPr>
          <p:cNvPr id="22" name="Bildplatzhalter 21">
            <a:extLst>
              <a:ext uri="{FF2B5EF4-FFF2-40B4-BE49-F238E27FC236}">
                <a16:creationId xmlns:a16="http://schemas.microsoft.com/office/drawing/2014/main" id="{84C7B36F-18FD-48F5-9A0D-FC40AEE68D0C}"/>
              </a:ext>
            </a:extLst>
          </p:cNvPr>
          <p:cNvSpPr>
            <a:spLocks noGrp="1"/>
          </p:cNvSpPr>
          <p:nvPr>
            <p:ph type="pic" sz="quarter" idx="13"/>
          </p:nvPr>
        </p:nvSpPr>
        <p:spPr>
          <a:xfrm>
            <a:off x="-1" y="-1"/>
            <a:ext cx="8182800" cy="3186000"/>
          </a:xfrm>
          <a:custGeom>
            <a:avLst/>
            <a:gdLst>
              <a:gd name="connsiteX0" fmla="*/ 0 w 8182800"/>
              <a:gd name="connsiteY0" fmla="*/ 0 h 3186000"/>
              <a:gd name="connsiteX1" fmla="*/ 8182800 w 8182800"/>
              <a:gd name="connsiteY1" fmla="*/ 0 h 3186000"/>
              <a:gd name="connsiteX2" fmla="*/ 8182800 w 8182800"/>
              <a:gd name="connsiteY2" fmla="*/ 1 h 3186000"/>
              <a:gd name="connsiteX3" fmla="*/ 7225201 w 8182800"/>
              <a:gd name="connsiteY3" fmla="*/ 1 h 3186000"/>
              <a:gd name="connsiteX4" fmla="*/ 7225201 w 8182800"/>
              <a:gd name="connsiteY4" fmla="*/ 1440001 h 3186000"/>
              <a:gd name="connsiteX5" fmla="*/ 8182800 w 8182800"/>
              <a:gd name="connsiteY5" fmla="*/ 1440001 h 3186000"/>
              <a:gd name="connsiteX6" fmla="*/ 8182800 w 8182800"/>
              <a:gd name="connsiteY6" fmla="*/ 3186000 h 3186000"/>
              <a:gd name="connsiteX7" fmla="*/ 0 w 8182800"/>
              <a:gd name="connsiteY7" fmla="*/ 3186000 h 31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82800" h="3186000">
                <a:moveTo>
                  <a:pt x="0" y="0"/>
                </a:moveTo>
                <a:lnTo>
                  <a:pt x="8182800" y="0"/>
                </a:lnTo>
                <a:lnTo>
                  <a:pt x="8182800" y="1"/>
                </a:lnTo>
                <a:lnTo>
                  <a:pt x="7225201" y="1"/>
                </a:lnTo>
                <a:lnTo>
                  <a:pt x="7225201" y="1440001"/>
                </a:lnTo>
                <a:lnTo>
                  <a:pt x="8182800" y="1440001"/>
                </a:lnTo>
                <a:lnTo>
                  <a:pt x="8182800" y="3186000"/>
                </a:lnTo>
                <a:lnTo>
                  <a:pt x="0" y="3186000"/>
                </a:lnTo>
                <a:close/>
              </a:path>
            </a:pathLst>
          </a:custGeom>
          <a:solidFill>
            <a:schemeClr val="bg1">
              <a:lumMod val="85000"/>
            </a:schemeClr>
          </a:solidFill>
        </p:spPr>
        <p:txBody>
          <a:bodyPr wrap="square" anchor="ctr">
            <a:noAutofit/>
          </a:bodyPr>
          <a:lstStyle>
            <a:lvl1pPr algn="ctr">
              <a:defRPr/>
            </a:lvl1pPr>
          </a:lstStyle>
          <a:p>
            <a:r>
              <a:rPr lang="de-DE"/>
              <a:t>Bild durch Klicken auf Symbol hinzufügen</a:t>
            </a:r>
            <a:endParaRPr lang="de-DE" dirty="0"/>
          </a:p>
        </p:txBody>
      </p:sp>
      <p:pic>
        <p:nvPicPr>
          <p:cNvPr id="16" name="Grafik 15">
            <a:extLst>
              <a:ext uri="{FF2B5EF4-FFF2-40B4-BE49-F238E27FC236}">
                <a16:creationId xmlns:a16="http://schemas.microsoft.com/office/drawing/2014/main" id="{C28E9FB3-DC3C-4E55-9877-2DEEAAB32903}"/>
              </a:ext>
            </a:extLst>
          </p:cNvPr>
          <p:cNvPicPr>
            <a:picLocks noChangeAspect="1"/>
          </p:cNvPicPr>
          <p:nvPr userDrawn="1"/>
        </p:nvPicPr>
        <p:blipFill>
          <a:blip r:embed="rId3"/>
          <a:stretch>
            <a:fillRect/>
          </a:stretch>
        </p:blipFill>
        <p:spPr>
          <a:xfrm>
            <a:off x="7225200" y="0"/>
            <a:ext cx="1440362" cy="1440000"/>
          </a:xfrm>
          <a:prstGeom prst="rect">
            <a:avLst/>
          </a:prstGeom>
        </p:spPr>
      </p:pic>
      <p:sp>
        <p:nvSpPr>
          <p:cNvPr id="23" name="Titel 22">
            <a:extLst>
              <a:ext uri="{FF2B5EF4-FFF2-40B4-BE49-F238E27FC236}">
                <a16:creationId xmlns:a16="http://schemas.microsoft.com/office/drawing/2014/main" id="{259FB325-4F00-4E24-9BB5-CBE59A8EE6E3}"/>
              </a:ext>
            </a:extLst>
          </p:cNvPr>
          <p:cNvSpPr>
            <a:spLocks noGrp="1"/>
          </p:cNvSpPr>
          <p:nvPr>
            <p:ph type="title"/>
          </p:nvPr>
        </p:nvSpPr>
        <p:spPr>
          <a:xfrm>
            <a:off x="468000" y="3895200"/>
            <a:ext cx="3527936" cy="324000"/>
          </a:xfrm>
        </p:spPr>
        <p:txBody>
          <a:bodyPr/>
          <a:lstStyle>
            <a:lvl1pPr>
              <a:lnSpc>
                <a:spcPts val="2500"/>
              </a:lnSpc>
              <a:defRPr cap="all" baseline="0"/>
            </a:lvl1pPr>
          </a:lstStyle>
          <a:p>
            <a:pPr lvl="0"/>
            <a:r>
              <a:rPr lang="de-DE"/>
              <a:t>Mastertitelformat bearbeiten</a:t>
            </a:r>
            <a:endParaRPr lang="de-DE" dirty="0"/>
          </a:p>
        </p:txBody>
      </p:sp>
      <p:sp>
        <p:nvSpPr>
          <p:cNvPr id="4" name="Bildplatzhalter 3">
            <a:extLst>
              <a:ext uri="{FF2B5EF4-FFF2-40B4-BE49-F238E27FC236}">
                <a16:creationId xmlns:a16="http://schemas.microsoft.com/office/drawing/2014/main" id="{EA11C8C5-D6EB-4C5D-9539-1ADEFC0908BE}"/>
              </a:ext>
            </a:extLst>
          </p:cNvPr>
          <p:cNvSpPr>
            <a:spLocks noGrp="1"/>
          </p:cNvSpPr>
          <p:nvPr>
            <p:ph type="pic" sz="quarter" idx="14" hasCustomPrompt="1"/>
          </p:nvPr>
        </p:nvSpPr>
        <p:spPr>
          <a:xfrm>
            <a:off x="5677199" y="3895200"/>
            <a:ext cx="2505600" cy="324000"/>
          </a:xfrm>
        </p:spPr>
        <p:txBody>
          <a:bodyPr anchor="ctr" anchorCtr="0"/>
          <a:lstStyle>
            <a:lvl1pPr algn="ctr">
              <a:defRPr sz="1050"/>
            </a:lvl1pPr>
          </a:lstStyle>
          <a:p>
            <a:r>
              <a:rPr lang="de-DE" dirty="0"/>
              <a:t>Logo auf Platzhalter ziehen</a:t>
            </a:r>
          </a:p>
        </p:txBody>
      </p:sp>
    </p:spTree>
    <p:extLst>
      <p:ext uri="{BB962C8B-B14F-4D97-AF65-F5344CB8AC3E}">
        <p14:creationId xmlns:p14="http://schemas.microsoft.com/office/powerpoint/2010/main" val="72258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 Text / Bild">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324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104000" y="954000"/>
            <a:ext cx="4536000" cy="3024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119991346"/>
      </p:ext>
    </p:extLst>
  </p:cSld>
  <p:clrMapOvr>
    <a:masterClrMapping/>
  </p:clrMapOvr>
  <p:extLst>
    <p:ext uri="{DCECCB84-F9BA-43D5-87BE-67443E8EF086}">
      <p15:sldGuideLst xmlns:p15="http://schemas.microsoft.com/office/powerpoint/2012/main">
        <p15:guide id="1" pos="2583" userDrawn="1">
          <p15:clr>
            <a:srgbClr val="FBAE40"/>
          </p15:clr>
        </p15:guide>
        <p15:guide id="2" pos="5444" userDrawn="1">
          <p15:clr>
            <a:srgbClr val="FBAE40"/>
          </p15:clr>
        </p15:guide>
        <p15:guide id="3" orient="horz" pos="596" userDrawn="1">
          <p15:clr>
            <a:srgbClr val="FBAE40"/>
          </p15:clr>
        </p15:guide>
        <p15:guide id="4" orient="horz" pos="2509"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 Text / Bild inkl. Bildunterzei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4104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3587194172"/>
      </p:ext>
    </p:extLst>
  </p:cSld>
  <p:clrMapOvr>
    <a:masterClrMapping/>
  </p:clrMapOvr>
  <p:extLst>
    <p:ext uri="{DCECCB84-F9BA-43D5-87BE-67443E8EF086}">
      <p15:sldGuideLst xmlns:p15="http://schemas.microsoft.com/office/powerpoint/2012/main">
        <p15:guide id="1" pos="2945" userDrawn="1">
          <p15:clr>
            <a:srgbClr val="FBAE40"/>
          </p15:clr>
        </p15:guide>
        <p15:guide id="2" pos="5444" userDrawn="1">
          <p15:clr>
            <a:srgbClr val="FBAE40"/>
          </p15:clr>
        </p15:guide>
        <p15:guide id="3" orient="horz" pos="596" userDrawn="1">
          <p15:clr>
            <a:srgbClr val="FBAE40"/>
          </p15:clr>
        </p15:guide>
        <p15:guide id="4" orient="horz" pos="2269"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 Bild inkl. Bildunterzeile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5220000" y="918000"/>
            <a:ext cx="342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3960000" cy="2646000"/>
          </a:xfrm>
        </p:spPr>
        <p:txBody>
          <a:bodyPr anchor="ctr"/>
          <a:lstStyle>
            <a:lvl1pPr algn="ctr">
              <a:defRPr/>
            </a:lvl1pPr>
          </a:lstStyle>
          <a:p>
            <a:r>
              <a:rPr lang="de-DE"/>
              <a:t>Bild durch Klicken auf Symbol hinzufügen</a:t>
            </a:r>
          </a:p>
        </p:txBody>
      </p:sp>
      <p:sp>
        <p:nvSpPr>
          <p:cNvPr id="10" name="Textplatzhalter 5">
            <a:extLst>
              <a:ext uri="{FF2B5EF4-FFF2-40B4-BE49-F238E27FC236}">
                <a16:creationId xmlns:a16="http://schemas.microsoft.com/office/drawing/2014/main" id="{E8C92916-9C2D-4160-84A7-92C7AE8CF342}"/>
              </a:ext>
            </a:extLst>
          </p:cNvPr>
          <p:cNvSpPr>
            <a:spLocks noGrp="1"/>
          </p:cNvSpPr>
          <p:nvPr>
            <p:ph type="body" sz="quarter" idx="16"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0"/>
            <a:endParaRPr lang="de-DE" dirty="0"/>
          </a:p>
          <a:p>
            <a:pPr lvl="1"/>
            <a:r>
              <a:rPr lang="de-DE" dirty="0"/>
              <a:t>Zweite Ebene</a:t>
            </a:r>
          </a:p>
        </p:txBody>
      </p:sp>
    </p:spTree>
    <p:extLst>
      <p:ext uri="{BB962C8B-B14F-4D97-AF65-F5344CB8AC3E}">
        <p14:creationId xmlns:p14="http://schemas.microsoft.com/office/powerpoint/2010/main" val="2413746602"/>
      </p:ext>
    </p:extLst>
  </p:cSld>
  <p:clrMapOvr>
    <a:masterClrMapping/>
  </p:clrMapOvr>
  <p:extLst>
    <p:ext uri="{DCECCB84-F9BA-43D5-87BE-67443E8EF086}">
      <p15:sldGuideLst xmlns:p15="http://schemas.microsoft.com/office/powerpoint/2012/main">
        <p15:guide id="1" pos="2945">
          <p15:clr>
            <a:srgbClr val="FBAE40"/>
          </p15:clr>
        </p15:guide>
        <p15:guide id="2" pos="5444">
          <p15:clr>
            <a:srgbClr val="FBAE40"/>
          </p15:clr>
        </p15:guide>
        <p15:guide id="3" orient="horz" pos="596">
          <p15:clr>
            <a:srgbClr val="FBAE40"/>
          </p15:clr>
        </p15:guide>
        <p15:guide id="4" orient="horz" pos="2269">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 Text / 2 Bilder">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468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6480000" y="954000"/>
            <a:ext cx="2160000" cy="1440000"/>
          </a:xfrm>
        </p:spPr>
        <p:txBody>
          <a:bodyPr anchor="ctr"/>
          <a:lstStyle>
            <a:lvl1pPr algn="ctr">
              <a:defRPr/>
            </a:lvl1pPr>
          </a:lstStyle>
          <a:p>
            <a:r>
              <a:rPr lang="de-DE"/>
              <a:t>Bild durch Klicken auf Symbol hinzufügen</a:t>
            </a:r>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6480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456241470"/>
      </p:ext>
    </p:extLst>
  </p:cSld>
  <p:clrMapOvr>
    <a:masterClrMapping/>
  </p:clrMapOvr>
  <p:extLst>
    <p:ext uri="{DCECCB84-F9BA-43D5-87BE-67443E8EF086}">
      <p15:sldGuideLst xmlns:p15="http://schemas.microsoft.com/office/powerpoint/2012/main">
        <p15:guide id="1" pos="4077" userDrawn="1">
          <p15:clr>
            <a:srgbClr val="FBAE40"/>
          </p15:clr>
        </p15:guide>
        <p15:guide id="2" pos="5444">
          <p15:clr>
            <a:srgbClr val="FBAE40"/>
          </p15:clr>
        </p15:guide>
        <p15:guide id="3" orient="horz" pos="596">
          <p15:clr>
            <a:srgbClr val="FBAE40"/>
          </p15:clr>
        </p15:guide>
        <p15:guide id="4" orient="horz" pos="1653" userDrawn="1">
          <p15:clr>
            <a:srgbClr val="FBAE40"/>
          </p15:clr>
        </p15:guide>
        <p15:guide id="5" orient="horz" pos="2564" userDrawn="1">
          <p15:clr>
            <a:srgbClr val="FBAE40"/>
          </p15:clr>
        </p15:guide>
        <p15:guide id="6" orient="horz" pos="1513"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 2 Bilder / Tex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a:xfrm>
            <a:off x="3240000" y="918000"/>
            <a:ext cx="5400000" cy="3366000"/>
          </a:xfrm>
        </p:spPr>
        <p:txBody>
          <a:bodyPr/>
          <a:lstStyle>
            <a:lvl1pPr>
              <a:defRPr/>
            </a:lvl1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Bildplatzhalter 4">
            <a:extLst>
              <a:ext uri="{FF2B5EF4-FFF2-40B4-BE49-F238E27FC236}">
                <a16:creationId xmlns:a16="http://schemas.microsoft.com/office/drawing/2014/main" id="{6DB40BEE-2C74-4B7C-AA75-FB330D4E18BC}"/>
              </a:ext>
            </a:extLst>
          </p:cNvPr>
          <p:cNvSpPr>
            <a:spLocks noGrp="1"/>
          </p:cNvSpPr>
          <p:nvPr>
            <p:ph type="pic" sz="quarter" idx="13"/>
          </p:nvPr>
        </p:nvSpPr>
        <p:spPr>
          <a:xfrm>
            <a:off x="468000" y="954000"/>
            <a:ext cx="2160000" cy="1440000"/>
          </a:xfrm>
        </p:spPr>
        <p:txBody>
          <a:bodyPr anchor="ctr"/>
          <a:lstStyle>
            <a:lvl1pPr algn="ctr">
              <a:defRPr/>
            </a:lvl1pPr>
          </a:lstStyle>
          <a:p>
            <a:r>
              <a:rPr lang="de-DE"/>
              <a:t>Bild durch Klicken auf Symbol hinzufügen</a:t>
            </a:r>
            <a:endParaRPr lang="de-DE" dirty="0"/>
          </a:p>
        </p:txBody>
      </p:sp>
      <p:sp>
        <p:nvSpPr>
          <p:cNvPr id="7" name="Bildplatzhalter 4">
            <a:extLst>
              <a:ext uri="{FF2B5EF4-FFF2-40B4-BE49-F238E27FC236}">
                <a16:creationId xmlns:a16="http://schemas.microsoft.com/office/drawing/2014/main" id="{73CCF540-0E4F-47A6-981D-1A856FBCB4E1}"/>
              </a:ext>
            </a:extLst>
          </p:cNvPr>
          <p:cNvSpPr>
            <a:spLocks noGrp="1"/>
          </p:cNvSpPr>
          <p:nvPr>
            <p:ph type="pic" sz="quarter" idx="14"/>
          </p:nvPr>
        </p:nvSpPr>
        <p:spPr>
          <a:xfrm>
            <a:off x="468000" y="2628000"/>
            <a:ext cx="2160000" cy="1440000"/>
          </a:xfrm>
        </p:spPr>
        <p:txBody>
          <a:bodyPr anchor="ctr"/>
          <a:lstStyle>
            <a:lvl1pPr algn="ctr">
              <a:defRPr/>
            </a:lvl1pPr>
          </a:lstStyle>
          <a:p>
            <a:r>
              <a:rPr lang="de-DE"/>
              <a:t>Bild durch Klicken auf Symbol hinzufügen</a:t>
            </a:r>
          </a:p>
        </p:txBody>
      </p:sp>
    </p:spTree>
    <p:extLst>
      <p:ext uri="{BB962C8B-B14F-4D97-AF65-F5344CB8AC3E}">
        <p14:creationId xmlns:p14="http://schemas.microsoft.com/office/powerpoint/2010/main" val="987010232"/>
      </p:ext>
    </p:extLst>
  </p:cSld>
  <p:clrMapOvr>
    <a:masterClrMapping/>
  </p:clrMapOvr>
  <p:extLst>
    <p:ext uri="{DCECCB84-F9BA-43D5-87BE-67443E8EF086}">
      <p15:sldGuideLst xmlns:p15="http://schemas.microsoft.com/office/powerpoint/2012/main">
        <p15:guide id="1" pos="1658" userDrawn="1">
          <p15:clr>
            <a:srgbClr val="FBAE40"/>
          </p15:clr>
        </p15:guide>
        <p15:guide id="2" pos="5444">
          <p15:clr>
            <a:srgbClr val="FBAE40"/>
          </p15:clr>
        </p15:guide>
        <p15:guide id="3" orient="horz" pos="596">
          <p15:clr>
            <a:srgbClr val="FBAE40"/>
          </p15:clr>
        </p15:guide>
        <p15:guide id="4" orient="horz" pos="1653">
          <p15:clr>
            <a:srgbClr val="FBAE40"/>
          </p15:clr>
        </p15:guide>
        <p15:guide id="5" orient="horz" pos="2564">
          <p15:clr>
            <a:srgbClr val="FBAE40"/>
          </p15:clr>
        </p15:guide>
        <p15:guide id="6" orient="horz" pos="151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Nur Headlin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HEADLINE EINFÜGEN</a:t>
            </a:r>
          </a:p>
        </p:txBody>
      </p:sp>
      <p:sp>
        <p:nvSpPr>
          <p:cNvPr id="4" name="Fußzeilenplatzhalter 3">
            <a:extLst>
              <a:ext uri="{FF2B5EF4-FFF2-40B4-BE49-F238E27FC236}">
                <a16:creationId xmlns:a16="http://schemas.microsoft.com/office/drawing/2014/main" id="{762F6D41-300A-44A6-A773-F84C7424CD65}"/>
              </a:ext>
            </a:extLst>
          </p:cNvPr>
          <p:cNvSpPr>
            <a:spLocks noGrp="1"/>
          </p:cNvSpPr>
          <p:nvPr>
            <p:ph type="ftr" sz="quarter" idx="11"/>
          </p:nvPr>
        </p:nvSpPr>
        <p:spPr/>
        <p:txBody>
          <a:bodyPr/>
          <a:lstStyle/>
          <a:p>
            <a:r>
              <a:rPr lang="de-DE"/>
              <a:t>Titel | ggf. weitere Angaben</a:t>
            </a:r>
            <a:endParaRPr lang="de-DE" dirty="0"/>
          </a:p>
        </p:txBody>
      </p:sp>
      <p:sp>
        <p:nvSpPr>
          <p:cNvPr id="5" name="Foliennummernplatzhalter 4">
            <a:extLst>
              <a:ext uri="{FF2B5EF4-FFF2-40B4-BE49-F238E27FC236}">
                <a16:creationId xmlns:a16="http://schemas.microsoft.com/office/drawing/2014/main" id="{D5674647-E98A-4E91-B769-603FBD38FC2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1783634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a:extLst>
              <a:ext uri="{FF2B5EF4-FFF2-40B4-BE49-F238E27FC236}">
                <a16:creationId xmlns:a16="http://schemas.microsoft.com/office/drawing/2014/main" id="{5E7FEC2D-DBFC-481D-89EF-55316F02D4F5}"/>
              </a:ext>
            </a:extLst>
          </p:cNvPr>
          <p:cNvSpPr>
            <a:spLocks noGrp="1"/>
          </p:cNvSpPr>
          <p:nvPr>
            <p:ph type="ftr" sz="quarter" idx="11"/>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5BC5583F-31A1-412C-900F-41106AD78426}"/>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4181779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756000"/>
            <a:ext cx="8172000" cy="720000"/>
          </a:xfrm>
        </p:spPr>
        <p:txBody>
          <a:bodyPr/>
          <a:lstStyle>
            <a:lvl1pPr>
              <a:lnSpc>
                <a:spcPts val="5700"/>
              </a:lnSpc>
              <a:defRPr sz="4800" b="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476441"/>
            <a:ext cx="8172000" cy="1439863"/>
          </a:xfrm>
        </p:spPr>
        <p:txBody>
          <a:bodyPr/>
          <a:lstStyle>
            <a:lvl1pPr>
              <a:lnSpc>
                <a:spcPts val="5700"/>
              </a:lnSpc>
              <a:defRPr sz="4800" b="1">
                <a:solidFill>
                  <a:schemeClr val="bg1"/>
                </a:solidFill>
              </a:defRPr>
            </a:lvl1pPr>
            <a:lvl2pPr>
              <a:lnSpc>
                <a:spcPts val="5700"/>
              </a:lnSpc>
              <a:defRPr sz="4800" b="1">
                <a:solidFill>
                  <a:schemeClr val="bg1"/>
                </a:solidFill>
              </a:defRPr>
            </a:lvl2pPr>
            <a:lvl3pPr>
              <a:lnSpc>
                <a:spcPts val="5700"/>
              </a:lnSpc>
              <a:defRPr sz="4800" b="1">
                <a:solidFill>
                  <a:schemeClr val="bg1"/>
                </a:solidFill>
              </a:defRPr>
            </a:lvl3pPr>
            <a:lvl4pPr>
              <a:lnSpc>
                <a:spcPts val="5700"/>
              </a:lnSpc>
              <a:defRPr sz="4800" b="1">
                <a:solidFill>
                  <a:schemeClr val="bg1"/>
                </a:solidFill>
              </a:defRPr>
            </a:lvl4pPr>
            <a:lvl5pPr>
              <a:lnSpc>
                <a:spcPts val="5700"/>
              </a:lnSpc>
              <a:defRPr sz="4800" b="1">
                <a:solidFill>
                  <a:schemeClr val="bg1"/>
                </a:solidFill>
              </a:defRPr>
            </a:lvl5pPr>
            <a:lvl6pPr>
              <a:lnSpc>
                <a:spcPts val="5700"/>
              </a:lnSpc>
              <a:defRPr sz="4800" b="1">
                <a:solidFill>
                  <a:schemeClr val="bg1"/>
                </a:solidFill>
              </a:defRPr>
            </a:lvl6pPr>
            <a:lvl7pPr>
              <a:lnSpc>
                <a:spcPts val="5700"/>
              </a:lnSpc>
              <a:defRPr sz="4800" b="1">
                <a:solidFill>
                  <a:schemeClr val="bg1"/>
                </a:solidFill>
              </a:defRPr>
            </a:lvl7pPr>
            <a:lvl8pPr>
              <a:lnSpc>
                <a:spcPts val="5700"/>
              </a:lnSpc>
              <a:defRPr sz="4800" b="1">
                <a:solidFill>
                  <a:schemeClr val="bg1"/>
                </a:solidFill>
              </a:defRPr>
            </a:lvl8pPr>
            <a:lvl9pPr>
              <a:lnSpc>
                <a:spcPts val="5700"/>
              </a:lnSpc>
              <a:defRPr sz="4800" b="1">
                <a:solidFill>
                  <a:schemeClr val="bg1"/>
                </a:solidFill>
              </a:defRPr>
            </a:lvl9pPr>
          </a:lstStyle>
          <a:p>
            <a:pPr lvl="0"/>
            <a:r>
              <a:rPr lang="de-DE" dirty="0"/>
              <a:t>Hervorhebung</a:t>
            </a:r>
          </a:p>
        </p:txBody>
      </p:sp>
    </p:spTree>
    <p:extLst>
      <p:ext uri="{BB962C8B-B14F-4D97-AF65-F5344CB8AC3E}">
        <p14:creationId xmlns:p14="http://schemas.microsoft.com/office/powerpoint/2010/main" val="2910894936"/>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 HERVORHEBUNG MIT VIEL IN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88A6D120-9FDF-4BA4-88F2-0C6E4507EEA9}"/>
              </a:ext>
            </a:extLst>
          </p:cNvPr>
          <p:cNvSpPr/>
          <p:nvPr userDrawn="1"/>
        </p:nvSpPr>
        <p:spPr>
          <a:xfrm>
            <a:off x="0" y="0"/>
            <a:ext cx="9144000" cy="514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de-DE"/>
          </a:p>
        </p:txBody>
      </p:sp>
      <p:sp>
        <p:nvSpPr>
          <p:cNvPr id="2" name="Titel 1">
            <a:extLst>
              <a:ext uri="{FF2B5EF4-FFF2-40B4-BE49-F238E27FC236}">
                <a16:creationId xmlns:a16="http://schemas.microsoft.com/office/drawing/2014/main" id="{F5F15F71-44DB-4D13-AE55-D28F1D1B73C5}"/>
              </a:ext>
            </a:extLst>
          </p:cNvPr>
          <p:cNvSpPr>
            <a:spLocks noGrp="1"/>
          </p:cNvSpPr>
          <p:nvPr>
            <p:ph type="title" hasCustomPrompt="1"/>
          </p:nvPr>
        </p:nvSpPr>
        <p:spPr>
          <a:xfrm>
            <a:off x="468000" y="828000"/>
            <a:ext cx="8172000" cy="540000"/>
          </a:xfrm>
        </p:spPr>
        <p:txBody>
          <a:bodyPr/>
          <a:lstStyle>
            <a:lvl1pPr>
              <a:lnSpc>
                <a:spcPts val="4400"/>
              </a:lnSpc>
              <a:defRPr sz="3600">
                <a:solidFill>
                  <a:schemeClr val="bg1"/>
                </a:solidFill>
              </a:defRPr>
            </a:lvl1pPr>
          </a:lstStyle>
          <a:p>
            <a:r>
              <a:rPr lang="de-DE" dirty="0"/>
              <a:t>Kapitel</a:t>
            </a:r>
          </a:p>
        </p:txBody>
      </p:sp>
      <p:sp>
        <p:nvSpPr>
          <p:cNvPr id="9" name="Textplatzhalter 8">
            <a:extLst>
              <a:ext uri="{FF2B5EF4-FFF2-40B4-BE49-F238E27FC236}">
                <a16:creationId xmlns:a16="http://schemas.microsoft.com/office/drawing/2014/main" id="{F3B6EDCF-E80D-4E83-A8E4-8D2B26F44C76}"/>
              </a:ext>
            </a:extLst>
          </p:cNvPr>
          <p:cNvSpPr>
            <a:spLocks noGrp="1"/>
          </p:cNvSpPr>
          <p:nvPr>
            <p:ph type="body" sz="quarter" idx="10" hasCustomPrompt="1"/>
          </p:nvPr>
        </p:nvSpPr>
        <p:spPr>
          <a:xfrm>
            <a:off x="468000" y="1367999"/>
            <a:ext cx="8172000" cy="2916000"/>
          </a:xfrm>
        </p:spPr>
        <p:txBody>
          <a:bodyPr/>
          <a:lstStyle>
            <a:lvl1pPr>
              <a:lnSpc>
                <a:spcPts val="4400"/>
              </a:lnSpc>
              <a:spcAft>
                <a:spcPts val="0"/>
              </a:spcAft>
              <a:defRPr sz="3600" b="0">
                <a:solidFill>
                  <a:schemeClr val="bg1"/>
                </a:solidFill>
              </a:defRPr>
            </a:lvl1pPr>
            <a:lvl2pPr>
              <a:lnSpc>
                <a:spcPts val="4400"/>
              </a:lnSpc>
              <a:defRPr sz="3600" b="0">
                <a:solidFill>
                  <a:schemeClr val="bg1"/>
                </a:solidFill>
              </a:defRPr>
            </a:lvl2pPr>
            <a:lvl3pPr>
              <a:lnSpc>
                <a:spcPts val="4400"/>
              </a:lnSpc>
              <a:defRPr sz="3600" b="0">
                <a:solidFill>
                  <a:schemeClr val="bg1"/>
                </a:solidFill>
              </a:defRPr>
            </a:lvl3pPr>
            <a:lvl4pPr>
              <a:lnSpc>
                <a:spcPts val="4400"/>
              </a:lnSpc>
              <a:defRPr sz="3600" b="0">
                <a:solidFill>
                  <a:schemeClr val="bg1"/>
                </a:solidFill>
              </a:defRPr>
            </a:lvl4pPr>
            <a:lvl5pPr>
              <a:lnSpc>
                <a:spcPts val="4400"/>
              </a:lnSpc>
              <a:defRPr sz="3600" b="0">
                <a:solidFill>
                  <a:schemeClr val="bg1"/>
                </a:solidFill>
              </a:defRPr>
            </a:lvl5pPr>
            <a:lvl6pPr>
              <a:lnSpc>
                <a:spcPts val="4400"/>
              </a:lnSpc>
              <a:defRPr sz="3600" b="0">
                <a:solidFill>
                  <a:schemeClr val="bg1"/>
                </a:solidFill>
              </a:defRPr>
            </a:lvl6pPr>
            <a:lvl7pPr>
              <a:lnSpc>
                <a:spcPts val="4400"/>
              </a:lnSpc>
              <a:defRPr sz="3600" b="0">
                <a:solidFill>
                  <a:schemeClr val="bg1"/>
                </a:solidFill>
              </a:defRPr>
            </a:lvl7pPr>
            <a:lvl8pPr>
              <a:lnSpc>
                <a:spcPts val="4400"/>
              </a:lnSpc>
              <a:defRPr sz="3600" b="0">
                <a:solidFill>
                  <a:schemeClr val="bg1"/>
                </a:solidFill>
              </a:defRPr>
            </a:lvl8pPr>
            <a:lvl9pPr>
              <a:lnSpc>
                <a:spcPts val="4400"/>
              </a:lnSpc>
              <a:defRPr sz="3600" b="0">
                <a:solidFill>
                  <a:schemeClr val="bg1"/>
                </a:solidFill>
              </a:defRPr>
            </a:lvl9pPr>
          </a:lstStyle>
          <a:p>
            <a:pPr lvl="0"/>
            <a:r>
              <a:rPr lang="de-DE" dirty="0"/>
              <a:t>Hervorhebung</a:t>
            </a:r>
          </a:p>
          <a:p>
            <a:pPr lvl="1"/>
            <a:endParaRPr lang="de-DE" dirty="0"/>
          </a:p>
        </p:txBody>
      </p:sp>
    </p:spTree>
    <p:extLst>
      <p:ext uri="{BB962C8B-B14F-4D97-AF65-F5344CB8AC3E}">
        <p14:creationId xmlns:p14="http://schemas.microsoft.com/office/powerpoint/2010/main" val="1897051093"/>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Headline //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3" name="Inhaltsplatzhalter 2"/>
          <p:cNvSpPr>
            <a:spLocks noGrp="1"/>
          </p:cNvSpPr>
          <p:nvPr>
            <p:ph idx="1" hasCustomPrompt="1"/>
          </p:nvPr>
        </p:nvSpPr>
        <p:spPr/>
        <p:txBody>
          <a:bodyPr/>
          <a:lstStyle>
            <a:lvl1pPr>
              <a:defRPr/>
            </a:lvl1pPr>
            <a:lvl2pPr defTabSz="234000">
              <a:tabLst>
                <a:tab pos="234000" algn="l"/>
              </a:tabLst>
              <a:defRPr/>
            </a:lvl2pPr>
            <a:lvl3pPr defTabSz="234000">
              <a:tabLst>
                <a:tab pos="234000" algn="l"/>
              </a:tabLst>
              <a:defRPr/>
            </a:lvl3pPr>
            <a:lvl4pPr defTabSz="234000">
              <a:tabLst>
                <a:tab pos="234000" algn="l"/>
              </a:tabLst>
              <a:defRPr/>
            </a:lvl4pPr>
            <a:lvl5pPr defTabSz="234000">
              <a:tabLst>
                <a:tab pos="234000" algn="l"/>
              </a:tabLst>
              <a:defRPr/>
            </a:lvl5pPr>
            <a:lvl6pPr marL="0" indent="0" defTabSz="234000">
              <a:buFont typeface="+mj-lt"/>
              <a:buNone/>
              <a:tabLst>
                <a:tab pos="234000" algn="l"/>
              </a:tabLst>
              <a:defRPr/>
            </a:lvl6pPr>
            <a:lvl7pPr defTabSz="234000">
              <a:tabLst>
                <a:tab pos="234000" algn="l"/>
              </a:tabLst>
              <a:defRPr/>
            </a:lvl7pPr>
            <a:lvl8pPr defTabSz="234000">
              <a:tabLst>
                <a:tab pos="234000" algn="l"/>
              </a:tabLst>
              <a:defRPr/>
            </a:lvl8pPr>
            <a:lvl9pPr defTabSz="234000">
              <a:tabLst>
                <a:tab pos="234000" algn="l"/>
              </a:tabLst>
              <a:defRPr/>
            </a:lvl9pPr>
          </a:lstStyle>
          <a:p>
            <a:pPr lvl="0"/>
            <a:r>
              <a:rPr lang="de-DE" dirty="0" err="1"/>
              <a:t>Subline</a:t>
            </a:r>
            <a:r>
              <a:rPr lang="de-DE" dirty="0"/>
              <a:t> auf erster Ebene // für weitere Ebenen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Tree>
    <p:extLst>
      <p:ext uri="{BB962C8B-B14F-4D97-AF65-F5344CB8AC3E}">
        <p14:creationId xmlns:p14="http://schemas.microsoft.com/office/powerpoint/2010/main" val="3370586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Headline // Tabell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DE" dirty="0"/>
              <a:t>KAPITEL | CHART-HEADLINE</a:t>
            </a:r>
          </a:p>
        </p:txBody>
      </p:sp>
      <p:sp>
        <p:nvSpPr>
          <p:cNvPr id="8" name="Fußzeilenplatzhalter 7">
            <a:extLst>
              <a:ext uri="{FF2B5EF4-FFF2-40B4-BE49-F238E27FC236}">
                <a16:creationId xmlns:a16="http://schemas.microsoft.com/office/drawing/2014/main" id="{3261E425-9AF3-4B68-A7DE-55697E59EC40}"/>
              </a:ext>
            </a:extLst>
          </p:cNvPr>
          <p:cNvSpPr>
            <a:spLocks noGrp="1"/>
          </p:cNvSpPr>
          <p:nvPr>
            <p:ph type="ftr" sz="quarter" idx="11"/>
          </p:nvPr>
        </p:nvSpPr>
        <p:spPr/>
        <p:txBody>
          <a:bodyPr/>
          <a:lstStyle/>
          <a:p>
            <a:r>
              <a:rPr lang="de-DE"/>
              <a:t>Titel | ggf. weitere Angaben</a:t>
            </a:r>
            <a:endParaRPr lang="de-DE" dirty="0"/>
          </a:p>
        </p:txBody>
      </p:sp>
      <p:sp>
        <p:nvSpPr>
          <p:cNvPr id="9" name="Foliennummernplatzhalter 8">
            <a:extLst>
              <a:ext uri="{FF2B5EF4-FFF2-40B4-BE49-F238E27FC236}">
                <a16:creationId xmlns:a16="http://schemas.microsoft.com/office/drawing/2014/main" id="{DC8FE19E-1A66-4F06-9454-D8ECA4880C8E}"/>
              </a:ext>
            </a:extLst>
          </p:cNvPr>
          <p:cNvSpPr>
            <a:spLocks noGrp="1"/>
          </p:cNvSpPr>
          <p:nvPr>
            <p:ph type="sldNum" sz="quarter" idx="12"/>
          </p:nvPr>
        </p:nvSpPr>
        <p:spPr/>
        <p:txBody>
          <a:bodyPr/>
          <a:lstStyle/>
          <a:p>
            <a:fld id="{6C8FC03C-C266-4645-ABC5-645062898383}" type="slidenum">
              <a:rPr lang="de-DE" smtClean="0"/>
              <a:pPr/>
              <a:t>‹Nr.›</a:t>
            </a:fld>
            <a:r>
              <a:rPr lang="de-DE"/>
              <a:t> </a:t>
            </a:r>
            <a:endParaRPr lang="de-DE" dirty="0"/>
          </a:p>
        </p:txBody>
      </p:sp>
      <p:sp>
        <p:nvSpPr>
          <p:cNvPr id="5" name="Tabellenplatzhalter 4">
            <a:extLst>
              <a:ext uri="{FF2B5EF4-FFF2-40B4-BE49-F238E27FC236}">
                <a16:creationId xmlns:a16="http://schemas.microsoft.com/office/drawing/2014/main" id="{F5A8BB0B-4BD0-4791-8A9B-89C9D0000E35}"/>
              </a:ext>
            </a:extLst>
          </p:cNvPr>
          <p:cNvSpPr>
            <a:spLocks noGrp="1"/>
          </p:cNvSpPr>
          <p:nvPr>
            <p:ph type="tbl" sz="quarter" idx="13"/>
          </p:nvPr>
        </p:nvSpPr>
        <p:spPr>
          <a:xfrm>
            <a:off x="468000" y="918000"/>
            <a:ext cx="8172000" cy="3366000"/>
          </a:xfrm>
        </p:spPr>
        <p:txBody>
          <a:bodyPr anchor="ctr"/>
          <a:lstStyle>
            <a:lvl1pPr algn="ctr">
              <a:defRPr/>
            </a:lvl1pPr>
          </a:lstStyle>
          <a:p>
            <a:r>
              <a:rPr lang="de-DE"/>
              <a:t>Tabelle durch Klicken auf Symbol hinzufügen</a:t>
            </a:r>
            <a:endParaRPr lang="de-DE" dirty="0"/>
          </a:p>
        </p:txBody>
      </p:sp>
      <p:grpSp>
        <p:nvGrpSpPr>
          <p:cNvPr id="6" name="Regieanweisungen">
            <a:extLst>
              <a:ext uri="{FF2B5EF4-FFF2-40B4-BE49-F238E27FC236}">
                <a16:creationId xmlns:a16="http://schemas.microsoft.com/office/drawing/2014/main" id="{20CE116F-C667-495A-B654-8B72C3A079E7}"/>
              </a:ext>
            </a:extLst>
          </p:cNvPr>
          <p:cNvGrpSpPr/>
          <p:nvPr userDrawn="1"/>
        </p:nvGrpSpPr>
        <p:grpSpPr>
          <a:xfrm>
            <a:off x="-2628800" y="-468000"/>
            <a:ext cx="14833648" cy="6083999"/>
            <a:chOff x="-2628800" y="-468000"/>
            <a:chExt cx="14833648" cy="6083999"/>
          </a:xfrm>
        </p:grpSpPr>
        <p:sp>
          <p:nvSpPr>
            <p:cNvPr id="16" name="Listenebenen">
              <a:extLst>
                <a:ext uri="{FF2B5EF4-FFF2-40B4-BE49-F238E27FC236}">
                  <a16:creationId xmlns:a16="http://schemas.microsoft.com/office/drawing/2014/main" id="{84A0104B-AA90-4DE7-ADAE-6959FBC15DB1}"/>
                </a:ext>
              </a:extLst>
            </p:cNvPr>
            <p:cNvSpPr txBox="1"/>
            <p:nvPr userDrawn="1"/>
          </p:nvSpPr>
          <p:spPr>
            <a:xfrm rot="10800000" flipH="1" flipV="1">
              <a:off x="-2628800" y="1368000"/>
              <a:ext cx="2520800" cy="1527786"/>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Einfärbung einer Spalte/Zeile: </a:t>
              </a:r>
              <a:br>
                <a:rPr lang="de-DE" sz="1200" b="0" baseline="0" dirty="0">
                  <a:solidFill>
                    <a:schemeClr val="tx1"/>
                  </a:solidFill>
                  <a:latin typeface="+mn-lt"/>
                </a:rPr>
              </a:br>
              <a:r>
                <a:rPr lang="de-DE" sz="1200" b="1" baseline="0" dirty="0">
                  <a:solidFill>
                    <a:schemeClr val="tx1"/>
                  </a:solidFill>
                  <a:latin typeface="+mn-lt"/>
                </a:rPr>
                <a:t>Markieren der Spalte/Zeile: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 Entwurf / Tabellentools &gt; Schattierung &gt;</a:t>
              </a:r>
            </a:p>
            <a:p>
              <a:pPr marL="0" marR="0" lvl="0" indent="0" algn="r" defTabSz="905951" rtl="0" eaLnBrk="1" fontAlgn="auto" latinLnBrk="0" hangingPunct="1">
                <a:lnSpc>
                  <a:spcPct val="100000"/>
                </a:lnSpc>
                <a:spcBef>
                  <a:spcPts val="0"/>
                </a:spcBef>
                <a:spcAft>
                  <a:spcPts val="0"/>
                </a:spcAft>
                <a:buClrTx/>
                <a:buSzTx/>
                <a:buFontTx/>
                <a:buNone/>
                <a:tabLst/>
                <a:defRPr/>
              </a:pPr>
              <a:endParaRPr lang="de-DE" sz="1200" b="1" baseline="0" dirty="0">
                <a:solidFill>
                  <a:schemeClr val="tx1"/>
                </a:solidFill>
                <a:latin typeface="+mn-lt"/>
              </a:endParaRP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Die gewünschte Farbe aus den Designfarben auswählen</a:t>
              </a:r>
            </a:p>
          </p:txBody>
        </p:sp>
        <p:sp>
          <p:nvSpPr>
            <p:cNvPr id="10" name="Zurücksetzen">
              <a:extLst>
                <a:ext uri="{FF2B5EF4-FFF2-40B4-BE49-F238E27FC236}">
                  <a16:creationId xmlns:a16="http://schemas.microsoft.com/office/drawing/2014/main" id="{431D1FFE-03BA-4520-A89B-CDD1BC7E4751}"/>
                </a:ext>
              </a:extLst>
            </p:cNvPr>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1" name="Hilfslinien">
              <a:extLst>
                <a:ext uri="{FF2B5EF4-FFF2-40B4-BE49-F238E27FC236}">
                  <a16:creationId xmlns:a16="http://schemas.microsoft.com/office/drawing/2014/main" id="{38EA8585-E11F-4D10-9DAB-78E6756B2D63}"/>
                </a:ext>
              </a:extLst>
            </p:cNvPr>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Löschen einer Spalte/Zeile: </a:t>
              </a:r>
              <a:r>
                <a:rPr kumimoji="0" lang="de-DE" sz="1200" b="1" i="0" u="none" strike="noStrike" kern="1200" cap="none" spc="0" normalizeH="0" baseline="0" noProof="0" dirty="0">
                  <a:ln>
                    <a:noFill/>
                  </a:ln>
                  <a:solidFill>
                    <a:schemeClr val="tx1"/>
                  </a:solidFill>
                  <a:effectLst/>
                  <a:uLnTx/>
                  <a:uFillTx/>
                  <a:latin typeface="+mn-lt"/>
                  <a:ea typeface="+mn-ea"/>
                  <a:cs typeface="+mn-cs"/>
                </a:rPr>
                <a:t>Markieren der Spalte/Zeile: Layout &gt; Löschen &gt; Spalte bzw. Zeile löschen</a:t>
              </a:r>
            </a:p>
          </p:txBody>
        </p:sp>
        <p:sp>
          <p:nvSpPr>
            <p:cNvPr id="12" name="Fußzeile">
              <a:extLst>
                <a:ext uri="{FF2B5EF4-FFF2-40B4-BE49-F238E27FC236}">
                  <a16:creationId xmlns:a16="http://schemas.microsoft.com/office/drawing/2014/main" id="{4EFB3271-7B15-42ED-A704-B39FAEDC1436}"/>
                </a:ext>
              </a:extLst>
            </p:cNvPr>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13" name="Layoutwechsel">
              <a:extLst>
                <a:ext uri="{FF2B5EF4-FFF2-40B4-BE49-F238E27FC236}">
                  <a16:creationId xmlns:a16="http://schemas.microsoft.com/office/drawing/2014/main" id="{6BCDAEA0-53BC-4E57-84CA-5C530F05A90E}"/>
                </a:ext>
              </a:extLst>
            </p:cNvPr>
            <p:cNvSpPr txBox="1"/>
            <p:nvPr userDrawn="1"/>
          </p:nvSpPr>
          <p:spPr>
            <a:xfrm rot="10800000" flipH="1" flipV="1">
              <a:off x="9252000" y="2283786"/>
              <a:ext cx="2952848" cy="1044048"/>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Einfügen einer Spalte/Zeile:</a:t>
              </a:r>
            </a:p>
            <a:p>
              <a:pPr indent="0" algn="l">
                <a:lnSpc>
                  <a:spcPct val="100000"/>
                </a:lnSpc>
                <a:spcBef>
                  <a:spcPts val="0"/>
                </a:spcBef>
                <a:spcAft>
                  <a:spcPts val="0"/>
                </a:spcAft>
              </a:pPr>
              <a:r>
                <a:rPr lang="de-DE" sz="1200" b="1" baseline="0" dirty="0">
                  <a:solidFill>
                    <a:schemeClr val="tx1"/>
                  </a:solidFill>
                  <a:latin typeface="+mn-lt"/>
                </a:rPr>
                <a:t>Markieren der Spalte/Zeile neben der eine weitere eingefügt werden soll:</a:t>
              </a:r>
            </a:p>
            <a:p>
              <a:pPr indent="0" algn="l">
                <a:lnSpc>
                  <a:spcPct val="100000"/>
                </a:lnSpc>
                <a:spcBef>
                  <a:spcPts val="0"/>
                </a:spcBef>
                <a:spcAft>
                  <a:spcPts val="0"/>
                </a:spcAft>
              </a:pPr>
              <a:r>
                <a:rPr lang="de-DE" sz="1200" b="1" baseline="0" dirty="0">
                  <a:solidFill>
                    <a:schemeClr val="tx1"/>
                  </a:solidFill>
                  <a:latin typeface="+mn-lt"/>
                </a:rPr>
                <a:t>Layout &gt; Hier die gewünschte Einfügeoption auswählen</a:t>
              </a:r>
            </a:p>
          </p:txBody>
        </p:sp>
      </p:grpSp>
      <p:cxnSp>
        <p:nvCxnSpPr>
          <p:cNvPr id="19" name="Gerader Verbinder 18">
            <a:extLst>
              <a:ext uri="{FF2B5EF4-FFF2-40B4-BE49-F238E27FC236}">
                <a16:creationId xmlns:a16="http://schemas.microsoft.com/office/drawing/2014/main" id="{4573989D-8FFD-4555-AAB7-592C2CE3AC9F}"/>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4" name="Grafik 3">
            <a:extLst>
              <a:ext uri="{FF2B5EF4-FFF2-40B4-BE49-F238E27FC236}">
                <a16:creationId xmlns:a16="http://schemas.microsoft.com/office/drawing/2014/main" id="{F3269418-AEC9-43D6-9A0C-41CA02546BAE}"/>
              </a:ext>
            </a:extLst>
          </p:cNvPr>
          <p:cNvPicPr>
            <a:picLocks noChangeAspect="1"/>
          </p:cNvPicPr>
          <p:nvPr userDrawn="1"/>
        </p:nvPicPr>
        <p:blipFill rotWithShape="1">
          <a:blip r:embed="rId2"/>
          <a:srcRect b="4513"/>
          <a:stretch/>
        </p:blipFill>
        <p:spPr>
          <a:xfrm>
            <a:off x="9252000" y="3327773"/>
            <a:ext cx="2067213" cy="864158"/>
          </a:xfrm>
          <a:prstGeom prst="rect">
            <a:avLst/>
          </a:prstGeom>
        </p:spPr>
      </p:pic>
      <p:pic>
        <p:nvPicPr>
          <p:cNvPr id="15" name="Grafik 14">
            <a:extLst>
              <a:ext uri="{FF2B5EF4-FFF2-40B4-BE49-F238E27FC236}">
                <a16:creationId xmlns:a16="http://schemas.microsoft.com/office/drawing/2014/main" id="{081CC49D-33BF-49DC-B533-86BE2EB412AB}"/>
              </a:ext>
            </a:extLst>
          </p:cNvPr>
          <p:cNvPicPr>
            <a:picLocks noChangeAspect="1"/>
          </p:cNvPicPr>
          <p:nvPr userDrawn="1"/>
        </p:nvPicPr>
        <p:blipFill>
          <a:blip r:embed="rId3"/>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2252541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ild vollflächig">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hasCustomPrompt="1"/>
          </p:nvPr>
        </p:nvSpPr>
        <p:spPr>
          <a:xfrm>
            <a:off x="0" y="0"/>
            <a:ext cx="9144000" cy="5148000"/>
          </a:xfrm>
        </p:spPr>
        <p:txBody>
          <a:bodyPr anchor="ctr"/>
          <a:lstStyle>
            <a:lvl1pPr algn="ctr">
              <a:defRPr/>
            </a:lvl1pPr>
          </a:lstStyle>
          <a:p>
            <a:r>
              <a:rPr lang="de-DE" dirty="0"/>
              <a:t>Vollbild durch klicken einfügen.</a:t>
            </a:r>
          </a:p>
        </p:txBody>
      </p:sp>
    </p:spTree>
    <p:extLst>
      <p:ext uri="{BB962C8B-B14F-4D97-AF65-F5344CB8AC3E}">
        <p14:creationId xmlns:p14="http://schemas.microsoft.com/office/powerpoint/2010/main" val="3911177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ild klein">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noChangeAspect="1"/>
          </p:cNvSpPr>
          <p:nvPr>
            <p:ph type="pic" sz="quarter" idx="10"/>
          </p:nvPr>
        </p:nvSpPr>
        <p:spPr>
          <a:xfrm>
            <a:off x="2052000" y="468000"/>
            <a:ext cx="5040000" cy="336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2051999" y="3952800"/>
            <a:ext cx="5040000" cy="32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Tree>
    <p:extLst>
      <p:ext uri="{BB962C8B-B14F-4D97-AF65-F5344CB8AC3E}">
        <p14:creationId xmlns:p14="http://schemas.microsoft.com/office/powerpoint/2010/main" val="2325704136"/>
      </p:ext>
    </p:extLst>
  </p:cSld>
  <p:clrMapOvr>
    <a:masterClrMapping/>
  </p:clrMapOvr>
  <p:extLst>
    <p:ext uri="{DCECCB84-F9BA-43D5-87BE-67443E8EF086}">
      <p15:sldGuideLst xmlns:p15="http://schemas.microsoft.com/office/powerpoint/2012/main">
        <p15:guide id="1" pos="1292" userDrawn="1">
          <p15:clr>
            <a:srgbClr val="FBAE40"/>
          </p15:clr>
        </p15:guide>
        <p15:guide id="2" pos="4468" userDrawn="1">
          <p15:clr>
            <a:srgbClr val="FBAE40"/>
          </p15:clr>
        </p15:guide>
        <p15:guide id="3" orient="horz" pos="291" userDrawn="1">
          <p15:clr>
            <a:srgbClr val="FBAE40"/>
          </p15:clr>
        </p15:guide>
        <p15:guide id="4" orient="horz" pos="2419"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ilder">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468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468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240000"/>
            <a:ext cx="3960000" cy="1044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a:t>
            </a:r>
            <a:r>
              <a:rPr lang="de-DE" dirty="0" err="1"/>
              <a:t>Bildunterzeile</a:t>
            </a:r>
            <a:r>
              <a:rPr lang="de-DE" dirty="0"/>
              <a:t> // für weitere Ebenen (Text)  &gt;&gt; Menü &gt; Start &gt; Absatz &gt; Listenebene erhöhen</a:t>
            </a:r>
          </a:p>
          <a:p>
            <a:pPr lvl="1"/>
            <a:r>
              <a:rPr lang="de-DE" dirty="0"/>
              <a:t>Zweite Ebene</a:t>
            </a:r>
          </a:p>
        </p:txBody>
      </p:sp>
    </p:spTree>
    <p:extLst>
      <p:ext uri="{BB962C8B-B14F-4D97-AF65-F5344CB8AC3E}">
        <p14:creationId xmlns:p14="http://schemas.microsoft.com/office/powerpoint/2010/main" val="622643563"/>
      </p:ext>
    </p:extLst>
  </p:cSld>
  <p:clrMapOvr>
    <a:masterClrMapping/>
  </p:clrMapOvr>
  <p:extLst>
    <p:ext uri="{DCECCB84-F9BA-43D5-87BE-67443E8EF086}">
      <p15:sldGuideLst xmlns:p15="http://schemas.microsoft.com/office/powerpoint/2012/main">
        <p15:guide id="1" pos="2945" userDrawn="1">
          <p15:clr>
            <a:srgbClr val="FBAE40"/>
          </p15:clr>
        </p15:guide>
        <p15:guide id="2" pos="5443" userDrawn="1">
          <p15:clr>
            <a:srgbClr val="FBAE40"/>
          </p15:clr>
        </p15:guide>
        <p15:guide id="3" orient="horz" pos="291">
          <p15:clr>
            <a:srgbClr val="FBAE40"/>
          </p15:clr>
        </p15:guide>
        <p15:guide id="4" orient="horz" pos="1963" userDrawn="1">
          <p15:clr>
            <a:srgbClr val="FBAE40"/>
          </p15:clr>
        </p15:guide>
        <p15:guide id="5" pos="279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Bilder inkl. Headline">
    <p:spTree>
      <p:nvGrpSpPr>
        <p:cNvPr id="1" name=""/>
        <p:cNvGrpSpPr/>
        <p:nvPr/>
      </p:nvGrpSpPr>
      <p:grpSpPr>
        <a:xfrm>
          <a:off x="0" y="0"/>
          <a:ext cx="0" cy="0"/>
          <a:chOff x="0" y="0"/>
          <a:chExt cx="0" cy="0"/>
        </a:xfrm>
      </p:grpSpPr>
      <p:sp>
        <p:nvSpPr>
          <p:cNvPr id="7" name="Bildplatzhalter 6">
            <a:extLst>
              <a:ext uri="{FF2B5EF4-FFF2-40B4-BE49-F238E27FC236}">
                <a16:creationId xmlns:a16="http://schemas.microsoft.com/office/drawing/2014/main" id="{EC3A98A1-0379-4B57-A126-017C70E1949C}"/>
              </a:ext>
            </a:extLst>
          </p:cNvPr>
          <p:cNvSpPr>
            <a:spLocks noGrp="1"/>
          </p:cNvSpPr>
          <p:nvPr>
            <p:ph type="pic" sz="quarter" idx="10"/>
          </p:nvPr>
        </p:nvSpPr>
        <p:spPr>
          <a:xfrm>
            <a:off x="468000" y="954000"/>
            <a:ext cx="3960000" cy="2646000"/>
          </a:xfrm>
        </p:spPr>
        <p:txBody>
          <a:bodyPr anchor="ctr"/>
          <a:lstStyle>
            <a:lvl1pPr algn="ctr">
              <a:defRPr/>
            </a:lvl1pPr>
          </a:lstStyle>
          <a:p>
            <a:r>
              <a:rPr lang="de-DE"/>
              <a:t>Bild durch Klicken auf Symbol hinzufügen</a:t>
            </a:r>
          </a:p>
        </p:txBody>
      </p:sp>
      <p:sp>
        <p:nvSpPr>
          <p:cNvPr id="3" name="Fußzeilenplatzhalter 2">
            <a:extLst>
              <a:ext uri="{FF2B5EF4-FFF2-40B4-BE49-F238E27FC236}">
                <a16:creationId xmlns:a16="http://schemas.microsoft.com/office/drawing/2014/main" id="{E97D7879-BA70-4DD0-99E9-74C1A1FA34B5}"/>
              </a:ext>
            </a:extLst>
          </p:cNvPr>
          <p:cNvSpPr>
            <a:spLocks noGrp="1"/>
          </p:cNvSpPr>
          <p:nvPr>
            <p:ph type="ftr" sz="quarter" idx="12"/>
          </p:nvPr>
        </p:nvSpPr>
        <p:spPr/>
        <p:txBody>
          <a:bodyPr/>
          <a:lstStyle/>
          <a:p>
            <a:r>
              <a:rPr lang="de-DE"/>
              <a:t>Titel | ggf. weitere Angaben</a:t>
            </a:r>
            <a:endParaRPr lang="de-DE" dirty="0"/>
          </a:p>
        </p:txBody>
      </p:sp>
      <p:sp>
        <p:nvSpPr>
          <p:cNvPr id="4" name="Foliennummernplatzhalter 3">
            <a:extLst>
              <a:ext uri="{FF2B5EF4-FFF2-40B4-BE49-F238E27FC236}">
                <a16:creationId xmlns:a16="http://schemas.microsoft.com/office/drawing/2014/main" id="{EB422CC4-3EFE-4A06-B194-FAB2C24ECED1}"/>
              </a:ext>
            </a:extLst>
          </p:cNvPr>
          <p:cNvSpPr>
            <a:spLocks noGrp="1"/>
          </p:cNvSpPr>
          <p:nvPr>
            <p:ph type="sldNum" sz="quarter" idx="13"/>
          </p:nvPr>
        </p:nvSpPr>
        <p:spPr/>
        <p:txBody>
          <a:bodyPr/>
          <a:lstStyle/>
          <a:p>
            <a:fld id="{6C8FC03C-C266-4645-ABC5-645062898383}" type="slidenum">
              <a:rPr lang="de-DE" smtClean="0"/>
              <a:pPr/>
              <a:t>‹Nr.›</a:t>
            </a:fld>
            <a:r>
              <a:rPr lang="de-DE"/>
              <a:t> </a:t>
            </a:r>
            <a:endParaRPr lang="de-DE" dirty="0"/>
          </a:p>
        </p:txBody>
      </p:sp>
      <p:sp>
        <p:nvSpPr>
          <p:cNvPr id="6" name="Textplatzhalter 5">
            <a:extLst>
              <a:ext uri="{FF2B5EF4-FFF2-40B4-BE49-F238E27FC236}">
                <a16:creationId xmlns:a16="http://schemas.microsoft.com/office/drawing/2014/main" id="{6DC3B07E-B021-4B5C-9450-33EDD5844452}"/>
              </a:ext>
            </a:extLst>
          </p:cNvPr>
          <p:cNvSpPr>
            <a:spLocks noGrp="1"/>
          </p:cNvSpPr>
          <p:nvPr>
            <p:ph type="body" sz="quarter" idx="14" hasCustomPrompt="1"/>
          </p:nvPr>
        </p:nvSpPr>
        <p:spPr>
          <a:xfrm>
            <a:off x="468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8" name="Bildplatzhalter 6">
            <a:extLst>
              <a:ext uri="{FF2B5EF4-FFF2-40B4-BE49-F238E27FC236}">
                <a16:creationId xmlns:a16="http://schemas.microsoft.com/office/drawing/2014/main" id="{CFABEA7C-7103-4FAC-AAB1-B8FF06848676}"/>
              </a:ext>
            </a:extLst>
          </p:cNvPr>
          <p:cNvSpPr>
            <a:spLocks noGrp="1"/>
          </p:cNvSpPr>
          <p:nvPr>
            <p:ph type="pic" sz="quarter" idx="15"/>
          </p:nvPr>
        </p:nvSpPr>
        <p:spPr>
          <a:xfrm>
            <a:off x="4680000" y="954000"/>
            <a:ext cx="3960000" cy="2646000"/>
          </a:xfrm>
        </p:spPr>
        <p:txBody>
          <a:bodyPr anchor="ctr"/>
          <a:lstStyle>
            <a:lvl1pPr algn="ctr">
              <a:defRPr/>
            </a:lvl1pPr>
          </a:lstStyle>
          <a:p>
            <a:r>
              <a:rPr lang="de-DE"/>
              <a:t>Bild durch Klicken auf Symbol hinzufügen</a:t>
            </a:r>
          </a:p>
        </p:txBody>
      </p:sp>
      <p:sp>
        <p:nvSpPr>
          <p:cNvPr id="9" name="Textplatzhalter 5">
            <a:extLst>
              <a:ext uri="{FF2B5EF4-FFF2-40B4-BE49-F238E27FC236}">
                <a16:creationId xmlns:a16="http://schemas.microsoft.com/office/drawing/2014/main" id="{9CA26BD8-E4CD-4A9F-ACC0-895F1FD2744F}"/>
              </a:ext>
            </a:extLst>
          </p:cNvPr>
          <p:cNvSpPr>
            <a:spLocks noGrp="1"/>
          </p:cNvSpPr>
          <p:nvPr>
            <p:ph type="body" sz="quarter" idx="16" hasCustomPrompt="1"/>
          </p:nvPr>
        </p:nvSpPr>
        <p:spPr>
          <a:xfrm>
            <a:off x="4680000" y="3708000"/>
            <a:ext cx="3960000" cy="576000"/>
          </a:xfrm>
        </p:spPr>
        <p:txBody>
          <a:bodyPr/>
          <a:lstStyle>
            <a:lvl1pPr>
              <a:lnSpc>
                <a:spcPts val="1200"/>
              </a:lnSpc>
              <a:spcAft>
                <a:spcPts val="0"/>
              </a:spcAft>
              <a:defRPr sz="900"/>
            </a:lvl1pPr>
            <a:lvl2pPr>
              <a:lnSpc>
                <a:spcPts val="1200"/>
              </a:lnSpc>
              <a:spcAft>
                <a:spcPts val="0"/>
              </a:spcAft>
              <a:defRPr sz="900"/>
            </a:lvl2pPr>
            <a:lvl3pPr>
              <a:lnSpc>
                <a:spcPts val="1200"/>
              </a:lnSpc>
              <a:spcAft>
                <a:spcPts val="0"/>
              </a:spcAft>
              <a:defRPr sz="900"/>
            </a:lvl3pPr>
            <a:lvl4pPr>
              <a:lnSpc>
                <a:spcPts val="1200"/>
              </a:lnSpc>
              <a:spcAft>
                <a:spcPts val="0"/>
              </a:spcAft>
              <a:defRPr sz="900"/>
            </a:lvl4pPr>
            <a:lvl5pPr>
              <a:lnSpc>
                <a:spcPts val="1200"/>
              </a:lnSpc>
              <a:spcAft>
                <a:spcPts val="0"/>
              </a:spcAft>
              <a:defRPr sz="900"/>
            </a:lvl5pPr>
            <a:lvl6pPr>
              <a:lnSpc>
                <a:spcPts val="1200"/>
              </a:lnSpc>
              <a:spcAft>
                <a:spcPts val="0"/>
              </a:spcAft>
              <a:defRPr sz="900"/>
            </a:lvl6pPr>
            <a:lvl7pPr>
              <a:lnSpc>
                <a:spcPts val="1200"/>
              </a:lnSpc>
              <a:spcAft>
                <a:spcPts val="0"/>
              </a:spcAft>
              <a:defRPr sz="900"/>
            </a:lvl7pPr>
            <a:lvl8pPr>
              <a:lnSpc>
                <a:spcPts val="1200"/>
              </a:lnSpc>
              <a:spcAft>
                <a:spcPts val="0"/>
              </a:spcAft>
              <a:defRPr sz="900"/>
            </a:lvl8pPr>
            <a:lvl9pPr>
              <a:lnSpc>
                <a:spcPts val="1200"/>
              </a:lnSpc>
              <a:spcAft>
                <a:spcPts val="0"/>
              </a:spcAft>
              <a:defRPr sz="900"/>
            </a:lvl9pPr>
          </a:lstStyle>
          <a:p>
            <a:pPr lvl="0"/>
            <a:r>
              <a:rPr lang="de-DE" dirty="0"/>
              <a:t>Bildunterzeile // für weitere Ebenen (Text)  &gt;&gt; Menü &gt; Start &gt; Absatz &gt; Listenebene erhöhen </a:t>
            </a:r>
          </a:p>
          <a:p>
            <a:pPr lvl="1"/>
            <a:r>
              <a:rPr lang="de-DE" dirty="0"/>
              <a:t>Zweite Ebene</a:t>
            </a:r>
          </a:p>
        </p:txBody>
      </p:sp>
      <p:sp>
        <p:nvSpPr>
          <p:cNvPr id="2" name="Titel 1">
            <a:extLst>
              <a:ext uri="{FF2B5EF4-FFF2-40B4-BE49-F238E27FC236}">
                <a16:creationId xmlns:a16="http://schemas.microsoft.com/office/drawing/2014/main" id="{F0B3784F-BC20-4A45-986C-728B00F5961B}"/>
              </a:ext>
            </a:extLst>
          </p:cNvPr>
          <p:cNvSpPr>
            <a:spLocks noGrp="1"/>
          </p:cNvSpPr>
          <p:nvPr>
            <p:ph type="title" hasCustomPrompt="1"/>
          </p:nvPr>
        </p:nvSpPr>
        <p:spPr/>
        <p:txBody>
          <a:bodyPr/>
          <a:lstStyle>
            <a:lvl1pPr>
              <a:defRPr/>
            </a:lvl1pPr>
          </a:lstStyle>
          <a:p>
            <a:r>
              <a:rPr lang="de-DE" dirty="0"/>
              <a:t>KAPITEL | CHART-HEADLINE</a:t>
            </a:r>
          </a:p>
        </p:txBody>
      </p:sp>
    </p:spTree>
    <p:extLst>
      <p:ext uri="{BB962C8B-B14F-4D97-AF65-F5344CB8AC3E}">
        <p14:creationId xmlns:p14="http://schemas.microsoft.com/office/powerpoint/2010/main" val="4262250718"/>
      </p:ext>
    </p:extLst>
  </p:cSld>
  <p:clrMapOvr>
    <a:masterClrMapping/>
  </p:clrMapOvr>
  <p:extLst>
    <p:ext uri="{DCECCB84-F9BA-43D5-87BE-67443E8EF086}">
      <p15:sldGuideLst xmlns:p15="http://schemas.microsoft.com/office/powerpoint/2012/main">
        <p15:guide id="1" pos="2945">
          <p15:clr>
            <a:srgbClr val="FBAE40"/>
          </p15:clr>
        </p15:guide>
        <p15:guide id="3" orient="horz" pos="596" userDrawn="1">
          <p15:clr>
            <a:srgbClr val="FBAE40"/>
          </p15:clr>
        </p15:guide>
        <p15:guide id="4" orient="horz" pos="2269" userDrawn="1">
          <p15:clr>
            <a:srgbClr val="FBAE40"/>
          </p15:clr>
        </p15:guide>
        <p15:guide id="5" pos="2790">
          <p15:clr>
            <a:srgbClr val="FBAE40"/>
          </p15:clr>
        </p15:guide>
        <p15:guide id="6" pos="5444"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userDrawn="1">
            <p:ph type="title"/>
          </p:nvPr>
        </p:nvSpPr>
        <p:spPr>
          <a:xfrm>
            <a:off x="468000" y="396000"/>
            <a:ext cx="7560000" cy="468000"/>
          </a:xfrm>
          <a:prstGeom prst="rect">
            <a:avLst/>
          </a:prstGeom>
        </p:spPr>
        <p:txBody>
          <a:bodyPr vert="horz" lIns="0" tIns="0" rIns="0" bIns="0" rtlCol="0" anchor="t" anchorCtr="0">
            <a:noAutofit/>
          </a:bodyPr>
          <a:lstStyle/>
          <a:p>
            <a:r>
              <a:rPr lang="de-DE" dirty="0"/>
              <a:t>KAPITEL | CHART-HEADLINE</a:t>
            </a:r>
          </a:p>
        </p:txBody>
      </p:sp>
      <p:sp>
        <p:nvSpPr>
          <p:cNvPr id="3" name="Textplatzhalter 2"/>
          <p:cNvSpPr>
            <a:spLocks noGrp="1"/>
          </p:cNvSpPr>
          <p:nvPr userDrawn="1">
            <p:ph type="body" idx="1"/>
          </p:nvPr>
        </p:nvSpPr>
        <p:spPr>
          <a:xfrm>
            <a:off x="468000" y="918000"/>
            <a:ext cx="7560000" cy="3366000"/>
          </a:xfrm>
          <a:prstGeom prst="rect">
            <a:avLst/>
          </a:prstGeom>
        </p:spPr>
        <p:txBody>
          <a:bodyPr vert="horz" lIns="0" tIns="0" rIns="0" bIns="0" rtlCol="0" anchor="t" anchorCtr="0">
            <a:noAutofit/>
          </a:bodyPr>
          <a:lstStyle/>
          <a:p>
            <a:pPr lvl="0"/>
            <a:r>
              <a:rPr lang="de-DE" dirty="0" err="1"/>
              <a:t>Subline</a:t>
            </a:r>
            <a:r>
              <a:rPr lang="de-DE" dirty="0"/>
              <a:t> auf erster Ebene // für weitere Ebenen (Text und Aufzählungen &gt;&gt; Menü &gt; Start &gt; Absatz &gt; Listenebene erhöhen </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6"/>
            <a:r>
              <a:rPr lang="de-DE" dirty="0"/>
              <a:t>Siebte Ebene</a:t>
            </a:r>
          </a:p>
          <a:p>
            <a:pPr lvl="7"/>
            <a:r>
              <a:rPr lang="de-DE" dirty="0"/>
              <a:t>Achte Ebene</a:t>
            </a:r>
          </a:p>
          <a:p>
            <a:pPr lvl="8"/>
            <a:r>
              <a:rPr lang="de-DE" dirty="0"/>
              <a:t>Neunte Ebene</a:t>
            </a:r>
          </a:p>
        </p:txBody>
      </p:sp>
      <p:sp>
        <p:nvSpPr>
          <p:cNvPr id="4" name="Datumsplatzhalter 3"/>
          <p:cNvSpPr>
            <a:spLocks noGrp="1"/>
          </p:cNvSpPr>
          <p:nvPr userDrawn="1">
            <p:ph type="dt" sz="half" idx="2"/>
          </p:nvPr>
        </p:nvSpPr>
        <p:spPr>
          <a:xfrm>
            <a:off x="360000" y="5524114"/>
            <a:ext cx="4284008" cy="179984"/>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endParaRPr lang="de-DE" dirty="0"/>
          </a:p>
        </p:txBody>
      </p:sp>
      <p:sp>
        <p:nvSpPr>
          <p:cNvPr id="5" name="Fußzeilenplatzhalter 4"/>
          <p:cNvSpPr>
            <a:spLocks noGrp="1"/>
          </p:cNvSpPr>
          <p:nvPr userDrawn="1">
            <p:ph type="ftr" sz="quarter" idx="3"/>
          </p:nvPr>
        </p:nvSpPr>
        <p:spPr>
          <a:xfrm>
            <a:off x="720000" y="4752000"/>
            <a:ext cx="6300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r>
              <a:rPr lang="de-DE" dirty="0"/>
              <a:t>Titel | ggf. weitere Angaben</a:t>
            </a:r>
          </a:p>
        </p:txBody>
      </p:sp>
      <p:sp>
        <p:nvSpPr>
          <p:cNvPr id="6" name="Foliennummernplatzhalter 5"/>
          <p:cNvSpPr>
            <a:spLocks noGrp="1"/>
          </p:cNvSpPr>
          <p:nvPr userDrawn="1">
            <p:ph type="sldNum" sz="quarter" idx="4"/>
          </p:nvPr>
        </p:nvSpPr>
        <p:spPr>
          <a:xfrm>
            <a:off x="324000" y="4752000"/>
            <a:ext cx="252000" cy="108000"/>
          </a:xfrm>
          <a:prstGeom prst="rect">
            <a:avLst/>
          </a:prstGeom>
        </p:spPr>
        <p:txBody>
          <a:bodyPr vert="horz" lIns="0" tIns="0" rIns="0" bIns="0" rtlCol="0" anchor="ctr" anchorCtr="0">
            <a:noAutofit/>
          </a:bodyPr>
          <a:lstStyle>
            <a:lvl1pPr marL="0" indent="0" algn="l">
              <a:lnSpc>
                <a:spcPct val="100000"/>
              </a:lnSpc>
              <a:spcBef>
                <a:spcPts val="0"/>
              </a:spcBef>
              <a:buFont typeface="Arial" panose="020B0604020202020204" pitchFamily="34" charset="0"/>
              <a:buNone/>
              <a:defRPr sz="900" baseline="0">
                <a:solidFill>
                  <a:schemeClr val="tx2"/>
                </a:solidFill>
                <a:latin typeface="+mn-lt"/>
              </a:defRPr>
            </a:lvl1pPr>
            <a:lvl2pPr marL="0" indent="0" algn="l">
              <a:lnSpc>
                <a:spcPct val="100000"/>
              </a:lnSpc>
              <a:spcBef>
                <a:spcPts val="0"/>
              </a:spcBef>
              <a:defRPr sz="1200" baseline="0">
                <a:latin typeface="+mn-lt"/>
              </a:defRPr>
            </a:lvl2pPr>
            <a:lvl3pPr marL="0" indent="0" algn="l">
              <a:lnSpc>
                <a:spcPct val="100000"/>
              </a:lnSpc>
              <a:spcBef>
                <a:spcPts val="0"/>
              </a:spcBef>
              <a:defRPr sz="1200" baseline="0">
                <a:latin typeface="+mn-lt"/>
              </a:defRPr>
            </a:lvl3pPr>
            <a:lvl4pPr marL="0" indent="0" algn="l">
              <a:lnSpc>
                <a:spcPct val="100000"/>
              </a:lnSpc>
              <a:spcBef>
                <a:spcPts val="0"/>
              </a:spcBef>
              <a:defRPr sz="1200" baseline="0">
                <a:latin typeface="+mn-lt"/>
              </a:defRPr>
            </a:lvl4pPr>
            <a:lvl5pPr marL="0" indent="0" algn="l">
              <a:lnSpc>
                <a:spcPct val="100000"/>
              </a:lnSpc>
              <a:spcBef>
                <a:spcPts val="0"/>
              </a:spcBef>
              <a:defRPr sz="1200" baseline="0">
                <a:latin typeface="+mn-lt"/>
              </a:defRPr>
            </a:lvl5pPr>
            <a:lvl6pPr marL="0" indent="0" algn="l">
              <a:lnSpc>
                <a:spcPct val="100000"/>
              </a:lnSpc>
              <a:spcBef>
                <a:spcPts val="0"/>
              </a:spcBef>
              <a:defRPr sz="1200" baseline="0">
                <a:latin typeface="+mn-lt"/>
              </a:defRPr>
            </a:lvl6pPr>
            <a:lvl7pPr marL="0" indent="0" algn="l">
              <a:lnSpc>
                <a:spcPct val="100000"/>
              </a:lnSpc>
              <a:spcBef>
                <a:spcPts val="0"/>
              </a:spcBef>
              <a:defRPr sz="1200" baseline="0">
                <a:latin typeface="+mn-lt"/>
              </a:defRPr>
            </a:lvl7pPr>
            <a:lvl8pPr marL="0" indent="0" algn="l">
              <a:lnSpc>
                <a:spcPct val="100000"/>
              </a:lnSpc>
              <a:spcBef>
                <a:spcPts val="0"/>
              </a:spcBef>
              <a:defRPr sz="1200" baseline="0">
                <a:latin typeface="+mn-lt"/>
              </a:defRPr>
            </a:lvl8pPr>
            <a:lvl9pPr marL="0" indent="0" algn="l">
              <a:lnSpc>
                <a:spcPct val="100000"/>
              </a:lnSpc>
              <a:spcBef>
                <a:spcPts val="0"/>
              </a:spcBef>
              <a:defRPr sz="1200" baseline="0">
                <a:latin typeface="+mn-lt"/>
              </a:defRPr>
            </a:lvl9pPr>
          </a:lstStyle>
          <a:p>
            <a:fld id="{6C8FC03C-C266-4645-ABC5-645062898383}" type="slidenum">
              <a:rPr lang="de-DE" smtClean="0"/>
              <a:pPr/>
              <a:t>‹Nr.›</a:t>
            </a:fld>
            <a:r>
              <a:rPr lang="de-DE"/>
              <a:t> </a:t>
            </a:r>
            <a:endParaRPr lang="de-DE" dirty="0"/>
          </a:p>
        </p:txBody>
      </p:sp>
      <p:grpSp>
        <p:nvGrpSpPr>
          <p:cNvPr id="31" name="Regieanweisungen"/>
          <p:cNvGrpSpPr/>
          <p:nvPr userDrawn="1"/>
        </p:nvGrpSpPr>
        <p:grpSpPr>
          <a:xfrm>
            <a:off x="-2088000" y="-468000"/>
            <a:ext cx="13284000" cy="6083999"/>
            <a:chOff x="-2088000" y="-468000"/>
            <a:chExt cx="13284000" cy="6083999"/>
          </a:xfrm>
        </p:grpSpPr>
        <p:grpSp>
          <p:nvGrpSpPr>
            <p:cNvPr id="29" name="Listenebenen"/>
            <p:cNvGrpSpPr/>
            <p:nvPr userDrawn="1"/>
          </p:nvGrpSpPr>
          <p:grpSpPr>
            <a:xfrm>
              <a:off x="-2088000" y="1368000"/>
              <a:ext cx="1980000" cy="2319874"/>
              <a:chOff x="-2088000" y="1368000"/>
              <a:chExt cx="1980000" cy="2319874"/>
            </a:xfrm>
          </p:grpSpPr>
          <p:sp>
            <p:nvSpPr>
              <p:cNvPr id="12" name="Text // Listenebene erhöhen"/>
              <p:cNvSpPr txBox="1"/>
              <p:nvPr userDrawn="1"/>
            </p:nvSpPr>
            <p:spPr>
              <a:xfrm>
                <a:off x="-2016000" y="2787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erhöhen</a:t>
                </a:r>
              </a:p>
            </p:txBody>
          </p:sp>
          <p:sp>
            <p:nvSpPr>
              <p:cNvPr id="13" name="Text // Listenebene verringern"/>
              <p:cNvSpPr txBox="1"/>
              <p:nvPr userDrawn="1"/>
            </p:nvSpPr>
            <p:spPr>
              <a:xfrm>
                <a:off x="-2016000" y="3291874"/>
                <a:ext cx="936000" cy="396000"/>
              </a:xfrm>
              <a:prstGeom prst="rect">
                <a:avLst/>
              </a:prstGeom>
              <a:noFill/>
            </p:spPr>
            <p:txBody>
              <a:bodyPr wrap="square" lIns="0" tIns="0" rIns="0" bIns="0" rtlCol="0" anchor="ctr" anchorCtr="0">
                <a:noAutofit/>
              </a:body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Listenebene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verringern</a:t>
                </a:r>
              </a:p>
            </p:txBody>
          </p:sp>
          <p:sp>
            <p:nvSpPr>
              <p:cNvPr id="25" name="Listenebenen"/>
              <p:cNvSpPr txBox="1"/>
              <p:nvPr userDrawn="1"/>
            </p:nvSpPr>
            <p:spPr>
              <a:xfrm rot="10800000" flipH="1" flipV="1">
                <a:off x="-2088000" y="1368000"/>
                <a:ext cx="1980000" cy="828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Listen erstellen</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Wechseln Sie die Textebene</a:t>
                </a:r>
              </a:p>
              <a:p>
                <a:pPr marL="0" marR="0" lvl="0" indent="0" algn="r" defTabSz="905951"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im Menü über: </a:t>
                </a:r>
                <a:br>
                  <a:rPr lang="de-DE" sz="1200" b="0" baseline="0" dirty="0">
                    <a:solidFill>
                      <a:schemeClr val="tx1"/>
                    </a:solidFill>
                    <a:latin typeface="+mn-lt"/>
                  </a:rPr>
                </a:br>
                <a:r>
                  <a:rPr lang="de-DE" sz="1200" b="1" baseline="0" dirty="0">
                    <a:solidFill>
                      <a:schemeClr val="tx1"/>
                    </a:solidFill>
                    <a:latin typeface="+mn-lt"/>
                  </a:rPr>
                  <a:t>Start &gt; Absatz &gt; Listenebene erhöhen/verringern</a:t>
                </a:r>
              </a:p>
            </p:txBody>
          </p:sp>
          <p:pic>
            <p:nvPicPr>
              <p:cNvPr id="27" name="Bild // Listenebene verringern"/>
              <p:cNvPicPr>
                <a:picLocks noChangeAspect="1"/>
              </p:cNvPicPr>
              <p:nvPr userDrawn="1"/>
            </p:nvPicPr>
            <p:blipFill>
              <a:blip r:embed="rId18"/>
              <a:stretch>
                <a:fillRect/>
              </a:stretch>
            </p:blipFill>
            <p:spPr>
              <a:xfrm>
                <a:off x="-963360" y="3291874"/>
                <a:ext cx="855360" cy="396000"/>
              </a:xfrm>
              <a:prstGeom prst="rect">
                <a:avLst/>
              </a:prstGeom>
            </p:spPr>
          </p:pic>
          <p:pic>
            <p:nvPicPr>
              <p:cNvPr id="28" name="Bild // Listenebene erhöhen"/>
              <p:cNvPicPr>
                <a:picLocks noChangeAspect="1"/>
              </p:cNvPicPr>
              <p:nvPr userDrawn="1"/>
            </p:nvPicPr>
            <p:blipFill>
              <a:blip r:embed="rId19"/>
              <a:stretch>
                <a:fillRect/>
              </a:stretch>
            </p:blipFill>
            <p:spPr>
              <a:xfrm>
                <a:off x="-963360" y="2787874"/>
                <a:ext cx="855360" cy="396000"/>
              </a:xfrm>
              <a:prstGeom prst="rect">
                <a:avLst/>
              </a:prstGeom>
            </p:spPr>
          </p:pic>
        </p:grpSp>
        <p:sp>
          <p:nvSpPr>
            <p:cNvPr id="14" name="Zurücksetzen"/>
            <p:cNvSpPr txBox="1"/>
            <p:nvPr userDrawn="1"/>
          </p:nvSpPr>
          <p:spPr>
            <a:xfrm rot="10800000" flipH="1" flipV="1">
              <a:off x="9252000" y="648000"/>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Folie in Ursprungsform </a:t>
              </a:r>
            </a:p>
            <a:p>
              <a:pPr indent="0" algn="l">
                <a:lnSpc>
                  <a:spcPct val="100000"/>
                </a:lnSpc>
                <a:spcBef>
                  <a:spcPts val="0"/>
                </a:spcBef>
                <a:spcAft>
                  <a:spcPts val="0"/>
                </a:spcAft>
              </a:pPr>
              <a:r>
                <a:rPr lang="de-DE" sz="1200" b="0" baseline="0" dirty="0">
                  <a:solidFill>
                    <a:schemeClr val="tx1"/>
                  </a:solidFill>
                  <a:latin typeface="+mn-lt"/>
                </a:rPr>
                <a:t>bringen über Menü:</a:t>
              </a:r>
            </a:p>
            <a:p>
              <a:pPr indent="0" algn="l">
                <a:lnSpc>
                  <a:spcPct val="100000"/>
                </a:lnSpc>
                <a:spcBef>
                  <a:spcPts val="0"/>
                </a:spcBef>
                <a:spcAft>
                  <a:spcPts val="0"/>
                </a:spcAft>
              </a:pPr>
              <a:r>
                <a:rPr lang="de-DE" sz="1200" b="1" baseline="0" dirty="0">
                  <a:solidFill>
                    <a:schemeClr val="tx1"/>
                  </a:solidFill>
                  <a:latin typeface="+mn-lt"/>
                </a:rPr>
                <a:t>Start &gt; Folien &gt; Zurücksetzen</a:t>
              </a:r>
            </a:p>
          </p:txBody>
        </p:sp>
        <p:sp>
          <p:nvSpPr>
            <p:cNvPr id="15" name="Hilfslinien"/>
            <p:cNvSpPr txBox="1"/>
            <p:nvPr userDrawn="1"/>
          </p:nvSpPr>
          <p:spPr>
            <a:xfrm rot="10800000" flipH="1" flipV="1">
              <a:off x="431801" y="-468000"/>
              <a:ext cx="8280400" cy="360000"/>
            </a:xfrm>
            <a:prstGeom prst="rect">
              <a:avLst/>
            </a:prstGeom>
            <a:noFill/>
            <a:ln w="12700">
              <a:noFill/>
            </a:ln>
          </p:spPr>
          <p:txBody>
            <a:bodyPr vert="horz" wrap="square" lIns="0" tIns="0" rIns="0" bIns="0" rtlCol="0" anchor="b"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chemeClr val="tx1"/>
                  </a:solidFill>
                  <a:effectLst/>
                  <a:uLnTx/>
                  <a:uFillTx/>
                  <a:latin typeface="+mn-lt"/>
                  <a:ea typeface="+mn-ea"/>
                  <a:cs typeface="+mn-cs"/>
                </a:rPr>
                <a:t>Hilfslinien anzeigen über Menü: </a:t>
              </a:r>
              <a:r>
                <a:rPr kumimoji="0" lang="de-DE" sz="1200" b="1" i="0" u="none" strike="noStrike" kern="1200" cap="none" spc="0" normalizeH="0" baseline="0" noProof="0" dirty="0">
                  <a:ln>
                    <a:noFill/>
                  </a:ln>
                  <a:solidFill>
                    <a:schemeClr val="tx1"/>
                  </a:solidFill>
                  <a:effectLst/>
                  <a:uLnTx/>
                  <a:uFillTx/>
                  <a:latin typeface="+mn-lt"/>
                  <a:ea typeface="+mn-ea"/>
                  <a:cs typeface="+mn-cs"/>
                </a:rPr>
                <a:t>Ansicht &gt; Anzeigen &gt; Haken bei Führungslinien setzen</a:t>
              </a:r>
            </a:p>
          </p:txBody>
        </p:sp>
        <p:sp>
          <p:nvSpPr>
            <p:cNvPr id="16" name="Fußzeile"/>
            <p:cNvSpPr txBox="1"/>
            <p:nvPr userDrawn="1"/>
          </p:nvSpPr>
          <p:spPr>
            <a:xfrm rot="10800000" flipH="1" flipV="1">
              <a:off x="431800" y="5255998"/>
              <a:ext cx="8280400" cy="360001"/>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marL="0" marR="0" lvl="0" indent="0" algn="ctr" defTabSz="1033419" rtl="0" eaLnBrk="1" fontAlgn="auto" latinLnBrk="0" hangingPunct="1">
                <a:lnSpc>
                  <a:spcPct val="100000"/>
                </a:lnSpc>
                <a:spcBef>
                  <a:spcPts val="0"/>
                </a:spcBef>
                <a:spcAft>
                  <a:spcPts val="0"/>
                </a:spcAft>
                <a:buClrTx/>
                <a:buSzTx/>
                <a:buFontTx/>
                <a:buNone/>
                <a:tabLst/>
                <a:defRPr/>
              </a:pPr>
              <a:r>
                <a:rPr lang="de-DE" sz="1200" b="0" baseline="0" dirty="0">
                  <a:solidFill>
                    <a:schemeClr val="tx1"/>
                  </a:solidFill>
                  <a:latin typeface="+mn-lt"/>
                </a:rPr>
                <a:t>Fußzeile anpassen: </a:t>
              </a:r>
              <a:r>
                <a:rPr lang="de-DE" sz="1200" b="1" baseline="0" dirty="0">
                  <a:solidFill>
                    <a:schemeClr val="tx1"/>
                  </a:solidFill>
                  <a:latin typeface="+mn-lt"/>
                </a:rPr>
                <a:t>Einfügen &gt; Text &gt; Kopf- und Fußzeile</a:t>
              </a:r>
            </a:p>
          </p:txBody>
        </p:sp>
        <p:sp>
          <p:nvSpPr>
            <p:cNvPr id="30" name="Layoutwechsel"/>
            <p:cNvSpPr txBox="1"/>
            <p:nvPr userDrawn="1"/>
          </p:nvSpPr>
          <p:spPr>
            <a:xfrm rot="10800000" flipH="1" flipV="1">
              <a:off x="9252000" y="2283786"/>
              <a:ext cx="1944000" cy="612000"/>
            </a:xfrm>
            <a:prstGeom prst="rect">
              <a:avLst/>
            </a:prstGeom>
            <a:noFill/>
            <a:ln w="12700">
              <a:noFill/>
            </a:ln>
          </p:spPr>
          <p:txBody>
            <a:bodyPr vert="horz" wrap="square" lIns="0" tIns="0" rIns="0" bIns="0" rtlCol="0" anchor="t" anchorCtr="0">
              <a:noAutofit/>
            </a:bodyPr>
            <a:lstStyle>
              <a:defPPr>
                <a:defRPr lang="de-DE"/>
              </a:defPPr>
              <a:lvl1pPr marL="0" algn="l" defTabSz="1043056" rtl="0" eaLnBrk="1" latinLnBrk="0" hangingPunct="1">
                <a:defRPr sz="2100" kern="1200">
                  <a:solidFill>
                    <a:schemeClr val="tx1"/>
                  </a:solidFill>
                  <a:latin typeface="+mn-lt"/>
                  <a:ea typeface="+mn-ea"/>
                  <a:cs typeface="+mn-cs"/>
                </a:defRPr>
              </a:lvl1pPr>
              <a:lvl2pPr marL="521528" algn="l" defTabSz="1043056" rtl="0" eaLnBrk="1" latinLnBrk="0" hangingPunct="1">
                <a:defRPr sz="2100" kern="1200">
                  <a:solidFill>
                    <a:schemeClr val="tx1"/>
                  </a:solidFill>
                  <a:latin typeface="+mn-lt"/>
                  <a:ea typeface="+mn-ea"/>
                  <a:cs typeface="+mn-cs"/>
                </a:defRPr>
              </a:lvl2pPr>
              <a:lvl3pPr marL="1043056" algn="l" defTabSz="1043056" rtl="0" eaLnBrk="1" latinLnBrk="0" hangingPunct="1">
                <a:defRPr sz="2100" kern="1200">
                  <a:solidFill>
                    <a:schemeClr val="tx1"/>
                  </a:solidFill>
                  <a:latin typeface="+mn-lt"/>
                  <a:ea typeface="+mn-ea"/>
                  <a:cs typeface="+mn-cs"/>
                </a:defRPr>
              </a:lvl3pPr>
              <a:lvl4pPr marL="1564584" algn="l" defTabSz="1043056" rtl="0" eaLnBrk="1" latinLnBrk="0" hangingPunct="1">
                <a:defRPr sz="2100" kern="1200">
                  <a:solidFill>
                    <a:schemeClr val="tx1"/>
                  </a:solidFill>
                  <a:latin typeface="+mn-lt"/>
                  <a:ea typeface="+mn-ea"/>
                  <a:cs typeface="+mn-cs"/>
                </a:defRPr>
              </a:lvl4pPr>
              <a:lvl5pPr marL="2086112" algn="l" defTabSz="1043056" rtl="0" eaLnBrk="1" latinLnBrk="0" hangingPunct="1">
                <a:defRPr sz="2100" kern="1200">
                  <a:solidFill>
                    <a:schemeClr val="tx1"/>
                  </a:solidFill>
                  <a:latin typeface="+mn-lt"/>
                  <a:ea typeface="+mn-ea"/>
                  <a:cs typeface="+mn-cs"/>
                </a:defRPr>
              </a:lvl5pPr>
              <a:lvl6pPr marL="2607640" algn="l" defTabSz="1043056" rtl="0" eaLnBrk="1" latinLnBrk="0" hangingPunct="1">
                <a:defRPr sz="2100" kern="1200">
                  <a:solidFill>
                    <a:schemeClr val="tx1"/>
                  </a:solidFill>
                  <a:latin typeface="+mn-lt"/>
                  <a:ea typeface="+mn-ea"/>
                  <a:cs typeface="+mn-cs"/>
                </a:defRPr>
              </a:lvl6pPr>
              <a:lvl7pPr marL="3129168" algn="l" defTabSz="1043056" rtl="0" eaLnBrk="1" latinLnBrk="0" hangingPunct="1">
                <a:defRPr sz="2100" kern="1200">
                  <a:solidFill>
                    <a:schemeClr val="tx1"/>
                  </a:solidFill>
                  <a:latin typeface="+mn-lt"/>
                  <a:ea typeface="+mn-ea"/>
                  <a:cs typeface="+mn-cs"/>
                </a:defRPr>
              </a:lvl7pPr>
              <a:lvl8pPr marL="3650696" algn="l" defTabSz="1043056" rtl="0" eaLnBrk="1" latinLnBrk="0" hangingPunct="1">
                <a:defRPr sz="2100" kern="1200">
                  <a:solidFill>
                    <a:schemeClr val="tx1"/>
                  </a:solidFill>
                  <a:latin typeface="+mn-lt"/>
                  <a:ea typeface="+mn-ea"/>
                  <a:cs typeface="+mn-cs"/>
                </a:defRPr>
              </a:lvl8pPr>
              <a:lvl9pPr marL="4172224" algn="l" defTabSz="1043056" rtl="0" eaLnBrk="1" latinLnBrk="0" hangingPunct="1">
                <a:defRPr sz="2100" kern="1200">
                  <a:solidFill>
                    <a:schemeClr val="tx1"/>
                  </a:solidFill>
                  <a:latin typeface="+mn-lt"/>
                  <a:ea typeface="+mn-ea"/>
                  <a:cs typeface="+mn-cs"/>
                </a:defRPr>
              </a:lvl9pPr>
            </a:lstStyle>
            <a:p>
              <a:pPr indent="0" algn="l">
                <a:lnSpc>
                  <a:spcPct val="100000"/>
                </a:lnSpc>
                <a:spcBef>
                  <a:spcPts val="0"/>
                </a:spcBef>
                <a:spcAft>
                  <a:spcPts val="0"/>
                </a:spcAft>
              </a:pPr>
              <a:r>
                <a:rPr lang="de-DE" sz="1200" b="0" baseline="0" dirty="0">
                  <a:solidFill>
                    <a:schemeClr val="tx1"/>
                  </a:solidFill>
                  <a:latin typeface="+mn-lt"/>
                </a:rPr>
                <a:t>Wechsel des Folienlayouts </a:t>
              </a:r>
              <a:br>
                <a:rPr lang="de-DE" sz="1200" b="0" baseline="0" dirty="0">
                  <a:solidFill>
                    <a:schemeClr val="tx1"/>
                  </a:solidFill>
                  <a:latin typeface="+mn-lt"/>
                </a:rPr>
              </a:br>
              <a:r>
                <a:rPr lang="de-DE" sz="1200" b="0" baseline="0" dirty="0">
                  <a:solidFill>
                    <a:schemeClr val="tx1"/>
                  </a:solidFill>
                  <a:latin typeface="+mn-lt"/>
                </a:rPr>
                <a:t>im Menü über:</a:t>
              </a:r>
            </a:p>
            <a:p>
              <a:pPr marL="0" marR="0" lvl="0" indent="0" algn="l" defTabSz="905951" rtl="0" eaLnBrk="1" fontAlgn="auto" latinLnBrk="0" hangingPunct="1">
                <a:lnSpc>
                  <a:spcPct val="100000"/>
                </a:lnSpc>
                <a:spcBef>
                  <a:spcPts val="0"/>
                </a:spcBef>
                <a:spcAft>
                  <a:spcPts val="0"/>
                </a:spcAft>
                <a:buClrTx/>
                <a:buSzTx/>
                <a:buFontTx/>
                <a:buNone/>
                <a:tabLst/>
                <a:defRPr/>
              </a:pPr>
              <a:r>
                <a:rPr lang="de-DE" sz="1200" b="1" baseline="0" dirty="0">
                  <a:solidFill>
                    <a:schemeClr val="tx1"/>
                  </a:solidFill>
                  <a:latin typeface="+mn-lt"/>
                </a:rPr>
                <a:t>Start &gt; Folien &gt; Layout</a:t>
              </a:r>
            </a:p>
          </p:txBody>
        </p:sp>
      </p:grpSp>
      <p:cxnSp>
        <p:nvCxnSpPr>
          <p:cNvPr id="17" name="Gerader Verbinder 16">
            <a:extLst>
              <a:ext uri="{FF2B5EF4-FFF2-40B4-BE49-F238E27FC236}">
                <a16:creationId xmlns:a16="http://schemas.microsoft.com/office/drawing/2014/main" id="{F61B1FA0-8233-4248-B899-BF9702E3E986}"/>
              </a:ext>
            </a:extLst>
          </p:cNvPr>
          <p:cNvCxnSpPr/>
          <p:nvPr userDrawn="1"/>
        </p:nvCxnSpPr>
        <p:spPr>
          <a:xfrm>
            <a:off x="0" y="4485600"/>
            <a:ext cx="9144000"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Grafik 7">
            <a:extLst>
              <a:ext uri="{FF2B5EF4-FFF2-40B4-BE49-F238E27FC236}">
                <a16:creationId xmlns:a16="http://schemas.microsoft.com/office/drawing/2014/main" id="{289C4D98-9606-4382-895C-2F9999CA3289}"/>
              </a:ext>
            </a:extLst>
          </p:cNvPr>
          <p:cNvPicPr>
            <a:picLocks noChangeAspect="1"/>
          </p:cNvPicPr>
          <p:nvPr userDrawn="1"/>
        </p:nvPicPr>
        <p:blipFill>
          <a:blip r:embed="rId20"/>
          <a:stretch>
            <a:fillRect/>
          </a:stretch>
        </p:blipFill>
        <p:spPr>
          <a:xfrm>
            <a:off x="7308000" y="4679640"/>
            <a:ext cx="1512000" cy="288720"/>
          </a:xfrm>
          <a:prstGeom prst="rect">
            <a:avLst/>
          </a:prstGeom>
        </p:spPr>
      </p:pic>
    </p:spTree>
    <p:extLst>
      <p:ext uri="{BB962C8B-B14F-4D97-AF65-F5344CB8AC3E}">
        <p14:creationId xmlns:p14="http://schemas.microsoft.com/office/powerpoint/2010/main" val="750419210"/>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0" r:id="rId4"/>
    <p:sldLayoutId id="2147483667" r:id="rId5"/>
    <p:sldLayoutId id="2147483658" r:id="rId6"/>
    <p:sldLayoutId id="2147483659" r:id="rId7"/>
    <p:sldLayoutId id="2147483660" r:id="rId8"/>
    <p:sldLayoutId id="2147483661" r:id="rId9"/>
    <p:sldLayoutId id="2147483663" r:id="rId10"/>
    <p:sldLayoutId id="2147483662" r:id="rId11"/>
    <p:sldLayoutId id="2147483664" r:id="rId12"/>
    <p:sldLayoutId id="2147483665" r:id="rId13"/>
    <p:sldLayoutId id="2147483666" r:id="rId14"/>
    <p:sldLayoutId id="2147483654" r:id="rId15"/>
    <p:sldLayoutId id="2147483655" r:id="rId16"/>
  </p:sldLayoutIdLst>
  <p:hf hdr="0" dt="0"/>
  <p:txStyles>
    <p:titleStyle>
      <a:lvl1pPr marL="0" indent="0" algn="l" defTabSz="685800" rtl="0" eaLnBrk="1" latinLnBrk="0" hangingPunct="1">
        <a:lnSpc>
          <a:spcPct val="100000"/>
        </a:lnSpc>
        <a:spcBef>
          <a:spcPts val="0"/>
        </a:spcBef>
        <a:buFont typeface="Arial" panose="020B0604020202020204" pitchFamily="34" charset="0"/>
        <a:buNone/>
        <a:defRPr sz="2700" b="0" kern="1200" baseline="0">
          <a:solidFill>
            <a:schemeClr val="tx2"/>
          </a:solidFill>
          <a:latin typeface="+mn-lt"/>
          <a:ea typeface="+mj-ea"/>
          <a:cs typeface="+mj-cs"/>
        </a:defRPr>
      </a:lvl1pPr>
    </p:titleStyle>
    <p:body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2pPr>
      <a:lvl3pPr marL="234000" indent="-234000" algn="l" defTabSz="685800" rtl="0" eaLnBrk="1" latinLnBrk="0" hangingPunct="1">
        <a:lnSpc>
          <a:spcPts val="1800"/>
        </a:lnSpc>
        <a:spcBef>
          <a:spcPts val="0"/>
        </a:spcBef>
        <a:spcAft>
          <a:spcPts val="600"/>
        </a:spcAft>
        <a:buClr>
          <a:schemeClr val="bg2"/>
        </a:buClr>
        <a:buSzPct val="100000"/>
        <a:buFont typeface="Wingdings" panose="05000000000000000000" pitchFamily="2" charset="2"/>
        <a:buChar char="§"/>
        <a:defRPr sz="1500" kern="1200" baseline="0">
          <a:solidFill>
            <a:schemeClr val="tx2"/>
          </a:solidFill>
          <a:latin typeface="+mn-lt"/>
          <a:ea typeface="+mn-ea"/>
          <a:cs typeface="+mn-cs"/>
        </a:defRPr>
      </a:lvl3pPr>
      <a:lvl4pPr marL="468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4pPr>
      <a:lvl5pPr marL="702000" indent="-234000" algn="l" defTabSz="685800" rtl="0" eaLnBrk="1" latinLnBrk="0" hangingPunct="1">
        <a:lnSpc>
          <a:spcPts val="1800"/>
        </a:lnSpc>
        <a:spcBef>
          <a:spcPts val="0"/>
        </a:spcBef>
        <a:spcAft>
          <a:spcPts val="600"/>
        </a:spcAft>
        <a:buClr>
          <a:schemeClr val="tx2"/>
        </a:buClr>
        <a:buSzPct val="100000"/>
        <a:buFont typeface="Wingdings" panose="05000000000000000000" pitchFamily="2" charset="2"/>
        <a:buChar char="§"/>
        <a:defRPr sz="1500" kern="1200" baseline="0">
          <a:solidFill>
            <a:schemeClr val="tx2"/>
          </a:solidFill>
          <a:latin typeface="+mn-lt"/>
          <a:ea typeface="+mn-ea"/>
          <a:cs typeface="+mn-cs"/>
        </a:defRPr>
      </a:lvl5pPr>
      <a:lvl6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6pPr>
      <a:lvl7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7pPr>
      <a:lvl8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8pPr>
      <a:lvl9pPr marL="0" indent="0" algn="l" defTabSz="685800" rtl="0" eaLnBrk="1" latinLnBrk="0" hangingPunct="1">
        <a:lnSpc>
          <a:spcPts val="1800"/>
        </a:lnSpc>
        <a:spcBef>
          <a:spcPts val="0"/>
        </a:spcBef>
        <a:spcAft>
          <a:spcPts val="600"/>
        </a:spcAft>
        <a:buSzPct val="75000"/>
        <a:buFont typeface="Arial" panose="020B0604020202020204" pitchFamily="34" charset="0"/>
        <a:buNone/>
        <a:defRPr sz="1500" kern="1200" baseline="0">
          <a:solidFill>
            <a:schemeClr val="tx2"/>
          </a:solidFill>
          <a:latin typeface="+mn-lt"/>
          <a:ea typeface="+mn-ea"/>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2" userDrawn="1">
          <p15:clr>
            <a:srgbClr val="5ACBF0"/>
          </p15:clr>
        </p15:guide>
        <p15:guide id="2" pos="5059" userDrawn="1">
          <p15:clr>
            <a:srgbClr val="5ACBF0"/>
          </p15:clr>
        </p15:guide>
        <p15:guide id="3" orient="horz" pos="245" userDrawn="1">
          <p15:clr>
            <a:srgbClr val="5ACBF0"/>
          </p15:clr>
        </p15:guide>
        <p15:guide id="4" orient="horz" pos="2700" userDrawn="1">
          <p15:clr>
            <a:srgbClr val="5ACBF0"/>
          </p15:clr>
        </p15:guide>
        <p15:guide id="5" pos="5443"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hyperlink" Target="https://nbn-resolving.org/urn:nbn:de:0168-ssoar-57882-1" TargetMode="External"/><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hyperlink" Target="https://link.springer.com/chapter/10.1007/978-3-658-37918-6_15" TargetMode="External"/><Relationship Id="rId4" Type="http://schemas.openxmlformats.org/officeDocument/2006/relationships/hyperlink" Target="https://doi.org/10.1007/978-3-658-37918-6_2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tertitel 1">
            <a:extLst>
              <a:ext uri="{FF2B5EF4-FFF2-40B4-BE49-F238E27FC236}">
                <a16:creationId xmlns:a16="http://schemas.microsoft.com/office/drawing/2014/main" id="{3F806E7C-E56D-41BC-8AA6-00785CAB7568}"/>
              </a:ext>
            </a:extLst>
          </p:cNvPr>
          <p:cNvSpPr>
            <a:spLocks noGrp="1"/>
          </p:cNvSpPr>
          <p:nvPr>
            <p:ph type="subTitle" idx="1"/>
          </p:nvPr>
        </p:nvSpPr>
        <p:spPr>
          <a:xfrm>
            <a:off x="448044" y="4571923"/>
            <a:ext cx="7714799" cy="261034"/>
          </a:xfrm>
        </p:spPr>
        <p:txBody>
          <a:bodyPr/>
          <a:lstStyle/>
          <a:p>
            <a:pPr>
              <a:lnSpc>
                <a:spcPct val="100000"/>
              </a:lnSpc>
            </a:pPr>
            <a:r>
              <a:rPr lang="de-DE" b="1" dirty="0"/>
              <a:t>Übung 8: In der Tradition von Psychoanalyse und symbolischer Handlungstheorie: Tiefenhermeneutik und Konnotationsanalyse</a:t>
            </a:r>
          </a:p>
        </p:txBody>
      </p:sp>
      <p:sp>
        <p:nvSpPr>
          <p:cNvPr id="4" name="Titel 3">
            <a:extLst>
              <a:ext uri="{FF2B5EF4-FFF2-40B4-BE49-F238E27FC236}">
                <a16:creationId xmlns:a16="http://schemas.microsoft.com/office/drawing/2014/main" id="{591F5E70-F6F5-4247-85F2-66AA884FA4A4}"/>
              </a:ext>
            </a:extLst>
          </p:cNvPr>
          <p:cNvSpPr>
            <a:spLocks noGrp="1"/>
          </p:cNvSpPr>
          <p:nvPr>
            <p:ph type="title"/>
          </p:nvPr>
        </p:nvSpPr>
        <p:spPr>
          <a:xfrm>
            <a:off x="436102" y="3847478"/>
            <a:ext cx="6336248" cy="324000"/>
          </a:xfrm>
        </p:spPr>
        <p:txBody>
          <a:bodyPr/>
          <a:lstStyle/>
          <a:p>
            <a:r>
              <a:rPr lang="de-DE" b="1" dirty="0"/>
              <a:t>Theorien und </a:t>
            </a:r>
            <a:r>
              <a:rPr lang="de-DE" b="1" dirty="0" err="1"/>
              <a:t>methoden</a:t>
            </a:r>
            <a:r>
              <a:rPr lang="de-DE" b="1" dirty="0"/>
              <a:t> der Kulturpsychologie</a:t>
            </a:r>
          </a:p>
        </p:txBody>
      </p:sp>
      <p:pic>
        <p:nvPicPr>
          <p:cNvPr id="12" name="Bildplatzhalter 11" descr="Ein Bild, das Zeichnung, Entwurf, Kunst, Darstellung enthält.&#10;&#10;Automatisch generierte Beschreibung">
            <a:extLst>
              <a:ext uri="{FF2B5EF4-FFF2-40B4-BE49-F238E27FC236}">
                <a16:creationId xmlns:a16="http://schemas.microsoft.com/office/drawing/2014/main" id="{8A1CB712-69B9-FE11-1650-5204A15E7B19}"/>
              </a:ext>
            </a:extLst>
          </p:cNvPr>
          <p:cNvPicPr>
            <a:picLocks noGrp="1" noChangeAspect="1"/>
          </p:cNvPicPr>
          <p:nvPr>
            <p:ph type="pic" sz="quarter" idx="13"/>
          </p:nvPr>
        </p:nvPicPr>
        <p:blipFill>
          <a:blip r:embed="rId2"/>
          <a:srcRect t="15934" b="15934"/>
          <a:stretch>
            <a:fillRect/>
          </a:stretch>
        </p:blipFill>
        <p:spPr/>
      </p:pic>
    </p:spTree>
    <p:extLst>
      <p:ext uri="{BB962C8B-B14F-4D97-AF65-F5344CB8AC3E}">
        <p14:creationId xmlns:p14="http://schemas.microsoft.com/office/powerpoint/2010/main" val="3426932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262EF2-3D00-4A7E-DFA5-DA35A1839ED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8468454-0AAA-5FD9-0DDC-ECAB1BE800F2}"/>
              </a:ext>
            </a:extLst>
          </p:cNvPr>
          <p:cNvSpPr>
            <a:spLocks noGrp="1"/>
          </p:cNvSpPr>
          <p:nvPr>
            <p:ph type="title"/>
          </p:nvPr>
        </p:nvSpPr>
        <p:spPr>
          <a:xfrm>
            <a:off x="576000" y="207185"/>
            <a:ext cx="7560000" cy="468000"/>
          </a:xfrm>
        </p:spPr>
        <p:txBody>
          <a:bodyPr/>
          <a:lstStyle/>
          <a:p>
            <a:pPr algn="ctr"/>
            <a:r>
              <a:rPr lang="de-DE" sz="2400" b="1" dirty="0">
                <a:solidFill>
                  <a:schemeClr val="bg2"/>
                </a:solidFill>
              </a:rPr>
              <a:t>3. Theoretische Zugänge: </a:t>
            </a:r>
            <a:br>
              <a:rPr lang="de-DE" sz="2400" b="1" dirty="0">
                <a:solidFill>
                  <a:schemeClr val="bg2"/>
                </a:solidFill>
              </a:rPr>
            </a:br>
            <a:r>
              <a:rPr lang="de-DE" sz="2400" b="1" dirty="0">
                <a:solidFill>
                  <a:schemeClr val="bg2"/>
                </a:solidFill>
              </a:rPr>
              <a:t>Formen der Interaktion </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4" name="Fußzeilenplatzhalter 3">
            <a:extLst>
              <a:ext uri="{FF2B5EF4-FFF2-40B4-BE49-F238E27FC236}">
                <a16:creationId xmlns:a16="http://schemas.microsoft.com/office/drawing/2014/main" id="{0AC96EC2-C125-D996-E184-3B3A4810665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824D40B0-0D9D-3C4D-B56F-AFB50E01BCEF}"/>
              </a:ext>
            </a:extLst>
          </p:cNvPr>
          <p:cNvSpPr>
            <a:spLocks noGrp="1"/>
          </p:cNvSpPr>
          <p:nvPr>
            <p:ph type="sldNum" sz="quarter" idx="12"/>
          </p:nvPr>
        </p:nvSpPr>
        <p:spPr/>
        <p:txBody>
          <a:bodyPr/>
          <a:lstStyle/>
          <a:p>
            <a:fld id="{6C8FC03C-C266-4645-ABC5-645062898383}" type="slidenum">
              <a:rPr lang="de-DE" smtClean="0"/>
              <a:pPr/>
              <a:t>10</a:t>
            </a:fld>
            <a:r>
              <a:rPr lang="de-DE"/>
              <a:t> </a:t>
            </a:r>
            <a:endParaRPr lang="de-DE" dirty="0"/>
          </a:p>
        </p:txBody>
      </p:sp>
      <p:cxnSp>
        <p:nvCxnSpPr>
          <p:cNvPr id="7" name="Gerader Verbinder 6">
            <a:extLst>
              <a:ext uri="{FF2B5EF4-FFF2-40B4-BE49-F238E27FC236}">
                <a16:creationId xmlns:a16="http://schemas.microsoft.com/office/drawing/2014/main" id="{FAA5612F-5493-F546-E46F-B20DF71A6B22}"/>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pic>
        <p:nvPicPr>
          <p:cNvPr id="10" name="Grafik 9">
            <a:extLst>
              <a:ext uri="{FF2B5EF4-FFF2-40B4-BE49-F238E27FC236}">
                <a16:creationId xmlns:a16="http://schemas.microsoft.com/office/drawing/2014/main" id="{180872D2-246A-4F80-8426-96E94DC9F02B}"/>
              </a:ext>
            </a:extLst>
          </p:cNvPr>
          <p:cNvPicPr>
            <a:picLocks noChangeAspect="1"/>
          </p:cNvPicPr>
          <p:nvPr/>
        </p:nvPicPr>
        <p:blipFill>
          <a:blip r:embed="rId3"/>
          <a:stretch>
            <a:fillRect/>
          </a:stretch>
        </p:blipFill>
        <p:spPr>
          <a:xfrm>
            <a:off x="324000" y="1161852"/>
            <a:ext cx="8382625" cy="3277751"/>
          </a:xfrm>
          <a:prstGeom prst="rect">
            <a:avLst/>
          </a:prstGeom>
        </p:spPr>
      </p:pic>
    </p:spTree>
    <p:extLst>
      <p:ext uri="{BB962C8B-B14F-4D97-AF65-F5344CB8AC3E}">
        <p14:creationId xmlns:p14="http://schemas.microsoft.com/office/powerpoint/2010/main" val="1521569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065146-B5DD-7B06-3FE7-0E68816A609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4F27F65-0BA1-FD64-15DD-941AA895C24C}"/>
              </a:ext>
            </a:extLst>
          </p:cNvPr>
          <p:cNvSpPr>
            <a:spLocks noGrp="1"/>
          </p:cNvSpPr>
          <p:nvPr>
            <p:ph type="title"/>
          </p:nvPr>
        </p:nvSpPr>
        <p:spPr>
          <a:xfrm>
            <a:off x="567751" y="167812"/>
            <a:ext cx="7560000" cy="468000"/>
          </a:xfrm>
        </p:spPr>
        <p:txBody>
          <a:bodyPr/>
          <a:lstStyle/>
          <a:p>
            <a:pPr algn="ctr"/>
            <a:r>
              <a:rPr lang="de-DE" sz="2400" b="1" dirty="0">
                <a:solidFill>
                  <a:schemeClr val="bg2"/>
                </a:solidFill>
              </a:rPr>
              <a:t>4. Methodisches Vorgehen</a:t>
            </a:r>
          </a:p>
        </p:txBody>
      </p:sp>
      <p:sp>
        <p:nvSpPr>
          <p:cNvPr id="3" name="Inhaltsplatzhalter 2">
            <a:extLst>
              <a:ext uri="{FF2B5EF4-FFF2-40B4-BE49-F238E27FC236}">
                <a16:creationId xmlns:a16="http://schemas.microsoft.com/office/drawing/2014/main" id="{1470A188-F74C-E610-2496-2F26422C54A3}"/>
              </a:ext>
            </a:extLst>
          </p:cNvPr>
          <p:cNvSpPr>
            <a:spLocks noGrp="1"/>
          </p:cNvSpPr>
          <p:nvPr>
            <p:ph idx="1"/>
          </p:nvPr>
        </p:nvSpPr>
        <p:spPr>
          <a:xfrm>
            <a:off x="450000" y="1339337"/>
            <a:ext cx="8244472" cy="2936386"/>
          </a:xfrm>
        </p:spPr>
        <p:txBody>
          <a:bodyPr/>
          <a:lstStyle/>
          <a:p>
            <a:pPr marL="285750" indent="-285750" algn="just">
              <a:lnSpc>
                <a:spcPct val="100000"/>
              </a:lnSpc>
              <a:spcAft>
                <a:spcPts val="150"/>
              </a:spcAft>
              <a:buSzPct val="100000"/>
              <a:buFont typeface="Arial" panose="020B0604020202020204" pitchFamily="34" charset="0"/>
              <a:buChar char="•"/>
            </a:pPr>
            <a:r>
              <a:rPr lang="de-DE" sz="2000" b="0" dirty="0"/>
              <a:t>Eigenes Erleben als Zugang</a:t>
            </a:r>
          </a:p>
          <a:p>
            <a:pPr marL="285750" indent="-285750" algn="just">
              <a:lnSpc>
                <a:spcPct val="100000"/>
              </a:lnSpc>
              <a:spcAft>
                <a:spcPts val="150"/>
              </a:spcAft>
              <a:buSzPct val="100000"/>
              <a:buFont typeface="Arial" panose="020B0604020202020204" pitchFamily="34" charset="0"/>
              <a:buChar char="•"/>
            </a:pPr>
            <a:r>
              <a:rPr lang="de-DE" sz="2000" b="0" dirty="0"/>
              <a:t>Latenter Sinn als Fluchtpunkt der Interpretation</a:t>
            </a:r>
          </a:p>
          <a:p>
            <a:pPr marL="285750" indent="-285750" algn="just">
              <a:lnSpc>
                <a:spcPct val="100000"/>
              </a:lnSpc>
              <a:spcAft>
                <a:spcPts val="150"/>
              </a:spcAft>
              <a:buSzPct val="100000"/>
              <a:buFont typeface="Arial" panose="020B0604020202020204" pitchFamily="34" charset="0"/>
              <a:buChar char="•"/>
            </a:pPr>
            <a:r>
              <a:rPr lang="de-DE" sz="2000" b="0" dirty="0"/>
              <a:t>Freie Assoziation und gleichschwebende Aufmerksamkeit</a:t>
            </a:r>
          </a:p>
          <a:p>
            <a:pPr marL="285750" indent="-285750" algn="just">
              <a:lnSpc>
                <a:spcPct val="100000"/>
              </a:lnSpc>
              <a:spcAft>
                <a:spcPts val="150"/>
              </a:spcAft>
              <a:buSzPct val="100000"/>
              <a:buFont typeface="Arial" panose="020B0604020202020204" pitchFamily="34" charset="0"/>
              <a:buChar char="•"/>
            </a:pPr>
            <a:r>
              <a:rPr lang="de-DE" sz="2000" b="0" dirty="0"/>
              <a:t>Wege zum latenten Sinn: Irritationen durch „Inkonsistenzen und Widersprüche im Datenmaterial“ (König 2023, S. 262)</a:t>
            </a:r>
          </a:p>
          <a:p>
            <a:pPr marL="285750" indent="-285750" algn="just">
              <a:lnSpc>
                <a:spcPct val="100000"/>
              </a:lnSpc>
              <a:spcAft>
                <a:spcPts val="150"/>
              </a:spcAft>
              <a:buSzPct val="100000"/>
              <a:buFont typeface="Arial" panose="020B0604020202020204" pitchFamily="34" charset="0"/>
              <a:buChar char="•"/>
            </a:pPr>
            <a:endParaRPr lang="de-DE" sz="1600" b="0" dirty="0"/>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8D694540-80AF-9FFD-B76C-E990E7E6EE8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5AFDF2A-E6F5-E5A4-3543-3CF8382FED2D}"/>
              </a:ext>
            </a:extLst>
          </p:cNvPr>
          <p:cNvSpPr>
            <a:spLocks noGrp="1"/>
          </p:cNvSpPr>
          <p:nvPr>
            <p:ph type="sldNum" sz="quarter" idx="12"/>
          </p:nvPr>
        </p:nvSpPr>
        <p:spPr/>
        <p:txBody>
          <a:bodyPr/>
          <a:lstStyle/>
          <a:p>
            <a:fld id="{6C8FC03C-C266-4645-ABC5-645062898383}" type="slidenum">
              <a:rPr lang="de-DE" smtClean="0"/>
              <a:pPr/>
              <a:t>11</a:t>
            </a:fld>
            <a:r>
              <a:rPr lang="de-DE"/>
              <a:t> </a:t>
            </a:r>
            <a:endParaRPr lang="de-DE" dirty="0"/>
          </a:p>
        </p:txBody>
      </p:sp>
      <p:cxnSp>
        <p:nvCxnSpPr>
          <p:cNvPr id="7" name="Gerader Verbinder 6">
            <a:extLst>
              <a:ext uri="{FF2B5EF4-FFF2-40B4-BE49-F238E27FC236}">
                <a16:creationId xmlns:a16="http://schemas.microsoft.com/office/drawing/2014/main" id="{989554C9-3067-599B-34D7-F615BBCE0B2E}"/>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885252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72DC01-4745-EFA1-E908-6925DD6E997B}"/>
              </a:ext>
            </a:extLst>
          </p:cNvPr>
          <p:cNvSpPr>
            <a:spLocks noGrp="1"/>
          </p:cNvSpPr>
          <p:nvPr>
            <p:ph type="title"/>
          </p:nvPr>
        </p:nvSpPr>
        <p:spPr>
          <a:xfrm>
            <a:off x="599394" y="157500"/>
            <a:ext cx="7560000" cy="468000"/>
          </a:xfrm>
        </p:spPr>
        <p:txBody>
          <a:bodyPr/>
          <a:lstStyle/>
          <a:p>
            <a:r>
              <a:rPr lang="de-DE" b="1" dirty="0">
                <a:solidFill>
                  <a:schemeClr val="bg2"/>
                </a:solidFill>
              </a:rPr>
              <a:t>Beispiel: </a:t>
            </a:r>
            <a:r>
              <a:rPr lang="de-DE" dirty="0">
                <a:solidFill>
                  <a:schemeClr val="bg2"/>
                </a:solidFill>
              </a:rPr>
              <a:t>ZDF-Sommerinterview mit A. Gauland</a:t>
            </a:r>
          </a:p>
        </p:txBody>
      </p:sp>
      <p:sp>
        <p:nvSpPr>
          <p:cNvPr id="4" name="Fußzeilenplatzhalter 3">
            <a:extLst>
              <a:ext uri="{FF2B5EF4-FFF2-40B4-BE49-F238E27FC236}">
                <a16:creationId xmlns:a16="http://schemas.microsoft.com/office/drawing/2014/main" id="{DF3351F7-E980-75C1-2AB9-A5016E154BDE}"/>
              </a:ext>
            </a:extLst>
          </p:cNvPr>
          <p:cNvSpPr>
            <a:spLocks noGrp="1"/>
          </p:cNvSpPr>
          <p:nvPr>
            <p:ph type="ftr" sz="quarter" idx="11"/>
          </p:nvPr>
        </p:nvSpPr>
        <p:spPr/>
        <p:txBody>
          <a:bodyPr/>
          <a:lstStyle/>
          <a:p>
            <a:r>
              <a:rPr lang="de-DE" dirty="0"/>
              <a:t>Titel | ggf. weitere Angaben</a:t>
            </a:r>
          </a:p>
        </p:txBody>
      </p:sp>
      <p:sp>
        <p:nvSpPr>
          <p:cNvPr id="5" name="Foliennummernplatzhalter 4">
            <a:extLst>
              <a:ext uri="{FF2B5EF4-FFF2-40B4-BE49-F238E27FC236}">
                <a16:creationId xmlns:a16="http://schemas.microsoft.com/office/drawing/2014/main" id="{49D4ED81-6B2E-09C2-64D6-AF166A6357AE}"/>
              </a:ext>
            </a:extLst>
          </p:cNvPr>
          <p:cNvSpPr>
            <a:spLocks noGrp="1"/>
          </p:cNvSpPr>
          <p:nvPr>
            <p:ph type="sldNum" sz="quarter" idx="12"/>
          </p:nvPr>
        </p:nvSpPr>
        <p:spPr/>
        <p:txBody>
          <a:bodyPr/>
          <a:lstStyle/>
          <a:p>
            <a:fld id="{6C8FC03C-C266-4645-ABC5-645062898383}" type="slidenum">
              <a:rPr lang="de-DE" smtClean="0"/>
              <a:pPr/>
              <a:t>12</a:t>
            </a:fld>
            <a:r>
              <a:rPr lang="de-DE"/>
              <a:t> </a:t>
            </a:r>
            <a:endParaRPr lang="de-DE" dirty="0"/>
          </a:p>
        </p:txBody>
      </p:sp>
      <p:sp>
        <p:nvSpPr>
          <p:cNvPr id="6" name="Inhaltsplatzhalter 2">
            <a:extLst>
              <a:ext uri="{FF2B5EF4-FFF2-40B4-BE49-F238E27FC236}">
                <a16:creationId xmlns:a16="http://schemas.microsoft.com/office/drawing/2014/main" id="{F73B87D8-19CD-CED5-51C8-E890E1A37D59}"/>
              </a:ext>
            </a:extLst>
          </p:cNvPr>
          <p:cNvSpPr txBox="1">
            <a:spLocks/>
          </p:cNvSpPr>
          <p:nvPr/>
        </p:nvSpPr>
        <p:spPr>
          <a:xfrm>
            <a:off x="350098" y="843558"/>
            <a:ext cx="8244472" cy="2936386"/>
          </a:xfrm>
          <a:prstGeom prst="rect">
            <a:avLst/>
          </a:prstGeom>
        </p:spPr>
        <p:txBody>
          <a:bodyPr vert="horz" lIns="0" tIns="0" rIns="0" bIns="0" rtlCol="0" anchor="t" anchorCtr="0">
            <a:noAutofit/>
          </a:bodyPr>
          <a:lstStyle>
            <a:lvl1pPr marL="0" indent="0" algn="l" defTabSz="685800" rtl="0" eaLnBrk="1" latinLnBrk="0" hangingPunct="1">
              <a:lnSpc>
                <a:spcPts val="1800"/>
              </a:lnSpc>
              <a:spcBef>
                <a:spcPts val="0"/>
              </a:spcBef>
              <a:spcAft>
                <a:spcPts val="1200"/>
              </a:spcAft>
              <a:buSzPct val="75000"/>
              <a:buFont typeface="Arial" panose="020B0604020202020204" pitchFamily="34" charset="0"/>
              <a:buNone/>
              <a:defRPr sz="1500" b="1" kern="1200" baseline="0">
                <a:solidFill>
                  <a:schemeClr val="tx2"/>
                </a:solidFill>
                <a:latin typeface="+mn-lt"/>
                <a:ea typeface="+mn-ea"/>
                <a:cs typeface="+mn-cs"/>
              </a:defRPr>
            </a:lvl1pPr>
            <a:lvl2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2pPr>
            <a:lvl3pPr marL="234000" indent="-234000" algn="l" defTabSz="234000" rtl="0" eaLnBrk="1" latinLnBrk="0" hangingPunct="1">
              <a:lnSpc>
                <a:spcPts val="1800"/>
              </a:lnSpc>
              <a:spcBef>
                <a:spcPts val="0"/>
              </a:spcBef>
              <a:spcAft>
                <a:spcPts val="600"/>
              </a:spcAft>
              <a:buClr>
                <a:schemeClr val="bg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3pPr>
            <a:lvl4pPr marL="468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4pPr>
            <a:lvl5pPr marL="702000" indent="-234000" algn="l" defTabSz="234000" rtl="0" eaLnBrk="1" latinLnBrk="0" hangingPunct="1">
              <a:lnSpc>
                <a:spcPts val="1800"/>
              </a:lnSpc>
              <a:spcBef>
                <a:spcPts val="0"/>
              </a:spcBef>
              <a:spcAft>
                <a:spcPts val="600"/>
              </a:spcAft>
              <a:buClr>
                <a:schemeClr val="tx2"/>
              </a:buClr>
              <a:buSzPct val="100000"/>
              <a:buFont typeface="Wingdings" panose="05000000000000000000" pitchFamily="2" charset="2"/>
              <a:buChar char="§"/>
              <a:tabLst>
                <a:tab pos="234000" algn="l"/>
              </a:tabLst>
              <a:defRPr sz="1500" kern="1200" baseline="0">
                <a:solidFill>
                  <a:schemeClr val="tx2"/>
                </a:solidFill>
                <a:latin typeface="+mn-lt"/>
                <a:ea typeface="+mn-ea"/>
                <a:cs typeface="+mn-cs"/>
              </a:defRPr>
            </a:lvl5pPr>
            <a:lvl6pPr marL="0" indent="0" algn="l" defTabSz="234000" rtl="0" eaLnBrk="1" latinLnBrk="0" hangingPunct="1">
              <a:lnSpc>
                <a:spcPts val="1800"/>
              </a:lnSpc>
              <a:spcBef>
                <a:spcPts val="0"/>
              </a:spcBef>
              <a:spcAft>
                <a:spcPts val="600"/>
              </a:spcAft>
              <a:buSzPct val="75000"/>
              <a:buFont typeface="+mj-lt"/>
              <a:buNone/>
              <a:tabLst>
                <a:tab pos="234000" algn="l"/>
              </a:tabLst>
              <a:defRPr sz="1500" kern="1200" baseline="0">
                <a:solidFill>
                  <a:schemeClr val="tx2"/>
                </a:solidFill>
                <a:latin typeface="+mn-lt"/>
                <a:ea typeface="+mn-ea"/>
                <a:cs typeface="+mn-cs"/>
              </a:defRPr>
            </a:lvl6pPr>
            <a:lvl7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7pPr>
            <a:lvl8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8pPr>
            <a:lvl9pPr marL="0" indent="0" algn="l" defTabSz="234000" rtl="0" eaLnBrk="1" latinLnBrk="0" hangingPunct="1">
              <a:lnSpc>
                <a:spcPts val="1800"/>
              </a:lnSpc>
              <a:spcBef>
                <a:spcPts val="0"/>
              </a:spcBef>
              <a:spcAft>
                <a:spcPts val="600"/>
              </a:spcAft>
              <a:buSzPct val="75000"/>
              <a:buFont typeface="Arial" panose="020B0604020202020204" pitchFamily="34" charset="0"/>
              <a:buNone/>
              <a:tabLst>
                <a:tab pos="234000" algn="l"/>
              </a:tabLst>
              <a:defRPr sz="1500" kern="1200" baseline="0">
                <a:solidFill>
                  <a:schemeClr val="tx2"/>
                </a:solidFill>
                <a:latin typeface="+mn-lt"/>
                <a:ea typeface="+mn-ea"/>
                <a:cs typeface="+mn-cs"/>
              </a:defRPr>
            </a:lvl9pPr>
          </a:lstStyle>
          <a:p>
            <a:pPr marL="285750" indent="-285750" algn="just">
              <a:lnSpc>
                <a:spcPct val="100000"/>
              </a:lnSpc>
              <a:buFont typeface="Arial" panose="020B0604020202020204" pitchFamily="34" charset="0"/>
              <a:buChar char="•"/>
            </a:pPr>
            <a:r>
              <a:rPr lang="de-DE" sz="1400" dirty="0"/>
              <a:t>Situation: </a:t>
            </a:r>
            <a:r>
              <a:rPr lang="de-DE" sz="1400" b="0" dirty="0"/>
              <a:t>Interviewerin konfrontiert Gauland mit seiner früheren Aussage, dass „Hitler und die Nazis […] ein Vogelschiss in über 1000 Jahren deutscher Geschichte“ seien. </a:t>
            </a:r>
          </a:p>
          <a:p>
            <a:pPr marL="285750" indent="-285750" algn="just">
              <a:lnSpc>
                <a:spcPct val="100000"/>
              </a:lnSpc>
              <a:buFont typeface="Arial" panose="020B0604020202020204" pitchFamily="34" charset="0"/>
              <a:buChar char="•"/>
            </a:pPr>
            <a:r>
              <a:rPr lang="de-DE" sz="1400" dirty="0"/>
              <a:t>Reaktion Gauland: </a:t>
            </a:r>
            <a:r>
              <a:rPr lang="de-DE" sz="1400" b="0" dirty="0"/>
              <a:t>1.) Empörung und Abwehr 2.) Kontextverschiebung</a:t>
            </a:r>
          </a:p>
          <a:p>
            <a:pPr marL="285750" indent="-285750" algn="just">
              <a:lnSpc>
                <a:spcPct val="100000"/>
              </a:lnSpc>
              <a:spcAft>
                <a:spcPts val="0"/>
              </a:spcAft>
              <a:buFont typeface="Arial" panose="020B0604020202020204" pitchFamily="34" charset="0"/>
              <a:buChar char="•"/>
            </a:pPr>
            <a:r>
              <a:rPr lang="de-DE" sz="1400" dirty="0"/>
              <a:t>Tiefenhermeneutische Deutung: </a:t>
            </a:r>
          </a:p>
          <a:p>
            <a:pPr marL="753750" lvl="3" indent="-285750" algn="just">
              <a:lnSpc>
                <a:spcPct val="100000"/>
              </a:lnSpc>
              <a:spcAft>
                <a:spcPts val="0"/>
              </a:spcAft>
              <a:buFont typeface="Wingdings" panose="05000000000000000000" pitchFamily="2" charset="2"/>
              <a:buChar char="Ø"/>
            </a:pPr>
            <a:r>
              <a:rPr lang="de-DE" sz="1400" b="1" i="1" dirty="0"/>
              <a:t>manifester Sinn: </a:t>
            </a:r>
            <a:r>
              <a:rPr lang="de-DE" sz="1400" b="0" dirty="0"/>
              <a:t>Gauland versucht, seine Äußerung als historisch nüchterne Bemerkung darzustellen.</a:t>
            </a:r>
          </a:p>
          <a:p>
            <a:pPr marL="753750" lvl="3" indent="-285750" algn="just">
              <a:lnSpc>
                <a:spcPct val="100000"/>
              </a:lnSpc>
              <a:spcAft>
                <a:spcPts val="0"/>
              </a:spcAft>
              <a:buFont typeface="Wingdings" panose="05000000000000000000" pitchFamily="2" charset="2"/>
              <a:buChar char="Ø"/>
            </a:pPr>
            <a:r>
              <a:rPr lang="de-DE" sz="1400" b="1" i="1" dirty="0"/>
              <a:t>latenter Sinn: </a:t>
            </a:r>
            <a:r>
              <a:rPr lang="de-DE" sz="1400" b="0" dirty="0"/>
              <a:t>Seine Wortwahl jedoch impliziert eine Verharmlosung der NS-Verbrechen.</a:t>
            </a:r>
          </a:p>
          <a:p>
            <a:pPr marL="285750" lvl="1" indent="-285750" algn="just">
              <a:lnSpc>
                <a:spcPct val="100000"/>
              </a:lnSpc>
              <a:spcAft>
                <a:spcPts val="0"/>
              </a:spcAft>
              <a:buFont typeface="Arial" panose="020B0604020202020204" pitchFamily="34" charset="0"/>
              <a:buChar char="•"/>
            </a:pPr>
            <a:r>
              <a:rPr lang="de-DE" sz="1400" b="1" dirty="0"/>
              <a:t>Symbolische und symptomatische Interaktion: </a:t>
            </a:r>
          </a:p>
          <a:p>
            <a:pPr marL="753750" lvl="3" indent="-285750" algn="just">
              <a:lnSpc>
                <a:spcPct val="100000"/>
              </a:lnSpc>
              <a:spcAft>
                <a:spcPts val="0"/>
              </a:spcAft>
              <a:buFont typeface="Wingdings" panose="05000000000000000000" pitchFamily="2" charset="2"/>
              <a:buChar char="Ø"/>
            </a:pPr>
            <a:r>
              <a:rPr lang="de-DE" sz="1400" dirty="0"/>
              <a:t>Interviewerin agiert zunächst in einer symbolischen Interaktion </a:t>
            </a:r>
            <a:r>
              <a:rPr lang="de-DE" sz="1400" dirty="0">
                <a:sym typeface="Wingdings" panose="05000000000000000000" pitchFamily="2" charset="2"/>
              </a:rPr>
              <a:t> konfrontiert Gauland mit kritischer Frage </a:t>
            </a:r>
          </a:p>
          <a:p>
            <a:pPr marL="753750" lvl="3" indent="-285750" algn="just">
              <a:lnSpc>
                <a:spcPct val="100000"/>
              </a:lnSpc>
              <a:spcAft>
                <a:spcPts val="0"/>
              </a:spcAft>
              <a:buFont typeface="Wingdings" panose="05000000000000000000" pitchFamily="2" charset="2"/>
              <a:buChar char="Ø"/>
            </a:pPr>
            <a:r>
              <a:rPr lang="de-DE" sz="1400" dirty="0">
                <a:sym typeface="Wingdings" panose="05000000000000000000" pitchFamily="2" charset="2"/>
              </a:rPr>
              <a:t>Gauland weicht aus und verschiebt Verantwortung für die Provokation auf die Interviewerin  Interaktion verwandelt sich in symptomatische Interaktion</a:t>
            </a:r>
          </a:p>
          <a:p>
            <a:pPr marL="753750" lvl="3" indent="-285750" algn="just">
              <a:lnSpc>
                <a:spcPct val="100000"/>
              </a:lnSpc>
              <a:spcAft>
                <a:spcPts val="0"/>
              </a:spcAft>
              <a:buFont typeface="Wingdings" panose="05000000000000000000" pitchFamily="2" charset="2"/>
              <a:buChar char="Ø"/>
            </a:pPr>
            <a:r>
              <a:rPr lang="de-DE" sz="1400" dirty="0">
                <a:sym typeface="Wingdings" panose="05000000000000000000" pitchFamily="2" charset="2"/>
              </a:rPr>
              <a:t>Seine Strategie beinhaltet: Abwehrmechanismen wie Rationalisierung (Erklärung der zeitl. Dimension) und Projektion (Vorwurf der unangemessenen Fragestellung an die Interviewerin)</a:t>
            </a:r>
            <a:endParaRPr lang="de-DE" sz="1400" dirty="0"/>
          </a:p>
          <a:p>
            <a:pPr marL="285750" indent="-285750" algn="just">
              <a:lnSpc>
                <a:spcPct val="100000"/>
              </a:lnSpc>
              <a:spcAft>
                <a:spcPts val="0"/>
              </a:spcAft>
              <a:buFont typeface="Arial" panose="020B0604020202020204" pitchFamily="34" charset="0"/>
              <a:buChar char="•"/>
            </a:pPr>
            <a:endParaRPr lang="de-DE" sz="1600" dirty="0"/>
          </a:p>
          <a:p>
            <a:pPr marL="285750" indent="-285750" algn="just">
              <a:lnSpc>
                <a:spcPct val="100000"/>
              </a:lnSpc>
              <a:spcAft>
                <a:spcPts val="0"/>
              </a:spcAft>
              <a:buFont typeface="Arial" panose="020B0604020202020204" pitchFamily="34" charset="0"/>
              <a:buChar char="•"/>
            </a:pPr>
            <a:endParaRPr lang="de-DE" sz="1600" dirty="0"/>
          </a:p>
          <a:p>
            <a:pPr algn="just">
              <a:lnSpc>
                <a:spcPct val="100000"/>
              </a:lnSpc>
              <a:spcAft>
                <a:spcPts val="0"/>
              </a:spcAft>
            </a:pPr>
            <a:r>
              <a:rPr lang="de-DE" sz="1600" b="0" dirty="0">
                <a:sym typeface="Wingdings" panose="05000000000000000000" pitchFamily="2" charset="2"/>
              </a:rPr>
              <a:t>      </a:t>
            </a:r>
          </a:p>
          <a:p>
            <a:pPr marL="285750" indent="-285750" algn="just">
              <a:lnSpc>
                <a:spcPct val="100000"/>
              </a:lnSpc>
              <a:spcAft>
                <a:spcPts val="150"/>
              </a:spcAft>
              <a:buSzPct val="100000"/>
              <a:buFont typeface="Arial" panose="020B0604020202020204" pitchFamily="34" charset="0"/>
              <a:buChar char="•"/>
            </a:pPr>
            <a:endParaRPr lang="de-DE" sz="1600" b="0" dirty="0"/>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Tree>
    <p:extLst>
      <p:ext uri="{BB962C8B-B14F-4D97-AF65-F5344CB8AC3E}">
        <p14:creationId xmlns:p14="http://schemas.microsoft.com/office/powerpoint/2010/main" val="3109613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41D4AA-57B2-49DA-9F31-195B549F8FDD}"/>
              </a:ext>
            </a:extLst>
          </p:cNvPr>
          <p:cNvSpPr>
            <a:spLocks noGrp="1"/>
          </p:cNvSpPr>
          <p:nvPr>
            <p:ph type="title"/>
          </p:nvPr>
        </p:nvSpPr>
        <p:spPr>
          <a:xfrm>
            <a:off x="395536" y="2031750"/>
            <a:ext cx="8172000" cy="540000"/>
          </a:xfrm>
        </p:spPr>
        <p:txBody>
          <a:bodyPr/>
          <a:lstStyle/>
          <a:p>
            <a:pPr algn="ctr"/>
            <a:r>
              <a:rPr lang="de-DE" b="1" dirty="0"/>
              <a:t>Konnotationsanalyse (Ernst E. Boesch)</a:t>
            </a:r>
          </a:p>
        </p:txBody>
      </p:sp>
    </p:spTree>
    <p:extLst>
      <p:ext uri="{BB962C8B-B14F-4D97-AF65-F5344CB8AC3E}">
        <p14:creationId xmlns:p14="http://schemas.microsoft.com/office/powerpoint/2010/main" val="3418300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6E480-A52B-F63F-CF28-C4AC16A750C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2D8BCE0-BEF4-BE69-07F1-BE955C5F171A}"/>
              </a:ext>
            </a:extLst>
          </p:cNvPr>
          <p:cNvSpPr>
            <a:spLocks noGrp="1"/>
          </p:cNvSpPr>
          <p:nvPr>
            <p:ph type="title"/>
          </p:nvPr>
        </p:nvSpPr>
        <p:spPr>
          <a:xfrm>
            <a:off x="450000" y="258770"/>
            <a:ext cx="7560000" cy="468000"/>
          </a:xfrm>
        </p:spPr>
        <p:txBody>
          <a:bodyPr/>
          <a:lstStyle/>
          <a:p>
            <a:pPr algn="ctr"/>
            <a:r>
              <a:rPr lang="de-DE" sz="2400" b="1" dirty="0">
                <a:solidFill>
                  <a:schemeClr val="bg2"/>
                </a:solidFill>
              </a:rPr>
              <a:t>5. Anmerkungen zur Konnotationsanalyse</a:t>
            </a:r>
            <a:br>
              <a:rPr lang="de-DE" sz="2400" b="1" dirty="0">
                <a:solidFill>
                  <a:schemeClr val="bg2"/>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9A9CF0F3-8B3F-8757-5238-3CC39CC664C6}"/>
              </a:ext>
            </a:extLst>
          </p:cNvPr>
          <p:cNvSpPr>
            <a:spLocks noGrp="1"/>
          </p:cNvSpPr>
          <p:nvPr>
            <p:ph idx="1"/>
          </p:nvPr>
        </p:nvSpPr>
        <p:spPr>
          <a:xfrm>
            <a:off x="450000" y="1103557"/>
            <a:ext cx="8244472" cy="2936386"/>
          </a:xfrm>
        </p:spPr>
        <p:txBody>
          <a:bodyPr/>
          <a:lstStyle/>
          <a:p>
            <a:pPr algn="just">
              <a:lnSpc>
                <a:spcPct val="100000"/>
              </a:lnSpc>
              <a:spcAft>
                <a:spcPts val="0"/>
              </a:spcAft>
              <a:buSzPct val="100000"/>
            </a:pPr>
            <a:r>
              <a:rPr lang="de-DE" sz="1800" dirty="0">
                <a:solidFill>
                  <a:schemeClr val="tx2">
                    <a:lumMod val="90000"/>
                    <a:lumOff val="10000"/>
                  </a:schemeClr>
                </a:solidFill>
              </a:rPr>
              <a:t>Konnotation vs. Denotation</a:t>
            </a:r>
          </a:p>
          <a:p>
            <a:pPr marL="285750" indent="-285750" algn="just">
              <a:spcAft>
                <a:spcPts val="0"/>
              </a:spcAft>
              <a:buFont typeface="Arial" panose="020B0604020202020204" pitchFamily="34" charset="0"/>
              <a:buChar char="•"/>
            </a:pPr>
            <a:endParaRPr lang="de-DE" sz="1400" b="0" dirty="0"/>
          </a:p>
          <a:p>
            <a:pPr marL="285750" indent="-285750" algn="just">
              <a:spcAft>
                <a:spcPts val="0"/>
              </a:spcAft>
              <a:buFont typeface="Arial" panose="020B0604020202020204" pitchFamily="34" charset="0"/>
              <a:buChar char="•"/>
            </a:pPr>
            <a:r>
              <a:rPr lang="de-DE" sz="1600" dirty="0"/>
              <a:t>Denotation: </a:t>
            </a:r>
            <a:r>
              <a:rPr lang="de-DE" sz="1600" b="0" dirty="0"/>
              <a:t>wörtliche, objektive Bedeutung eines Begriffs, z.B. nachschlagbar in Lexika</a:t>
            </a:r>
          </a:p>
          <a:p>
            <a:pPr marL="285750" indent="-285750" algn="just">
              <a:spcAft>
                <a:spcPts val="0"/>
              </a:spcAft>
              <a:buFont typeface="Arial" panose="020B0604020202020204" pitchFamily="34" charset="0"/>
              <a:buChar char="•"/>
            </a:pPr>
            <a:r>
              <a:rPr lang="de-DE" sz="1600" dirty="0"/>
              <a:t>Konnotation: </a:t>
            </a:r>
            <a:r>
              <a:rPr lang="de-DE" sz="1600" b="0" dirty="0"/>
              <a:t>subjektive und kulturell geprägte Assoziationen, die ein Begriff auslöst. Diese Bedeutungen sind nicht fixiert, sondern hängen von persönlicher Erfahrung und kulturellem Kontext ab. </a:t>
            </a:r>
          </a:p>
          <a:p>
            <a:pPr marL="285750" indent="-285750" algn="just">
              <a:spcAft>
                <a:spcPts val="0"/>
              </a:spcAft>
              <a:buFont typeface="Arial" panose="020B0604020202020204" pitchFamily="34" charset="0"/>
              <a:buChar char="•"/>
            </a:pPr>
            <a:endParaRPr lang="de-DE" sz="1600" b="0" dirty="0"/>
          </a:p>
          <a:p>
            <a:pPr algn="just">
              <a:spcAft>
                <a:spcPts val="0"/>
              </a:spcAft>
            </a:pPr>
            <a:r>
              <a:rPr lang="de-DE" sz="1600" b="0" dirty="0">
                <a:sym typeface="Wingdings" panose="05000000000000000000" pitchFamily="2" charset="2"/>
              </a:rPr>
              <a:t> menschliches Erleben ist laut Boesch </a:t>
            </a:r>
            <a:r>
              <a:rPr lang="de-DE" sz="1600" dirty="0">
                <a:sym typeface="Wingdings" panose="05000000000000000000" pitchFamily="2" charset="2"/>
              </a:rPr>
              <a:t>polyvalent</a:t>
            </a:r>
            <a:endParaRPr lang="de-DE" sz="1600" dirty="0"/>
          </a:p>
          <a:p>
            <a:pPr algn="just">
              <a:spcAft>
                <a:spcPts val="0"/>
              </a:spcAft>
            </a:pPr>
            <a:endParaRPr lang="de-DE" sz="1400" b="0" dirty="0"/>
          </a:p>
          <a:p>
            <a:pPr marL="285750" indent="-285750" algn="just">
              <a:lnSpc>
                <a:spcPct val="100000"/>
              </a:lnSpc>
              <a:spcAft>
                <a:spcPts val="0"/>
              </a:spcAft>
              <a:buSzPct val="100000"/>
              <a:buFont typeface="Arial" panose="020B0604020202020204" pitchFamily="34" charset="0"/>
              <a:buChar char="•"/>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0FE1A73C-2440-C410-7A2A-16E9EDC0DB17}"/>
              </a:ext>
            </a:extLst>
          </p:cNvPr>
          <p:cNvSpPr>
            <a:spLocks noGrp="1"/>
          </p:cNvSpPr>
          <p:nvPr>
            <p:ph type="ftr" sz="quarter" idx="11"/>
          </p:nvPr>
        </p:nvSpPr>
        <p:spPr>
          <a:xfrm>
            <a:off x="827584" y="4806000"/>
            <a:ext cx="6300000" cy="108000"/>
          </a:xfrm>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15A412AA-9BDD-D714-97CF-97212A9FCC88}"/>
              </a:ext>
            </a:extLst>
          </p:cNvPr>
          <p:cNvSpPr>
            <a:spLocks noGrp="1"/>
          </p:cNvSpPr>
          <p:nvPr>
            <p:ph type="sldNum" sz="quarter" idx="12"/>
          </p:nvPr>
        </p:nvSpPr>
        <p:spPr/>
        <p:txBody>
          <a:bodyPr/>
          <a:lstStyle/>
          <a:p>
            <a:fld id="{6C8FC03C-C266-4645-ABC5-645062898383}" type="slidenum">
              <a:rPr lang="de-DE" smtClean="0"/>
              <a:pPr/>
              <a:t>14</a:t>
            </a:fld>
            <a:r>
              <a:rPr lang="de-DE"/>
              <a:t> </a:t>
            </a:r>
            <a:endParaRPr lang="de-DE" dirty="0"/>
          </a:p>
        </p:txBody>
      </p:sp>
      <p:cxnSp>
        <p:nvCxnSpPr>
          <p:cNvPr id="7" name="Gerader Verbinder 6">
            <a:extLst>
              <a:ext uri="{FF2B5EF4-FFF2-40B4-BE49-F238E27FC236}">
                <a16:creationId xmlns:a16="http://schemas.microsoft.com/office/drawing/2014/main" id="{51D542F8-A04D-E6C0-5701-675270C53740}"/>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663661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B98EDE-329E-8881-49C9-B282C5F27A7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5FC4068-0795-1F47-3F64-B0E9B7B0B1E5}"/>
              </a:ext>
            </a:extLst>
          </p:cNvPr>
          <p:cNvSpPr>
            <a:spLocks noGrp="1"/>
          </p:cNvSpPr>
          <p:nvPr>
            <p:ph type="title"/>
          </p:nvPr>
        </p:nvSpPr>
        <p:spPr>
          <a:xfrm>
            <a:off x="450000" y="258770"/>
            <a:ext cx="7560000" cy="468000"/>
          </a:xfrm>
        </p:spPr>
        <p:txBody>
          <a:bodyPr/>
          <a:lstStyle/>
          <a:p>
            <a:pPr algn="ctr"/>
            <a:r>
              <a:rPr lang="de-DE" sz="2400" b="1" dirty="0">
                <a:solidFill>
                  <a:schemeClr val="bg2"/>
                </a:solidFill>
              </a:rPr>
              <a:t>5. Anmerkungen zur Konnotationsanalyse</a:t>
            </a:r>
            <a:br>
              <a:rPr lang="de-DE" sz="2400" b="1" dirty="0">
                <a:solidFill>
                  <a:schemeClr val="bg2"/>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1B10BC9D-2931-2684-C2A0-5C6BCD88D741}"/>
              </a:ext>
            </a:extLst>
          </p:cNvPr>
          <p:cNvSpPr>
            <a:spLocks noGrp="1"/>
          </p:cNvSpPr>
          <p:nvPr>
            <p:ph idx="1"/>
          </p:nvPr>
        </p:nvSpPr>
        <p:spPr>
          <a:xfrm>
            <a:off x="450000" y="1103557"/>
            <a:ext cx="8244472" cy="2936386"/>
          </a:xfrm>
        </p:spPr>
        <p:txBody>
          <a:bodyPr/>
          <a:lstStyle/>
          <a:p>
            <a:pPr algn="just">
              <a:spcAft>
                <a:spcPts val="0"/>
              </a:spcAft>
            </a:pPr>
            <a:r>
              <a:rPr lang="de-DE" sz="1400" u="sng" dirty="0"/>
              <a:t>Freischwebende Aufmerksamkeit</a:t>
            </a:r>
          </a:p>
          <a:p>
            <a:pPr algn="just">
              <a:spcAft>
                <a:spcPts val="0"/>
              </a:spcAft>
            </a:pPr>
            <a:endParaRPr lang="de-DE" sz="1400" u="sng" dirty="0"/>
          </a:p>
          <a:p>
            <a:pPr algn="just">
              <a:spcAft>
                <a:spcPts val="0"/>
              </a:spcAft>
            </a:pPr>
            <a:r>
              <a:rPr lang="de-DE" sz="1400" u="sng" dirty="0"/>
              <a:t>Freie Assoziation</a:t>
            </a:r>
          </a:p>
          <a:p>
            <a:pPr algn="just">
              <a:spcAft>
                <a:spcPts val="0"/>
              </a:spcAft>
            </a:pPr>
            <a:r>
              <a:rPr lang="de-DE" sz="1400" b="0" dirty="0"/>
              <a:t>„Freud nutzte sie [die freie Assoziation], um, wie er meinte, die Barrieren der Verdrängung zu überlisten und so frühkindliche traumatische Erlebnisse aufzudecken. Mir schien dagegen das </a:t>
            </a:r>
            <a:r>
              <a:rPr lang="de-DE" sz="1400" dirty="0"/>
              <a:t>Sammeln der subjektiven Erlebniskonnotationen </a:t>
            </a:r>
            <a:r>
              <a:rPr lang="de-DE" sz="1400" b="0" dirty="0"/>
              <a:t>wesentlicher zu sein – ich sah und sehe den Menschen nicht vorwiegend aus der Perspektive verdrängter Determinanten, sondern meine, dass sein dauerndes Bemühen um Gestaltung seiner Welt und seines Selbst unsere vordringliche Aufmerksamkeit verdiene – auch wenn, gewiss, vergangene Einflüsse nicht unterschätzt werden. Und diese Vernetzung von Vergangenheit, Gegenwart und Zukunft zu verdeutlichen ist eben, wie gesagt, was die freien Assoziationen exemplarisch ermöglichen.“ (Boesch 2006, S. 9ff.)</a:t>
            </a:r>
          </a:p>
          <a:p>
            <a:pPr algn="just">
              <a:spcAft>
                <a:spcPts val="0"/>
              </a:spcAft>
            </a:pPr>
            <a:endParaRPr lang="de-DE" sz="1400" b="0" dirty="0"/>
          </a:p>
          <a:p>
            <a:pPr algn="just">
              <a:spcAft>
                <a:spcPts val="0"/>
              </a:spcAft>
            </a:pPr>
            <a:endParaRPr lang="de-DE" sz="18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558299BF-EF5D-421E-1212-E744CCF1F2D9}"/>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34E72C07-6256-40E5-7D8A-00C94C4125A5}"/>
              </a:ext>
            </a:extLst>
          </p:cNvPr>
          <p:cNvSpPr>
            <a:spLocks noGrp="1"/>
          </p:cNvSpPr>
          <p:nvPr>
            <p:ph type="sldNum" sz="quarter" idx="12"/>
          </p:nvPr>
        </p:nvSpPr>
        <p:spPr/>
        <p:txBody>
          <a:bodyPr/>
          <a:lstStyle/>
          <a:p>
            <a:fld id="{6C8FC03C-C266-4645-ABC5-645062898383}" type="slidenum">
              <a:rPr lang="de-DE" smtClean="0"/>
              <a:pPr/>
              <a:t>15</a:t>
            </a:fld>
            <a:r>
              <a:rPr lang="de-DE"/>
              <a:t> </a:t>
            </a:r>
            <a:endParaRPr lang="de-DE" dirty="0"/>
          </a:p>
        </p:txBody>
      </p:sp>
      <p:cxnSp>
        <p:nvCxnSpPr>
          <p:cNvPr id="7" name="Gerader Verbinder 6">
            <a:extLst>
              <a:ext uri="{FF2B5EF4-FFF2-40B4-BE49-F238E27FC236}">
                <a16:creationId xmlns:a16="http://schemas.microsoft.com/office/drawing/2014/main" id="{4EE54839-47C4-5A59-3269-8FFEBA7D8DFC}"/>
              </a:ext>
            </a:extLst>
          </p:cNvPr>
          <p:cNvCxnSpPr/>
          <p:nvPr/>
        </p:nvCxnSpPr>
        <p:spPr>
          <a:xfrm>
            <a:off x="0" y="810830"/>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786862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3F5655-86E3-7ADC-F121-29ADD5AC479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92CAF63-52F9-5F3F-FB97-025987D220D5}"/>
              </a:ext>
            </a:extLst>
          </p:cNvPr>
          <p:cNvSpPr>
            <a:spLocks noGrp="1"/>
          </p:cNvSpPr>
          <p:nvPr>
            <p:ph type="title"/>
          </p:nvPr>
        </p:nvSpPr>
        <p:spPr>
          <a:xfrm>
            <a:off x="450000" y="258770"/>
            <a:ext cx="7560000" cy="468000"/>
          </a:xfrm>
        </p:spPr>
        <p:txBody>
          <a:bodyPr/>
          <a:lstStyle/>
          <a:p>
            <a:pPr algn="ctr"/>
            <a:r>
              <a:rPr lang="de-DE" sz="2400" b="1" dirty="0">
                <a:solidFill>
                  <a:schemeClr val="bg2"/>
                </a:solidFill>
              </a:rPr>
              <a:t>5. Anmerkungen zur Konnotationsanalyse</a:t>
            </a:r>
            <a:br>
              <a:rPr lang="de-DE" sz="2400" b="1" dirty="0">
                <a:solidFill>
                  <a:schemeClr val="bg2"/>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BB7F891A-DB8B-C44A-AE59-D6FDC563FE34}"/>
              </a:ext>
            </a:extLst>
          </p:cNvPr>
          <p:cNvSpPr>
            <a:spLocks noGrp="1"/>
          </p:cNvSpPr>
          <p:nvPr>
            <p:ph idx="1"/>
          </p:nvPr>
        </p:nvSpPr>
        <p:spPr>
          <a:xfrm>
            <a:off x="450000" y="1140789"/>
            <a:ext cx="8244472" cy="2936386"/>
          </a:xfrm>
        </p:spPr>
        <p:txBody>
          <a:bodyPr/>
          <a:lstStyle/>
          <a:p>
            <a:pPr marL="285750" indent="-285750" algn="just">
              <a:lnSpc>
                <a:spcPct val="100000"/>
              </a:lnSpc>
              <a:spcAft>
                <a:spcPts val="0"/>
              </a:spcAft>
              <a:buSzPct val="100000"/>
              <a:buFont typeface="Arial" panose="020B0604020202020204" pitchFamily="34" charset="0"/>
              <a:buChar char="•"/>
            </a:pPr>
            <a:r>
              <a:rPr lang="de-DE" sz="1800" dirty="0">
                <a:solidFill>
                  <a:schemeClr val="tx2">
                    <a:lumMod val="90000"/>
                    <a:lumOff val="10000"/>
                  </a:schemeClr>
                </a:solidFill>
              </a:rPr>
              <a:t>Datengrundlage: </a:t>
            </a:r>
            <a:r>
              <a:rPr lang="de-DE" sz="1800" b="0" dirty="0">
                <a:solidFill>
                  <a:schemeClr val="tx2">
                    <a:lumMod val="90000"/>
                    <a:lumOff val="10000"/>
                  </a:schemeClr>
                </a:solidFill>
              </a:rPr>
              <a:t>Fantasie, Imagination, bildliche Vorstellungen, Wachträume vs. Erzählungen, Beschreibungen, Argumentationen </a:t>
            </a:r>
          </a:p>
          <a:p>
            <a:pPr lvl="4" algn="just">
              <a:lnSpc>
                <a:spcPct val="100000"/>
              </a:lnSpc>
              <a:spcAft>
                <a:spcPts val="0"/>
              </a:spcAft>
              <a:buFont typeface="Wingdings" panose="05000000000000000000" pitchFamily="2" charset="2"/>
              <a:buChar char="à"/>
            </a:pPr>
            <a:r>
              <a:rPr lang="de-DE" sz="1800" b="0" dirty="0">
                <a:solidFill>
                  <a:schemeClr val="tx2">
                    <a:lumMod val="90000"/>
                    <a:lumOff val="10000"/>
                  </a:schemeClr>
                </a:solidFill>
                <a:sym typeface="Wingdings" panose="05000000000000000000" pitchFamily="2" charset="2"/>
              </a:rPr>
              <a:t>Datenanalyse und –</a:t>
            </a:r>
            <a:r>
              <a:rPr lang="de-DE" sz="1800" b="0" dirty="0" err="1">
                <a:solidFill>
                  <a:schemeClr val="tx2">
                    <a:lumMod val="90000"/>
                    <a:lumOff val="10000"/>
                  </a:schemeClr>
                </a:solidFill>
                <a:sym typeface="Wingdings" panose="05000000000000000000" pitchFamily="2" charset="2"/>
              </a:rPr>
              <a:t>erhebung</a:t>
            </a:r>
            <a:r>
              <a:rPr lang="de-DE" sz="1800" b="0" dirty="0">
                <a:solidFill>
                  <a:schemeClr val="tx2">
                    <a:lumMod val="90000"/>
                    <a:lumOff val="10000"/>
                  </a:schemeClr>
                </a:solidFill>
                <a:sym typeface="Wingdings" panose="05000000000000000000" pitchFamily="2" charset="2"/>
              </a:rPr>
              <a:t> nicht strikt trennbar; Zuhören als zentrale Handlungspraxis</a:t>
            </a:r>
            <a:endParaRPr lang="de-DE" sz="1800" dirty="0">
              <a:solidFill>
                <a:schemeClr val="tx2">
                  <a:lumMod val="90000"/>
                  <a:lumOff val="10000"/>
                </a:schemeClr>
              </a:solidFill>
              <a:sym typeface="Wingdings" panose="05000000000000000000" pitchFamily="2" charset="2"/>
            </a:endParaRPr>
          </a:p>
          <a:p>
            <a:pPr lvl="4" algn="just">
              <a:lnSpc>
                <a:spcPct val="100000"/>
              </a:lnSpc>
              <a:spcAft>
                <a:spcPts val="0"/>
              </a:spcAft>
              <a:buFont typeface="Wingdings" panose="05000000000000000000" pitchFamily="2" charset="2"/>
              <a:buChar char="à"/>
            </a:pPr>
            <a:endParaRPr lang="de-DE" sz="1800" b="0" dirty="0">
              <a:solidFill>
                <a:schemeClr val="tx2">
                  <a:lumMod val="90000"/>
                  <a:lumOff val="10000"/>
                </a:schemeClr>
              </a:solidFill>
              <a:sym typeface="Wingdings" panose="05000000000000000000" pitchFamily="2" charset="2"/>
            </a:endParaRPr>
          </a:p>
          <a:p>
            <a:pPr lvl="2" algn="just">
              <a:lnSpc>
                <a:spcPct val="100000"/>
              </a:lnSpc>
              <a:spcAft>
                <a:spcPts val="0"/>
              </a:spcAft>
              <a:buFont typeface="Arial" panose="020B0604020202020204" pitchFamily="34" charset="0"/>
              <a:buChar char="•"/>
            </a:pPr>
            <a:r>
              <a:rPr lang="de-DE" sz="1800" b="1" dirty="0">
                <a:solidFill>
                  <a:schemeClr val="tx2">
                    <a:lumMod val="90000"/>
                    <a:lumOff val="10000"/>
                  </a:schemeClr>
                </a:solidFill>
                <a:sym typeface="Wingdings" panose="05000000000000000000" pitchFamily="2" charset="2"/>
              </a:rPr>
              <a:t>Einzelfallorientierung: </a:t>
            </a:r>
          </a:p>
          <a:p>
            <a:pPr marL="468000" lvl="4" indent="0" algn="just">
              <a:lnSpc>
                <a:spcPct val="100000"/>
              </a:lnSpc>
              <a:spcAft>
                <a:spcPts val="0"/>
              </a:spcAft>
              <a:buNone/>
            </a:pPr>
            <a:r>
              <a:rPr lang="de-DE" sz="1600" dirty="0"/>
              <a:t>„Mit der Konnotationsanalyse wird es möglich, individuelle, persönliche, subjektive (aber immer auch kulturell gedachte und potenziell kollektiv handlungsrelevante) Bedeutungsgefüge systematisch herauszuarbeiten, sodass am Ende der Analyse mit der Darstellung eines persönlichen Bedeutungsnetzes aufgewartet werden kann“ (Ruppel 2020, S. 206)</a:t>
            </a:r>
          </a:p>
          <a:p>
            <a:pPr marL="0" lvl="2" indent="0" algn="just">
              <a:lnSpc>
                <a:spcPct val="100000"/>
              </a:lnSpc>
              <a:spcAft>
                <a:spcPts val="0"/>
              </a:spcAft>
              <a:buNone/>
            </a:pPr>
            <a:endParaRPr lang="de-DE" sz="1800" b="1"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13058B40-93D2-D329-7B56-076D249E041B}"/>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B8EA45F5-B151-44DB-09BD-48A9E2632940}"/>
              </a:ext>
            </a:extLst>
          </p:cNvPr>
          <p:cNvSpPr>
            <a:spLocks noGrp="1"/>
          </p:cNvSpPr>
          <p:nvPr>
            <p:ph type="sldNum" sz="quarter" idx="12"/>
          </p:nvPr>
        </p:nvSpPr>
        <p:spPr/>
        <p:txBody>
          <a:bodyPr/>
          <a:lstStyle/>
          <a:p>
            <a:fld id="{6C8FC03C-C266-4645-ABC5-645062898383}" type="slidenum">
              <a:rPr lang="de-DE" smtClean="0"/>
              <a:pPr/>
              <a:t>16</a:t>
            </a:fld>
            <a:r>
              <a:rPr lang="de-DE"/>
              <a:t> </a:t>
            </a:r>
            <a:endParaRPr lang="de-DE" dirty="0"/>
          </a:p>
        </p:txBody>
      </p:sp>
      <p:cxnSp>
        <p:nvCxnSpPr>
          <p:cNvPr id="7" name="Gerader Verbinder 6">
            <a:extLst>
              <a:ext uri="{FF2B5EF4-FFF2-40B4-BE49-F238E27FC236}">
                <a16:creationId xmlns:a16="http://schemas.microsoft.com/office/drawing/2014/main" id="{A1F3D0E3-89AB-6248-A31E-52800237ABC9}"/>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332872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C3B4A3-F6C2-E09D-5BA7-8C98398EBF9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D48CBB2-FB15-B5B6-3D9F-FAC53092B33C}"/>
              </a:ext>
            </a:extLst>
          </p:cNvPr>
          <p:cNvSpPr>
            <a:spLocks noGrp="1"/>
          </p:cNvSpPr>
          <p:nvPr>
            <p:ph type="title"/>
          </p:nvPr>
        </p:nvSpPr>
        <p:spPr>
          <a:xfrm>
            <a:off x="450000" y="258770"/>
            <a:ext cx="7560000" cy="468000"/>
          </a:xfrm>
        </p:spPr>
        <p:txBody>
          <a:bodyPr/>
          <a:lstStyle/>
          <a:p>
            <a:pPr algn="ctr"/>
            <a:r>
              <a:rPr lang="de-DE" sz="2400" b="1" dirty="0">
                <a:solidFill>
                  <a:schemeClr val="bg2"/>
                </a:solidFill>
              </a:rPr>
              <a:t>5. Anmerkungen zur Konnotationsanalyse</a:t>
            </a:r>
            <a:br>
              <a:rPr lang="de-DE" sz="2400" b="1" dirty="0">
                <a:solidFill>
                  <a:schemeClr val="bg2"/>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94AF9B0D-4495-2ECB-4283-15BF251FF9AA}"/>
              </a:ext>
            </a:extLst>
          </p:cNvPr>
          <p:cNvSpPr>
            <a:spLocks noGrp="1"/>
          </p:cNvSpPr>
          <p:nvPr>
            <p:ph idx="1"/>
          </p:nvPr>
        </p:nvSpPr>
        <p:spPr>
          <a:xfrm>
            <a:off x="450000" y="1140789"/>
            <a:ext cx="8244472" cy="2936386"/>
          </a:xfrm>
        </p:spPr>
        <p:txBody>
          <a:bodyPr/>
          <a:lstStyle/>
          <a:p>
            <a:pPr marL="0" indent="0">
              <a:buNone/>
            </a:pPr>
            <a:r>
              <a:rPr lang="de-DE" sz="1600" dirty="0"/>
              <a:t>Lehrveranstaltung als Ort für intensive Selbsterfahrung? </a:t>
            </a:r>
          </a:p>
          <a:p>
            <a:pPr>
              <a:buFont typeface="Arial" panose="020B0604020202020204" pitchFamily="34" charset="0"/>
              <a:buChar char="•"/>
            </a:pPr>
            <a:r>
              <a:rPr lang="de-DE" sz="1600" b="0" dirty="0"/>
              <a:t> „muss die Frage gestellt werden, ob ein Psychologieseminar, zumal ein auf qualitative Methoden (kultur-)psychologischer Forschung ausgerichtetes, an der Hochschule überhaupt den geeigneten Rahmen für derlei intensive Selbsterfahrung und deren Verbalisierung bieten kann“ (Ruppel 2020, S. 203)</a:t>
            </a:r>
          </a:p>
          <a:p>
            <a:pPr marL="0" indent="0">
              <a:buNone/>
            </a:pPr>
            <a:r>
              <a:rPr lang="de-DE" sz="1600" dirty="0"/>
              <a:t>Probleme/Herausforderungen: </a:t>
            </a:r>
          </a:p>
          <a:p>
            <a:pPr marL="342900" lvl="2" indent="-342900" algn="just">
              <a:lnSpc>
                <a:spcPct val="100000"/>
              </a:lnSpc>
              <a:spcAft>
                <a:spcPts val="0"/>
              </a:spcAft>
              <a:buAutoNum type="arabicPeriod"/>
            </a:pPr>
            <a:r>
              <a:rPr lang="de-DE" sz="1600" dirty="0">
                <a:solidFill>
                  <a:schemeClr val="tx2">
                    <a:lumMod val="90000"/>
                    <a:lumOff val="10000"/>
                  </a:schemeClr>
                </a:solidFill>
                <a:sym typeface="Wingdings" panose="05000000000000000000" pitchFamily="2" charset="2"/>
              </a:rPr>
              <a:t>fehlende Standardisierung</a:t>
            </a:r>
          </a:p>
          <a:p>
            <a:pPr marL="342900" lvl="2" indent="-342900" algn="just">
              <a:lnSpc>
                <a:spcPct val="100000"/>
              </a:lnSpc>
              <a:spcAft>
                <a:spcPts val="0"/>
              </a:spcAft>
              <a:buAutoNum type="arabicPeriod"/>
            </a:pPr>
            <a:r>
              <a:rPr lang="de-DE" sz="1600" dirty="0">
                <a:solidFill>
                  <a:schemeClr val="tx2">
                    <a:lumMod val="90000"/>
                    <a:lumOff val="10000"/>
                  </a:schemeClr>
                </a:solidFill>
                <a:sym typeface="Wingdings" panose="05000000000000000000" pitchFamily="2" charset="2"/>
              </a:rPr>
              <a:t>hohe Anforderungen</a:t>
            </a:r>
          </a:p>
          <a:p>
            <a:pPr marL="342900" lvl="2" indent="-342900" algn="just">
              <a:lnSpc>
                <a:spcPct val="100000"/>
              </a:lnSpc>
              <a:spcAft>
                <a:spcPts val="0"/>
              </a:spcAft>
              <a:buAutoNum type="arabicPeriod"/>
            </a:pPr>
            <a:r>
              <a:rPr lang="de-DE" sz="1600" dirty="0">
                <a:solidFill>
                  <a:schemeClr val="tx2">
                    <a:lumMod val="90000"/>
                    <a:lumOff val="10000"/>
                  </a:schemeClr>
                </a:solidFill>
                <a:sym typeface="Wingdings" panose="05000000000000000000" pitchFamily="2" charset="2"/>
              </a:rPr>
              <a:t>Subjektivität der Daten</a:t>
            </a:r>
          </a:p>
        </p:txBody>
      </p:sp>
      <p:sp>
        <p:nvSpPr>
          <p:cNvPr id="4" name="Fußzeilenplatzhalter 3">
            <a:extLst>
              <a:ext uri="{FF2B5EF4-FFF2-40B4-BE49-F238E27FC236}">
                <a16:creationId xmlns:a16="http://schemas.microsoft.com/office/drawing/2014/main" id="{AC1B2AF7-1939-A565-35ED-88703C0D153A}"/>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AFA3FC2F-708E-72BA-3F84-2477C13B3524}"/>
              </a:ext>
            </a:extLst>
          </p:cNvPr>
          <p:cNvSpPr>
            <a:spLocks noGrp="1"/>
          </p:cNvSpPr>
          <p:nvPr>
            <p:ph type="sldNum" sz="quarter" idx="12"/>
          </p:nvPr>
        </p:nvSpPr>
        <p:spPr/>
        <p:txBody>
          <a:bodyPr/>
          <a:lstStyle/>
          <a:p>
            <a:fld id="{6C8FC03C-C266-4645-ABC5-645062898383}" type="slidenum">
              <a:rPr lang="de-DE" smtClean="0"/>
              <a:pPr/>
              <a:t>17</a:t>
            </a:fld>
            <a:r>
              <a:rPr lang="de-DE"/>
              <a:t> </a:t>
            </a:r>
            <a:endParaRPr lang="de-DE" dirty="0"/>
          </a:p>
        </p:txBody>
      </p:sp>
      <p:cxnSp>
        <p:nvCxnSpPr>
          <p:cNvPr id="7" name="Gerader Verbinder 6">
            <a:extLst>
              <a:ext uri="{FF2B5EF4-FFF2-40B4-BE49-F238E27FC236}">
                <a16:creationId xmlns:a16="http://schemas.microsoft.com/office/drawing/2014/main" id="{FDDD10D9-C6A3-124A-D6A2-E696C7B041C5}"/>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76431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DCC7C3-A802-AD00-5A39-96A457A57F1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064816D-5AEF-0063-BAE2-7C4E6DC701E9}"/>
              </a:ext>
            </a:extLst>
          </p:cNvPr>
          <p:cNvSpPr>
            <a:spLocks noGrp="1"/>
          </p:cNvSpPr>
          <p:nvPr>
            <p:ph type="title"/>
          </p:nvPr>
        </p:nvSpPr>
        <p:spPr>
          <a:xfrm>
            <a:off x="567751" y="323332"/>
            <a:ext cx="7560000" cy="468000"/>
          </a:xfrm>
        </p:spPr>
        <p:txBody>
          <a:bodyPr/>
          <a:lstStyle/>
          <a:p>
            <a:pPr algn="ctr"/>
            <a:r>
              <a:rPr lang="de-DE" sz="3200" b="1" dirty="0">
                <a:solidFill>
                  <a:schemeClr val="bg2"/>
                </a:solidFill>
              </a:rPr>
              <a:t>Literatur</a:t>
            </a:r>
          </a:p>
        </p:txBody>
      </p:sp>
      <p:sp>
        <p:nvSpPr>
          <p:cNvPr id="3" name="Inhaltsplatzhalter 2">
            <a:extLst>
              <a:ext uri="{FF2B5EF4-FFF2-40B4-BE49-F238E27FC236}">
                <a16:creationId xmlns:a16="http://schemas.microsoft.com/office/drawing/2014/main" id="{82E793A9-D41E-79D9-F723-854B057F4010}"/>
              </a:ext>
            </a:extLst>
          </p:cNvPr>
          <p:cNvSpPr>
            <a:spLocks noGrp="1"/>
          </p:cNvSpPr>
          <p:nvPr>
            <p:ph idx="1"/>
          </p:nvPr>
        </p:nvSpPr>
        <p:spPr>
          <a:xfrm>
            <a:off x="324000" y="1103557"/>
            <a:ext cx="8568480" cy="2936386"/>
          </a:xfrm>
        </p:spPr>
        <p:txBody>
          <a:bodyPr/>
          <a:lstStyle/>
          <a:p>
            <a:pPr>
              <a:spcAft>
                <a:spcPts val="0"/>
              </a:spcAft>
            </a:pPr>
            <a:r>
              <a:rPr lang="de-DE" sz="1200" b="0" dirty="0" err="1"/>
              <a:t>Chakkarath</a:t>
            </a:r>
            <a:r>
              <a:rPr lang="de-DE" sz="1200" b="0" dirty="0"/>
              <a:t>, P. (2006). Zur Kulturabhängigkeit von "Irritationen": Anmerkungen zur psychoanalytisch-tiefenhermeneutischen Textanalyse am Beispiel von H. D. Königs "Wedding Day"-Interpretation. Handlung, Kultur, Interpretation: Zeitschrift für Sozial- und Kulturwissenschaften, 15(2), 246–272. </a:t>
            </a:r>
            <a:r>
              <a:rPr lang="de-DE" sz="1200" b="0" dirty="0">
                <a:hlinkClick r:id="rId3"/>
              </a:rPr>
              <a:t>https://nbn-resolving.org/urn:nbn:de:0168-ssoar-57882-1</a:t>
            </a:r>
            <a:r>
              <a:rPr lang="de-DE" sz="1200" b="0" dirty="0"/>
              <a:t> </a:t>
            </a:r>
          </a:p>
          <a:p>
            <a:pPr>
              <a:spcAft>
                <a:spcPts val="0"/>
              </a:spcAft>
            </a:pPr>
            <a:r>
              <a:rPr lang="de-DE" sz="1200" b="0" dirty="0"/>
              <a:t>König, H.-D. (2005). Tiefenhermeneutik. In U. Flick, E. v. Kardorff &amp; I. Steinke (Hrsg.), Qualitative Forschung. Ein Handbuch (S. 556–569). Reinbek bei Hamburg: </a:t>
            </a:r>
            <a:r>
              <a:rPr lang="de-DE" sz="1200" b="0" dirty="0" err="1"/>
              <a:t>rowohlts</a:t>
            </a:r>
            <a:r>
              <a:rPr lang="de-DE" sz="1200" b="0" dirty="0"/>
              <a:t> </a:t>
            </a:r>
            <a:r>
              <a:rPr lang="de-DE" sz="1200" b="0" dirty="0" err="1"/>
              <a:t>enzyklopädie</a:t>
            </a:r>
            <a:r>
              <a:rPr lang="de-DE" sz="1200" b="0" dirty="0"/>
              <a:t>. </a:t>
            </a:r>
          </a:p>
          <a:p>
            <a:pPr>
              <a:spcAft>
                <a:spcPts val="0"/>
              </a:spcAft>
            </a:pPr>
            <a:r>
              <a:rPr lang="de-DE" sz="1200" b="0" dirty="0"/>
              <a:t>König, H.-D. (2023). Tiefenhermeneutische Kulturanalyse. In U. </a:t>
            </a:r>
            <a:r>
              <a:rPr lang="de-DE" sz="1200" b="0" dirty="0" err="1"/>
              <a:t>Wolfradt</a:t>
            </a:r>
            <a:r>
              <a:rPr lang="de-DE" sz="1200" b="0" dirty="0"/>
              <a:t>, L. </a:t>
            </a:r>
            <a:r>
              <a:rPr lang="de-DE" sz="1200" b="0" dirty="0" err="1"/>
              <a:t>Allolio-Näcke</a:t>
            </a:r>
            <a:r>
              <a:rPr lang="de-DE" sz="1200" b="0" dirty="0"/>
              <a:t> &amp; P. S. Ruppel (Hrsg.), Kulturpsychologie – Eine Einführung (S. 257–268). Wiesbaden: Springer. DOI: </a:t>
            </a:r>
            <a:r>
              <a:rPr lang="de-DE" sz="1200" b="0" dirty="0">
                <a:hlinkClick r:id="rId4"/>
              </a:rPr>
              <a:t>https://doi.org/10.1007/978-3-658-37918-6_23</a:t>
            </a:r>
            <a:r>
              <a:rPr lang="de-DE" sz="1200" b="0" dirty="0"/>
              <a:t> </a:t>
            </a:r>
          </a:p>
          <a:p>
            <a:pPr>
              <a:spcAft>
                <a:spcPts val="0"/>
              </a:spcAft>
            </a:pPr>
            <a:r>
              <a:rPr lang="de-DE" sz="1200" b="0" dirty="0"/>
              <a:t>Ruppel, P. S. (2020). Ernst E. Boeschs Methodik: Konnotationsanalyse als interpretatives Verfahren. In J. Straub, P. </a:t>
            </a:r>
            <a:r>
              <a:rPr lang="de-DE" sz="1200" b="0" dirty="0" err="1"/>
              <a:t>Chakkarath</a:t>
            </a:r>
            <a:r>
              <a:rPr lang="de-DE" sz="1200" b="0" dirty="0"/>
              <a:t> &amp; S. Salzmann (Hrsg.), Psychologie der Polyvalenz. Ernst Boeschs Kulturpsychologie in der Diskussion (S. 191–212). Bochum: Westdeutscher Universitätsverlag.</a:t>
            </a:r>
          </a:p>
          <a:p>
            <a:pPr>
              <a:spcAft>
                <a:spcPts val="0"/>
              </a:spcAft>
            </a:pPr>
            <a:r>
              <a:rPr lang="de-DE" sz="1200" b="0" dirty="0"/>
              <a:t>Straub, J. &amp; Ruppel, P. S. (2023). Relationale Hermeneutik: Theoretisch-methodologische Systematisierungen interpretativer Forschung. In U. </a:t>
            </a:r>
            <a:r>
              <a:rPr lang="de-DE" sz="1200" b="0" dirty="0" err="1"/>
              <a:t>Wolfradt</a:t>
            </a:r>
            <a:r>
              <a:rPr lang="de-DE" sz="1200" b="0" dirty="0"/>
              <a:t>, L. </a:t>
            </a:r>
            <a:r>
              <a:rPr lang="de-DE" sz="1200" b="0" dirty="0" err="1"/>
              <a:t>Allolio-Näcke</a:t>
            </a:r>
            <a:r>
              <a:rPr lang="de-DE" sz="1200" b="0" dirty="0"/>
              <a:t> &amp; P. S. Ruppel (Hrsg.), Kulturpsychologie – Eine Einführung (S. 157–172). Wiesbaden: Springer. DOI: </a:t>
            </a:r>
            <a:r>
              <a:rPr lang="de-DE" sz="1200" b="0" dirty="0">
                <a:hlinkClick r:id="rId5"/>
              </a:rPr>
              <a:t>https://link.springer.com/chapter/10.1007/978-3-658-37918-6_15</a:t>
            </a:r>
            <a:r>
              <a:rPr lang="de-DE" sz="1200" b="0" dirty="0"/>
              <a:t> </a:t>
            </a:r>
          </a:p>
          <a:p>
            <a:pPr algn="just">
              <a:lnSpc>
                <a:spcPct val="100000"/>
              </a:lnSpc>
              <a:spcAft>
                <a:spcPts val="0"/>
              </a:spcAft>
              <a:buSzPct val="100000"/>
            </a:pPr>
            <a:endParaRPr lang="de-DE" sz="240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17EAC7BC-EF82-744D-3F6A-BCEA4B431BB1}"/>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D9BCB026-6168-5BC6-9AD1-836AFBE06F29}"/>
              </a:ext>
            </a:extLst>
          </p:cNvPr>
          <p:cNvSpPr>
            <a:spLocks noGrp="1"/>
          </p:cNvSpPr>
          <p:nvPr>
            <p:ph type="sldNum" sz="quarter" idx="12"/>
          </p:nvPr>
        </p:nvSpPr>
        <p:spPr/>
        <p:txBody>
          <a:bodyPr/>
          <a:lstStyle/>
          <a:p>
            <a:fld id="{6C8FC03C-C266-4645-ABC5-645062898383}" type="slidenum">
              <a:rPr lang="de-DE" smtClean="0"/>
              <a:pPr/>
              <a:t>18</a:t>
            </a:fld>
            <a:r>
              <a:rPr lang="de-DE"/>
              <a:t> </a:t>
            </a:r>
            <a:endParaRPr lang="de-DE" dirty="0"/>
          </a:p>
        </p:txBody>
      </p:sp>
      <p:cxnSp>
        <p:nvCxnSpPr>
          <p:cNvPr id="7" name="Gerader Verbinder 6">
            <a:extLst>
              <a:ext uri="{FF2B5EF4-FFF2-40B4-BE49-F238E27FC236}">
                <a16:creationId xmlns:a16="http://schemas.microsoft.com/office/drawing/2014/main" id="{2035FF47-AFF9-69D2-B66C-6DDA62E97D84}"/>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836969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684EE-DF22-D11A-B59F-4A97805332E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3E7095B-C7B0-BC4B-9FD4-2AA6BEE294E0}"/>
              </a:ext>
            </a:extLst>
          </p:cNvPr>
          <p:cNvSpPr>
            <a:spLocks noGrp="1"/>
          </p:cNvSpPr>
          <p:nvPr>
            <p:ph type="title"/>
          </p:nvPr>
        </p:nvSpPr>
        <p:spPr/>
        <p:txBody>
          <a:bodyPr/>
          <a:lstStyle/>
          <a:p>
            <a:pPr algn="ctr"/>
            <a:r>
              <a:rPr lang="de-DE" b="1" dirty="0">
                <a:solidFill>
                  <a:schemeClr val="bg2"/>
                </a:solidFill>
              </a:rPr>
              <a:t>Wiederholung der Vorlesungsinhalte</a:t>
            </a:r>
          </a:p>
        </p:txBody>
      </p:sp>
      <p:sp>
        <p:nvSpPr>
          <p:cNvPr id="3" name="Inhaltsplatzhalter 2">
            <a:extLst>
              <a:ext uri="{FF2B5EF4-FFF2-40B4-BE49-F238E27FC236}">
                <a16:creationId xmlns:a16="http://schemas.microsoft.com/office/drawing/2014/main" id="{D631F833-69AD-277F-DF78-9140C1892610}"/>
              </a:ext>
            </a:extLst>
          </p:cNvPr>
          <p:cNvSpPr>
            <a:spLocks noGrp="1"/>
          </p:cNvSpPr>
          <p:nvPr>
            <p:ph idx="1"/>
          </p:nvPr>
        </p:nvSpPr>
        <p:spPr>
          <a:xfrm>
            <a:off x="591260" y="1563638"/>
            <a:ext cx="7560000" cy="2936386"/>
          </a:xfrm>
        </p:spPr>
        <p:txBody>
          <a:bodyPr/>
          <a:lstStyle/>
          <a:p>
            <a:pPr marL="342900" indent="-342900" algn="just">
              <a:lnSpc>
                <a:spcPct val="100000"/>
              </a:lnSpc>
              <a:buSzPct val="100000"/>
              <a:buFont typeface="+mj-lt"/>
              <a:buAutoNum type="arabicPeriod"/>
            </a:pPr>
            <a:r>
              <a:rPr lang="de-DE" sz="2000" b="0" dirty="0">
                <a:solidFill>
                  <a:schemeClr val="tx2">
                    <a:lumMod val="90000"/>
                    <a:lumOff val="10000"/>
                  </a:schemeClr>
                </a:solidFill>
              </a:rPr>
              <a:t>Kultur bei S. Freud </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Tiefenhermeneutik und Kultur(-psychologie)</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Theor. Zugänge: Szenisches Verstehen und latenter Sinn</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Methodisches Vorgehen</a:t>
            </a:r>
          </a:p>
          <a:p>
            <a:pPr marL="342900" indent="-342900" algn="just">
              <a:lnSpc>
                <a:spcPct val="100000"/>
              </a:lnSpc>
              <a:buSzPct val="100000"/>
              <a:buFont typeface="+mj-lt"/>
              <a:buAutoNum type="arabicPeriod"/>
            </a:pPr>
            <a:r>
              <a:rPr lang="de-DE" sz="2000" b="0" dirty="0">
                <a:solidFill>
                  <a:schemeClr val="tx2">
                    <a:lumMod val="90000"/>
                    <a:lumOff val="10000"/>
                  </a:schemeClr>
                </a:solidFill>
              </a:rPr>
              <a:t>Anmerkungen zur Konnotationsanalyse</a:t>
            </a:r>
          </a:p>
          <a:p>
            <a:pPr algn="just">
              <a:lnSpc>
                <a:spcPct val="100000"/>
              </a:lnSpc>
              <a:buSzPct val="100000"/>
            </a:pPr>
            <a:endParaRPr lang="de-DE" sz="2000" b="0" dirty="0">
              <a:solidFill>
                <a:schemeClr val="tx2">
                  <a:lumMod val="90000"/>
                  <a:lumOff val="10000"/>
                </a:schemeClr>
              </a:solidFill>
            </a:endParaRPr>
          </a:p>
          <a:p>
            <a:pPr marL="342900" indent="-342900" algn="just">
              <a:lnSpc>
                <a:spcPct val="100000"/>
              </a:lnSpc>
              <a:buSzPct val="100000"/>
              <a:buFont typeface="+mj-lt"/>
              <a:buAutoNum type="arabicPeriod"/>
            </a:pPr>
            <a:endParaRPr lang="de-DE" sz="20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03FE2C83-3027-0CD6-3994-409B78C6D02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78CFDC28-136B-929C-565F-AEF8CBB45D2A}"/>
              </a:ext>
            </a:extLst>
          </p:cNvPr>
          <p:cNvSpPr>
            <a:spLocks noGrp="1"/>
          </p:cNvSpPr>
          <p:nvPr>
            <p:ph type="sldNum" sz="quarter" idx="12"/>
          </p:nvPr>
        </p:nvSpPr>
        <p:spPr/>
        <p:txBody>
          <a:bodyPr/>
          <a:lstStyle/>
          <a:p>
            <a:fld id="{6C8FC03C-C266-4645-ABC5-645062898383}" type="slidenum">
              <a:rPr lang="de-DE" smtClean="0"/>
              <a:pPr/>
              <a:t>2</a:t>
            </a:fld>
            <a:r>
              <a:rPr lang="de-DE"/>
              <a:t> </a:t>
            </a:r>
            <a:endParaRPr lang="de-DE" dirty="0"/>
          </a:p>
        </p:txBody>
      </p:sp>
      <p:cxnSp>
        <p:nvCxnSpPr>
          <p:cNvPr id="7" name="Gerader Verbinder 6">
            <a:extLst>
              <a:ext uri="{FF2B5EF4-FFF2-40B4-BE49-F238E27FC236}">
                <a16:creationId xmlns:a16="http://schemas.microsoft.com/office/drawing/2014/main" id="{625910E5-3F05-B6F4-9892-A663CF35E529}"/>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451527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79941-63CA-A241-AB40-59D23B2B72E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976258B-2D32-5B02-19C8-5BF2EA071817}"/>
              </a:ext>
            </a:extLst>
          </p:cNvPr>
          <p:cNvSpPr>
            <a:spLocks noGrp="1"/>
          </p:cNvSpPr>
          <p:nvPr>
            <p:ph type="title"/>
          </p:nvPr>
        </p:nvSpPr>
        <p:spPr>
          <a:xfrm>
            <a:off x="467999" y="396000"/>
            <a:ext cx="8225795" cy="468000"/>
          </a:xfrm>
        </p:spPr>
        <p:txBody>
          <a:bodyPr/>
          <a:lstStyle/>
          <a:p>
            <a:pPr algn="ctr"/>
            <a:r>
              <a:rPr lang="de-DE" sz="2400" b="1" dirty="0">
                <a:solidFill>
                  <a:schemeClr val="bg2"/>
                </a:solidFill>
              </a:rPr>
              <a:t>1. Kultur bei Sigmund Freud </a:t>
            </a:r>
            <a:br>
              <a:rPr lang="de-DE" sz="2400" b="1" dirty="0">
                <a:solidFill>
                  <a:schemeClr val="bg2"/>
                </a:solidFill>
              </a:rPr>
            </a:br>
            <a:endParaRPr lang="de-DE" sz="2400" b="1" dirty="0">
              <a:solidFill>
                <a:schemeClr val="bg2"/>
              </a:solidFill>
            </a:endParaRPr>
          </a:p>
        </p:txBody>
      </p:sp>
      <p:sp>
        <p:nvSpPr>
          <p:cNvPr id="3" name="Inhaltsplatzhalter 2">
            <a:extLst>
              <a:ext uri="{FF2B5EF4-FFF2-40B4-BE49-F238E27FC236}">
                <a16:creationId xmlns:a16="http://schemas.microsoft.com/office/drawing/2014/main" id="{76CEC37C-F4FA-FCEF-1EAF-80559651BC18}"/>
              </a:ext>
            </a:extLst>
          </p:cNvPr>
          <p:cNvSpPr>
            <a:spLocks noGrp="1"/>
          </p:cNvSpPr>
          <p:nvPr>
            <p:ph idx="1"/>
          </p:nvPr>
        </p:nvSpPr>
        <p:spPr>
          <a:xfrm>
            <a:off x="449323" y="1203678"/>
            <a:ext cx="8244472" cy="2936386"/>
          </a:xfrm>
        </p:spPr>
        <p:txBody>
          <a:bodyPr/>
          <a:lstStyle/>
          <a:p>
            <a:pPr algn="just">
              <a:lnSpc>
                <a:spcPct val="100000"/>
              </a:lnSpc>
              <a:spcAft>
                <a:spcPts val="0"/>
              </a:spcAft>
              <a:buSzPct val="100000"/>
            </a:pPr>
            <a:endParaRPr lang="de-DE" sz="18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a:p>
            <a:pPr algn="just">
              <a:lnSpc>
                <a:spcPct val="100000"/>
              </a:lnSpc>
              <a:spcAft>
                <a:spcPts val="0"/>
              </a:spcAft>
              <a:buSzPct val="100000"/>
            </a:pPr>
            <a:endParaRPr lang="de-DE" sz="1400" b="0" dirty="0">
              <a:solidFill>
                <a:schemeClr val="tx2">
                  <a:lumMod val="90000"/>
                  <a:lumOff val="10000"/>
                </a:schemeClr>
              </a:solidFill>
            </a:endParaRPr>
          </a:p>
        </p:txBody>
      </p:sp>
      <p:sp>
        <p:nvSpPr>
          <p:cNvPr id="4" name="Fußzeilenplatzhalter 3">
            <a:extLst>
              <a:ext uri="{FF2B5EF4-FFF2-40B4-BE49-F238E27FC236}">
                <a16:creationId xmlns:a16="http://schemas.microsoft.com/office/drawing/2014/main" id="{B6D19EEA-7CB0-5D70-B71A-373D2407F83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8901481-8159-4EF5-94BA-F61B7763F00C}"/>
              </a:ext>
            </a:extLst>
          </p:cNvPr>
          <p:cNvSpPr>
            <a:spLocks noGrp="1"/>
          </p:cNvSpPr>
          <p:nvPr>
            <p:ph type="sldNum" sz="quarter" idx="12"/>
          </p:nvPr>
        </p:nvSpPr>
        <p:spPr/>
        <p:txBody>
          <a:bodyPr/>
          <a:lstStyle/>
          <a:p>
            <a:fld id="{6C8FC03C-C266-4645-ABC5-645062898383}" type="slidenum">
              <a:rPr lang="de-DE" smtClean="0"/>
              <a:pPr/>
              <a:t>3</a:t>
            </a:fld>
            <a:r>
              <a:rPr lang="de-DE"/>
              <a:t> </a:t>
            </a:r>
            <a:endParaRPr lang="de-DE" dirty="0"/>
          </a:p>
        </p:txBody>
      </p:sp>
      <p:cxnSp>
        <p:nvCxnSpPr>
          <p:cNvPr id="7" name="Gerader Verbinder 6">
            <a:extLst>
              <a:ext uri="{FF2B5EF4-FFF2-40B4-BE49-F238E27FC236}">
                <a16:creationId xmlns:a16="http://schemas.microsoft.com/office/drawing/2014/main" id="{13E64745-F303-5084-A370-F2E759870FB1}"/>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pic>
        <p:nvPicPr>
          <p:cNvPr id="6" name="Grafik 5">
            <a:extLst>
              <a:ext uri="{FF2B5EF4-FFF2-40B4-BE49-F238E27FC236}">
                <a16:creationId xmlns:a16="http://schemas.microsoft.com/office/drawing/2014/main" id="{618D303F-E15F-3243-B985-E4B190F4595F}"/>
              </a:ext>
            </a:extLst>
          </p:cNvPr>
          <p:cNvPicPr>
            <a:picLocks noChangeAspect="1"/>
          </p:cNvPicPr>
          <p:nvPr/>
        </p:nvPicPr>
        <p:blipFill>
          <a:blip r:embed="rId3"/>
          <a:stretch>
            <a:fillRect/>
          </a:stretch>
        </p:blipFill>
        <p:spPr>
          <a:xfrm>
            <a:off x="428498" y="1279997"/>
            <a:ext cx="8242506" cy="2932430"/>
          </a:xfrm>
          <a:prstGeom prst="rect">
            <a:avLst/>
          </a:prstGeom>
        </p:spPr>
      </p:pic>
      <p:sp>
        <p:nvSpPr>
          <p:cNvPr id="9" name="Textfeld 8">
            <a:extLst>
              <a:ext uri="{FF2B5EF4-FFF2-40B4-BE49-F238E27FC236}">
                <a16:creationId xmlns:a16="http://schemas.microsoft.com/office/drawing/2014/main" id="{B2DEDAFD-7584-B273-4FDB-CBCDD1E9F490}"/>
              </a:ext>
            </a:extLst>
          </p:cNvPr>
          <p:cNvSpPr txBox="1"/>
          <p:nvPr/>
        </p:nvSpPr>
        <p:spPr>
          <a:xfrm>
            <a:off x="213808" y="1111149"/>
            <a:ext cx="8715502" cy="3539430"/>
          </a:xfrm>
          <a:prstGeom prst="rect">
            <a:avLst/>
          </a:prstGeom>
          <a:noFill/>
        </p:spPr>
        <p:txBody>
          <a:bodyPr wrap="square">
            <a:spAutoFit/>
          </a:bodyPr>
          <a:lstStyle/>
          <a:p>
            <a:pPr marL="285750" indent="-285750" algn="just">
              <a:buFont typeface="Arial" panose="020B0604020202020204" pitchFamily="34" charset="0"/>
              <a:buChar char="•"/>
            </a:pPr>
            <a:r>
              <a:rPr lang="de-DE" sz="1400" b="1" dirty="0">
                <a:solidFill>
                  <a:schemeClr val="tx2"/>
                </a:solidFill>
              </a:rPr>
              <a:t>„Unsere Kultur ist ganz allgemein auf der Unterdrückung von Trieben aufgebaut.“ </a:t>
            </a:r>
            <a:r>
              <a:rPr lang="de-DE" sz="1400" dirty="0">
                <a:solidFill>
                  <a:schemeClr val="tx2"/>
                </a:solidFill>
              </a:rPr>
              <a:t>(Freud 1908)</a:t>
            </a:r>
          </a:p>
          <a:p>
            <a:pPr marL="285750" indent="-285750" algn="just">
              <a:buFont typeface="Arial" panose="020B0604020202020204" pitchFamily="34" charset="0"/>
              <a:buChar char="•"/>
            </a:pPr>
            <a:r>
              <a:rPr lang="de-DE" sz="1400" dirty="0">
                <a:solidFill>
                  <a:schemeClr val="tx2"/>
                </a:solidFill>
              </a:rPr>
              <a:t>Freud betrachtete Kultur als ein wesentliches Regulationssystem </a:t>
            </a:r>
            <a:r>
              <a:rPr lang="de-DE" sz="1400" dirty="0">
                <a:solidFill>
                  <a:schemeClr val="tx2"/>
                </a:solidFill>
                <a:sym typeface="Wingdings" panose="05000000000000000000" pitchFamily="2" charset="2"/>
              </a:rPr>
              <a:t> basiert auf der Unterdrückung von Trieben (sexueller und aggressiver Natur)</a:t>
            </a:r>
          </a:p>
          <a:p>
            <a:pPr marL="285750" indent="-285750" algn="just">
              <a:buFont typeface="Arial" panose="020B0604020202020204" pitchFamily="34" charset="0"/>
              <a:buChar char="•"/>
            </a:pPr>
            <a:r>
              <a:rPr lang="de-DE" sz="1400" dirty="0">
                <a:solidFill>
                  <a:schemeClr val="tx2"/>
                </a:solidFill>
                <a:sym typeface="Wingdings" panose="05000000000000000000" pitchFamily="2" charset="2"/>
              </a:rPr>
              <a:t>Er entwickelte seine systematischen Abhandlungen zur </a:t>
            </a:r>
            <a:r>
              <a:rPr lang="de-DE" sz="1400" dirty="0">
                <a:solidFill>
                  <a:schemeClr val="tx2"/>
                </a:solidFill>
              </a:rPr>
              <a:t>Entstehung, Entwicklung und Funktion von Kultur erst relativ spät; allerdings war seine psychoanalytische Grundlegung von Anfang an als eine Kulturtheorie konzipiert.</a:t>
            </a:r>
          </a:p>
          <a:p>
            <a:pPr marL="285750" indent="-285750" algn="just">
              <a:buFont typeface="Arial" panose="020B0604020202020204" pitchFamily="34" charset="0"/>
              <a:buChar char="•"/>
            </a:pPr>
            <a:r>
              <a:rPr lang="de-DE" sz="1400" dirty="0">
                <a:solidFill>
                  <a:schemeClr val="tx2"/>
                </a:solidFill>
              </a:rPr>
              <a:t>Er sah in der Kultur ein evolutionär entstandenes System, das die menschliche Natur kontrolliert und den Menschen vor den destruktiven Potenzialen seiner Triebe schützt.</a:t>
            </a:r>
          </a:p>
          <a:p>
            <a:pPr marL="285750" indent="-285750" algn="just">
              <a:buFont typeface="Arial" panose="020B0604020202020204" pitchFamily="34" charset="0"/>
              <a:buChar char="•"/>
            </a:pPr>
            <a:r>
              <a:rPr lang="de-DE" sz="1400" dirty="0">
                <a:solidFill>
                  <a:schemeClr val="tx2"/>
                </a:solidFill>
              </a:rPr>
              <a:t>Kultur bietet dem Menschen verschiedene Möglichkeiten, seine Triebe zu kanalisieren und zu sublimieren </a:t>
            </a:r>
            <a:r>
              <a:rPr lang="de-DE" sz="1400" dirty="0">
                <a:solidFill>
                  <a:schemeClr val="tx2"/>
                </a:solidFill>
                <a:sym typeface="Wingdings" panose="05000000000000000000" pitchFamily="2" charset="2"/>
              </a:rPr>
              <a:t> di</a:t>
            </a:r>
            <a:r>
              <a:rPr lang="de-DE" sz="1400" dirty="0">
                <a:solidFill>
                  <a:schemeClr val="tx2"/>
                </a:solidFill>
              </a:rPr>
              <a:t>ese Kanalisierung und Sublimierung manifestieren sich in kulturellen Errungenschaften wie Religion, Kunst und Wissenschaft.</a:t>
            </a:r>
          </a:p>
          <a:p>
            <a:pPr marL="285750" indent="-285750" algn="just">
              <a:buFont typeface="Arial" panose="020B0604020202020204" pitchFamily="34" charset="0"/>
              <a:buChar char="•"/>
            </a:pPr>
            <a:r>
              <a:rPr lang="de-DE" sz="1400" dirty="0">
                <a:solidFill>
                  <a:schemeClr val="tx2"/>
                </a:solidFill>
              </a:rPr>
              <a:t>Diese kulturellen Errungenschaften zeigen aber auch pathologische Züge, da sie als Widerpart zur ursprünglichen menschlichen Natur fungieren.</a:t>
            </a:r>
          </a:p>
          <a:p>
            <a:pPr algn="just"/>
            <a:r>
              <a:rPr lang="de-DE" sz="1400" dirty="0">
                <a:solidFill>
                  <a:schemeClr val="tx2"/>
                </a:solidFill>
              </a:rPr>
              <a:t> (vgl. </a:t>
            </a:r>
            <a:r>
              <a:rPr lang="de-DE" sz="1400" dirty="0" err="1">
                <a:solidFill>
                  <a:schemeClr val="tx2"/>
                </a:solidFill>
              </a:rPr>
              <a:t>Chakkarath</a:t>
            </a:r>
            <a:r>
              <a:rPr lang="de-DE" sz="1400" dirty="0">
                <a:solidFill>
                  <a:schemeClr val="tx2"/>
                </a:solidFill>
              </a:rPr>
              <a:t> 2006, S. 251).</a:t>
            </a:r>
          </a:p>
          <a:p>
            <a:pPr algn="just"/>
            <a:endParaRPr lang="de-DE" sz="1400" dirty="0">
              <a:solidFill>
                <a:schemeClr val="tx2"/>
              </a:solidFill>
            </a:endParaRPr>
          </a:p>
          <a:p>
            <a:pPr marL="285750" indent="-285750" algn="just">
              <a:buFont typeface="Arial" panose="020B0604020202020204" pitchFamily="34" charset="0"/>
              <a:buChar char="•"/>
            </a:pPr>
            <a:endParaRPr lang="de-DE" sz="1400" dirty="0">
              <a:solidFill>
                <a:schemeClr val="tx2"/>
              </a:solidFill>
            </a:endParaRPr>
          </a:p>
        </p:txBody>
      </p:sp>
    </p:spTree>
    <p:extLst>
      <p:ext uri="{BB962C8B-B14F-4D97-AF65-F5344CB8AC3E}">
        <p14:creationId xmlns:p14="http://schemas.microsoft.com/office/powerpoint/2010/main" val="1760491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8D0FA-280D-B4D7-FC2E-4D5AF6A2ADC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F3B7537-D512-408A-7930-0E00AB483B44}"/>
              </a:ext>
            </a:extLst>
          </p:cNvPr>
          <p:cNvSpPr>
            <a:spLocks noGrp="1"/>
          </p:cNvSpPr>
          <p:nvPr>
            <p:ph type="title"/>
          </p:nvPr>
        </p:nvSpPr>
        <p:spPr>
          <a:xfrm>
            <a:off x="567751" y="283500"/>
            <a:ext cx="7560000" cy="468000"/>
          </a:xfrm>
        </p:spPr>
        <p:txBody>
          <a:bodyPr/>
          <a:lstStyle/>
          <a:p>
            <a:pPr algn="ctr"/>
            <a:r>
              <a:rPr lang="de-DE" sz="2400" b="1" dirty="0">
                <a:solidFill>
                  <a:schemeClr val="bg2"/>
                </a:solidFill>
              </a:rPr>
              <a:t>2. Tiefenhermeneutik und Kultur(-psychologie)</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4B6DADE4-A174-931C-BF67-0D2088EAE836}"/>
              </a:ext>
            </a:extLst>
          </p:cNvPr>
          <p:cNvSpPr>
            <a:spLocks noGrp="1"/>
          </p:cNvSpPr>
          <p:nvPr>
            <p:ph idx="1"/>
          </p:nvPr>
        </p:nvSpPr>
        <p:spPr>
          <a:xfrm>
            <a:off x="450000" y="1103557"/>
            <a:ext cx="8244472" cy="2936386"/>
          </a:xfrm>
        </p:spPr>
        <p:txBody>
          <a:bodyPr/>
          <a:lstStyle/>
          <a:p>
            <a:pPr marL="285750" indent="-285750" algn="just">
              <a:spcAft>
                <a:spcPts val="0"/>
              </a:spcAft>
              <a:buFont typeface="Arial" panose="020B0604020202020204" pitchFamily="34" charset="0"/>
              <a:buChar char="•"/>
            </a:pPr>
            <a:r>
              <a:rPr lang="de-DE" sz="1800" b="0" dirty="0"/>
              <a:t>„Die Subjekte verständigen sich miteinander den geltenden Regeln entsprechend, leiden jedoch unter dem Zwang zur Unterdrückung sozial anstößiger Lebensentwürfe.“ (König 2023, S. 261)</a:t>
            </a:r>
          </a:p>
          <a:p>
            <a:pPr marL="285750" indent="-285750" algn="just">
              <a:spcAft>
                <a:spcPts val="0"/>
              </a:spcAft>
              <a:buFont typeface="Arial" panose="020B0604020202020204" pitchFamily="34" charset="0"/>
              <a:buChar char="•"/>
            </a:pPr>
            <a:r>
              <a:rPr lang="de-DE" sz="1800" b="0" dirty="0"/>
              <a:t>Tiefenhermeneutik = </a:t>
            </a:r>
            <a:r>
              <a:rPr lang="de-DE" sz="1800" dirty="0"/>
              <a:t>kulturpsychologische Methode</a:t>
            </a:r>
            <a:r>
              <a:rPr lang="de-DE" sz="1800" b="0" dirty="0"/>
              <a:t>, mit der sich die Doppelbödigkeit sozialer Interaktionen rekonstruieren lässt</a:t>
            </a:r>
          </a:p>
          <a:p>
            <a:pPr marL="285750" indent="-285750" algn="just">
              <a:spcAft>
                <a:spcPts val="0"/>
              </a:spcAft>
              <a:buFont typeface="Arial" panose="020B0604020202020204" pitchFamily="34" charset="0"/>
              <a:buChar char="•"/>
            </a:pPr>
            <a:r>
              <a:rPr lang="de-DE" sz="1800" b="0" dirty="0"/>
              <a:t>„Wo die Soziologie oftmals subjektive Prozesse ausblendet oder sie zu unmittelbar aus der sozialen Struktur ableitet und die Psychologie die von ihr untersuchten Subjekte häufig aus dem gesellschaftlichen Kontext herauslöst, der sie hervorgebracht hat, analysiert die Tiefenhermeneutik die individuelle Verarbeitung von sozialen Konflikten und Gewaltverhältnissen in bewussten und unbewussten Erfahrungen der Individuen. Zugleich wird untersucht, wie Subjekte soziale Welten konstruieren, sich an gesellschaftliche Herrschaftsverhältnisse anpassen, sich widersetzen oder sie zu verändern suchen.“ (König 2023, S. 266)</a:t>
            </a:r>
          </a:p>
          <a:p>
            <a:pPr lvl="2" algn="just">
              <a:lnSpc>
                <a:spcPct val="100000"/>
              </a:lnSpc>
              <a:spcAft>
                <a:spcPts val="0"/>
              </a:spcAft>
              <a:buFont typeface="Arial" panose="020B0604020202020204" pitchFamily="34" charset="0"/>
              <a:buChar char="•"/>
            </a:pPr>
            <a:endParaRPr lang="de-DE" sz="1400" dirty="0">
              <a:solidFill>
                <a:schemeClr val="tx2">
                  <a:lumMod val="90000"/>
                  <a:lumOff val="10000"/>
                </a:schemeClr>
              </a:solidFill>
              <a:sym typeface="Wingdings" panose="05000000000000000000" pitchFamily="2" charset="2"/>
            </a:endParaRPr>
          </a:p>
        </p:txBody>
      </p:sp>
      <p:sp>
        <p:nvSpPr>
          <p:cNvPr id="4" name="Fußzeilenplatzhalter 3">
            <a:extLst>
              <a:ext uri="{FF2B5EF4-FFF2-40B4-BE49-F238E27FC236}">
                <a16:creationId xmlns:a16="http://schemas.microsoft.com/office/drawing/2014/main" id="{B6A1BCEE-1A6E-645B-6B18-DC51BB4CC9D0}"/>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E474163D-1178-898D-65DB-43B4283835DA}"/>
              </a:ext>
            </a:extLst>
          </p:cNvPr>
          <p:cNvSpPr>
            <a:spLocks noGrp="1"/>
          </p:cNvSpPr>
          <p:nvPr>
            <p:ph type="sldNum" sz="quarter" idx="12"/>
          </p:nvPr>
        </p:nvSpPr>
        <p:spPr/>
        <p:txBody>
          <a:bodyPr/>
          <a:lstStyle/>
          <a:p>
            <a:fld id="{6C8FC03C-C266-4645-ABC5-645062898383}" type="slidenum">
              <a:rPr lang="de-DE" smtClean="0"/>
              <a:pPr/>
              <a:t>4</a:t>
            </a:fld>
            <a:r>
              <a:rPr lang="de-DE"/>
              <a:t> </a:t>
            </a:r>
            <a:endParaRPr lang="de-DE" dirty="0"/>
          </a:p>
        </p:txBody>
      </p:sp>
      <p:cxnSp>
        <p:nvCxnSpPr>
          <p:cNvPr id="7" name="Gerader Verbinder 6">
            <a:extLst>
              <a:ext uri="{FF2B5EF4-FFF2-40B4-BE49-F238E27FC236}">
                <a16:creationId xmlns:a16="http://schemas.microsoft.com/office/drawing/2014/main" id="{CA3E40E7-FFC3-28B8-ADF0-35924E308758}"/>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23140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490BE-49F7-BB9E-AC06-8B1A86CE072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C8190D7-D5BF-D9AB-BFDE-4B61B864CA40}"/>
              </a:ext>
            </a:extLst>
          </p:cNvPr>
          <p:cNvSpPr>
            <a:spLocks noGrp="1"/>
          </p:cNvSpPr>
          <p:nvPr>
            <p:ph type="title"/>
          </p:nvPr>
        </p:nvSpPr>
        <p:spPr>
          <a:xfrm>
            <a:off x="576000" y="207185"/>
            <a:ext cx="7560000" cy="468000"/>
          </a:xfrm>
        </p:spPr>
        <p:txBody>
          <a:bodyPr/>
          <a:lstStyle/>
          <a:p>
            <a:pPr algn="ctr"/>
            <a:r>
              <a:rPr lang="de-DE" sz="2400" b="1" dirty="0">
                <a:solidFill>
                  <a:schemeClr val="bg2"/>
                </a:solidFill>
              </a:rPr>
              <a:t>3. Theoretische Zugänge: </a:t>
            </a:r>
            <a:br>
              <a:rPr lang="de-DE" sz="2400" b="1" dirty="0">
                <a:solidFill>
                  <a:schemeClr val="bg2"/>
                </a:solidFill>
              </a:rPr>
            </a:br>
            <a:r>
              <a:rPr lang="de-DE" sz="2400" b="1" dirty="0">
                <a:solidFill>
                  <a:schemeClr val="bg2"/>
                </a:solidFill>
              </a:rPr>
              <a:t>Psychoanalyse als Inspiration </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018D0A13-CC93-4404-0113-EF8F29326142}"/>
              </a:ext>
            </a:extLst>
          </p:cNvPr>
          <p:cNvSpPr>
            <a:spLocks noGrp="1"/>
          </p:cNvSpPr>
          <p:nvPr>
            <p:ph idx="1"/>
          </p:nvPr>
        </p:nvSpPr>
        <p:spPr>
          <a:xfrm>
            <a:off x="450000" y="1278664"/>
            <a:ext cx="8244472" cy="2936386"/>
          </a:xfrm>
        </p:spPr>
        <p:txBody>
          <a:bodyPr/>
          <a:lstStyle/>
          <a:p>
            <a:pPr lvl="2" algn="just">
              <a:lnSpc>
                <a:spcPct val="100000"/>
              </a:lnSpc>
              <a:spcAft>
                <a:spcPts val="0"/>
              </a:spcAft>
              <a:buFont typeface="Arial" panose="020B0604020202020204" pitchFamily="34" charset="0"/>
              <a:buChar char="•"/>
            </a:pPr>
            <a:r>
              <a:rPr lang="de-DE" sz="1800" dirty="0"/>
              <a:t>Tiefenhermeneutik begründet von Alfred Lorenzer (Psychoanalytiker und Soziologe, 1922-2002)</a:t>
            </a:r>
          </a:p>
          <a:p>
            <a:pPr lvl="2" algn="just">
              <a:lnSpc>
                <a:spcPct val="100000"/>
              </a:lnSpc>
              <a:spcAft>
                <a:spcPts val="0"/>
              </a:spcAft>
              <a:buFont typeface="Arial" panose="020B0604020202020204" pitchFamily="34" charset="0"/>
              <a:buChar char="•"/>
            </a:pPr>
            <a:r>
              <a:rPr lang="de-DE" sz="1800" dirty="0"/>
              <a:t>Psychoanalyse dient zwar als wichtige Inspiration für die Tiefenhermeneutik, allerdings: Psychoanalyse hier </a:t>
            </a:r>
            <a:r>
              <a:rPr lang="de-DE" sz="1800" b="1" dirty="0"/>
              <a:t>nicht</a:t>
            </a:r>
            <a:r>
              <a:rPr lang="de-DE" sz="1800" dirty="0"/>
              <a:t> als Naturwissenschaft / rein klinische Praxis</a:t>
            </a:r>
          </a:p>
          <a:p>
            <a:pPr lvl="2" algn="just">
              <a:lnSpc>
                <a:spcPct val="100000"/>
              </a:lnSpc>
              <a:spcAft>
                <a:spcPts val="0"/>
              </a:spcAft>
              <a:buFont typeface="Arial" panose="020B0604020202020204" pitchFamily="34" charset="0"/>
              <a:buChar char="•"/>
            </a:pPr>
            <a:r>
              <a:rPr lang="de-DE" sz="1800" dirty="0"/>
              <a:t>Tiefenhermeneutik meint keine „Psychologisierung und Pathologisierung sozialer Phänomene (König 2022, S. 257)</a:t>
            </a:r>
          </a:p>
          <a:p>
            <a:pPr lvl="2" algn="just">
              <a:lnSpc>
                <a:spcPct val="100000"/>
              </a:lnSpc>
              <a:spcAft>
                <a:spcPts val="0"/>
              </a:spcAft>
              <a:buFont typeface="Arial" panose="020B0604020202020204" pitchFamily="34" charset="0"/>
              <a:buChar char="•"/>
            </a:pPr>
            <a:endParaRPr lang="de-DE" sz="1600" dirty="0"/>
          </a:p>
          <a:p>
            <a:pPr marL="0" lvl="2" indent="0" algn="just">
              <a:lnSpc>
                <a:spcPct val="100000"/>
              </a:lnSpc>
              <a:spcAft>
                <a:spcPts val="0"/>
              </a:spcAft>
              <a:buNone/>
            </a:pPr>
            <a:endParaRPr lang="de-DE" sz="1600" dirty="0"/>
          </a:p>
        </p:txBody>
      </p:sp>
      <p:sp>
        <p:nvSpPr>
          <p:cNvPr id="4" name="Fußzeilenplatzhalter 3">
            <a:extLst>
              <a:ext uri="{FF2B5EF4-FFF2-40B4-BE49-F238E27FC236}">
                <a16:creationId xmlns:a16="http://schemas.microsoft.com/office/drawing/2014/main" id="{B64B125D-E98D-760D-A499-EF625478BEB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96418FBF-6090-3030-AE84-5B253D4C7337}"/>
              </a:ext>
            </a:extLst>
          </p:cNvPr>
          <p:cNvSpPr>
            <a:spLocks noGrp="1"/>
          </p:cNvSpPr>
          <p:nvPr>
            <p:ph type="sldNum" sz="quarter" idx="12"/>
          </p:nvPr>
        </p:nvSpPr>
        <p:spPr/>
        <p:txBody>
          <a:bodyPr/>
          <a:lstStyle/>
          <a:p>
            <a:fld id="{6C8FC03C-C266-4645-ABC5-645062898383}" type="slidenum">
              <a:rPr lang="de-DE" smtClean="0"/>
              <a:pPr/>
              <a:t>5</a:t>
            </a:fld>
            <a:r>
              <a:rPr lang="de-DE"/>
              <a:t> </a:t>
            </a:r>
            <a:endParaRPr lang="de-DE" dirty="0"/>
          </a:p>
        </p:txBody>
      </p:sp>
      <p:cxnSp>
        <p:nvCxnSpPr>
          <p:cNvPr id="7" name="Gerader Verbinder 6">
            <a:extLst>
              <a:ext uri="{FF2B5EF4-FFF2-40B4-BE49-F238E27FC236}">
                <a16:creationId xmlns:a16="http://schemas.microsoft.com/office/drawing/2014/main" id="{0D36CF34-63B0-761C-33B8-74C458A98A1A}"/>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219848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1CDB1D-AD4A-B672-B953-652968BA6F2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5DE6C46-69B9-E5DB-4CD1-F1F9E37F4F93}"/>
              </a:ext>
            </a:extLst>
          </p:cNvPr>
          <p:cNvSpPr>
            <a:spLocks noGrp="1"/>
          </p:cNvSpPr>
          <p:nvPr>
            <p:ph type="title"/>
          </p:nvPr>
        </p:nvSpPr>
        <p:spPr>
          <a:xfrm>
            <a:off x="576000" y="207185"/>
            <a:ext cx="7560000" cy="468000"/>
          </a:xfrm>
        </p:spPr>
        <p:txBody>
          <a:bodyPr/>
          <a:lstStyle/>
          <a:p>
            <a:pPr algn="ctr"/>
            <a:r>
              <a:rPr lang="de-DE" sz="2400" b="1" dirty="0">
                <a:solidFill>
                  <a:schemeClr val="bg2"/>
                </a:solidFill>
              </a:rPr>
              <a:t>3. Theoretische Zugänge: </a:t>
            </a:r>
            <a:br>
              <a:rPr lang="de-DE" sz="2400" b="1" dirty="0">
                <a:solidFill>
                  <a:schemeClr val="bg2"/>
                </a:solidFill>
              </a:rPr>
            </a:br>
            <a:r>
              <a:rPr lang="de-DE" sz="2400" b="1" dirty="0">
                <a:solidFill>
                  <a:schemeClr val="bg2"/>
                </a:solidFill>
              </a:rPr>
              <a:t>Szenisches Verhalten und latenter Sinn </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7A49D645-4775-1038-92E3-83BF7EC43BFA}"/>
              </a:ext>
            </a:extLst>
          </p:cNvPr>
          <p:cNvSpPr>
            <a:spLocks noGrp="1"/>
          </p:cNvSpPr>
          <p:nvPr>
            <p:ph idx="1"/>
          </p:nvPr>
        </p:nvSpPr>
        <p:spPr>
          <a:xfrm>
            <a:off x="449764" y="987574"/>
            <a:ext cx="8244472" cy="2936386"/>
          </a:xfrm>
        </p:spPr>
        <p:txBody>
          <a:bodyPr/>
          <a:lstStyle/>
          <a:p>
            <a:pPr marL="285750" indent="-285750" algn="just">
              <a:buFont typeface="Arial" panose="020B0604020202020204" pitchFamily="34" charset="0"/>
              <a:buChar char="•"/>
            </a:pPr>
            <a:r>
              <a:rPr lang="de-DE" sz="1600" b="0" dirty="0"/>
              <a:t>„man nicht einfach die Begriffe [der Psychoanalyse], wohl aber die in der klinischen Praxis entwickelte </a:t>
            </a:r>
            <a:r>
              <a:rPr lang="de-DE" sz="1600" dirty="0"/>
              <a:t>Methode des szenischen Verstehens </a:t>
            </a:r>
            <a:r>
              <a:rPr lang="de-DE" sz="1600" b="0" dirty="0"/>
              <a:t>auf die soziale Welt anwendet, sie allerdings dem jenseits der Couch gelegenen Forschungsgegenstand entsprechend modifizieren muss“ (König 2022, S. 257)</a:t>
            </a:r>
          </a:p>
          <a:p>
            <a:pPr marL="285750" indent="-285750" algn="just">
              <a:buFont typeface="Arial" panose="020B0604020202020204" pitchFamily="34" charset="0"/>
              <a:buChar char="•"/>
            </a:pPr>
            <a:r>
              <a:rPr lang="de-DE" sz="1600" b="0" dirty="0"/>
              <a:t>„Szenisches Interpretieren erschließt […] einen hinter dem manifesten Sinn verborgenen </a:t>
            </a:r>
            <a:r>
              <a:rPr lang="de-DE" sz="1600" dirty="0"/>
              <a:t>latenten Sinn</a:t>
            </a:r>
            <a:r>
              <a:rPr lang="de-DE" sz="1600" b="0" dirty="0"/>
              <a:t>, der aufgrund seiner sozialen Anstößigkeit den herrschenden Diskurs unterläuft.“ (König 2022, S. 260)</a:t>
            </a:r>
          </a:p>
          <a:p>
            <a:pPr marL="285750" indent="-285750" algn="just">
              <a:buFont typeface="Arial" panose="020B0604020202020204" pitchFamily="34" charset="0"/>
              <a:buChar char="•"/>
            </a:pPr>
            <a:r>
              <a:rPr lang="de-DE" sz="1600" b="0" dirty="0"/>
              <a:t>„Im Alltag gehe es [gemäß Alfred Lorenzer] um das </a:t>
            </a:r>
            <a:r>
              <a:rPr lang="de-DE" sz="1600" b="0" i="1" dirty="0"/>
              <a:t>logische Verstehen </a:t>
            </a:r>
            <a:r>
              <a:rPr lang="de-DE" sz="1600" b="0" dirty="0"/>
              <a:t>der Sätze und um das </a:t>
            </a:r>
            <a:r>
              <a:rPr lang="de-DE" sz="1600" b="0" i="1" dirty="0"/>
              <a:t>psychologische Verstehen </a:t>
            </a:r>
            <a:r>
              <a:rPr lang="de-DE" sz="1600" b="0" dirty="0"/>
              <a:t>der Stimmungslage der Sprecherin, die sich in Wortwahl und Gesten ausdrücke. </a:t>
            </a:r>
            <a:r>
              <a:rPr lang="de-DE" sz="1600" b="0" i="1" dirty="0"/>
              <a:t>Szenisches Verstehen </a:t>
            </a:r>
            <a:r>
              <a:rPr lang="de-DE" sz="1600" b="0" dirty="0"/>
              <a:t>heiße im Unterschied dazu, dass der Analytiker den logischen Sinn der Sätze und das psychologische Verstehen der Analysandin auf das eigene Erleben wirken lasse, um aufgrund der Reflexion der eigenen emotionalen Reaktionen die zwischen ihnen Gestalt annehmende Beziehungsszene zu verstehen“ (König 2022, S. 259; </a:t>
            </a:r>
            <a:r>
              <a:rPr lang="de-DE" sz="1600" b="0" dirty="0" err="1"/>
              <a:t>Herv</a:t>
            </a:r>
            <a:r>
              <a:rPr lang="de-DE" sz="1600" b="0" dirty="0"/>
              <a:t>. im Orig.)</a:t>
            </a:r>
          </a:p>
          <a:p>
            <a:pPr lvl="2" algn="just">
              <a:lnSpc>
                <a:spcPct val="100000"/>
              </a:lnSpc>
              <a:spcAft>
                <a:spcPts val="0"/>
              </a:spcAft>
              <a:buFont typeface="Arial" panose="020B0604020202020204" pitchFamily="34" charset="0"/>
              <a:buChar char="•"/>
            </a:pPr>
            <a:endParaRPr lang="de-DE" sz="1600" dirty="0"/>
          </a:p>
          <a:p>
            <a:pPr marL="0" lvl="2" indent="0" algn="just">
              <a:lnSpc>
                <a:spcPct val="100000"/>
              </a:lnSpc>
              <a:spcAft>
                <a:spcPts val="0"/>
              </a:spcAft>
              <a:buNone/>
            </a:pPr>
            <a:endParaRPr lang="de-DE" sz="1600" dirty="0"/>
          </a:p>
        </p:txBody>
      </p:sp>
      <p:sp>
        <p:nvSpPr>
          <p:cNvPr id="4" name="Fußzeilenplatzhalter 3">
            <a:extLst>
              <a:ext uri="{FF2B5EF4-FFF2-40B4-BE49-F238E27FC236}">
                <a16:creationId xmlns:a16="http://schemas.microsoft.com/office/drawing/2014/main" id="{5BAA9AB7-215C-724C-74EC-68A794ED4291}"/>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0B1C8F35-A702-A4F9-3EE7-8F9FA3E45F40}"/>
              </a:ext>
            </a:extLst>
          </p:cNvPr>
          <p:cNvSpPr>
            <a:spLocks noGrp="1"/>
          </p:cNvSpPr>
          <p:nvPr>
            <p:ph type="sldNum" sz="quarter" idx="12"/>
          </p:nvPr>
        </p:nvSpPr>
        <p:spPr/>
        <p:txBody>
          <a:bodyPr/>
          <a:lstStyle/>
          <a:p>
            <a:fld id="{6C8FC03C-C266-4645-ABC5-645062898383}" type="slidenum">
              <a:rPr lang="de-DE" smtClean="0"/>
              <a:pPr/>
              <a:t>6</a:t>
            </a:fld>
            <a:r>
              <a:rPr lang="de-DE"/>
              <a:t> </a:t>
            </a:r>
            <a:endParaRPr lang="de-DE" dirty="0"/>
          </a:p>
        </p:txBody>
      </p:sp>
      <p:cxnSp>
        <p:nvCxnSpPr>
          <p:cNvPr id="7" name="Gerader Verbinder 6">
            <a:extLst>
              <a:ext uri="{FF2B5EF4-FFF2-40B4-BE49-F238E27FC236}">
                <a16:creationId xmlns:a16="http://schemas.microsoft.com/office/drawing/2014/main" id="{51870179-70AA-7EF6-7D51-AB055EF47EE2}"/>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672114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92E2A5-FE75-6BFD-0073-87AD4079952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EE5F3C1-3291-9B4F-602B-BB6855E9E5CE}"/>
              </a:ext>
            </a:extLst>
          </p:cNvPr>
          <p:cNvSpPr>
            <a:spLocks noGrp="1"/>
          </p:cNvSpPr>
          <p:nvPr>
            <p:ph type="title"/>
          </p:nvPr>
        </p:nvSpPr>
        <p:spPr>
          <a:xfrm>
            <a:off x="576000" y="207185"/>
            <a:ext cx="7560000" cy="468000"/>
          </a:xfrm>
        </p:spPr>
        <p:txBody>
          <a:bodyPr/>
          <a:lstStyle/>
          <a:p>
            <a:pPr algn="ctr"/>
            <a:r>
              <a:rPr lang="de-DE" sz="2400" b="1" dirty="0">
                <a:solidFill>
                  <a:schemeClr val="bg2"/>
                </a:solidFill>
              </a:rPr>
              <a:t>3. Theoretische Zugänge: </a:t>
            </a:r>
            <a:br>
              <a:rPr lang="de-DE" sz="2400" b="1" dirty="0">
                <a:solidFill>
                  <a:schemeClr val="bg2"/>
                </a:solidFill>
              </a:rPr>
            </a:br>
            <a:r>
              <a:rPr lang="de-DE" sz="2400" b="1" dirty="0">
                <a:solidFill>
                  <a:schemeClr val="bg2"/>
                </a:solidFill>
              </a:rPr>
              <a:t>Szenisches Verhalten und latenter Sinn </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FE73A656-75D7-1808-FDCE-684EDB634F3A}"/>
              </a:ext>
            </a:extLst>
          </p:cNvPr>
          <p:cNvSpPr>
            <a:spLocks noGrp="1"/>
          </p:cNvSpPr>
          <p:nvPr>
            <p:ph idx="1"/>
          </p:nvPr>
        </p:nvSpPr>
        <p:spPr>
          <a:xfrm>
            <a:off x="449764" y="1219540"/>
            <a:ext cx="8244472" cy="2936386"/>
          </a:xfrm>
        </p:spPr>
        <p:txBody>
          <a:bodyPr/>
          <a:lstStyle/>
          <a:p>
            <a:pPr marL="285750" indent="-285750" algn="just">
              <a:buFont typeface="Arial" panose="020B0604020202020204" pitchFamily="34" charset="0"/>
              <a:buChar char="•"/>
            </a:pPr>
            <a:r>
              <a:rPr lang="de-DE" sz="1600" u="sng" dirty="0"/>
              <a:t>verschiedene </a:t>
            </a:r>
            <a:r>
              <a:rPr lang="de-DE" sz="1600" u="sng" dirty="0" err="1"/>
              <a:t>Verstehensebenen</a:t>
            </a:r>
            <a:r>
              <a:rPr lang="de-DE" sz="1600" u="sng" dirty="0"/>
              <a:t>:</a:t>
            </a:r>
          </a:p>
          <a:p>
            <a:pPr marL="285750" indent="-285750" algn="just">
              <a:buFont typeface="Wingdings" panose="05000000000000000000" pitchFamily="2" charset="2"/>
              <a:buChar char="à"/>
            </a:pPr>
            <a:r>
              <a:rPr lang="de-DE" sz="1600" dirty="0">
                <a:sym typeface="Wingdings" panose="05000000000000000000" pitchFamily="2" charset="2"/>
              </a:rPr>
              <a:t>logisches Verstehen </a:t>
            </a:r>
            <a:r>
              <a:rPr lang="de-DE" sz="1600" b="0" dirty="0">
                <a:sym typeface="Wingdings" panose="05000000000000000000" pitchFamily="2" charset="2"/>
              </a:rPr>
              <a:t>des sachlichen Gehalts von Kommunikation und Interaktion (Verstehen des Gesprochenen; Worüber wird gesprochen?)</a:t>
            </a:r>
          </a:p>
          <a:p>
            <a:pPr marL="285750" indent="-285750" algn="just">
              <a:buFont typeface="Wingdings" panose="05000000000000000000" pitchFamily="2" charset="2"/>
              <a:buChar char="à"/>
            </a:pPr>
            <a:r>
              <a:rPr lang="de-DE" sz="1600" dirty="0">
                <a:sym typeface="Wingdings" panose="05000000000000000000" pitchFamily="2" charset="2"/>
              </a:rPr>
              <a:t>psychologisches Verstehen </a:t>
            </a:r>
            <a:r>
              <a:rPr lang="de-DE" sz="1600" b="0" dirty="0">
                <a:sym typeface="Wingdings" panose="05000000000000000000" pitchFamily="2" charset="2"/>
              </a:rPr>
              <a:t>des emotionalen Beziehungsgehalts (Verstehen des Sprechers; Wie wird miteinander gesprochen?)</a:t>
            </a:r>
          </a:p>
          <a:p>
            <a:pPr marL="285750" indent="-285750" algn="just">
              <a:buFont typeface="Wingdings" panose="05000000000000000000" pitchFamily="2" charset="2"/>
              <a:buChar char="à"/>
            </a:pPr>
            <a:r>
              <a:rPr lang="de-DE" sz="1600" dirty="0">
                <a:sym typeface="Wingdings" panose="05000000000000000000" pitchFamily="2" charset="2"/>
              </a:rPr>
              <a:t>szenisches Verstehen </a:t>
            </a:r>
            <a:r>
              <a:rPr lang="de-DE" sz="1600" b="0" dirty="0">
                <a:sym typeface="Wingdings" panose="05000000000000000000" pitchFamily="2" charset="2"/>
              </a:rPr>
              <a:t>derjenigen Muster einer Szene, welche die Lebensäußerungen mitorganisieren (Verstehen der Situation; Wie wird worüber gesprochen?)</a:t>
            </a:r>
          </a:p>
          <a:p>
            <a:pPr marL="285750" indent="-285750" algn="just">
              <a:buFont typeface="Wingdings" panose="05000000000000000000" pitchFamily="2" charset="2"/>
              <a:buChar char="à"/>
            </a:pPr>
            <a:r>
              <a:rPr lang="de-DE" sz="1600" dirty="0">
                <a:solidFill>
                  <a:schemeClr val="accent3"/>
                </a:solidFill>
                <a:sym typeface="Wingdings" panose="05000000000000000000" pitchFamily="2" charset="2"/>
              </a:rPr>
              <a:t>tiefenhermeneutisches Verstehen </a:t>
            </a:r>
            <a:r>
              <a:rPr lang="de-DE" sz="1600" b="0" dirty="0">
                <a:solidFill>
                  <a:schemeClr val="accent3"/>
                </a:solidFill>
                <a:sym typeface="Wingdings" panose="05000000000000000000" pitchFamily="2" charset="2"/>
              </a:rPr>
              <a:t>der in Szenen verborgenen Wünsche und Abwehrvorgänge (Warum wird wie worüber gesprochen?)</a:t>
            </a:r>
          </a:p>
          <a:p>
            <a:pPr marL="285750" indent="-285750" algn="just">
              <a:buFont typeface="Wingdings" panose="05000000000000000000" pitchFamily="2" charset="2"/>
              <a:buChar char="à"/>
            </a:pPr>
            <a:endParaRPr lang="de-DE" sz="1600" dirty="0"/>
          </a:p>
          <a:p>
            <a:pPr marL="0" lvl="2" indent="0" algn="just">
              <a:lnSpc>
                <a:spcPct val="100000"/>
              </a:lnSpc>
              <a:spcAft>
                <a:spcPts val="0"/>
              </a:spcAft>
              <a:buNone/>
            </a:pPr>
            <a:endParaRPr lang="de-DE" sz="1600" dirty="0"/>
          </a:p>
        </p:txBody>
      </p:sp>
      <p:sp>
        <p:nvSpPr>
          <p:cNvPr id="4" name="Fußzeilenplatzhalter 3">
            <a:extLst>
              <a:ext uri="{FF2B5EF4-FFF2-40B4-BE49-F238E27FC236}">
                <a16:creationId xmlns:a16="http://schemas.microsoft.com/office/drawing/2014/main" id="{B0CA928A-0268-007D-172D-6E3E601073C8}"/>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B799E8C4-69D0-B8C3-C039-142428A1327A}"/>
              </a:ext>
            </a:extLst>
          </p:cNvPr>
          <p:cNvSpPr>
            <a:spLocks noGrp="1"/>
          </p:cNvSpPr>
          <p:nvPr>
            <p:ph type="sldNum" sz="quarter" idx="12"/>
          </p:nvPr>
        </p:nvSpPr>
        <p:spPr/>
        <p:txBody>
          <a:bodyPr/>
          <a:lstStyle/>
          <a:p>
            <a:fld id="{6C8FC03C-C266-4645-ABC5-645062898383}" type="slidenum">
              <a:rPr lang="de-DE" smtClean="0"/>
              <a:pPr/>
              <a:t>7</a:t>
            </a:fld>
            <a:r>
              <a:rPr lang="de-DE"/>
              <a:t> </a:t>
            </a:r>
            <a:endParaRPr lang="de-DE" dirty="0"/>
          </a:p>
        </p:txBody>
      </p:sp>
      <p:cxnSp>
        <p:nvCxnSpPr>
          <p:cNvPr id="7" name="Gerader Verbinder 6">
            <a:extLst>
              <a:ext uri="{FF2B5EF4-FFF2-40B4-BE49-F238E27FC236}">
                <a16:creationId xmlns:a16="http://schemas.microsoft.com/office/drawing/2014/main" id="{072AEDFD-5474-E669-F083-BE358CEA913D}"/>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859728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D0A065-07E6-EBCF-B35B-B3DAF89F122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052F871-29FB-B32D-892F-71A7A5D40328}"/>
              </a:ext>
            </a:extLst>
          </p:cNvPr>
          <p:cNvSpPr>
            <a:spLocks noGrp="1"/>
          </p:cNvSpPr>
          <p:nvPr>
            <p:ph type="title"/>
          </p:nvPr>
        </p:nvSpPr>
        <p:spPr>
          <a:xfrm>
            <a:off x="576000" y="207185"/>
            <a:ext cx="7560000" cy="468000"/>
          </a:xfrm>
        </p:spPr>
        <p:txBody>
          <a:bodyPr/>
          <a:lstStyle/>
          <a:p>
            <a:pPr algn="ctr"/>
            <a:r>
              <a:rPr lang="de-DE" sz="2400" b="1" dirty="0">
                <a:solidFill>
                  <a:schemeClr val="bg2"/>
                </a:solidFill>
              </a:rPr>
              <a:t>3. Theoretische Zugänge: </a:t>
            </a:r>
            <a:br>
              <a:rPr lang="de-DE" sz="2400" b="1" dirty="0">
                <a:solidFill>
                  <a:schemeClr val="bg2"/>
                </a:solidFill>
              </a:rPr>
            </a:br>
            <a:r>
              <a:rPr lang="de-DE" sz="2400" b="1" dirty="0">
                <a:solidFill>
                  <a:schemeClr val="bg2"/>
                </a:solidFill>
              </a:rPr>
              <a:t>Szenisches Verhalten und latenter Sinn </a:t>
            </a:r>
            <a:br>
              <a:rPr lang="de-DE" sz="2400" b="1" dirty="0">
                <a:solidFill>
                  <a:schemeClr val="tx2">
                    <a:lumMod val="90000"/>
                    <a:lumOff val="10000"/>
                  </a:schemeClr>
                </a:solidFill>
              </a:rPr>
            </a:br>
            <a:endParaRPr lang="de-DE" sz="2400" b="1" dirty="0">
              <a:solidFill>
                <a:schemeClr val="accent3">
                  <a:lumMod val="75000"/>
                </a:schemeClr>
              </a:solidFill>
            </a:endParaRPr>
          </a:p>
        </p:txBody>
      </p:sp>
      <p:sp>
        <p:nvSpPr>
          <p:cNvPr id="3" name="Inhaltsplatzhalter 2">
            <a:extLst>
              <a:ext uri="{FF2B5EF4-FFF2-40B4-BE49-F238E27FC236}">
                <a16:creationId xmlns:a16="http://schemas.microsoft.com/office/drawing/2014/main" id="{00E087D3-5274-E73C-DD11-91F9C6284733}"/>
              </a:ext>
            </a:extLst>
          </p:cNvPr>
          <p:cNvSpPr>
            <a:spLocks noGrp="1"/>
          </p:cNvSpPr>
          <p:nvPr>
            <p:ph idx="1"/>
          </p:nvPr>
        </p:nvSpPr>
        <p:spPr>
          <a:xfrm>
            <a:off x="449764" y="1219540"/>
            <a:ext cx="8244472" cy="2936386"/>
          </a:xfrm>
        </p:spPr>
        <p:txBody>
          <a:bodyPr/>
          <a:lstStyle/>
          <a:p>
            <a:pPr marL="285750" indent="-285750" algn="just">
              <a:buFont typeface="Arial" panose="020B0604020202020204" pitchFamily="34" charset="0"/>
              <a:buChar char="•"/>
            </a:pPr>
            <a:r>
              <a:rPr lang="de-DE" sz="1600" u="sng" dirty="0"/>
              <a:t>Das Ungesagte oder Unsagbare: </a:t>
            </a:r>
            <a:r>
              <a:rPr lang="de-DE" sz="1600" b="0" dirty="0"/>
              <a:t>Tiefenhermeneutik hat zum Ziel, das Ungesagte oder Unsagbare zu erfassen, das der soziale Diskurs verschweigt. Diese Aspekte zeigen sich nur auf der </a:t>
            </a:r>
            <a:r>
              <a:rPr lang="de-DE" sz="1600" dirty="0"/>
              <a:t>latenten</a:t>
            </a:r>
            <a:r>
              <a:rPr lang="de-DE" sz="1600" b="0" dirty="0"/>
              <a:t> Sinnebene und bleiben auf manifester Ebene verborgen. </a:t>
            </a:r>
            <a:r>
              <a:rPr lang="de-DE" sz="1600" b="0" dirty="0">
                <a:sym typeface="Wingdings" panose="05000000000000000000" pitchFamily="2" charset="2"/>
              </a:rPr>
              <a:t> Es geht darum, die verborgenen Bedeutungen und tiefenstrukturellen Aspekte sozialer Interaktionen zu erkennen.</a:t>
            </a:r>
          </a:p>
          <a:p>
            <a:pPr marL="285750" indent="-285750" algn="just">
              <a:buFont typeface="Arial" panose="020B0604020202020204" pitchFamily="34" charset="0"/>
              <a:buChar char="•"/>
            </a:pPr>
            <a:r>
              <a:rPr lang="de-DE" sz="1600" u="sng" dirty="0">
                <a:sym typeface="Wingdings" panose="05000000000000000000" pitchFamily="2" charset="2"/>
              </a:rPr>
              <a:t>Doppeldeutigkeit des sozialen Handelns: </a:t>
            </a:r>
            <a:r>
              <a:rPr lang="de-DE" sz="1600" b="0" dirty="0">
                <a:sym typeface="Wingdings" panose="05000000000000000000" pitchFamily="2" charset="2"/>
              </a:rPr>
              <a:t>Soziales Handeln wird aus der Perspektive der Subjekte betrachtet, die auf der manifesten Ebene der sozialen Interaktion sozial akzeptierte Lebensentwürfe kommunizieren. Gleichzeitig inszenieren sie „verpönte“ Lebensentwürfe auf der latenten Sinnebene.  Diese Doppeldeutigkeit bedeutet, dass soziale Interaktionen oft sowohl eine offensichtliche als auch eine </a:t>
            </a:r>
            <a:r>
              <a:rPr lang="de-DE" sz="1600" dirty="0">
                <a:sym typeface="Wingdings" panose="05000000000000000000" pitchFamily="2" charset="2"/>
              </a:rPr>
              <a:t>verborgene Bedeutungsebene</a:t>
            </a:r>
            <a:r>
              <a:rPr lang="de-DE" sz="1600" b="0" dirty="0">
                <a:sym typeface="Wingdings" panose="05000000000000000000" pitchFamily="2" charset="2"/>
              </a:rPr>
              <a:t> haben. </a:t>
            </a:r>
            <a:endParaRPr lang="de-DE" sz="1600" u="sng" dirty="0"/>
          </a:p>
          <a:p>
            <a:pPr marL="0" lvl="2" indent="0" algn="just">
              <a:lnSpc>
                <a:spcPct val="100000"/>
              </a:lnSpc>
              <a:spcAft>
                <a:spcPts val="0"/>
              </a:spcAft>
              <a:buNone/>
            </a:pPr>
            <a:endParaRPr lang="de-DE" sz="1600" dirty="0"/>
          </a:p>
        </p:txBody>
      </p:sp>
      <p:sp>
        <p:nvSpPr>
          <p:cNvPr id="4" name="Fußzeilenplatzhalter 3">
            <a:extLst>
              <a:ext uri="{FF2B5EF4-FFF2-40B4-BE49-F238E27FC236}">
                <a16:creationId xmlns:a16="http://schemas.microsoft.com/office/drawing/2014/main" id="{88BA12C1-FC7E-29AB-4808-B904620BEEBF}"/>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501C1539-FBB3-581A-B1A3-58A5F3AD8380}"/>
              </a:ext>
            </a:extLst>
          </p:cNvPr>
          <p:cNvSpPr>
            <a:spLocks noGrp="1"/>
          </p:cNvSpPr>
          <p:nvPr>
            <p:ph type="sldNum" sz="quarter" idx="12"/>
          </p:nvPr>
        </p:nvSpPr>
        <p:spPr/>
        <p:txBody>
          <a:bodyPr/>
          <a:lstStyle/>
          <a:p>
            <a:fld id="{6C8FC03C-C266-4645-ABC5-645062898383}" type="slidenum">
              <a:rPr lang="de-DE" smtClean="0"/>
              <a:pPr/>
              <a:t>8</a:t>
            </a:fld>
            <a:r>
              <a:rPr lang="de-DE"/>
              <a:t> </a:t>
            </a:r>
            <a:endParaRPr lang="de-DE" dirty="0"/>
          </a:p>
        </p:txBody>
      </p:sp>
      <p:cxnSp>
        <p:nvCxnSpPr>
          <p:cNvPr id="7" name="Gerader Verbinder 6">
            <a:extLst>
              <a:ext uri="{FF2B5EF4-FFF2-40B4-BE49-F238E27FC236}">
                <a16:creationId xmlns:a16="http://schemas.microsoft.com/office/drawing/2014/main" id="{604D31FE-EDE6-59CF-349A-D3C80B8494CE}"/>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2955008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773E12-17F6-D5A2-56CD-60F48947BFF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E3FD283-B5A3-DA92-AC65-35BEFD49EE43}"/>
              </a:ext>
            </a:extLst>
          </p:cNvPr>
          <p:cNvSpPr>
            <a:spLocks noGrp="1"/>
          </p:cNvSpPr>
          <p:nvPr>
            <p:ph type="title"/>
          </p:nvPr>
        </p:nvSpPr>
        <p:spPr>
          <a:xfrm>
            <a:off x="576000" y="207185"/>
            <a:ext cx="7560000" cy="468000"/>
          </a:xfrm>
        </p:spPr>
        <p:txBody>
          <a:bodyPr/>
          <a:lstStyle/>
          <a:p>
            <a:pPr algn="ctr"/>
            <a:r>
              <a:rPr lang="de-DE" sz="2400" b="1" dirty="0">
                <a:solidFill>
                  <a:schemeClr val="bg2"/>
                </a:solidFill>
              </a:rPr>
              <a:t>3. Theoretische Zugänge: </a:t>
            </a:r>
            <a:br>
              <a:rPr lang="de-DE" sz="2400" b="1" dirty="0">
                <a:solidFill>
                  <a:schemeClr val="bg2"/>
                </a:solidFill>
              </a:rPr>
            </a:br>
            <a:r>
              <a:rPr lang="de-DE" sz="2400" b="1" dirty="0">
                <a:solidFill>
                  <a:schemeClr val="bg2"/>
                </a:solidFill>
              </a:rPr>
              <a:t>Formen der Interaktion </a:t>
            </a:r>
            <a:br>
              <a:rPr lang="de-DE" sz="2400" b="1" dirty="0">
                <a:solidFill>
                  <a:schemeClr val="tx2">
                    <a:lumMod val="90000"/>
                    <a:lumOff val="10000"/>
                  </a:schemeClr>
                </a:solidFill>
              </a:rPr>
            </a:br>
            <a:endParaRPr lang="de-DE" sz="2400" b="1" dirty="0">
              <a:solidFill>
                <a:schemeClr val="accent3">
                  <a:lumMod val="75000"/>
                </a:schemeClr>
              </a:solidFill>
            </a:endParaRPr>
          </a:p>
        </p:txBody>
      </p:sp>
      <p:pic>
        <p:nvPicPr>
          <p:cNvPr id="8" name="Inhaltsplatzhalter 7">
            <a:extLst>
              <a:ext uri="{FF2B5EF4-FFF2-40B4-BE49-F238E27FC236}">
                <a16:creationId xmlns:a16="http://schemas.microsoft.com/office/drawing/2014/main" id="{D8AF37B7-DD74-478B-E199-491226F8963A}"/>
              </a:ext>
            </a:extLst>
          </p:cNvPr>
          <p:cNvPicPr>
            <a:picLocks noGrp="1" noChangeAspect="1"/>
          </p:cNvPicPr>
          <p:nvPr>
            <p:ph idx="1"/>
          </p:nvPr>
        </p:nvPicPr>
        <p:blipFill>
          <a:blip r:embed="rId3"/>
          <a:stretch>
            <a:fillRect/>
          </a:stretch>
        </p:blipFill>
        <p:spPr>
          <a:xfrm>
            <a:off x="576000" y="1203598"/>
            <a:ext cx="8290132" cy="2281106"/>
          </a:xfrm>
        </p:spPr>
      </p:pic>
      <p:sp>
        <p:nvSpPr>
          <p:cNvPr id="4" name="Fußzeilenplatzhalter 3">
            <a:extLst>
              <a:ext uri="{FF2B5EF4-FFF2-40B4-BE49-F238E27FC236}">
                <a16:creationId xmlns:a16="http://schemas.microsoft.com/office/drawing/2014/main" id="{51FC4E60-7F69-3303-8EC7-8A7D603E43A2}"/>
              </a:ext>
            </a:extLst>
          </p:cNvPr>
          <p:cNvSpPr>
            <a:spLocks noGrp="1"/>
          </p:cNvSpPr>
          <p:nvPr>
            <p:ph type="ftr" sz="quarter" idx="11"/>
          </p:nvPr>
        </p:nvSpPr>
        <p:spPr/>
        <p:txBody>
          <a:bodyPr/>
          <a:lstStyle/>
          <a:p>
            <a:r>
              <a:rPr lang="de-DE" dirty="0"/>
              <a:t>Theorien und Methoden der Kulturpsychologe / Strukturierte Betreuung</a:t>
            </a:r>
          </a:p>
        </p:txBody>
      </p:sp>
      <p:sp>
        <p:nvSpPr>
          <p:cNvPr id="5" name="Foliennummernplatzhalter 4">
            <a:extLst>
              <a:ext uri="{FF2B5EF4-FFF2-40B4-BE49-F238E27FC236}">
                <a16:creationId xmlns:a16="http://schemas.microsoft.com/office/drawing/2014/main" id="{5D5AB14E-C1B5-B795-29A3-1F60352AA6C3}"/>
              </a:ext>
            </a:extLst>
          </p:cNvPr>
          <p:cNvSpPr>
            <a:spLocks noGrp="1"/>
          </p:cNvSpPr>
          <p:nvPr>
            <p:ph type="sldNum" sz="quarter" idx="12"/>
          </p:nvPr>
        </p:nvSpPr>
        <p:spPr/>
        <p:txBody>
          <a:bodyPr/>
          <a:lstStyle/>
          <a:p>
            <a:fld id="{6C8FC03C-C266-4645-ABC5-645062898383}" type="slidenum">
              <a:rPr lang="de-DE" smtClean="0"/>
              <a:pPr/>
              <a:t>9</a:t>
            </a:fld>
            <a:r>
              <a:rPr lang="de-DE"/>
              <a:t> </a:t>
            </a:r>
            <a:endParaRPr lang="de-DE" dirty="0"/>
          </a:p>
        </p:txBody>
      </p:sp>
      <p:cxnSp>
        <p:nvCxnSpPr>
          <p:cNvPr id="7" name="Gerader Verbinder 6">
            <a:extLst>
              <a:ext uri="{FF2B5EF4-FFF2-40B4-BE49-F238E27FC236}">
                <a16:creationId xmlns:a16="http://schemas.microsoft.com/office/drawing/2014/main" id="{3EC23889-28AA-D925-4C5C-B8C7273D307E}"/>
              </a:ext>
            </a:extLst>
          </p:cNvPr>
          <p:cNvCxnSpPr/>
          <p:nvPr/>
        </p:nvCxnSpPr>
        <p:spPr>
          <a:xfrm>
            <a:off x="0" y="987574"/>
            <a:ext cx="9144000" cy="0"/>
          </a:xfrm>
          <a:prstGeom prst="line">
            <a:avLst/>
          </a:prstGeom>
          <a:ln w="28575">
            <a:solidFill>
              <a:schemeClr val="bg2"/>
            </a:solidFill>
          </a:ln>
        </p:spPr>
        <p:style>
          <a:lnRef idx="3">
            <a:schemeClr val="accent4"/>
          </a:lnRef>
          <a:fillRef idx="0">
            <a:schemeClr val="accent4"/>
          </a:fillRef>
          <a:effectRef idx="2">
            <a:schemeClr val="accent4"/>
          </a:effectRef>
          <a:fontRef idx="minor">
            <a:schemeClr val="tx1"/>
          </a:fontRef>
        </p:style>
      </p:cxnSp>
      <p:sp>
        <p:nvSpPr>
          <p:cNvPr id="3" name="Textfeld 2">
            <a:extLst>
              <a:ext uri="{FF2B5EF4-FFF2-40B4-BE49-F238E27FC236}">
                <a16:creationId xmlns:a16="http://schemas.microsoft.com/office/drawing/2014/main" id="{60682F3B-E264-BB9F-AA03-12B97CE19020}"/>
              </a:ext>
            </a:extLst>
          </p:cNvPr>
          <p:cNvSpPr txBox="1"/>
          <p:nvPr/>
        </p:nvSpPr>
        <p:spPr>
          <a:xfrm>
            <a:off x="827584" y="3219822"/>
            <a:ext cx="3384376" cy="507831"/>
          </a:xfrm>
          <a:prstGeom prst="rect">
            <a:avLst/>
          </a:prstGeom>
          <a:noFill/>
        </p:spPr>
        <p:txBody>
          <a:bodyPr wrap="square" rtlCol="0">
            <a:spAutoFit/>
          </a:bodyPr>
          <a:lstStyle/>
          <a:p>
            <a:r>
              <a:rPr lang="de-DE" dirty="0">
                <a:sym typeface="Wingdings" panose="05000000000000000000" pitchFamily="2" charset="2"/>
              </a:rPr>
              <a:t> Was wird bewusst kommuniziert? (manifester Sinn)</a:t>
            </a:r>
            <a:endParaRPr lang="de-DE" dirty="0"/>
          </a:p>
        </p:txBody>
      </p:sp>
      <p:sp>
        <p:nvSpPr>
          <p:cNvPr id="6" name="Textfeld 5">
            <a:extLst>
              <a:ext uri="{FF2B5EF4-FFF2-40B4-BE49-F238E27FC236}">
                <a16:creationId xmlns:a16="http://schemas.microsoft.com/office/drawing/2014/main" id="{FA59AC84-946F-3252-C134-376F1C8F037D}"/>
              </a:ext>
            </a:extLst>
          </p:cNvPr>
          <p:cNvSpPr txBox="1"/>
          <p:nvPr/>
        </p:nvSpPr>
        <p:spPr>
          <a:xfrm>
            <a:off x="4860032" y="3219822"/>
            <a:ext cx="3275968" cy="715581"/>
          </a:xfrm>
          <a:prstGeom prst="rect">
            <a:avLst/>
          </a:prstGeom>
          <a:noFill/>
        </p:spPr>
        <p:txBody>
          <a:bodyPr wrap="square" rtlCol="0">
            <a:spAutoFit/>
          </a:bodyPr>
          <a:lstStyle/>
          <a:p>
            <a:r>
              <a:rPr lang="de-DE" dirty="0">
                <a:sym typeface="Wingdings" panose="05000000000000000000" pitchFamily="2" charset="2"/>
              </a:rPr>
              <a:t> Was wird durch das Verhalten oder die Szene „symptomatisch“ </a:t>
            </a:r>
            <a:r>
              <a:rPr lang="de-DE" dirty="0" err="1">
                <a:sym typeface="Wingdings" panose="05000000000000000000" pitchFamily="2" charset="2"/>
              </a:rPr>
              <a:t>enthülllt</a:t>
            </a:r>
            <a:r>
              <a:rPr lang="de-DE" dirty="0">
                <a:sym typeface="Wingdings" panose="05000000000000000000" pitchFamily="2" charset="2"/>
              </a:rPr>
              <a:t>? (latenter Sinn)</a:t>
            </a:r>
            <a:endParaRPr lang="de-DE" dirty="0"/>
          </a:p>
        </p:txBody>
      </p:sp>
    </p:spTree>
    <p:extLst>
      <p:ext uri="{BB962C8B-B14F-4D97-AF65-F5344CB8AC3E}">
        <p14:creationId xmlns:p14="http://schemas.microsoft.com/office/powerpoint/2010/main" val="3238587718"/>
      </p:ext>
    </p:extLst>
  </p:cSld>
  <p:clrMapOvr>
    <a:masterClrMapping/>
  </p:clrMapOvr>
</p:sld>
</file>

<file path=ppt/theme/theme1.xml><?xml version="1.0" encoding="utf-8"?>
<a:theme xmlns:a="http://schemas.openxmlformats.org/drawingml/2006/main" name="PowerPoint Master RUB">
  <a:themeElements>
    <a:clrScheme name="RUB">
      <a:dk1>
        <a:sysClr val="windowText" lastClr="000000"/>
      </a:dk1>
      <a:lt1>
        <a:sysClr val="window" lastClr="FFFFFF"/>
      </a:lt1>
      <a:dk2>
        <a:srgbClr val="003560"/>
      </a:dk2>
      <a:lt2>
        <a:srgbClr val="8DAE10"/>
      </a:lt2>
      <a:accent1>
        <a:srgbClr val="FFCC00"/>
      </a:accent1>
      <a:accent2>
        <a:srgbClr val="EE7203"/>
      </a:accent2>
      <a:accent3>
        <a:srgbClr val="E6332A"/>
      </a:accent3>
      <a:accent4>
        <a:srgbClr val="B71E3F"/>
      </a:accent4>
      <a:accent5>
        <a:srgbClr val="9C5516"/>
      </a:accent5>
      <a:accent6>
        <a:srgbClr val="59211C"/>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PT_RUB_03a.potx" id="{C867D821-36E8-4CDA-B68D-4949E463F39D}" vid="{F84F8B3F-9528-42A9-B5AE-3004D5414502}"/>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RUB-Pra╠êsentation-16zu9</Template>
  <TotalTime>0</TotalTime>
  <Words>3683</Words>
  <Application>Microsoft Office PowerPoint</Application>
  <PresentationFormat>Bildschirmpräsentation (16:9)</PresentationFormat>
  <Paragraphs>222</Paragraphs>
  <Slides>18</Slides>
  <Notes>14</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18</vt:i4>
      </vt:variant>
    </vt:vector>
  </HeadingPairs>
  <TitlesOfParts>
    <vt:vector size="22" baseType="lpstr">
      <vt:lpstr>Arial</vt:lpstr>
      <vt:lpstr>Calibri</vt:lpstr>
      <vt:lpstr>Wingdings</vt:lpstr>
      <vt:lpstr>PowerPoint Master RUB</vt:lpstr>
      <vt:lpstr>Theorien und methoden der Kulturpsychologie</vt:lpstr>
      <vt:lpstr>Wiederholung der Vorlesungsinhalte</vt:lpstr>
      <vt:lpstr>1. Kultur bei Sigmund Freud  </vt:lpstr>
      <vt:lpstr>2. Tiefenhermeneutik und Kultur(-psychologie) </vt:lpstr>
      <vt:lpstr>3. Theoretische Zugänge:  Psychoanalyse als Inspiration  </vt:lpstr>
      <vt:lpstr>3. Theoretische Zugänge:  Szenisches Verhalten und latenter Sinn  </vt:lpstr>
      <vt:lpstr>3. Theoretische Zugänge:  Szenisches Verhalten und latenter Sinn  </vt:lpstr>
      <vt:lpstr>3. Theoretische Zugänge:  Szenisches Verhalten und latenter Sinn  </vt:lpstr>
      <vt:lpstr>3. Theoretische Zugänge:  Formen der Interaktion  </vt:lpstr>
      <vt:lpstr>3. Theoretische Zugänge:  Formen der Interaktion  </vt:lpstr>
      <vt:lpstr>4. Methodisches Vorgehen</vt:lpstr>
      <vt:lpstr>Beispiel: ZDF-Sommerinterview mit A. Gauland</vt:lpstr>
      <vt:lpstr>Konnotationsanalyse (Ernst E. Boesch)</vt:lpstr>
      <vt:lpstr>5. Anmerkungen zur Konnotationsanalyse </vt:lpstr>
      <vt:lpstr>5. Anmerkungen zur Konnotationsanalyse </vt:lpstr>
      <vt:lpstr>5. Anmerkungen zur Konnotationsanalyse </vt:lpstr>
      <vt:lpstr>5. Anmerkungen zur Konnotationsanalyse </vt:lpstr>
      <vt:lpstr>Literatur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Marie Scheliga</dc:creator>
  <cp:lastModifiedBy>Marie Scheliga</cp:lastModifiedBy>
  <cp:revision>27</cp:revision>
  <dcterms:created xsi:type="dcterms:W3CDTF">2024-09-12T00:31:16Z</dcterms:created>
  <dcterms:modified xsi:type="dcterms:W3CDTF">2024-12-04T12:40:55Z</dcterms:modified>
</cp:coreProperties>
</file>