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sldIdLst>
    <p:sldId id="256" r:id="rId2"/>
    <p:sldId id="273" r:id="rId3"/>
    <p:sldId id="292" r:id="rId4"/>
    <p:sldId id="301" r:id="rId5"/>
    <p:sldId id="318" r:id="rId6"/>
    <p:sldId id="333" r:id="rId7"/>
    <p:sldId id="324" r:id="rId8"/>
    <p:sldId id="325" r:id="rId9"/>
    <p:sldId id="339" r:id="rId10"/>
    <p:sldId id="326" r:id="rId11"/>
    <p:sldId id="327" r:id="rId12"/>
    <p:sldId id="328" r:id="rId13"/>
    <p:sldId id="341" r:id="rId14"/>
    <p:sldId id="330" r:id="rId15"/>
    <p:sldId id="329" r:id="rId16"/>
    <p:sldId id="331" r:id="rId17"/>
    <p:sldId id="321" r:id="rId18"/>
    <p:sldId id="332" r:id="rId19"/>
    <p:sldId id="338" r:id="rId20"/>
    <p:sldId id="340" r:id="rId21"/>
    <p:sldId id="335" r:id="rId22"/>
    <p:sldId id="336" r:id="rId23"/>
    <p:sldId id="337" r:id="rId24"/>
    <p:sldId id="344" r:id="rId25"/>
    <p:sldId id="343" r:id="rId26"/>
    <p:sldId id="319" r:id="rId27"/>
  </p:sldIdLst>
  <p:sldSz cx="9144000" cy="5143500" type="screen16x9"/>
  <p:notesSz cx="6858000" cy="9144000"/>
  <p:defaultText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488" autoAdjust="0"/>
    <p:restoredTop sz="93969" autoAdjust="0"/>
  </p:normalViewPr>
  <p:slideViewPr>
    <p:cSldViewPr snapToObjects="1">
      <p:cViewPr varScale="1">
        <p:scale>
          <a:sx n="88" d="100"/>
          <a:sy n="88" d="100"/>
        </p:scale>
        <p:origin x="71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2728AD-B8FF-467B-AF5F-4891412E46D0}" type="datetimeFigureOut">
              <a:rPr lang="de-DE" smtClean="0"/>
              <a:t>21.05.2025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A045E6-D734-4DB2-BEE5-DF972DD20CA2}" type="slidenum">
              <a:rPr lang="de-DE" smtClean="0"/>
              <a:t>‹Nr.›</a:t>
            </a:fld>
            <a:endParaRPr lang="de-DE"/>
          </a:p>
        </p:txBody>
      </p:sp>
    </p:spTree>
    <p:extLst>
      <p:ext uri="{BB962C8B-B14F-4D97-AF65-F5344CB8AC3E}">
        <p14:creationId xmlns:p14="http://schemas.microsoft.com/office/powerpoint/2010/main" val="56502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p:cNvSpPr>
            <a:spLocks noGrp="1"/>
          </p:cNvSpPr>
          <p:nvPr>
            <p:ph type="sldNum" sz="quarter" idx="5"/>
          </p:nvPr>
        </p:nvSpPr>
        <p:spPr/>
        <p:txBody>
          <a:bodyPr/>
          <a:lstStyle/>
          <a:p>
            <a:fld id="{B9A045E6-D734-4DB2-BEE5-DF972DD20CA2}" type="slidenum">
              <a:rPr lang="de-DE" smtClean="0"/>
              <a:t>3</a:t>
            </a:fld>
            <a:endParaRPr lang="de-DE"/>
          </a:p>
        </p:txBody>
      </p:sp>
    </p:spTree>
    <p:extLst>
      <p:ext uri="{BB962C8B-B14F-4D97-AF65-F5344CB8AC3E}">
        <p14:creationId xmlns:p14="http://schemas.microsoft.com/office/powerpoint/2010/main" val="21597131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CC9453-8313-73FF-3143-76B2C80630A2}"/>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D37AB76D-543F-1821-E999-FC818ACE51A5}"/>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3AD75184-834D-EBA7-5122-565A48E932DB}"/>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570D210C-15EA-2AEB-4883-95D201023632}"/>
              </a:ext>
            </a:extLst>
          </p:cNvPr>
          <p:cNvSpPr>
            <a:spLocks noGrp="1"/>
          </p:cNvSpPr>
          <p:nvPr>
            <p:ph type="sldNum" sz="quarter" idx="5"/>
          </p:nvPr>
        </p:nvSpPr>
        <p:spPr/>
        <p:txBody>
          <a:bodyPr/>
          <a:lstStyle/>
          <a:p>
            <a:fld id="{B9A045E6-D734-4DB2-BEE5-DF972DD20CA2}" type="slidenum">
              <a:rPr lang="de-DE" smtClean="0"/>
              <a:t>12</a:t>
            </a:fld>
            <a:endParaRPr lang="de-DE"/>
          </a:p>
        </p:txBody>
      </p:sp>
    </p:spTree>
    <p:extLst>
      <p:ext uri="{BB962C8B-B14F-4D97-AF65-F5344CB8AC3E}">
        <p14:creationId xmlns:p14="http://schemas.microsoft.com/office/powerpoint/2010/main" val="4168958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8D1F4C-027E-1DD0-1FA2-046D55B02B2E}"/>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9F8D7DEF-8D88-F24E-6950-ED9475D0FDDE}"/>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97205789-263D-3C58-A248-FB0DA306D38A}"/>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9BAC6508-2DFD-81B8-AB2D-C3418CD6FD71}"/>
              </a:ext>
            </a:extLst>
          </p:cNvPr>
          <p:cNvSpPr>
            <a:spLocks noGrp="1"/>
          </p:cNvSpPr>
          <p:nvPr>
            <p:ph type="sldNum" sz="quarter" idx="5"/>
          </p:nvPr>
        </p:nvSpPr>
        <p:spPr/>
        <p:txBody>
          <a:bodyPr/>
          <a:lstStyle/>
          <a:p>
            <a:fld id="{B9A045E6-D734-4DB2-BEE5-DF972DD20CA2}" type="slidenum">
              <a:rPr lang="de-DE" smtClean="0"/>
              <a:t>13</a:t>
            </a:fld>
            <a:endParaRPr lang="de-DE"/>
          </a:p>
        </p:txBody>
      </p:sp>
    </p:spTree>
    <p:extLst>
      <p:ext uri="{BB962C8B-B14F-4D97-AF65-F5344CB8AC3E}">
        <p14:creationId xmlns:p14="http://schemas.microsoft.com/office/powerpoint/2010/main" val="1235718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F6E35B-53F0-4130-8DE8-436ECDF1A6A7}"/>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F1D2F097-B42F-8F74-E0A1-6FFEDDCD8DA8}"/>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C7E2F896-37F2-B05F-1C72-123D2DADA84E}"/>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FF0D0E0B-41AC-9077-B88E-CC87CAB47DC2}"/>
              </a:ext>
            </a:extLst>
          </p:cNvPr>
          <p:cNvSpPr>
            <a:spLocks noGrp="1"/>
          </p:cNvSpPr>
          <p:nvPr>
            <p:ph type="sldNum" sz="quarter" idx="5"/>
          </p:nvPr>
        </p:nvSpPr>
        <p:spPr/>
        <p:txBody>
          <a:bodyPr/>
          <a:lstStyle/>
          <a:p>
            <a:fld id="{B9A045E6-D734-4DB2-BEE5-DF972DD20CA2}" type="slidenum">
              <a:rPr lang="de-DE" smtClean="0"/>
              <a:t>14</a:t>
            </a:fld>
            <a:endParaRPr lang="de-DE"/>
          </a:p>
        </p:txBody>
      </p:sp>
    </p:spTree>
    <p:extLst>
      <p:ext uri="{BB962C8B-B14F-4D97-AF65-F5344CB8AC3E}">
        <p14:creationId xmlns:p14="http://schemas.microsoft.com/office/powerpoint/2010/main" val="38711151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6D90B0-6E8B-FE5E-A4C7-A2B3375ED120}"/>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2DCF84AA-DE75-3AF6-F1CB-57D8D54126A4}"/>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632D9DD7-2581-135F-3703-4F92A4EE94AF}"/>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9E5F03CE-86F5-9D53-B04B-C8C6BA378164}"/>
              </a:ext>
            </a:extLst>
          </p:cNvPr>
          <p:cNvSpPr>
            <a:spLocks noGrp="1"/>
          </p:cNvSpPr>
          <p:nvPr>
            <p:ph type="sldNum" sz="quarter" idx="5"/>
          </p:nvPr>
        </p:nvSpPr>
        <p:spPr/>
        <p:txBody>
          <a:bodyPr/>
          <a:lstStyle/>
          <a:p>
            <a:fld id="{B9A045E6-D734-4DB2-BEE5-DF972DD20CA2}" type="slidenum">
              <a:rPr lang="de-DE" smtClean="0"/>
              <a:t>15</a:t>
            </a:fld>
            <a:endParaRPr lang="de-DE"/>
          </a:p>
        </p:txBody>
      </p:sp>
    </p:spTree>
    <p:extLst>
      <p:ext uri="{BB962C8B-B14F-4D97-AF65-F5344CB8AC3E}">
        <p14:creationId xmlns:p14="http://schemas.microsoft.com/office/powerpoint/2010/main" val="16117876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16DE6A-4556-F468-AFAB-F67C3BF3B045}"/>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40B0C05F-ABEC-C672-9626-5694B6EE6547}"/>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C96198E4-1AA1-9C71-6462-CA356003F290}"/>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0BD02EF8-301C-4F3C-B372-4EFA097CE598}"/>
              </a:ext>
            </a:extLst>
          </p:cNvPr>
          <p:cNvSpPr>
            <a:spLocks noGrp="1"/>
          </p:cNvSpPr>
          <p:nvPr>
            <p:ph type="sldNum" sz="quarter" idx="5"/>
          </p:nvPr>
        </p:nvSpPr>
        <p:spPr/>
        <p:txBody>
          <a:bodyPr/>
          <a:lstStyle/>
          <a:p>
            <a:fld id="{B9A045E6-D734-4DB2-BEE5-DF972DD20CA2}" type="slidenum">
              <a:rPr lang="de-DE" smtClean="0"/>
              <a:t>16</a:t>
            </a:fld>
            <a:endParaRPr lang="de-DE"/>
          </a:p>
        </p:txBody>
      </p:sp>
    </p:spTree>
    <p:extLst>
      <p:ext uri="{BB962C8B-B14F-4D97-AF65-F5344CB8AC3E}">
        <p14:creationId xmlns:p14="http://schemas.microsoft.com/office/powerpoint/2010/main" val="15755662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1B24BE-244C-24BA-D7B2-C164A2C725BD}"/>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D10EDF51-7452-A5CA-1B69-BD422356C4F9}"/>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813892BD-5BCE-E520-7B0D-C0FEAAE03369}"/>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167304B3-5AF1-8A6C-34FA-60A9613F5C86}"/>
              </a:ext>
            </a:extLst>
          </p:cNvPr>
          <p:cNvSpPr>
            <a:spLocks noGrp="1"/>
          </p:cNvSpPr>
          <p:nvPr>
            <p:ph type="sldNum" sz="quarter" idx="5"/>
          </p:nvPr>
        </p:nvSpPr>
        <p:spPr/>
        <p:txBody>
          <a:bodyPr/>
          <a:lstStyle/>
          <a:p>
            <a:fld id="{B9A045E6-D734-4DB2-BEE5-DF972DD20CA2}" type="slidenum">
              <a:rPr lang="de-DE" smtClean="0"/>
              <a:t>17</a:t>
            </a:fld>
            <a:endParaRPr lang="de-DE"/>
          </a:p>
        </p:txBody>
      </p:sp>
    </p:spTree>
    <p:extLst>
      <p:ext uri="{BB962C8B-B14F-4D97-AF65-F5344CB8AC3E}">
        <p14:creationId xmlns:p14="http://schemas.microsoft.com/office/powerpoint/2010/main" val="515583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4BD635-7D5B-6EF7-DCA0-BE95B3E77CD2}"/>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6BB5EE49-A1C3-5E48-5F30-7BAE844A2FEC}"/>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938C9B04-D368-97A8-9A14-20A859F1C596}"/>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A796CF9D-B08B-A2C6-8B31-B31710605E3B}"/>
              </a:ext>
            </a:extLst>
          </p:cNvPr>
          <p:cNvSpPr>
            <a:spLocks noGrp="1"/>
          </p:cNvSpPr>
          <p:nvPr>
            <p:ph type="sldNum" sz="quarter" idx="5"/>
          </p:nvPr>
        </p:nvSpPr>
        <p:spPr/>
        <p:txBody>
          <a:bodyPr/>
          <a:lstStyle/>
          <a:p>
            <a:fld id="{B9A045E6-D734-4DB2-BEE5-DF972DD20CA2}" type="slidenum">
              <a:rPr lang="de-DE" smtClean="0"/>
              <a:t>18</a:t>
            </a:fld>
            <a:endParaRPr lang="de-DE"/>
          </a:p>
        </p:txBody>
      </p:sp>
    </p:spTree>
    <p:extLst>
      <p:ext uri="{BB962C8B-B14F-4D97-AF65-F5344CB8AC3E}">
        <p14:creationId xmlns:p14="http://schemas.microsoft.com/office/powerpoint/2010/main" val="36924209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EAD1C7-1D34-A0CC-FD98-B7C4B5B3C3BA}"/>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8B559F18-FDEE-3916-FC26-6CB62E2C4F96}"/>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5F69E38A-C797-C1FB-1A6B-1E28034CA0E2}"/>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8CD6695D-0683-5BFC-5F3F-2BE5C4243614}"/>
              </a:ext>
            </a:extLst>
          </p:cNvPr>
          <p:cNvSpPr>
            <a:spLocks noGrp="1"/>
          </p:cNvSpPr>
          <p:nvPr>
            <p:ph type="sldNum" sz="quarter" idx="5"/>
          </p:nvPr>
        </p:nvSpPr>
        <p:spPr/>
        <p:txBody>
          <a:bodyPr/>
          <a:lstStyle/>
          <a:p>
            <a:fld id="{B9A045E6-D734-4DB2-BEE5-DF972DD20CA2}" type="slidenum">
              <a:rPr lang="de-DE" smtClean="0"/>
              <a:t>19</a:t>
            </a:fld>
            <a:endParaRPr lang="de-DE"/>
          </a:p>
        </p:txBody>
      </p:sp>
    </p:spTree>
    <p:extLst>
      <p:ext uri="{BB962C8B-B14F-4D97-AF65-F5344CB8AC3E}">
        <p14:creationId xmlns:p14="http://schemas.microsoft.com/office/powerpoint/2010/main" val="21986846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567F22-5385-077D-8D16-9DAD9B9A47FE}"/>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3EFFB2DC-218A-F381-45D3-69055BCB4347}"/>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7C13E1AC-5794-6A05-C205-B6E2ED0AB760}"/>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2C0F280C-8A34-43A1-6257-C8864C05B88D}"/>
              </a:ext>
            </a:extLst>
          </p:cNvPr>
          <p:cNvSpPr>
            <a:spLocks noGrp="1"/>
          </p:cNvSpPr>
          <p:nvPr>
            <p:ph type="sldNum" sz="quarter" idx="5"/>
          </p:nvPr>
        </p:nvSpPr>
        <p:spPr/>
        <p:txBody>
          <a:bodyPr/>
          <a:lstStyle/>
          <a:p>
            <a:fld id="{B9A045E6-D734-4DB2-BEE5-DF972DD20CA2}" type="slidenum">
              <a:rPr lang="de-DE" smtClean="0"/>
              <a:t>20</a:t>
            </a:fld>
            <a:endParaRPr lang="de-DE"/>
          </a:p>
        </p:txBody>
      </p:sp>
    </p:spTree>
    <p:extLst>
      <p:ext uri="{BB962C8B-B14F-4D97-AF65-F5344CB8AC3E}">
        <p14:creationId xmlns:p14="http://schemas.microsoft.com/office/powerpoint/2010/main" val="8145842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0387E9-D01D-EE45-2480-B10FF5D9D7F7}"/>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E53F8FA1-119A-10AD-C8F9-9C1A4D0BF9E7}"/>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E5ABDC60-C958-ED50-7477-1478DD83C530}"/>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E774E8A5-99F6-7970-92C9-F1DE890838D0}"/>
              </a:ext>
            </a:extLst>
          </p:cNvPr>
          <p:cNvSpPr>
            <a:spLocks noGrp="1"/>
          </p:cNvSpPr>
          <p:nvPr>
            <p:ph type="sldNum" sz="quarter" idx="5"/>
          </p:nvPr>
        </p:nvSpPr>
        <p:spPr/>
        <p:txBody>
          <a:bodyPr/>
          <a:lstStyle/>
          <a:p>
            <a:fld id="{B9A045E6-D734-4DB2-BEE5-DF972DD20CA2}" type="slidenum">
              <a:rPr lang="de-DE" smtClean="0"/>
              <a:t>21</a:t>
            </a:fld>
            <a:endParaRPr lang="de-DE"/>
          </a:p>
        </p:txBody>
      </p:sp>
    </p:spTree>
    <p:extLst>
      <p:ext uri="{BB962C8B-B14F-4D97-AF65-F5344CB8AC3E}">
        <p14:creationId xmlns:p14="http://schemas.microsoft.com/office/powerpoint/2010/main" val="3910350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BA710F-0A96-312B-0F6C-F0BA53B6B53F}"/>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E7C3BB73-3603-5ADD-5850-45EDF11F542C}"/>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03A125B0-66EC-6619-006E-28FCEDE45FFD}"/>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08AF2AC4-ABEC-8721-4751-14CE01125729}"/>
              </a:ext>
            </a:extLst>
          </p:cNvPr>
          <p:cNvSpPr>
            <a:spLocks noGrp="1"/>
          </p:cNvSpPr>
          <p:nvPr>
            <p:ph type="sldNum" sz="quarter" idx="5"/>
          </p:nvPr>
        </p:nvSpPr>
        <p:spPr/>
        <p:txBody>
          <a:bodyPr/>
          <a:lstStyle/>
          <a:p>
            <a:fld id="{B9A045E6-D734-4DB2-BEE5-DF972DD20CA2}" type="slidenum">
              <a:rPr lang="de-DE" smtClean="0"/>
              <a:t>4</a:t>
            </a:fld>
            <a:endParaRPr lang="de-DE"/>
          </a:p>
        </p:txBody>
      </p:sp>
    </p:spTree>
    <p:extLst>
      <p:ext uri="{BB962C8B-B14F-4D97-AF65-F5344CB8AC3E}">
        <p14:creationId xmlns:p14="http://schemas.microsoft.com/office/powerpoint/2010/main" val="20290695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5EE669-7356-9FAA-ABE0-F9B960F40187}"/>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AD28535F-A6A1-9C69-55B0-EE1880E466F9}"/>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2C4BC246-C61B-9E55-2306-A706E8686A5C}"/>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B10A73B4-DAEE-3AF0-3615-E650C1E51D50}"/>
              </a:ext>
            </a:extLst>
          </p:cNvPr>
          <p:cNvSpPr>
            <a:spLocks noGrp="1"/>
          </p:cNvSpPr>
          <p:nvPr>
            <p:ph type="sldNum" sz="quarter" idx="5"/>
          </p:nvPr>
        </p:nvSpPr>
        <p:spPr/>
        <p:txBody>
          <a:bodyPr/>
          <a:lstStyle/>
          <a:p>
            <a:fld id="{B9A045E6-D734-4DB2-BEE5-DF972DD20CA2}" type="slidenum">
              <a:rPr lang="de-DE" smtClean="0"/>
              <a:t>22</a:t>
            </a:fld>
            <a:endParaRPr lang="de-DE"/>
          </a:p>
        </p:txBody>
      </p:sp>
    </p:spTree>
    <p:extLst>
      <p:ext uri="{BB962C8B-B14F-4D97-AF65-F5344CB8AC3E}">
        <p14:creationId xmlns:p14="http://schemas.microsoft.com/office/powerpoint/2010/main" val="1018519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886C91-DB71-19B2-3839-38E6A6676D45}"/>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EE575D05-F28E-7937-3C43-37BA1CEEB721}"/>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7DED1B0A-D513-9845-B66D-65A5B31AFC57}"/>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FCEE8668-7B56-CE82-0D12-A305BE3F3CF1}"/>
              </a:ext>
            </a:extLst>
          </p:cNvPr>
          <p:cNvSpPr>
            <a:spLocks noGrp="1"/>
          </p:cNvSpPr>
          <p:nvPr>
            <p:ph type="sldNum" sz="quarter" idx="5"/>
          </p:nvPr>
        </p:nvSpPr>
        <p:spPr/>
        <p:txBody>
          <a:bodyPr/>
          <a:lstStyle/>
          <a:p>
            <a:fld id="{B9A045E6-D734-4DB2-BEE5-DF972DD20CA2}" type="slidenum">
              <a:rPr lang="de-DE" smtClean="0"/>
              <a:t>23</a:t>
            </a:fld>
            <a:endParaRPr lang="de-DE"/>
          </a:p>
        </p:txBody>
      </p:sp>
    </p:spTree>
    <p:extLst>
      <p:ext uri="{BB962C8B-B14F-4D97-AF65-F5344CB8AC3E}">
        <p14:creationId xmlns:p14="http://schemas.microsoft.com/office/powerpoint/2010/main" val="32862068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DF4DFE-5974-19BD-350B-77E083C77B37}"/>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B7CB5D47-B672-787E-C1F2-1A5022E86CB4}"/>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6F82039D-8A3E-93C3-9EE4-A97833CBFF10}"/>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8291871F-5C62-DC30-4173-DD7931EB7404}"/>
              </a:ext>
            </a:extLst>
          </p:cNvPr>
          <p:cNvSpPr>
            <a:spLocks noGrp="1"/>
          </p:cNvSpPr>
          <p:nvPr>
            <p:ph type="sldNum" sz="quarter" idx="5"/>
          </p:nvPr>
        </p:nvSpPr>
        <p:spPr/>
        <p:txBody>
          <a:bodyPr/>
          <a:lstStyle/>
          <a:p>
            <a:fld id="{B9A045E6-D734-4DB2-BEE5-DF972DD20CA2}" type="slidenum">
              <a:rPr lang="de-DE" smtClean="0"/>
              <a:t>25</a:t>
            </a:fld>
            <a:endParaRPr lang="de-DE"/>
          </a:p>
        </p:txBody>
      </p:sp>
    </p:spTree>
    <p:extLst>
      <p:ext uri="{BB962C8B-B14F-4D97-AF65-F5344CB8AC3E}">
        <p14:creationId xmlns:p14="http://schemas.microsoft.com/office/powerpoint/2010/main" val="1056030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16A14C-AE9A-FE83-3111-42C4EF9D588A}"/>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1FA3D69F-A020-FA71-1A72-119F80BE6C8C}"/>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3DA847EC-BCE0-90C8-0F82-F78C48276ECA}"/>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06D44E04-0B41-B1C9-1427-D01E5B082986}"/>
              </a:ext>
            </a:extLst>
          </p:cNvPr>
          <p:cNvSpPr>
            <a:spLocks noGrp="1"/>
          </p:cNvSpPr>
          <p:nvPr>
            <p:ph type="sldNum" sz="quarter" idx="5"/>
          </p:nvPr>
        </p:nvSpPr>
        <p:spPr/>
        <p:txBody>
          <a:bodyPr/>
          <a:lstStyle/>
          <a:p>
            <a:fld id="{B9A045E6-D734-4DB2-BEE5-DF972DD20CA2}" type="slidenum">
              <a:rPr lang="de-DE" smtClean="0"/>
              <a:t>5</a:t>
            </a:fld>
            <a:endParaRPr lang="de-DE"/>
          </a:p>
        </p:txBody>
      </p:sp>
    </p:spTree>
    <p:extLst>
      <p:ext uri="{BB962C8B-B14F-4D97-AF65-F5344CB8AC3E}">
        <p14:creationId xmlns:p14="http://schemas.microsoft.com/office/powerpoint/2010/main" val="2362786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9A1981-8340-57C4-99E7-3FECBB9BE80F}"/>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6D4868F0-110D-0963-A0CC-580973B83FBB}"/>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54FC3216-0766-5DBA-B099-C9428821CEB4}"/>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2C77B87C-2775-6874-C8E3-2446632A4E9A}"/>
              </a:ext>
            </a:extLst>
          </p:cNvPr>
          <p:cNvSpPr>
            <a:spLocks noGrp="1"/>
          </p:cNvSpPr>
          <p:nvPr>
            <p:ph type="sldNum" sz="quarter" idx="5"/>
          </p:nvPr>
        </p:nvSpPr>
        <p:spPr/>
        <p:txBody>
          <a:bodyPr/>
          <a:lstStyle/>
          <a:p>
            <a:fld id="{B9A045E6-D734-4DB2-BEE5-DF972DD20CA2}" type="slidenum">
              <a:rPr lang="de-DE" smtClean="0"/>
              <a:t>6</a:t>
            </a:fld>
            <a:endParaRPr lang="de-DE"/>
          </a:p>
        </p:txBody>
      </p:sp>
    </p:spTree>
    <p:extLst>
      <p:ext uri="{BB962C8B-B14F-4D97-AF65-F5344CB8AC3E}">
        <p14:creationId xmlns:p14="http://schemas.microsoft.com/office/powerpoint/2010/main" val="522731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F8141F-859C-DBFA-7766-CDB7D00A42B6}"/>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D271A7F2-8E78-D54B-427F-13D598770666}"/>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042A37A3-03CA-C9C2-90A8-35DE5102CF69}"/>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63725EFF-8914-CFD5-6BDE-7AD6AACC87FB}"/>
              </a:ext>
            </a:extLst>
          </p:cNvPr>
          <p:cNvSpPr>
            <a:spLocks noGrp="1"/>
          </p:cNvSpPr>
          <p:nvPr>
            <p:ph type="sldNum" sz="quarter" idx="5"/>
          </p:nvPr>
        </p:nvSpPr>
        <p:spPr/>
        <p:txBody>
          <a:bodyPr/>
          <a:lstStyle/>
          <a:p>
            <a:fld id="{B9A045E6-D734-4DB2-BEE5-DF972DD20CA2}" type="slidenum">
              <a:rPr lang="de-DE" smtClean="0"/>
              <a:t>7</a:t>
            </a:fld>
            <a:endParaRPr lang="de-DE"/>
          </a:p>
        </p:txBody>
      </p:sp>
    </p:spTree>
    <p:extLst>
      <p:ext uri="{BB962C8B-B14F-4D97-AF65-F5344CB8AC3E}">
        <p14:creationId xmlns:p14="http://schemas.microsoft.com/office/powerpoint/2010/main" val="8120246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D152D3-5C46-4B3D-1F75-C848CBFDCE3C}"/>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534005DD-AD70-66F6-C1DA-B3D58EB04015}"/>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0588CCBA-1438-788C-56DF-852D3792D848}"/>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545BAA12-39B4-EB4F-6552-C5A33D69A064}"/>
              </a:ext>
            </a:extLst>
          </p:cNvPr>
          <p:cNvSpPr>
            <a:spLocks noGrp="1"/>
          </p:cNvSpPr>
          <p:nvPr>
            <p:ph type="sldNum" sz="quarter" idx="5"/>
          </p:nvPr>
        </p:nvSpPr>
        <p:spPr/>
        <p:txBody>
          <a:bodyPr/>
          <a:lstStyle/>
          <a:p>
            <a:fld id="{B9A045E6-D734-4DB2-BEE5-DF972DD20CA2}" type="slidenum">
              <a:rPr lang="de-DE" smtClean="0"/>
              <a:t>8</a:t>
            </a:fld>
            <a:endParaRPr lang="de-DE"/>
          </a:p>
        </p:txBody>
      </p:sp>
    </p:spTree>
    <p:extLst>
      <p:ext uri="{BB962C8B-B14F-4D97-AF65-F5344CB8AC3E}">
        <p14:creationId xmlns:p14="http://schemas.microsoft.com/office/powerpoint/2010/main" val="27403880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33CED2-3801-F46F-F0C5-3B99583D9A17}"/>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0697BD5C-AFF3-F131-BD39-7E3553A9C612}"/>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68AA5BDD-D84C-DE15-6F39-B078AB8A8B03}"/>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191232AD-BE68-AC4F-C566-0659EC913CB3}"/>
              </a:ext>
            </a:extLst>
          </p:cNvPr>
          <p:cNvSpPr>
            <a:spLocks noGrp="1"/>
          </p:cNvSpPr>
          <p:nvPr>
            <p:ph type="sldNum" sz="quarter" idx="5"/>
          </p:nvPr>
        </p:nvSpPr>
        <p:spPr/>
        <p:txBody>
          <a:bodyPr/>
          <a:lstStyle/>
          <a:p>
            <a:fld id="{B9A045E6-D734-4DB2-BEE5-DF972DD20CA2}" type="slidenum">
              <a:rPr lang="de-DE" smtClean="0"/>
              <a:t>9</a:t>
            </a:fld>
            <a:endParaRPr lang="de-DE"/>
          </a:p>
        </p:txBody>
      </p:sp>
    </p:spTree>
    <p:extLst>
      <p:ext uri="{BB962C8B-B14F-4D97-AF65-F5344CB8AC3E}">
        <p14:creationId xmlns:p14="http://schemas.microsoft.com/office/powerpoint/2010/main" val="3194668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7D91CA-849C-D95F-8502-C08E5B18AEA4}"/>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B61C7ADF-E2F2-CADF-D28A-1CDFBDE2986B}"/>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CB23F546-62A4-E89C-CA82-A1C126FA7B32}"/>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B29F477D-1FC9-9742-C1CA-1585DF143B08}"/>
              </a:ext>
            </a:extLst>
          </p:cNvPr>
          <p:cNvSpPr>
            <a:spLocks noGrp="1"/>
          </p:cNvSpPr>
          <p:nvPr>
            <p:ph type="sldNum" sz="quarter" idx="5"/>
          </p:nvPr>
        </p:nvSpPr>
        <p:spPr/>
        <p:txBody>
          <a:bodyPr/>
          <a:lstStyle/>
          <a:p>
            <a:fld id="{B9A045E6-D734-4DB2-BEE5-DF972DD20CA2}" type="slidenum">
              <a:rPr lang="de-DE" smtClean="0"/>
              <a:t>10</a:t>
            </a:fld>
            <a:endParaRPr lang="de-DE"/>
          </a:p>
        </p:txBody>
      </p:sp>
    </p:spTree>
    <p:extLst>
      <p:ext uri="{BB962C8B-B14F-4D97-AF65-F5344CB8AC3E}">
        <p14:creationId xmlns:p14="http://schemas.microsoft.com/office/powerpoint/2010/main" val="40251728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FD9956-41E0-B584-A539-140EDE6C9CB5}"/>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335571DC-B416-9EE2-45CB-6D12758AA6ED}"/>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D85ED1E0-D0FE-303F-7234-163D5DC9D0FE}"/>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53FE737F-6381-46F5-FCCB-21CF21A81B9A}"/>
              </a:ext>
            </a:extLst>
          </p:cNvPr>
          <p:cNvSpPr>
            <a:spLocks noGrp="1"/>
          </p:cNvSpPr>
          <p:nvPr>
            <p:ph type="sldNum" sz="quarter" idx="5"/>
          </p:nvPr>
        </p:nvSpPr>
        <p:spPr/>
        <p:txBody>
          <a:bodyPr/>
          <a:lstStyle/>
          <a:p>
            <a:fld id="{B9A045E6-D734-4DB2-BEE5-DF972DD20CA2}" type="slidenum">
              <a:rPr lang="de-DE" smtClean="0"/>
              <a:t>11</a:t>
            </a:fld>
            <a:endParaRPr lang="de-DE"/>
          </a:p>
        </p:txBody>
      </p:sp>
    </p:spTree>
    <p:extLst>
      <p:ext uri="{BB962C8B-B14F-4D97-AF65-F5344CB8AC3E}">
        <p14:creationId xmlns:p14="http://schemas.microsoft.com/office/powerpoint/2010/main" val="33710013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468000" y="4230000"/>
            <a:ext cx="7560000" cy="324000"/>
          </a:xfrm>
        </p:spPr>
        <p:txBody>
          <a:bodyPr/>
          <a:lstStyle>
            <a:lvl1pPr marL="0" indent="0" algn="l">
              <a:lnSpc>
                <a:spcPts val="2400"/>
              </a:lnSpc>
              <a:spcAft>
                <a:spcPts val="0"/>
              </a:spcAft>
              <a:buFont typeface="Arial" panose="020B0604020202020204" pitchFamily="34" charset="0"/>
              <a:buNone/>
              <a:defRPr sz="1500" b="0">
                <a:solidFill>
                  <a:schemeClr val="bg2"/>
                </a:solidFill>
              </a:defRPr>
            </a:lvl1pPr>
            <a:lvl2pPr marL="0" indent="0" algn="l">
              <a:lnSpc>
                <a:spcPts val="2400"/>
              </a:lnSpc>
              <a:spcAft>
                <a:spcPts val="0"/>
              </a:spcAft>
              <a:buFont typeface="Arial" panose="020B0604020202020204" pitchFamily="34" charset="0"/>
              <a:buNone/>
              <a:defRPr sz="1500" b="0">
                <a:solidFill>
                  <a:schemeClr val="bg2"/>
                </a:solidFill>
              </a:defRPr>
            </a:lvl2pPr>
            <a:lvl3pPr marL="0" indent="0" algn="l">
              <a:lnSpc>
                <a:spcPts val="2400"/>
              </a:lnSpc>
              <a:spcAft>
                <a:spcPts val="0"/>
              </a:spcAft>
              <a:buFont typeface="Arial" panose="020B0604020202020204" pitchFamily="34" charset="0"/>
              <a:buNone/>
              <a:defRPr sz="1500" b="0">
                <a:solidFill>
                  <a:schemeClr val="bg2"/>
                </a:solidFill>
              </a:defRPr>
            </a:lvl3pPr>
            <a:lvl4pPr marL="0" indent="0" algn="l">
              <a:lnSpc>
                <a:spcPts val="2400"/>
              </a:lnSpc>
              <a:spcAft>
                <a:spcPts val="0"/>
              </a:spcAft>
              <a:buFont typeface="Arial" panose="020B0604020202020204" pitchFamily="34" charset="0"/>
              <a:buNone/>
              <a:defRPr sz="1500" b="0">
                <a:solidFill>
                  <a:schemeClr val="bg2"/>
                </a:solidFill>
              </a:defRPr>
            </a:lvl4pPr>
            <a:lvl5pPr marL="0" indent="0" algn="l">
              <a:lnSpc>
                <a:spcPts val="2400"/>
              </a:lnSpc>
              <a:spcAft>
                <a:spcPts val="0"/>
              </a:spcAft>
              <a:buFont typeface="Arial" panose="020B0604020202020204" pitchFamily="34" charset="0"/>
              <a:buNone/>
              <a:defRPr sz="1500" b="0">
                <a:solidFill>
                  <a:schemeClr val="bg2"/>
                </a:solidFill>
              </a:defRPr>
            </a:lvl5pPr>
            <a:lvl6pPr marL="0" indent="0" algn="l">
              <a:lnSpc>
                <a:spcPts val="2400"/>
              </a:lnSpc>
              <a:spcAft>
                <a:spcPts val="0"/>
              </a:spcAft>
              <a:buFont typeface="Arial" panose="020B0604020202020204" pitchFamily="34" charset="0"/>
              <a:buNone/>
              <a:defRPr sz="1500" b="0">
                <a:solidFill>
                  <a:schemeClr val="bg2"/>
                </a:solidFill>
              </a:defRPr>
            </a:lvl6pPr>
            <a:lvl7pPr marL="0" indent="0" algn="l">
              <a:lnSpc>
                <a:spcPts val="2400"/>
              </a:lnSpc>
              <a:spcAft>
                <a:spcPts val="0"/>
              </a:spcAft>
              <a:buFont typeface="Arial" panose="020B0604020202020204" pitchFamily="34" charset="0"/>
              <a:buNone/>
              <a:defRPr sz="1500" b="0">
                <a:solidFill>
                  <a:schemeClr val="bg2"/>
                </a:solidFill>
              </a:defRPr>
            </a:lvl7pPr>
            <a:lvl8pPr marL="0" indent="0" algn="l">
              <a:lnSpc>
                <a:spcPts val="2400"/>
              </a:lnSpc>
              <a:spcAft>
                <a:spcPts val="0"/>
              </a:spcAft>
              <a:buFont typeface="Arial" panose="020B0604020202020204" pitchFamily="34" charset="0"/>
              <a:buNone/>
              <a:defRPr sz="1500" b="0">
                <a:solidFill>
                  <a:schemeClr val="bg2"/>
                </a:solidFill>
              </a:defRPr>
            </a:lvl8pPr>
            <a:lvl9pPr marL="0" indent="0" algn="l">
              <a:lnSpc>
                <a:spcPts val="2400"/>
              </a:lnSpc>
              <a:spcAft>
                <a:spcPts val="0"/>
              </a:spcAft>
              <a:buFont typeface="Arial" panose="020B0604020202020204" pitchFamily="34" charset="0"/>
              <a:buNone/>
              <a:defRPr sz="1500" b="0">
                <a:solidFill>
                  <a:schemeClr val="bg2"/>
                </a:solidFill>
              </a:defRPr>
            </a:lvl9pPr>
          </a:lstStyle>
          <a:p>
            <a:pPr lvl="0"/>
            <a:r>
              <a:rPr lang="de-DE" dirty="0"/>
              <a:t>Untertitel</a:t>
            </a:r>
          </a:p>
        </p:txBody>
      </p:sp>
      <p:sp>
        <p:nvSpPr>
          <p:cNvPr id="7" name="Datumsplatzhalter 6"/>
          <p:cNvSpPr>
            <a:spLocks noGrp="1"/>
          </p:cNvSpPr>
          <p:nvPr>
            <p:ph type="dt" sz="half" idx="10"/>
          </p:nvPr>
        </p:nvSpPr>
        <p:spPr>
          <a:xfrm>
            <a:off x="468000" y="4680000"/>
            <a:ext cx="7560000" cy="144000"/>
          </a:xfrm>
        </p:spPr>
        <p:txBody>
          <a:bodyPr/>
          <a:lstStyle>
            <a:lvl1pPr>
              <a:defRPr sz="900">
                <a:solidFill>
                  <a:schemeClr val="tx2"/>
                </a:solidFill>
              </a:defRPr>
            </a:lvl1pPr>
          </a:lstStyle>
          <a:p>
            <a:endParaRPr lang="de-DE" dirty="0"/>
          </a:p>
        </p:txBody>
      </p:sp>
      <p:pic>
        <p:nvPicPr>
          <p:cNvPr id="6" name="Grafik 5">
            <a:extLst>
              <a:ext uri="{FF2B5EF4-FFF2-40B4-BE49-F238E27FC236}">
                <a16:creationId xmlns:a16="http://schemas.microsoft.com/office/drawing/2014/main" id="{70D81F06-1D47-4C44-8C29-89662B0E161D}"/>
              </a:ext>
            </a:extLst>
          </p:cNvPr>
          <p:cNvPicPr>
            <a:picLocks noChangeAspect="1"/>
          </p:cNvPicPr>
          <p:nvPr userDrawn="1"/>
        </p:nvPicPr>
        <p:blipFill>
          <a:blip r:embed="rId2"/>
          <a:stretch>
            <a:fillRect/>
          </a:stretch>
        </p:blipFill>
        <p:spPr>
          <a:xfrm>
            <a:off x="468000" y="3499200"/>
            <a:ext cx="2505600" cy="173898"/>
          </a:xfrm>
          <a:prstGeom prst="rect">
            <a:avLst/>
          </a:prstGeom>
        </p:spPr>
      </p:pic>
      <p:sp>
        <p:nvSpPr>
          <p:cNvPr id="22" name="Bildplatzhalter 21">
            <a:extLst>
              <a:ext uri="{FF2B5EF4-FFF2-40B4-BE49-F238E27FC236}">
                <a16:creationId xmlns:a16="http://schemas.microsoft.com/office/drawing/2014/main" id="{84C7B36F-18FD-48F5-9A0D-FC40AEE68D0C}"/>
              </a:ext>
            </a:extLst>
          </p:cNvPr>
          <p:cNvSpPr>
            <a:spLocks noGrp="1"/>
          </p:cNvSpPr>
          <p:nvPr>
            <p:ph type="pic" sz="quarter" idx="13"/>
          </p:nvPr>
        </p:nvSpPr>
        <p:spPr>
          <a:xfrm>
            <a:off x="-1" y="-1"/>
            <a:ext cx="8182800" cy="3186000"/>
          </a:xfrm>
          <a:custGeom>
            <a:avLst/>
            <a:gdLst>
              <a:gd name="connsiteX0" fmla="*/ 0 w 8182800"/>
              <a:gd name="connsiteY0" fmla="*/ 0 h 3186000"/>
              <a:gd name="connsiteX1" fmla="*/ 8182800 w 8182800"/>
              <a:gd name="connsiteY1" fmla="*/ 0 h 3186000"/>
              <a:gd name="connsiteX2" fmla="*/ 8182800 w 8182800"/>
              <a:gd name="connsiteY2" fmla="*/ 1 h 3186000"/>
              <a:gd name="connsiteX3" fmla="*/ 7225201 w 8182800"/>
              <a:gd name="connsiteY3" fmla="*/ 1 h 3186000"/>
              <a:gd name="connsiteX4" fmla="*/ 7225201 w 8182800"/>
              <a:gd name="connsiteY4" fmla="*/ 1440001 h 3186000"/>
              <a:gd name="connsiteX5" fmla="*/ 8182800 w 8182800"/>
              <a:gd name="connsiteY5" fmla="*/ 1440001 h 3186000"/>
              <a:gd name="connsiteX6" fmla="*/ 8182800 w 8182800"/>
              <a:gd name="connsiteY6" fmla="*/ 3186000 h 3186000"/>
              <a:gd name="connsiteX7" fmla="*/ 0 w 8182800"/>
              <a:gd name="connsiteY7" fmla="*/ 3186000 h 31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82800" h="3186000">
                <a:moveTo>
                  <a:pt x="0" y="0"/>
                </a:moveTo>
                <a:lnTo>
                  <a:pt x="8182800" y="0"/>
                </a:lnTo>
                <a:lnTo>
                  <a:pt x="8182800" y="1"/>
                </a:lnTo>
                <a:lnTo>
                  <a:pt x="7225201" y="1"/>
                </a:lnTo>
                <a:lnTo>
                  <a:pt x="7225201" y="1440001"/>
                </a:lnTo>
                <a:lnTo>
                  <a:pt x="8182800" y="1440001"/>
                </a:lnTo>
                <a:lnTo>
                  <a:pt x="8182800" y="3186000"/>
                </a:lnTo>
                <a:lnTo>
                  <a:pt x="0" y="3186000"/>
                </a:lnTo>
                <a:close/>
              </a:path>
            </a:pathLst>
          </a:custGeom>
          <a:solidFill>
            <a:schemeClr val="bg1">
              <a:lumMod val="85000"/>
            </a:schemeClr>
          </a:solidFill>
        </p:spPr>
        <p:txBody>
          <a:bodyPr wrap="square" anchor="ctr">
            <a:noAutofit/>
          </a:bodyPr>
          <a:lstStyle>
            <a:lvl1pPr algn="ctr">
              <a:defRPr/>
            </a:lvl1pPr>
          </a:lstStyle>
          <a:p>
            <a:r>
              <a:rPr lang="de-DE"/>
              <a:t>Bild durch Klicken auf Symbol hinzufügen</a:t>
            </a:r>
            <a:endParaRPr lang="de-DE" dirty="0"/>
          </a:p>
        </p:txBody>
      </p:sp>
      <p:pic>
        <p:nvPicPr>
          <p:cNvPr id="16" name="Grafik 15">
            <a:extLst>
              <a:ext uri="{FF2B5EF4-FFF2-40B4-BE49-F238E27FC236}">
                <a16:creationId xmlns:a16="http://schemas.microsoft.com/office/drawing/2014/main" id="{C28E9FB3-DC3C-4E55-9877-2DEEAAB32903}"/>
              </a:ext>
            </a:extLst>
          </p:cNvPr>
          <p:cNvPicPr>
            <a:picLocks noChangeAspect="1"/>
          </p:cNvPicPr>
          <p:nvPr userDrawn="1"/>
        </p:nvPicPr>
        <p:blipFill>
          <a:blip r:embed="rId3"/>
          <a:stretch>
            <a:fillRect/>
          </a:stretch>
        </p:blipFill>
        <p:spPr>
          <a:xfrm>
            <a:off x="7225200" y="0"/>
            <a:ext cx="1440362" cy="1440000"/>
          </a:xfrm>
          <a:prstGeom prst="rect">
            <a:avLst/>
          </a:prstGeom>
        </p:spPr>
      </p:pic>
      <p:sp>
        <p:nvSpPr>
          <p:cNvPr id="23" name="Titel 22">
            <a:extLst>
              <a:ext uri="{FF2B5EF4-FFF2-40B4-BE49-F238E27FC236}">
                <a16:creationId xmlns:a16="http://schemas.microsoft.com/office/drawing/2014/main" id="{259FB325-4F00-4E24-9BB5-CBE59A8EE6E3}"/>
              </a:ext>
            </a:extLst>
          </p:cNvPr>
          <p:cNvSpPr>
            <a:spLocks noGrp="1"/>
          </p:cNvSpPr>
          <p:nvPr>
            <p:ph type="title"/>
          </p:nvPr>
        </p:nvSpPr>
        <p:spPr>
          <a:xfrm>
            <a:off x="468000" y="3895200"/>
            <a:ext cx="3527936" cy="324000"/>
          </a:xfrm>
        </p:spPr>
        <p:txBody>
          <a:bodyPr/>
          <a:lstStyle>
            <a:lvl1pPr>
              <a:lnSpc>
                <a:spcPts val="2500"/>
              </a:lnSpc>
              <a:defRPr cap="all" baseline="0"/>
            </a:lvl1pPr>
          </a:lstStyle>
          <a:p>
            <a:pPr lvl="0"/>
            <a:r>
              <a:rPr lang="de-DE"/>
              <a:t>Mastertitelformat bearbeiten</a:t>
            </a:r>
            <a:endParaRPr lang="de-DE" dirty="0"/>
          </a:p>
        </p:txBody>
      </p:sp>
      <p:sp>
        <p:nvSpPr>
          <p:cNvPr id="4" name="Bildplatzhalter 3">
            <a:extLst>
              <a:ext uri="{FF2B5EF4-FFF2-40B4-BE49-F238E27FC236}">
                <a16:creationId xmlns:a16="http://schemas.microsoft.com/office/drawing/2014/main" id="{EA11C8C5-D6EB-4C5D-9539-1ADEFC0908BE}"/>
              </a:ext>
            </a:extLst>
          </p:cNvPr>
          <p:cNvSpPr>
            <a:spLocks noGrp="1"/>
          </p:cNvSpPr>
          <p:nvPr>
            <p:ph type="pic" sz="quarter" idx="14" hasCustomPrompt="1"/>
          </p:nvPr>
        </p:nvSpPr>
        <p:spPr>
          <a:xfrm>
            <a:off x="5677199" y="3895200"/>
            <a:ext cx="2505600" cy="324000"/>
          </a:xfrm>
        </p:spPr>
        <p:txBody>
          <a:bodyPr anchor="ctr" anchorCtr="0"/>
          <a:lstStyle>
            <a:lvl1pPr algn="ctr">
              <a:defRPr sz="1050"/>
            </a:lvl1pPr>
          </a:lstStyle>
          <a:p>
            <a:r>
              <a:rPr lang="de-DE" dirty="0"/>
              <a:t>Logo auf Platzhalter ziehen</a:t>
            </a:r>
          </a:p>
        </p:txBody>
      </p:sp>
    </p:spTree>
    <p:extLst>
      <p:ext uri="{BB962C8B-B14F-4D97-AF65-F5344CB8AC3E}">
        <p14:creationId xmlns:p14="http://schemas.microsoft.com/office/powerpoint/2010/main" val="722586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 Text / Bild">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468000" y="918000"/>
            <a:ext cx="3240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104000" y="954000"/>
            <a:ext cx="4536000" cy="3024000"/>
          </a:xfrm>
        </p:spPr>
        <p:txBody>
          <a:bodyPr anchor="ctr"/>
          <a:lstStyle>
            <a:lvl1pPr algn="ctr">
              <a:defRPr/>
            </a:lvl1pPr>
          </a:lstStyle>
          <a:p>
            <a:r>
              <a:rPr lang="de-DE"/>
              <a:t>Bild durch Klicken auf Symbol hinzufügen</a:t>
            </a:r>
          </a:p>
        </p:txBody>
      </p:sp>
    </p:spTree>
    <p:extLst>
      <p:ext uri="{BB962C8B-B14F-4D97-AF65-F5344CB8AC3E}">
        <p14:creationId xmlns:p14="http://schemas.microsoft.com/office/powerpoint/2010/main" val="4119991346"/>
      </p:ext>
    </p:extLst>
  </p:cSld>
  <p:clrMapOvr>
    <a:masterClrMapping/>
  </p:clrMapOvr>
  <p:extLst>
    <p:ext uri="{DCECCB84-F9BA-43D5-87BE-67443E8EF086}">
      <p15:sldGuideLst xmlns:p15="http://schemas.microsoft.com/office/powerpoint/2012/main">
        <p15:guide id="1" pos="2583" userDrawn="1">
          <p15:clr>
            <a:srgbClr val="FBAE40"/>
          </p15:clr>
        </p15:guide>
        <p15:guide id="2" pos="5444" userDrawn="1">
          <p15:clr>
            <a:srgbClr val="FBAE40"/>
          </p15:clr>
        </p15:guide>
        <p15:guide id="3" orient="horz" pos="596" userDrawn="1">
          <p15:clr>
            <a:srgbClr val="FBAE40"/>
          </p15:clr>
        </p15:guide>
        <p15:guide id="4" orient="horz" pos="2509"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 Text / Bild inkl. Bildunterzeil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468000" y="918000"/>
            <a:ext cx="4104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680000" y="954000"/>
            <a:ext cx="3960000" cy="2646000"/>
          </a:xfrm>
        </p:spPr>
        <p:txBody>
          <a:bodyPr anchor="ctr"/>
          <a:lstStyle>
            <a:lvl1pPr algn="ctr">
              <a:defRPr/>
            </a:lvl1pPr>
          </a:lstStyle>
          <a:p>
            <a:r>
              <a:rPr lang="de-DE"/>
              <a:t>Bild durch Klicken auf Symbol hinzufügen</a:t>
            </a:r>
          </a:p>
        </p:txBody>
      </p:sp>
      <p:sp>
        <p:nvSpPr>
          <p:cNvPr id="10" name="Textplatzhalter 5">
            <a:extLst>
              <a:ext uri="{FF2B5EF4-FFF2-40B4-BE49-F238E27FC236}">
                <a16:creationId xmlns:a16="http://schemas.microsoft.com/office/drawing/2014/main" id="{E8C92916-9C2D-4160-84A7-92C7AE8CF342}"/>
              </a:ext>
            </a:extLst>
          </p:cNvPr>
          <p:cNvSpPr>
            <a:spLocks noGrp="1"/>
          </p:cNvSpPr>
          <p:nvPr>
            <p:ph type="body" sz="quarter" idx="16" hasCustomPrompt="1"/>
          </p:nvPr>
        </p:nvSpPr>
        <p:spPr>
          <a:xfrm>
            <a:off x="4680000" y="3708000"/>
            <a:ext cx="3960000" cy="576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0"/>
            <a:endParaRPr lang="de-DE" dirty="0"/>
          </a:p>
          <a:p>
            <a:pPr lvl="1"/>
            <a:r>
              <a:rPr lang="de-DE" dirty="0"/>
              <a:t>Zweite Ebene</a:t>
            </a:r>
          </a:p>
        </p:txBody>
      </p:sp>
    </p:spTree>
    <p:extLst>
      <p:ext uri="{BB962C8B-B14F-4D97-AF65-F5344CB8AC3E}">
        <p14:creationId xmlns:p14="http://schemas.microsoft.com/office/powerpoint/2010/main" val="3587194172"/>
      </p:ext>
    </p:extLst>
  </p:cSld>
  <p:clrMapOvr>
    <a:masterClrMapping/>
  </p:clrMapOvr>
  <p:extLst>
    <p:ext uri="{DCECCB84-F9BA-43D5-87BE-67443E8EF086}">
      <p15:sldGuideLst xmlns:p15="http://schemas.microsoft.com/office/powerpoint/2012/main">
        <p15:guide id="1" pos="2945" userDrawn="1">
          <p15:clr>
            <a:srgbClr val="FBAE40"/>
          </p15:clr>
        </p15:guide>
        <p15:guide id="2" pos="5444" userDrawn="1">
          <p15:clr>
            <a:srgbClr val="FBAE40"/>
          </p15:clr>
        </p15:guide>
        <p15:guide id="3" orient="horz" pos="596" userDrawn="1">
          <p15:clr>
            <a:srgbClr val="FBAE40"/>
          </p15:clr>
        </p15:guide>
        <p15:guide id="4" orient="horz" pos="2269"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line / Bild inkl. Bildunterzeile / Tex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5220000" y="918000"/>
            <a:ext cx="3420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68000" y="954000"/>
            <a:ext cx="3960000" cy="2646000"/>
          </a:xfrm>
        </p:spPr>
        <p:txBody>
          <a:bodyPr anchor="ctr"/>
          <a:lstStyle>
            <a:lvl1pPr algn="ctr">
              <a:defRPr/>
            </a:lvl1pPr>
          </a:lstStyle>
          <a:p>
            <a:r>
              <a:rPr lang="de-DE"/>
              <a:t>Bild durch Klicken auf Symbol hinzufügen</a:t>
            </a:r>
          </a:p>
        </p:txBody>
      </p:sp>
      <p:sp>
        <p:nvSpPr>
          <p:cNvPr id="10" name="Textplatzhalter 5">
            <a:extLst>
              <a:ext uri="{FF2B5EF4-FFF2-40B4-BE49-F238E27FC236}">
                <a16:creationId xmlns:a16="http://schemas.microsoft.com/office/drawing/2014/main" id="{E8C92916-9C2D-4160-84A7-92C7AE8CF342}"/>
              </a:ext>
            </a:extLst>
          </p:cNvPr>
          <p:cNvSpPr>
            <a:spLocks noGrp="1"/>
          </p:cNvSpPr>
          <p:nvPr>
            <p:ph type="body" sz="quarter" idx="16" hasCustomPrompt="1"/>
          </p:nvPr>
        </p:nvSpPr>
        <p:spPr>
          <a:xfrm>
            <a:off x="468000" y="3708000"/>
            <a:ext cx="3960000" cy="576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0"/>
            <a:endParaRPr lang="de-DE" dirty="0"/>
          </a:p>
          <a:p>
            <a:pPr lvl="1"/>
            <a:r>
              <a:rPr lang="de-DE" dirty="0"/>
              <a:t>Zweite Ebene</a:t>
            </a:r>
          </a:p>
        </p:txBody>
      </p:sp>
    </p:spTree>
    <p:extLst>
      <p:ext uri="{BB962C8B-B14F-4D97-AF65-F5344CB8AC3E}">
        <p14:creationId xmlns:p14="http://schemas.microsoft.com/office/powerpoint/2010/main" val="2413746602"/>
      </p:ext>
    </p:extLst>
  </p:cSld>
  <p:clrMapOvr>
    <a:masterClrMapping/>
  </p:clrMapOvr>
  <p:extLst>
    <p:ext uri="{DCECCB84-F9BA-43D5-87BE-67443E8EF086}">
      <p15:sldGuideLst xmlns:p15="http://schemas.microsoft.com/office/powerpoint/2012/main">
        <p15:guide id="1" pos="2945">
          <p15:clr>
            <a:srgbClr val="FBAE40"/>
          </p15:clr>
        </p15:guide>
        <p15:guide id="2" pos="5444">
          <p15:clr>
            <a:srgbClr val="FBAE40"/>
          </p15:clr>
        </p15:guide>
        <p15:guide id="3" orient="horz" pos="596">
          <p15:clr>
            <a:srgbClr val="FBAE40"/>
          </p15:clr>
        </p15:guide>
        <p15:guide id="4" orient="horz" pos="2269">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adline / Text / 2 Bilder">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468000" y="918000"/>
            <a:ext cx="5400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6480000" y="954000"/>
            <a:ext cx="2160000" cy="1440000"/>
          </a:xfrm>
        </p:spPr>
        <p:txBody>
          <a:bodyPr anchor="ctr"/>
          <a:lstStyle>
            <a:lvl1pPr algn="ctr">
              <a:defRPr/>
            </a:lvl1pPr>
          </a:lstStyle>
          <a:p>
            <a:r>
              <a:rPr lang="de-DE"/>
              <a:t>Bild durch Klicken auf Symbol hinzufügen</a:t>
            </a:r>
          </a:p>
        </p:txBody>
      </p:sp>
      <p:sp>
        <p:nvSpPr>
          <p:cNvPr id="7" name="Bildplatzhalter 4">
            <a:extLst>
              <a:ext uri="{FF2B5EF4-FFF2-40B4-BE49-F238E27FC236}">
                <a16:creationId xmlns:a16="http://schemas.microsoft.com/office/drawing/2014/main" id="{73CCF540-0E4F-47A6-981D-1A856FBCB4E1}"/>
              </a:ext>
            </a:extLst>
          </p:cNvPr>
          <p:cNvSpPr>
            <a:spLocks noGrp="1"/>
          </p:cNvSpPr>
          <p:nvPr>
            <p:ph type="pic" sz="quarter" idx="14"/>
          </p:nvPr>
        </p:nvSpPr>
        <p:spPr>
          <a:xfrm>
            <a:off x="6480000" y="2628000"/>
            <a:ext cx="2160000" cy="1440000"/>
          </a:xfrm>
        </p:spPr>
        <p:txBody>
          <a:bodyPr anchor="ctr"/>
          <a:lstStyle>
            <a:lvl1pPr algn="ctr">
              <a:defRPr/>
            </a:lvl1pPr>
          </a:lstStyle>
          <a:p>
            <a:r>
              <a:rPr lang="de-DE"/>
              <a:t>Bild durch Klicken auf Symbol hinzufügen</a:t>
            </a:r>
          </a:p>
        </p:txBody>
      </p:sp>
    </p:spTree>
    <p:extLst>
      <p:ext uri="{BB962C8B-B14F-4D97-AF65-F5344CB8AC3E}">
        <p14:creationId xmlns:p14="http://schemas.microsoft.com/office/powerpoint/2010/main" val="456241470"/>
      </p:ext>
    </p:extLst>
  </p:cSld>
  <p:clrMapOvr>
    <a:masterClrMapping/>
  </p:clrMapOvr>
  <p:extLst>
    <p:ext uri="{DCECCB84-F9BA-43D5-87BE-67443E8EF086}">
      <p15:sldGuideLst xmlns:p15="http://schemas.microsoft.com/office/powerpoint/2012/main">
        <p15:guide id="1" pos="4077" userDrawn="1">
          <p15:clr>
            <a:srgbClr val="FBAE40"/>
          </p15:clr>
        </p15:guide>
        <p15:guide id="2" pos="5444">
          <p15:clr>
            <a:srgbClr val="FBAE40"/>
          </p15:clr>
        </p15:guide>
        <p15:guide id="3" orient="horz" pos="596">
          <p15:clr>
            <a:srgbClr val="FBAE40"/>
          </p15:clr>
        </p15:guide>
        <p15:guide id="4" orient="horz" pos="1653" userDrawn="1">
          <p15:clr>
            <a:srgbClr val="FBAE40"/>
          </p15:clr>
        </p15:guide>
        <p15:guide id="5" orient="horz" pos="2564" userDrawn="1">
          <p15:clr>
            <a:srgbClr val="FBAE40"/>
          </p15:clr>
        </p15:guide>
        <p15:guide id="6" orient="horz" pos="1513"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 2 Bilder / Tex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3240000" y="918000"/>
            <a:ext cx="5400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68000" y="954000"/>
            <a:ext cx="2160000" cy="1440000"/>
          </a:xfrm>
        </p:spPr>
        <p:txBody>
          <a:bodyPr anchor="ctr"/>
          <a:lstStyle>
            <a:lvl1pPr algn="ctr">
              <a:defRPr/>
            </a:lvl1pPr>
          </a:lstStyle>
          <a:p>
            <a:r>
              <a:rPr lang="de-DE"/>
              <a:t>Bild durch Klicken auf Symbol hinzufügen</a:t>
            </a:r>
            <a:endParaRPr lang="de-DE" dirty="0"/>
          </a:p>
        </p:txBody>
      </p:sp>
      <p:sp>
        <p:nvSpPr>
          <p:cNvPr id="7" name="Bildplatzhalter 4">
            <a:extLst>
              <a:ext uri="{FF2B5EF4-FFF2-40B4-BE49-F238E27FC236}">
                <a16:creationId xmlns:a16="http://schemas.microsoft.com/office/drawing/2014/main" id="{73CCF540-0E4F-47A6-981D-1A856FBCB4E1}"/>
              </a:ext>
            </a:extLst>
          </p:cNvPr>
          <p:cNvSpPr>
            <a:spLocks noGrp="1"/>
          </p:cNvSpPr>
          <p:nvPr>
            <p:ph type="pic" sz="quarter" idx="14"/>
          </p:nvPr>
        </p:nvSpPr>
        <p:spPr>
          <a:xfrm>
            <a:off x="468000" y="2628000"/>
            <a:ext cx="2160000" cy="1440000"/>
          </a:xfrm>
        </p:spPr>
        <p:txBody>
          <a:bodyPr anchor="ctr"/>
          <a:lstStyle>
            <a:lvl1pPr algn="ctr">
              <a:defRPr/>
            </a:lvl1pPr>
          </a:lstStyle>
          <a:p>
            <a:r>
              <a:rPr lang="de-DE"/>
              <a:t>Bild durch Klicken auf Symbol hinzufügen</a:t>
            </a:r>
          </a:p>
        </p:txBody>
      </p:sp>
    </p:spTree>
    <p:extLst>
      <p:ext uri="{BB962C8B-B14F-4D97-AF65-F5344CB8AC3E}">
        <p14:creationId xmlns:p14="http://schemas.microsoft.com/office/powerpoint/2010/main" val="987010232"/>
      </p:ext>
    </p:extLst>
  </p:cSld>
  <p:clrMapOvr>
    <a:masterClrMapping/>
  </p:clrMapOvr>
  <p:extLst>
    <p:ext uri="{DCECCB84-F9BA-43D5-87BE-67443E8EF086}">
      <p15:sldGuideLst xmlns:p15="http://schemas.microsoft.com/office/powerpoint/2012/main">
        <p15:guide id="1" pos="1658" userDrawn="1">
          <p15:clr>
            <a:srgbClr val="FBAE40"/>
          </p15:clr>
        </p15:guide>
        <p15:guide id="2" pos="5444">
          <p15:clr>
            <a:srgbClr val="FBAE40"/>
          </p15:clr>
        </p15:guide>
        <p15:guide id="3" orient="horz" pos="596">
          <p15:clr>
            <a:srgbClr val="FBAE40"/>
          </p15:clr>
        </p15:guide>
        <p15:guide id="4" orient="horz" pos="1653">
          <p15:clr>
            <a:srgbClr val="FBAE40"/>
          </p15:clr>
        </p15:guide>
        <p15:guide id="5" orient="horz" pos="2564">
          <p15:clr>
            <a:srgbClr val="FBAE40"/>
          </p15:clr>
        </p15:guide>
        <p15:guide id="6" orient="horz" pos="1513">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Nur Headlin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HEADLINE EINFÜGEN</a:t>
            </a:r>
          </a:p>
        </p:txBody>
      </p:sp>
      <p:sp>
        <p:nvSpPr>
          <p:cNvPr id="4" name="Fußzeilenplatzhalter 3">
            <a:extLst>
              <a:ext uri="{FF2B5EF4-FFF2-40B4-BE49-F238E27FC236}">
                <a16:creationId xmlns:a16="http://schemas.microsoft.com/office/drawing/2014/main" id="{762F6D41-300A-44A6-A773-F84C7424CD65}"/>
              </a:ext>
            </a:extLst>
          </p:cNvPr>
          <p:cNvSpPr>
            <a:spLocks noGrp="1"/>
          </p:cNvSpPr>
          <p:nvPr>
            <p:ph type="ftr" sz="quarter" idx="11"/>
          </p:nvPr>
        </p:nvSpPr>
        <p:spPr/>
        <p:txBody>
          <a:bodyPr/>
          <a:lstStyle/>
          <a:p>
            <a:r>
              <a:rPr lang="de-DE"/>
              <a:t>Titel | ggf. weitere Angaben</a:t>
            </a:r>
            <a:endParaRPr lang="de-DE" dirty="0"/>
          </a:p>
        </p:txBody>
      </p:sp>
      <p:sp>
        <p:nvSpPr>
          <p:cNvPr id="5" name="Foliennummernplatzhalter 4">
            <a:extLst>
              <a:ext uri="{FF2B5EF4-FFF2-40B4-BE49-F238E27FC236}">
                <a16:creationId xmlns:a16="http://schemas.microsoft.com/office/drawing/2014/main" id="{D5674647-E98A-4E91-B769-603FBD38FC2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Tree>
    <p:extLst>
      <p:ext uri="{BB962C8B-B14F-4D97-AF65-F5344CB8AC3E}">
        <p14:creationId xmlns:p14="http://schemas.microsoft.com/office/powerpoint/2010/main" val="17836340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5E7FEC2D-DBFC-481D-89EF-55316F02D4F5}"/>
              </a:ext>
            </a:extLst>
          </p:cNvPr>
          <p:cNvSpPr>
            <a:spLocks noGrp="1"/>
          </p:cNvSpPr>
          <p:nvPr>
            <p:ph type="ftr" sz="quarter" idx="11"/>
          </p:nvPr>
        </p:nvSpPr>
        <p:spPr/>
        <p:txBody>
          <a:bodyPr/>
          <a:lstStyle/>
          <a:p>
            <a:r>
              <a:rPr lang="de-DE"/>
              <a:t>Titel | ggf. weitere Angaben</a:t>
            </a:r>
            <a:endParaRPr lang="de-DE" dirty="0"/>
          </a:p>
        </p:txBody>
      </p:sp>
      <p:sp>
        <p:nvSpPr>
          <p:cNvPr id="4" name="Foliennummernplatzhalter 3">
            <a:extLst>
              <a:ext uri="{FF2B5EF4-FFF2-40B4-BE49-F238E27FC236}">
                <a16:creationId xmlns:a16="http://schemas.microsoft.com/office/drawing/2014/main" id="{5BC5583F-31A1-412C-900F-41106AD78426}"/>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Tree>
    <p:extLst>
      <p:ext uri="{BB962C8B-B14F-4D97-AF65-F5344CB8AC3E}">
        <p14:creationId xmlns:p14="http://schemas.microsoft.com/office/powerpoint/2010/main" val="4181779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KAPITEL HERVORHEBUNG MIT VIEL INHAL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88A6D120-9FDF-4BA4-88F2-0C6E4507EEA9}"/>
              </a:ext>
            </a:extLst>
          </p:cNvPr>
          <p:cNvSpPr/>
          <p:nvPr userDrawn="1"/>
        </p:nvSpPr>
        <p:spPr>
          <a:xfrm>
            <a:off x="0" y="0"/>
            <a:ext cx="9144000" cy="514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2" name="Titel 1">
            <a:extLst>
              <a:ext uri="{FF2B5EF4-FFF2-40B4-BE49-F238E27FC236}">
                <a16:creationId xmlns:a16="http://schemas.microsoft.com/office/drawing/2014/main" id="{F5F15F71-44DB-4D13-AE55-D28F1D1B73C5}"/>
              </a:ext>
            </a:extLst>
          </p:cNvPr>
          <p:cNvSpPr>
            <a:spLocks noGrp="1"/>
          </p:cNvSpPr>
          <p:nvPr>
            <p:ph type="title" hasCustomPrompt="1"/>
          </p:nvPr>
        </p:nvSpPr>
        <p:spPr>
          <a:xfrm>
            <a:off x="468000" y="756000"/>
            <a:ext cx="8172000" cy="720000"/>
          </a:xfrm>
        </p:spPr>
        <p:txBody>
          <a:bodyPr/>
          <a:lstStyle>
            <a:lvl1pPr>
              <a:lnSpc>
                <a:spcPts val="5700"/>
              </a:lnSpc>
              <a:defRPr sz="4800" b="0">
                <a:solidFill>
                  <a:schemeClr val="bg1"/>
                </a:solidFill>
              </a:defRPr>
            </a:lvl1pPr>
          </a:lstStyle>
          <a:p>
            <a:r>
              <a:rPr lang="de-DE" dirty="0"/>
              <a:t>Kapitel</a:t>
            </a:r>
          </a:p>
        </p:txBody>
      </p:sp>
      <p:sp>
        <p:nvSpPr>
          <p:cNvPr id="9" name="Textplatzhalter 8">
            <a:extLst>
              <a:ext uri="{FF2B5EF4-FFF2-40B4-BE49-F238E27FC236}">
                <a16:creationId xmlns:a16="http://schemas.microsoft.com/office/drawing/2014/main" id="{F3B6EDCF-E80D-4E83-A8E4-8D2B26F44C76}"/>
              </a:ext>
            </a:extLst>
          </p:cNvPr>
          <p:cNvSpPr>
            <a:spLocks noGrp="1"/>
          </p:cNvSpPr>
          <p:nvPr>
            <p:ph type="body" sz="quarter" idx="10" hasCustomPrompt="1"/>
          </p:nvPr>
        </p:nvSpPr>
        <p:spPr>
          <a:xfrm>
            <a:off x="468000" y="1476441"/>
            <a:ext cx="8172000" cy="1439863"/>
          </a:xfrm>
        </p:spPr>
        <p:txBody>
          <a:bodyPr/>
          <a:lstStyle>
            <a:lvl1pPr>
              <a:lnSpc>
                <a:spcPts val="5700"/>
              </a:lnSpc>
              <a:defRPr sz="4800" b="1">
                <a:solidFill>
                  <a:schemeClr val="bg1"/>
                </a:solidFill>
              </a:defRPr>
            </a:lvl1pPr>
            <a:lvl2pPr>
              <a:lnSpc>
                <a:spcPts val="5700"/>
              </a:lnSpc>
              <a:defRPr sz="4800" b="1">
                <a:solidFill>
                  <a:schemeClr val="bg1"/>
                </a:solidFill>
              </a:defRPr>
            </a:lvl2pPr>
            <a:lvl3pPr>
              <a:lnSpc>
                <a:spcPts val="5700"/>
              </a:lnSpc>
              <a:defRPr sz="4800" b="1">
                <a:solidFill>
                  <a:schemeClr val="bg1"/>
                </a:solidFill>
              </a:defRPr>
            </a:lvl3pPr>
            <a:lvl4pPr>
              <a:lnSpc>
                <a:spcPts val="5700"/>
              </a:lnSpc>
              <a:defRPr sz="4800" b="1">
                <a:solidFill>
                  <a:schemeClr val="bg1"/>
                </a:solidFill>
              </a:defRPr>
            </a:lvl4pPr>
            <a:lvl5pPr>
              <a:lnSpc>
                <a:spcPts val="5700"/>
              </a:lnSpc>
              <a:defRPr sz="4800" b="1">
                <a:solidFill>
                  <a:schemeClr val="bg1"/>
                </a:solidFill>
              </a:defRPr>
            </a:lvl5pPr>
            <a:lvl6pPr>
              <a:lnSpc>
                <a:spcPts val="5700"/>
              </a:lnSpc>
              <a:defRPr sz="4800" b="1">
                <a:solidFill>
                  <a:schemeClr val="bg1"/>
                </a:solidFill>
              </a:defRPr>
            </a:lvl6pPr>
            <a:lvl7pPr>
              <a:lnSpc>
                <a:spcPts val="5700"/>
              </a:lnSpc>
              <a:defRPr sz="4800" b="1">
                <a:solidFill>
                  <a:schemeClr val="bg1"/>
                </a:solidFill>
              </a:defRPr>
            </a:lvl7pPr>
            <a:lvl8pPr>
              <a:lnSpc>
                <a:spcPts val="5700"/>
              </a:lnSpc>
              <a:defRPr sz="4800" b="1">
                <a:solidFill>
                  <a:schemeClr val="bg1"/>
                </a:solidFill>
              </a:defRPr>
            </a:lvl8pPr>
            <a:lvl9pPr>
              <a:lnSpc>
                <a:spcPts val="5700"/>
              </a:lnSpc>
              <a:defRPr sz="4800" b="1">
                <a:solidFill>
                  <a:schemeClr val="bg1"/>
                </a:solidFill>
              </a:defRPr>
            </a:lvl9pPr>
          </a:lstStyle>
          <a:p>
            <a:pPr lvl="0"/>
            <a:r>
              <a:rPr lang="de-DE" dirty="0"/>
              <a:t>Hervorhebung</a:t>
            </a:r>
          </a:p>
        </p:txBody>
      </p:sp>
    </p:spTree>
    <p:extLst>
      <p:ext uri="{BB962C8B-B14F-4D97-AF65-F5344CB8AC3E}">
        <p14:creationId xmlns:p14="http://schemas.microsoft.com/office/powerpoint/2010/main" val="2910894936"/>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KAPITEL HERVORHEBUNG MIT VIEL INHAL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88A6D120-9FDF-4BA4-88F2-0C6E4507EEA9}"/>
              </a:ext>
            </a:extLst>
          </p:cNvPr>
          <p:cNvSpPr/>
          <p:nvPr userDrawn="1"/>
        </p:nvSpPr>
        <p:spPr>
          <a:xfrm>
            <a:off x="0" y="0"/>
            <a:ext cx="9144000" cy="514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2" name="Titel 1">
            <a:extLst>
              <a:ext uri="{FF2B5EF4-FFF2-40B4-BE49-F238E27FC236}">
                <a16:creationId xmlns:a16="http://schemas.microsoft.com/office/drawing/2014/main" id="{F5F15F71-44DB-4D13-AE55-D28F1D1B73C5}"/>
              </a:ext>
            </a:extLst>
          </p:cNvPr>
          <p:cNvSpPr>
            <a:spLocks noGrp="1"/>
          </p:cNvSpPr>
          <p:nvPr>
            <p:ph type="title" hasCustomPrompt="1"/>
          </p:nvPr>
        </p:nvSpPr>
        <p:spPr>
          <a:xfrm>
            <a:off x="468000" y="828000"/>
            <a:ext cx="8172000" cy="540000"/>
          </a:xfrm>
        </p:spPr>
        <p:txBody>
          <a:bodyPr/>
          <a:lstStyle>
            <a:lvl1pPr>
              <a:lnSpc>
                <a:spcPts val="4400"/>
              </a:lnSpc>
              <a:defRPr sz="3600">
                <a:solidFill>
                  <a:schemeClr val="bg1"/>
                </a:solidFill>
              </a:defRPr>
            </a:lvl1pPr>
          </a:lstStyle>
          <a:p>
            <a:r>
              <a:rPr lang="de-DE" dirty="0"/>
              <a:t>Kapitel</a:t>
            </a:r>
          </a:p>
        </p:txBody>
      </p:sp>
      <p:sp>
        <p:nvSpPr>
          <p:cNvPr id="9" name="Textplatzhalter 8">
            <a:extLst>
              <a:ext uri="{FF2B5EF4-FFF2-40B4-BE49-F238E27FC236}">
                <a16:creationId xmlns:a16="http://schemas.microsoft.com/office/drawing/2014/main" id="{F3B6EDCF-E80D-4E83-A8E4-8D2B26F44C76}"/>
              </a:ext>
            </a:extLst>
          </p:cNvPr>
          <p:cNvSpPr>
            <a:spLocks noGrp="1"/>
          </p:cNvSpPr>
          <p:nvPr>
            <p:ph type="body" sz="quarter" idx="10" hasCustomPrompt="1"/>
          </p:nvPr>
        </p:nvSpPr>
        <p:spPr>
          <a:xfrm>
            <a:off x="468000" y="1367999"/>
            <a:ext cx="8172000" cy="2916000"/>
          </a:xfrm>
        </p:spPr>
        <p:txBody>
          <a:bodyPr/>
          <a:lstStyle>
            <a:lvl1pPr>
              <a:lnSpc>
                <a:spcPts val="4400"/>
              </a:lnSpc>
              <a:spcAft>
                <a:spcPts val="0"/>
              </a:spcAft>
              <a:defRPr sz="3600" b="0">
                <a:solidFill>
                  <a:schemeClr val="bg1"/>
                </a:solidFill>
              </a:defRPr>
            </a:lvl1pPr>
            <a:lvl2pPr>
              <a:lnSpc>
                <a:spcPts val="4400"/>
              </a:lnSpc>
              <a:defRPr sz="3600" b="0">
                <a:solidFill>
                  <a:schemeClr val="bg1"/>
                </a:solidFill>
              </a:defRPr>
            </a:lvl2pPr>
            <a:lvl3pPr>
              <a:lnSpc>
                <a:spcPts val="4400"/>
              </a:lnSpc>
              <a:defRPr sz="3600" b="0">
                <a:solidFill>
                  <a:schemeClr val="bg1"/>
                </a:solidFill>
              </a:defRPr>
            </a:lvl3pPr>
            <a:lvl4pPr>
              <a:lnSpc>
                <a:spcPts val="4400"/>
              </a:lnSpc>
              <a:defRPr sz="3600" b="0">
                <a:solidFill>
                  <a:schemeClr val="bg1"/>
                </a:solidFill>
              </a:defRPr>
            </a:lvl4pPr>
            <a:lvl5pPr>
              <a:lnSpc>
                <a:spcPts val="4400"/>
              </a:lnSpc>
              <a:defRPr sz="3600" b="0">
                <a:solidFill>
                  <a:schemeClr val="bg1"/>
                </a:solidFill>
              </a:defRPr>
            </a:lvl5pPr>
            <a:lvl6pPr>
              <a:lnSpc>
                <a:spcPts val="4400"/>
              </a:lnSpc>
              <a:defRPr sz="3600" b="0">
                <a:solidFill>
                  <a:schemeClr val="bg1"/>
                </a:solidFill>
              </a:defRPr>
            </a:lvl6pPr>
            <a:lvl7pPr>
              <a:lnSpc>
                <a:spcPts val="4400"/>
              </a:lnSpc>
              <a:defRPr sz="3600" b="0">
                <a:solidFill>
                  <a:schemeClr val="bg1"/>
                </a:solidFill>
              </a:defRPr>
            </a:lvl7pPr>
            <a:lvl8pPr>
              <a:lnSpc>
                <a:spcPts val="4400"/>
              </a:lnSpc>
              <a:defRPr sz="3600" b="0">
                <a:solidFill>
                  <a:schemeClr val="bg1"/>
                </a:solidFill>
              </a:defRPr>
            </a:lvl8pPr>
            <a:lvl9pPr>
              <a:lnSpc>
                <a:spcPts val="4400"/>
              </a:lnSpc>
              <a:defRPr sz="3600" b="0">
                <a:solidFill>
                  <a:schemeClr val="bg1"/>
                </a:solidFill>
              </a:defRPr>
            </a:lvl9pPr>
          </a:lstStyle>
          <a:p>
            <a:pPr lvl="0"/>
            <a:r>
              <a:rPr lang="de-DE" dirty="0"/>
              <a:t>Hervorhebung</a:t>
            </a:r>
          </a:p>
          <a:p>
            <a:pPr lvl="1"/>
            <a:endParaRPr lang="de-DE" dirty="0"/>
          </a:p>
        </p:txBody>
      </p:sp>
    </p:spTree>
    <p:extLst>
      <p:ext uri="{BB962C8B-B14F-4D97-AF65-F5344CB8AC3E}">
        <p14:creationId xmlns:p14="http://schemas.microsoft.com/office/powerpoint/2010/main" val="1897051093"/>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Headline //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p:txBody>
          <a:bodyPr/>
          <a:lstStyle>
            <a:lvl1pPr>
              <a:defRPr/>
            </a:lvl1pPr>
            <a:lvl2pPr defTabSz="234000">
              <a:tabLst>
                <a:tab pos="234000" algn="l"/>
              </a:tabLst>
              <a:defRPr/>
            </a:lvl2pPr>
            <a:lvl3pPr defTabSz="234000">
              <a:tabLst>
                <a:tab pos="234000" algn="l"/>
              </a:tabLst>
              <a:defRPr/>
            </a:lvl3pPr>
            <a:lvl4pPr defTabSz="234000">
              <a:tabLst>
                <a:tab pos="234000" algn="l"/>
              </a:tabLst>
              <a:defRPr/>
            </a:lvl4pPr>
            <a:lvl5pPr defTabSz="234000">
              <a:tabLst>
                <a:tab pos="234000" algn="l"/>
              </a:tabLst>
              <a:defRPr/>
            </a:lvl5pPr>
            <a:lvl6pPr marL="0" indent="0" defTabSz="234000">
              <a:buFont typeface="+mj-lt"/>
              <a:buNone/>
              <a:tabLst>
                <a:tab pos="234000" algn="l"/>
              </a:tabLst>
              <a:defRPr/>
            </a:lvl6pPr>
            <a:lvl7pPr defTabSz="234000">
              <a:tabLst>
                <a:tab pos="234000" algn="l"/>
              </a:tabLst>
              <a:defRPr/>
            </a:lvl7pPr>
            <a:lvl8pPr defTabSz="234000">
              <a:tabLst>
                <a:tab pos="234000" algn="l"/>
              </a:tabLst>
              <a:defRPr/>
            </a:lvl8pPr>
            <a:lvl9pPr defTabSz="234000">
              <a:tabLst>
                <a:tab pos="234000" algn="l"/>
              </a:tabLst>
              <a:defRPr/>
            </a:lvl9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Tree>
    <p:extLst>
      <p:ext uri="{BB962C8B-B14F-4D97-AF65-F5344CB8AC3E}">
        <p14:creationId xmlns:p14="http://schemas.microsoft.com/office/powerpoint/2010/main" val="3370586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Headline // Tabell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Tabellenplatzhalter 4">
            <a:extLst>
              <a:ext uri="{FF2B5EF4-FFF2-40B4-BE49-F238E27FC236}">
                <a16:creationId xmlns:a16="http://schemas.microsoft.com/office/drawing/2014/main" id="{F5A8BB0B-4BD0-4791-8A9B-89C9D0000E35}"/>
              </a:ext>
            </a:extLst>
          </p:cNvPr>
          <p:cNvSpPr>
            <a:spLocks noGrp="1"/>
          </p:cNvSpPr>
          <p:nvPr>
            <p:ph type="tbl" sz="quarter" idx="13"/>
          </p:nvPr>
        </p:nvSpPr>
        <p:spPr>
          <a:xfrm>
            <a:off x="468000" y="918000"/>
            <a:ext cx="8172000" cy="3366000"/>
          </a:xfrm>
        </p:spPr>
        <p:txBody>
          <a:bodyPr anchor="ctr"/>
          <a:lstStyle>
            <a:lvl1pPr algn="ctr">
              <a:defRPr/>
            </a:lvl1pPr>
          </a:lstStyle>
          <a:p>
            <a:r>
              <a:rPr lang="de-DE"/>
              <a:t>Tabelle durch Klicken auf Symbol hinzufügen</a:t>
            </a:r>
            <a:endParaRPr lang="de-DE" dirty="0"/>
          </a:p>
        </p:txBody>
      </p:sp>
      <p:grpSp>
        <p:nvGrpSpPr>
          <p:cNvPr id="6" name="Regieanweisungen">
            <a:extLst>
              <a:ext uri="{FF2B5EF4-FFF2-40B4-BE49-F238E27FC236}">
                <a16:creationId xmlns:a16="http://schemas.microsoft.com/office/drawing/2014/main" id="{20CE116F-C667-495A-B654-8B72C3A079E7}"/>
              </a:ext>
            </a:extLst>
          </p:cNvPr>
          <p:cNvGrpSpPr/>
          <p:nvPr userDrawn="1"/>
        </p:nvGrpSpPr>
        <p:grpSpPr>
          <a:xfrm>
            <a:off x="-2628800" y="-468000"/>
            <a:ext cx="14833648" cy="6083999"/>
            <a:chOff x="-2628800" y="-468000"/>
            <a:chExt cx="14833648" cy="6083999"/>
          </a:xfrm>
        </p:grpSpPr>
        <p:sp>
          <p:nvSpPr>
            <p:cNvPr id="16" name="Listenebenen">
              <a:extLst>
                <a:ext uri="{FF2B5EF4-FFF2-40B4-BE49-F238E27FC236}">
                  <a16:creationId xmlns:a16="http://schemas.microsoft.com/office/drawing/2014/main" id="{84A0104B-AA90-4DE7-ADAE-6959FBC15DB1}"/>
                </a:ext>
              </a:extLst>
            </p:cNvPr>
            <p:cNvSpPr txBox="1"/>
            <p:nvPr userDrawn="1"/>
          </p:nvSpPr>
          <p:spPr>
            <a:xfrm rot="10800000" flipH="1" flipV="1">
              <a:off x="-2628800" y="1368000"/>
              <a:ext cx="2520800" cy="1527786"/>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Einfärbung einer Spalte/Zeile: </a:t>
              </a:r>
              <a:br>
                <a:rPr lang="de-DE" sz="1200" b="0" baseline="0" dirty="0">
                  <a:solidFill>
                    <a:schemeClr val="tx1"/>
                  </a:solidFill>
                  <a:latin typeface="+mn-lt"/>
                </a:rPr>
              </a:br>
              <a:r>
                <a:rPr lang="de-DE" sz="1200" b="1" baseline="0" dirty="0">
                  <a:solidFill>
                    <a:schemeClr val="tx1"/>
                  </a:solidFill>
                  <a:latin typeface="+mn-lt"/>
                </a:rPr>
                <a:t>Markieren der Spalte/Zeile: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 Entwurf / Tabellentools &gt; Schattierung &gt;</a:t>
              </a:r>
            </a:p>
            <a:p>
              <a:pPr marL="0" marR="0" lvl="0" indent="0" algn="r" defTabSz="905951" rtl="0" eaLnBrk="1" fontAlgn="auto" latinLnBrk="0" hangingPunct="1">
                <a:lnSpc>
                  <a:spcPct val="100000"/>
                </a:lnSpc>
                <a:spcBef>
                  <a:spcPts val="0"/>
                </a:spcBef>
                <a:spcAft>
                  <a:spcPts val="0"/>
                </a:spcAft>
                <a:buClrTx/>
                <a:buSzTx/>
                <a:buFontTx/>
                <a:buNone/>
                <a:tabLst/>
                <a:defRPr/>
              </a:pPr>
              <a:endParaRPr lang="de-DE" sz="1200" b="1" baseline="0" dirty="0">
                <a:solidFill>
                  <a:schemeClr val="tx1"/>
                </a:solidFill>
                <a:latin typeface="+mn-lt"/>
              </a:endParaRP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Die gewünschte Farbe aus den Designfarben auswählen</a:t>
              </a:r>
            </a:p>
          </p:txBody>
        </p:sp>
        <p:sp>
          <p:nvSpPr>
            <p:cNvPr id="10" name="Zurücksetzen">
              <a:extLst>
                <a:ext uri="{FF2B5EF4-FFF2-40B4-BE49-F238E27FC236}">
                  <a16:creationId xmlns:a16="http://schemas.microsoft.com/office/drawing/2014/main" id="{431D1FFE-03BA-4520-A89B-CDD1BC7E4751}"/>
                </a:ext>
              </a:extLst>
            </p:cNvPr>
            <p:cNvSpPr txBox="1"/>
            <p:nvPr userDrawn="1"/>
          </p:nvSpPr>
          <p:spPr>
            <a:xfrm rot="10800000" flipH="1" flipV="1">
              <a:off x="9252000" y="648000"/>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Folie in Ursprungsform </a:t>
              </a:r>
            </a:p>
            <a:p>
              <a:pPr indent="0" algn="l">
                <a:lnSpc>
                  <a:spcPct val="100000"/>
                </a:lnSpc>
                <a:spcBef>
                  <a:spcPts val="0"/>
                </a:spcBef>
                <a:spcAft>
                  <a:spcPts val="0"/>
                </a:spcAft>
              </a:pPr>
              <a:r>
                <a:rPr lang="de-DE" sz="1200" b="0" baseline="0" dirty="0">
                  <a:solidFill>
                    <a:schemeClr val="tx1"/>
                  </a:solidFill>
                  <a:latin typeface="+mn-lt"/>
                </a:rPr>
                <a:t>bringen über Menü:</a:t>
              </a:r>
            </a:p>
            <a:p>
              <a:pPr indent="0" algn="l">
                <a:lnSpc>
                  <a:spcPct val="100000"/>
                </a:lnSpc>
                <a:spcBef>
                  <a:spcPts val="0"/>
                </a:spcBef>
                <a:spcAft>
                  <a:spcPts val="0"/>
                </a:spcAft>
              </a:pPr>
              <a:r>
                <a:rPr lang="de-DE" sz="1200" b="1" baseline="0" dirty="0">
                  <a:solidFill>
                    <a:schemeClr val="tx1"/>
                  </a:solidFill>
                  <a:latin typeface="+mn-lt"/>
                </a:rPr>
                <a:t>Start &gt; Folien &gt; Zurücksetzen</a:t>
              </a:r>
            </a:p>
          </p:txBody>
        </p:sp>
        <p:sp>
          <p:nvSpPr>
            <p:cNvPr id="11" name="Hilfslinien">
              <a:extLst>
                <a:ext uri="{FF2B5EF4-FFF2-40B4-BE49-F238E27FC236}">
                  <a16:creationId xmlns:a16="http://schemas.microsoft.com/office/drawing/2014/main" id="{38EA8585-E11F-4D10-9DAB-78E6756B2D63}"/>
                </a:ext>
              </a:extLst>
            </p:cNvPr>
            <p:cNvSpPr txBox="1"/>
            <p:nvPr userDrawn="1"/>
          </p:nvSpPr>
          <p:spPr>
            <a:xfrm rot="10800000" flipH="1" flipV="1">
              <a:off x="431801" y="-468000"/>
              <a:ext cx="8280400" cy="360000"/>
            </a:xfrm>
            <a:prstGeom prst="rect">
              <a:avLst/>
            </a:prstGeom>
            <a:noFill/>
            <a:ln w="12700">
              <a:noFill/>
            </a:ln>
          </p:spPr>
          <p:txBody>
            <a:bodyPr vert="horz" wrap="square" lIns="0" tIns="0" rIns="0" bIns="0" rtlCol="0" anchor="b"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schemeClr val="tx1"/>
                  </a:solidFill>
                  <a:effectLst/>
                  <a:uLnTx/>
                  <a:uFillTx/>
                  <a:latin typeface="+mn-lt"/>
                  <a:ea typeface="+mn-ea"/>
                  <a:cs typeface="+mn-cs"/>
                </a:rPr>
                <a:t>Löschen einer Spalte/Zeile: </a:t>
              </a:r>
              <a:r>
                <a:rPr kumimoji="0" lang="de-DE" sz="1200" b="1" i="0" u="none" strike="noStrike" kern="1200" cap="none" spc="0" normalizeH="0" baseline="0" noProof="0" dirty="0">
                  <a:ln>
                    <a:noFill/>
                  </a:ln>
                  <a:solidFill>
                    <a:schemeClr val="tx1"/>
                  </a:solidFill>
                  <a:effectLst/>
                  <a:uLnTx/>
                  <a:uFillTx/>
                  <a:latin typeface="+mn-lt"/>
                  <a:ea typeface="+mn-ea"/>
                  <a:cs typeface="+mn-cs"/>
                </a:rPr>
                <a:t>Markieren der Spalte/Zeile: Layout &gt; Löschen &gt; Spalte bzw. Zeile löschen</a:t>
              </a:r>
            </a:p>
          </p:txBody>
        </p:sp>
        <p:sp>
          <p:nvSpPr>
            <p:cNvPr id="12" name="Fußzeile">
              <a:extLst>
                <a:ext uri="{FF2B5EF4-FFF2-40B4-BE49-F238E27FC236}">
                  <a16:creationId xmlns:a16="http://schemas.microsoft.com/office/drawing/2014/main" id="{4EFB3271-7B15-42ED-A704-B39FAEDC1436}"/>
                </a:ext>
              </a:extLst>
            </p:cNvPr>
            <p:cNvSpPr txBox="1"/>
            <p:nvPr userDrawn="1"/>
          </p:nvSpPr>
          <p:spPr>
            <a:xfrm rot="10800000" flipH="1" flipV="1">
              <a:off x="431800" y="5255998"/>
              <a:ext cx="8280400" cy="360001"/>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Fußzeile anpassen: </a:t>
              </a:r>
              <a:r>
                <a:rPr lang="de-DE" sz="1200" b="1" baseline="0" dirty="0">
                  <a:solidFill>
                    <a:schemeClr val="tx1"/>
                  </a:solidFill>
                  <a:latin typeface="+mn-lt"/>
                </a:rPr>
                <a:t>Einfügen &gt; Text &gt; Kopf- und Fußzeile</a:t>
              </a:r>
            </a:p>
          </p:txBody>
        </p:sp>
        <p:sp>
          <p:nvSpPr>
            <p:cNvPr id="13" name="Layoutwechsel">
              <a:extLst>
                <a:ext uri="{FF2B5EF4-FFF2-40B4-BE49-F238E27FC236}">
                  <a16:creationId xmlns:a16="http://schemas.microsoft.com/office/drawing/2014/main" id="{6BCDAEA0-53BC-4E57-84CA-5C530F05A90E}"/>
                </a:ext>
              </a:extLst>
            </p:cNvPr>
            <p:cNvSpPr txBox="1"/>
            <p:nvPr userDrawn="1"/>
          </p:nvSpPr>
          <p:spPr>
            <a:xfrm rot="10800000" flipH="1" flipV="1">
              <a:off x="9252000" y="2283786"/>
              <a:ext cx="2952848" cy="1044048"/>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Einfügen einer Spalte/Zeile:</a:t>
              </a:r>
            </a:p>
            <a:p>
              <a:pPr indent="0" algn="l">
                <a:lnSpc>
                  <a:spcPct val="100000"/>
                </a:lnSpc>
                <a:spcBef>
                  <a:spcPts val="0"/>
                </a:spcBef>
                <a:spcAft>
                  <a:spcPts val="0"/>
                </a:spcAft>
              </a:pPr>
              <a:r>
                <a:rPr lang="de-DE" sz="1200" b="1" baseline="0" dirty="0">
                  <a:solidFill>
                    <a:schemeClr val="tx1"/>
                  </a:solidFill>
                  <a:latin typeface="+mn-lt"/>
                </a:rPr>
                <a:t>Markieren der Spalte/Zeile neben der eine weitere eingefügt werden soll:</a:t>
              </a:r>
            </a:p>
            <a:p>
              <a:pPr indent="0" algn="l">
                <a:lnSpc>
                  <a:spcPct val="100000"/>
                </a:lnSpc>
                <a:spcBef>
                  <a:spcPts val="0"/>
                </a:spcBef>
                <a:spcAft>
                  <a:spcPts val="0"/>
                </a:spcAft>
              </a:pPr>
              <a:r>
                <a:rPr lang="de-DE" sz="1200" b="1" baseline="0" dirty="0">
                  <a:solidFill>
                    <a:schemeClr val="tx1"/>
                  </a:solidFill>
                  <a:latin typeface="+mn-lt"/>
                </a:rPr>
                <a:t>Layout &gt; Hier die gewünschte Einfügeoption auswählen</a:t>
              </a:r>
            </a:p>
          </p:txBody>
        </p:sp>
      </p:grpSp>
      <p:cxnSp>
        <p:nvCxnSpPr>
          <p:cNvPr id="19" name="Gerader Verbinder 18">
            <a:extLst>
              <a:ext uri="{FF2B5EF4-FFF2-40B4-BE49-F238E27FC236}">
                <a16:creationId xmlns:a16="http://schemas.microsoft.com/office/drawing/2014/main" id="{4573989D-8FFD-4555-AAB7-592C2CE3AC9F}"/>
              </a:ext>
            </a:extLst>
          </p:cNvPr>
          <p:cNvCxnSpPr/>
          <p:nvPr userDrawn="1"/>
        </p:nvCxnSpPr>
        <p:spPr>
          <a:xfrm>
            <a:off x="0" y="4485600"/>
            <a:ext cx="9144000"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pic>
        <p:nvPicPr>
          <p:cNvPr id="4" name="Grafik 3">
            <a:extLst>
              <a:ext uri="{FF2B5EF4-FFF2-40B4-BE49-F238E27FC236}">
                <a16:creationId xmlns:a16="http://schemas.microsoft.com/office/drawing/2014/main" id="{F3269418-AEC9-43D6-9A0C-41CA02546BAE}"/>
              </a:ext>
            </a:extLst>
          </p:cNvPr>
          <p:cNvPicPr>
            <a:picLocks noChangeAspect="1"/>
          </p:cNvPicPr>
          <p:nvPr userDrawn="1"/>
        </p:nvPicPr>
        <p:blipFill rotWithShape="1">
          <a:blip r:embed="rId2"/>
          <a:srcRect b="4513"/>
          <a:stretch/>
        </p:blipFill>
        <p:spPr>
          <a:xfrm>
            <a:off x="9252000" y="3327773"/>
            <a:ext cx="2067213" cy="864158"/>
          </a:xfrm>
          <a:prstGeom prst="rect">
            <a:avLst/>
          </a:prstGeom>
        </p:spPr>
      </p:pic>
      <p:pic>
        <p:nvPicPr>
          <p:cNvPr id="15" name="Grafik 14">
            <a:extLst>
              <a:ext uri="{FF2B5EF4-FFF2-40B4-BE49-F238E27FC236}">
                <a16:creationId xmlns:a16="http://schemas.microsoft.com/office/drawing/2014/main" id="{081CC49D-33BF-49DC-B533-86BE2EB412AB}"/>
              </a:ext>
            </a:extLst>
          </p:cNvPr>
          <p:cNvPicPr>
            <a:picLocks noChangeAspect="1"/>
          </p:cNvPicPr>
          <p:nvPr userDrawn="1"/>
        </p:nvPicPr>
        <p:blipFill>
          <a:blip r:embed="rId3"/>
          <a:stretch>
            <a:fillRect/>
          </a:stretch>
        </p:blipFill>
        <p:spPr>
          <a:xfrm>
            <a:off x="7308000" y="4679640"/>
            <a:ext cx="1512000" cy="288720"/>
          </a:xfrm>
          <a:prstGeom prst="rect">
            <a:avLst/>
          </a:prstGeom>
        </p:spPr>
      </p:pic>
    </p:spTree>
    <p:extLst>
      <p:ext uri="{BB962C8B-B14F-4D97-AF65-F5344CB8AC3E}">
        <p14:creationId xmlns:p14="http://schemas.microsoft.com/office/powerpoint/2010/main" val="2252541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Bild vollflächig">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noChangeAspect="1"/>
          </p:cNvSpPr>
          <p:nvPr>
            <p:ph type="pic" sz="quarter" idx="10" hasCustomPrompt="1"/>
          </p:nvPr>
        </p:nvSpPr>
        <p:spPr>
          <a:xfrm>
            <a:off x="0" y="0"/>
            <a:ext cx="9144000" cy="5148000"/>
          </a:xfrm>
        </p:spPr>
        <p:txBody>
          <a:bodyPr anchor="ctr"/>
          <a:lstStyle>
            <a:lvl1pPr algn="ctr">
              <a:defRPr/>
            </a:lvl1pPr>
          </a:lstStyle>
          <a:p>
            <a:r>
              <a:rPr lang="de-DE" dirty="0"/>
              <a:t>Vollbild durch klicken einfügen.</a:t>
            </a:r>
          </a:p>
        </p:txBody>
      </p:sp>
    </p:spTree>
    <p:extLst>
      <p:ext uri="{BB962C8B-B14F-4D97-AF65-F5344CB8AC3E}">
        <p14:creationId xmlns:p14="http://schemas.microsoft.com/office/powerpoint/2010/main" val="3911177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ld klein">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noChangeAspect="1"/>
          </p:cNvSpPr>
          <p:nvPr>
            <p:ph type="pic" sz="quarter" idx="10"/>
          </p:nvPr>
        </p:nvSpPr>
        <p:spPr>
          <a:xfrm>
            <a:off x="2052000" y="468000"/>
            <a:ext cx="5040000" cy="3366000"/>
          </a:xfrm>
        </p:spPr>
        <p:txBody>
          <a:bodyPr anchor="ctr"/>
          <a:lstStyle>
            <a:lvl1pPr algn="ctr">
              <a:defRPr/>
            </a:lvl1pPr>
          </a:lstStyle>
          <a:p>
            <a:r>
              <a:rPr lang="de-DE"/>
              <a:t>Bild durch Klicken auf Symbol hinzufügen</a:t>
            </a:r>
          </a:p>
        </p:txBody>
      </p:sp>
      <p:sp>
        <p:nvSpPr>
          <p:cNvPr id="3" name="Fußzeilenplatzhalter 2">
            <a:extLst>
              <a:ext uri="{FF2B5EF4-FFF2-40B4-BE49-F238E27FC236}">
                <a16:creationId xmlns:a16="http://schemas.microsoft.com/office/drawing/2014/main" id="{E97D7879-BA70-4DD0-99E9-74C1A1FA34B5}"/>
              </a:ext>
            </a:extLst>
          </p:cNvPr>
          <p:cNvSpPr>
            <a:spLocks noGrp="1"/>
          </p:cNvSpPr>
          <p:nvPr>
            <p:ph type="ftr" sz="quarter" idx="12"/>
          </p:nvPr>
        </p:nvSpPr>
        <p:spPr/>
        <p:txBody>
          <a:bodyPr/>
          <a:lstStyle/>
          <a:p>
            <a:r>
              <a:rPr lang="de-DE"/>
              <a:t>Titel | ggf. weitere Angaben</a:t>
            </a:r>
            <a:endParaRPr lang="de-DE" dirty="0"/>
          </a:p>
        </p:txBody>
      </p:sp>
      <p:sp>
        <p:nvSpPr>
          <p:cNvPr id="4" name="Foliennummernplatzhalter 3">
            <a:extLst>
              <a:ext uri="{FF2B5EF4-FFF2-40B4-BE49-F238E27FC236}">
                <a16:creationId xmlns:a16="http://schemas.microsoft.com/office/drawing/2014/main" id="{EB422CC4-3EFE-4A06-B194-FAB2C24ECED1}"/>
              </a:ext>
            </a:extLst>
          </p:cNvPr>
          <p:cNvSpPr>
            <a:spLocks noGrp="1"/>
          </p:cNvSpPr>
          <p:nvPr>
            <p:ph type="sldNum" sz="quarter" idx="13"/>
          </p:nvPr>
        </p:nvSpPr>
        <p:spPr/>
        <p:txBody>
          <a:bodyPr/>
          <a:lstStyle/>
          <a:p>
            <a:fld id="{6C8FC03C-C266-4645-ABC5-645062898383}" type="slidenum">
              <a:rPr lang="de-DE" smtClean="0"/>
              <a:pPr/>
              <a:t>‹Nr.›</a:t>
            </a:fld>
            <a:r>
              <a:rPr lang="de-DE"/>
              <a:t> </a:t>
            </a:r>
            <a:endParaRPr lang="de-DE" dirty="0"/>
          </a:p>
        </p:txBody>
      </p:sp>
      <p:sp>
        <p:nvSpPr>
          <p:cNvPr id="6" name="Textplatzhalter 5">
            <a:extLst>
              <a:ext uri="{FF2B5EF4-FFF2-40B4-BE49-F238E27FC236}">
                <a16:creationId xmlns:a16="http://schemas.microsoft.com/office/drawing/2014/main" id="{6DC3B07E-B021-4B5C-9450-33EDD5844452}"/>
              </a:ext>
            </a:extLst>
          </p:cNvPr>
          <p:cNvSpPr>
            <a:spLocks noGrp="1"/>
          </p:cNvSpPr>
          <p:nvPr>
            <p:ph type="body" sz="quarter" idx="14" hasCustomPrompt="1"/>
          </p:nvPr>
        </p:nvSpPr>
        <p:spPr>
          <a:xfrm>
            <a:off x="2051999" y="3952800"/>
            <a:ext cx="5040000" cy="324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1"/>
            <a:r>
              <a:rPr lang="de-DE" dirty="0"/>
              <a:t>Zweite Ebene</a:t>
            </a:r>
          </a:p>
        </p:txBody>
      </p:sp>
    </p:spTree>
    <p:extLst>
      <p:ext uri="{BB962C8B-B14F-4D97-AF65-F5344CB8AC3E}">
        <p14:creationId xmlns:p14="http://schemas.microsoft.com/office/powerpoint/2010/main" val="2325704136"/>
      </p:ext>
    </p:extLst>
  </p:cSld>
  <p:clrMapOvr>
    <a:masterClrMapping/>
  </p:clrMapOvr>
  <p:extLst>
    <p:ext uri="{DCECCB84-F9BA-43D5-87BE-67443E8EF086}">
      <p15:sldGuideLst xmlns:p15="http://schemas.microsoft.com/office/powerpoint/2012/main">
        <p15:guide id="1" pos="1292" userDrawn="1">
          <p15:clr>
            <a:srgbClr val="FBAE40"/>
          </p15:clr>
        </p15:guide>
        <p15:guide id="2" pos="4468" userDrawn="1">
          <p15:clr>
            <a:srgbClr val="FBAE40"/>
          </p15:clr>
        </p15:guide>
        <p15:guide id="3" orient="horz" pos="291" userDrawn="1">
          <p15:clr>
            <a:srgbClr val="FBAE40"/>
          </p15:clr>
        </p15:guide>
        <p15:guide id="4" orient="horz" pos="2419"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Bilder">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p:cNvSpPr>
          <p:nvPr>
            <p:ph type="pic" sz="quarter" idx="10"/>
          </p:nvPr>
        </p:nvSpPr>
        <p:spPr>
          <a:xfrm>
            <a:off x="468000" y="468000"/>
            <a:ext cx="3960000" cy="2646000"/>
          </a:xfrm>
        </p:spPr>
        <p:txBody>
          <a:bodyPr anchor="ctr"/>
          <a:lstStyle>
            <a:lvl1pPr algn="ctr">
              <a:defRPr/>
            </a:lvl1pPr>
          </a:lstStyle>
          <a:p>
            <a:r>
              <a:rPr lang="de-DE"/>
              <a:t>Bild durch Klicken auf Symbol hinzufügen</a:t>
            </a:r>
          </a:p>
        </p:txBody>
      </p:sp>
      <p:sp>
        <p:nvSpPr>
          <p:cNvPr id="3" name="Fußzeilenplatzhalter 2">
            <a:extLst>
              <a:ext uri="{FF2B5EF4-FFF2-40B4-BE49-F238E27FC236}">
                <a16:creationId xmlns:a16="http://schemas.microsoft.com/office/drawing/2014/main" id="{E97D7879-BA70-4DD0-99E9-74C1A1FA34B5}"/>
              </a:ext>
            </a:extLst>
          </p:cNvPr>
          <p:cNvSpPr>
            <a:spLocks noGrp="1"/>
          </p:cNvSpPr>
          <p:nvPr>
            <p:ph type="ftr" sz="quarter" idx="12"/>
          </p:nvPr>
        </p:nvSpPr>
        <p:spPr/>
        <p:txBody>
          <a:bodyPr/>
          <a:lstStyle/>
          <a:p>
            <a:r>
              <a:rPr lang="de-DE"/>
              <a:t>Titel | ggf. weitere Angaben</a:t>
            </a:r>
            <a:endParaRPr lang="de-DE" dirty="0"/>
          </a:p>
        </p:txBody>
      </p:sp>
      <p:sp>
        <p:nvSpPr>
          <p:cNvPr id="4" name="Foliennummernplatzhalter 3">
            <a:extLst>
              <a:ext uri="{FF2B5EF4-FFF2-40B4-BE49-F238E27FC236}">
                <a16:creationId xmlns:a16="http://schemas.microsoft.com/office/drawing/2014/main" id="{EB422CC4-3EFE-4A06-B194-FAB2C24ECED1}"/>
              </a:ext>
            </a:extLst>
          </p:cNvPr>
          <p:cNvSpPr>
            <a:spLocks noGrp="1"/>
          </p:cNvSpPr>
          <p:nvPr>
            <p:ph type="sldNum" sz="quarter" idx="13"/>
          </p:nvPr>
        </p:nvSpPr>
        <p:spPr/>
        <p:txBody>
          <a:bodyPr/>
          <a:lstStyle/>
          <a:p>
            <a:fld id="{6C8FC03C-C266-4645-ABC5-645062898383}" type="slidenum">
              <a:rPr lang="de-DE" smtClean="0"/>
              <a:pPr/>
              <a:t>‹Nr.›</a:t>
            </a:fld>
            <a:r>
              <a:rPr lang="de-DE"/>
              <a:t> </a:t>
            </a:r>
            <a:endParaRPr lang="de-DE" dirty="0"/>
          </a:p>
        </p:txBody>
      </p:sp>
      <p:sp>
        <p:nvSpPr>
          <p:cNvPr id="6" name="Textplatzhalter 5">
            <a:extLst>
              <a:ext uri="{FF2B5EF4-FFF2-40B4-BE49-F238E27FC236}">
                <a16:creationId xmlns:a16="http://schemas.microsoft.com/office/drawing/2014/main" id="{6DC3B07E-B021-4B5C-9450-33EDD5844452}"/>
              </a:ext>
            </a:extLst>
          </p:cNvPr>
          <p:cNvSpPr>
            <a:spLocks noGrp="1"/>
          </p:cNvSpPr>
          <p:nvPr>
            <p:ph type="body" sz="quarter" idx="14" hasCustomPrompt="1"/>
          </p:nvPr>
        </p:nvSpPr>
        <p:spPr>
          <a:xfrm>
            <a:off x="468000" y="3240000"/>
            <a:ext cx="3960000" cy="1044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a:t>
            </a:r>
            <a:r>
              <a:rPr lang="de-DE" dirty="0" err="1"/>
              <a:t>Bildunterzeile</a:t>
            </a:r>
            <a:r>
              <a:rPr lang="de-DE" dirty="0"/>
              <a:t> // für weitere Ebenen (Text)  &gt;&gt; Menü &gt; Start &gt; Absatz &gt; Listenebene erhöhen </a:t>
            </a:r>
          </a:p>
          <a:p>
            <a:pPr lvl="1"/>
            <a:r>
              <a:rPr lang="de-DE" dirty="0"/>
              <a:t>Zweite Ebene</a:t>
            </a:r>
          </a:p>
        </p:txBody>
      </p:sp>
      <p:sp>
        <p:nvSpPr>
          <p:cNvPr id="8" name="Bildplatzhalter 6">
            <a:extLst>
              <a:ext uri="{FF2B5EF4-FFF2-40B4-BE49-F238E27FC236}">
                <a16:creationId xmlns:a16="http://schemas.microsoft.com/office/drawing/2014/main" id="{CFABEA7C-7103-4FAC-AAB1-B8FF06848676}"/>
              </a:ext>
            </a:extLst>
          </p:cNvPr>
          <p:cNvSpPr>
            <a:spLocks noGrp="1"/>
          </p:cNvSpPr>
          <p:nvPr>
            <p:ph type="pic" sz="quarter" idx="15"/>
          </p:nvPr>
        </p:nvSpPr>
        <p:spPr>
          <a:xfrm>
            <a:off x="4680000" y="468000"/>
            <a:ext cx="3960000" cy="2646000"/>
          </a:xfrm>
        </p:spPr>
        <p:txBody>
          <a:bodyPr anchor="ctr"/>
          <a:lstStyle>
            <a:lvl1pPr algn="ctr">
              <a:defRPr/>
            </a:lvl1pPr>
          </a:lstStyle>
          <a:p>
            <a:r>
              <a:rPr lang="de-DE"/>
              <a:t>Bild durch Klicken auf Symbol hinzufügen</a:t>
            </a:r>
          </a:p>
        </p:txBody>
      </p:sp>
      <p:sp>
        <p:nvSpPr>
          <p:cNvPr id="9" name="Textplatzhalter 5">
            <a:extLst>
              <a:ext uri="{FF2B5EF4-FFF2-40B4-BE49-F238E27FC236}">
                <a16:creationId xmlns:a16="http://schemas.microsoft.com/office/drawing/2014/main" id="{9CA26BD8-E4CD-4A9F-ACC0-895F1FD2744F}"/>
              </a:ext>
            </a:extLst>
          </p:cNvPr>
          <p:cNvSpPr>
            <a:spLocks noGrp="1"/>
          </p:cNvSpPr>
          <p:nvPr>
            <p:ph type="body" sz="quarter" idx="16" hasCustomPrompt="1"/>
          </p:nvPr>
        </p:nvSpPr>
        <p:spPr>
          <a:xfrm>
            <a:off x="4680000" y="3240000"/>
            <a:ext cx="3960000" cy="1044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a:t>
            </a:r>
            <a:r>
              <a:rPr lang="de-DE" dirty="0" err="1"/>
              <a:t>Bildunterzeile</a:t>
            </a:r>
            <a:r>
              <a:rPr lang="de-DE" dirty="0"/>
              <a:t> // für weitere Ebenen (Text)  &gt;&gt; Menü &gt; Start &gt; Absatz &gt; Listenebene erhöhen</a:t>
            </a:r>
          </a:p>
          <a:p>
            <a:pPr lvl="1"/>
            <a:r>
              <a:rPr lang="de-DE" dirty="0"/>
              <a:t>Zweite Ebene</a:t>
            </a:r>
          </a:p>
        </p:txBody>
      </p:sp>
    </p:spTree>
    <p:extLst>
      <p:ext uri="{BB962C8B-B14F-4D97-AF65-F5344CB8AC3E}">
        <p14:creationId xmlns:p14="http://schemas.microsoft.com/office/powerpoint/2010/main" val="622643563"/>
      </p:ext>
    </p:extLst>
  </p:cSld>
  <p:clrMapOvr>
    <a:masterClrMapping/>
  </p:clrMapOvr>
  <p:extLst>
    <p:ext uri="{DCECCB84-F9BA-43D5-87BE-67443E8EF086}">
      <p15:sldGuideLst xmlns:p15="http://schemas.microsoft.com/office/powerpoint/2012/main">
        <p15:guide id="1" pos="2945" userDrawn="1">
          <p15:clr>
            <a:srgbClr val="FBAE40"/>
          </p15:clr>
        </p15:guide>
        <p15:guide id="2" pos="5443" userDrawn="1">
          <p15:clr>
            <a:srgbClr val="FBAE40"/>
          </p15:clr>
        </p15:guide>
        <p15:guide id="3" orient="horz" pos="291">
          <p15:clr>
            <a:srgbClr val="FBAE40"/>
          </p15:clr>
        </p15:guide>
        <p15:guide id="4" orient="horz" pos="1963" userDrawn="1">
          <p15:clr>
            <a:srgbClr val="FBAE40"/>
          </p15:clr>
        </p15:guide>
        <p15:guide id="5" pos="279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Bilder inkl. Headline">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p:cNvSpPr>
          <p:nvPr>
            <p:ph type="pic" sz="quarter" idx="10"/>
          </p:nvPr>
        </p:nvSpPr>
        <p:spPr>
          <a:xfrm>
            <a:off x="468000" y="954000"/>
            <a:ext cx="3960000" cy="2646000"/>
          </a:xfrm>
        </p:spPr>
        <p:txBody>
          <a:bodyPr anchor="ctr"/>
          <a:lstStyle>
            <a:lvl1pPr algn="ctr">
              <a:defRPr/>
            </a:lvl1pPr>
          </a:lstStyle>
          <a:p>
            <a:r>
              <a:rPr lang="de-DE"/>
              <a:t>Bild durch Klicken auf Symbol hinzufügen</a:t>
            </a:r>
          </a:p>
        </p:txBody>
      </p:sp>
      <p:sp>
        <p:nvSpPr>
          <p:cNvPr id="3" name="Fußzeilenplatzhalter 2">
            <a:extLst>
              <a:ext uri="{FF2B5EF4-FFF2-40B4-BE49-F238E27FC236}">
                <a16:creationId xmlns:a16="http://schemas.microsoft.com/office/drawing/2014/main" id="{E97D7879-BA70-4DD0-99E9-74C1A1FA34B5}"/>
              </a:ext>
            </a:extLst>
          </p:cNvPr>
          <p:cNvSpPr>
            <a:spLocks noGrp="1"/>
          </p:cNvSpPr>
          <p:nvPr>
            <p:ph type="ftr" sz="quarter" idx="12"/>
          </p:nvPr>
        </p:nvSpPr>
        <p:spPr/>
        <p:txBody>
          <a:bodyPr/>
          <a:lstStyle/>
          <a:p>
            <a:r>
              <a:rPr lang="de-DE"/>
              <a:t>Titel | ggf. weitere Angaben</a:t>
            </a:r>
            <a:endParaRPr lang="de-DE" dirty="0"/>
          </a:p>
        </p:txBody>
      </p:sp>
      <p:sp>
        <p:nvSpPr>
          <p:cNvPr id="4" name="Foliennummernplatzhalter 3">
            <a:extLst>
              <a:ext uri="{FF2B5EF4-FFF2-40B4-BE49-F238E27FC236}">
                <a16:creationId xmlns:a16="http://schemas.microsoft.com/office/drawing/2014/main" id="{EB422CC4-3EFE-4A06-B194-FAB2C24ECED1}"/>
              </a:ext>
            </a:extLst>
          </p:cNvPr>
          <p:cNvSpPr>
            <a:spLocks noGrp="1"/>
          </p:cNvSpPr>
          <p:nvPr>
            <p:ph type="sldNum" sz="quarter" idx="13"/>
          </p:nvPr>
        </p:nvSpPr>
        <p:spPr/>
        <p:txBody>
          <a:bodyPr/>
          <a:lstStyle/>
          <a:p>
            <a:fld id="{6C8FC03C-C266-4645-ABC5-645062898383}" type="slidenum">
              <a:rPr lang="de-DE" smtClean="0"/>
              <a:pPr/>
              <a:t>‹Nr.›</a:t>
            </a:fld>
            <a:r>
              <a:rPr lang="de-DE"/>
              <a:t> </a:t>
            </a:r>
            <a:endParaRPr lang="de-DE" dirty="0"/>
          </a:p>
        </p:txBody>
      </p:sp>
      <p:sp>
        <p:nvSpPr>
          <p:cNvPr id="6" name="Textplatzhalter 5">
            <a:extLst>
              <a:ext uri="{FF2B5EF4-FFF2-40B4-BE49-F238E27FC236}">
                <a16:creationId xmlns:a16="http://schemas.microsoft.com/office/drawing/2014/main" id="{6DC3B07E-B021-4B5C-9450-33EDD5844452}"/>
              </a:ext>
            </a:extLst>
          </p:cNvPr>
          <p:cNvSpPr>
            <a:spLocks noGrp="1"/>
          </p:cNvSpPr>
          <p:nvPr>
            <p:ph type="body" sz="quarter" idx="14" hasCustomPrompt="1"/>
          </p:nvPr>
        </p:nvSpPr>
        <p:spPr>
          <a:xfrm>
            <a:off x="468000" y="3708000"/>
            <a:ext cx="3960000" cy="576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1"/>
            <a:r>
              <a:rPr lang="de-DE" dirty="0"/>
              <a:t>Zweite Ebene</a:t>
            </a:r>
          </a:p>
        </p:txBody>
      </p:sp>
      <p:sp>
        <p:nvSpPr>
          <p:cNvPr id="8" name="Bildplatzhalter 6">
            <a:extLst>
              <a:ext uri="{FF2B5EF4-FFF2-40B4-BE49-F238E27FC236}">
                <a16:creationId xmlns:a16="http://schemas.microsoft.com/office/drawing/2014/main" id="{CFABEA7C-7103-4FAC-AAB1-B8FF06848676}"/>
              </a:ext>
            </a:extLst>
          </p:cNvPr>
          <p:cNvSpPr>
            <a:spLocks noGrp="1"/>
          </p:cNvSpPr>
          <p:nvPr>
            <p:ph type="pic" sz="quarter" idx="15"/>
          </p:nvPr>
        </p:nvSpPr>
        <p:spPr>
          <a:xfrm>
            <a:off x="4680000" y="954000"/>
            <a:ext cx="3960000" cy="2646000"/>
          </a:xfrm>
        </p:spPr>
        <p:txBody>
          <a:bodyPr anchor="ctr"/>
          <a:lstStyle>
            <a:lvl1pPr algn="ctr">
              <a:defRPr/>
            </a:lvl1pPr>
          </a:lstStyle>
          <a:p>
            <a:r>
              <a:rPr lang="de-DE"/>
              <a:t>Bild durch Klicken auf Symbol hinzufügen</a:t>
            </a:r>
          </a:p>
        </p:txBody>
      </p:sp>
      <p:sp>
        <p:nvSpPr>
          <p:cNvPr id="9" name="Textplatzhalter 5">
            <a:extLst>
              <a:ext uri="{FF2B5EF4-FFF2-40B4-BE49-F238E27FC236}">
                <a16:creationId xmlns:a16="http://schemas.microsoft.com/office/drawing/2014/main" id="{9CA26BD8-E4CD-4A9F-ACC0-895F1FD2744F}"/>
              </a:ext>
            </a:extLst>
          </p:cNvPr>
          <p:cNvSpPr>
            <a:spLocks noGrp="1"/>
          </p:cNvSpPr>
          <p:nvPr>
            <p:ph type="body" sz="quarter" idx="16" hasCustomPrompt="1"/>
          </p:nvPr>
        </p:nvSpPr>
        <p:spPr>
          <a:xfrm>
            <a:off x="4680000" y="3708000"/>
            <a:ext cx="3960000" cy="576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1"/>
            <a:r>
              <a:rPr lang="de-DE" dirty="0"/>
              <a:t>Zweite Ebene</a:t>
            </a:r>
          </a:p>
        </p:txBody>
      </p:sp>
      <p:sp>
        <p:nvSpPr>
          <p:cNvPr id="2" name="Titel 1">
            <a:extLst>
              <a:ext uri="{FF2B5EF4-FFF2-40B4-BE49-F238E27FC236}">
                <a16:creationId xmlns:a16="http://schemas.microsoft.com/office/drawing/2014/main" id="{F0B3784F-BC20-4A45-986C-728B00F5961B}"/>
              </a:ext>
            </a:extLst>
          </p:cNvPr>
          <p:cNvSpPr>
            <a:spLocks noGrp="1"/>
          </p:cNvSpPr>
          <p:nvPr>
            <p:ph type="title" hasCustomPrompt="1"/>
          </p:nvPr>
        </p:nvSpPr>
        <p:spPr/>
        <p:txBody>
          <a:bodyPr/>
          <a:lstStyle>
            <a:lvl1pPr>
              <a:defRPr/>
            </a:lvl1pPr>
          </a:lstStyle>
          <a:p>
            <a:r>
              <a:rPr lang="de-DE" dirty="0"/>
              <a:t>KAPITEL | CHART-HEADLINE</a:t>
            </a:r>
          </a:p>
        </p:txBody>
      </p:sp>
    </p:spTree>
    <p:extLst>
      <p:ext uri="{BB962C8B-B14F-4D97-AF65-F5344CB8AC3E}">
        <p14:creationId xmlns:p14="http://schemas.microsoft.com/office/powerpoint/2010/main" val="4262250718"/>
      </p:ext>
    </p:extLst>
  </p:cSld>
  <p:clrMapOvr>
    <a:masterClrMapping/>
  </p:clrMapOvr>
  <p:extLst>
    <p:ext uri="{DCECCB84-F9BA-43D5-87BE-67443E8EF086}">
      <p15:sldGuideLst xmlns:p15="http://schemas.microsoft.com/office/powerpoint/2012/main">
        <p15:guide id="1" pos="2945">
          <p15:clr>
            <a:srgbClr val="FBAE40"/>
          </p15:clr>
        </p15:guide>
        <p15:guide id="3" orient="horz" pos="596" userDrawn="1">
          <p15:clr>
            <a:srgbClr val="FBAE40"/>
          </p15:clr>
        </p15:guide>
        <p15:guide id="4" orient="horz" pos="2269" userDrawn="1">
          <p15:clr>
            <a:srgbClr val="FBAE40"/>
          </p15:clr>
        </p15:guide>
        <p15:guide id="5" pos="2790">
          <p15:clr>
            <a:srgbClr val="FBAE40"/>
          </p15:clr>
        </p15:guide>
        <p15:guide id="6" pos="5444"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userDrawn="1">
            <p:ph type="title"/>
          </p:nvPr>
        </p:nvSpPr>
        <p:spPr>
          <a:xfrm>
            <a:off x="468000" y="396000"/>
            <a:ext cx="7560000" cy="468000"/>
          </a:xfrm>
          <a:prstGeom prst="rect">
            <a:avLst/>
          </a:prstGeom>
        </p:spPr>
        <p:txBody>
          <a:bodyPr vert="horz" lIns="0" tIns="0" rIns="0" bIns="0" rtlCol="0" anchor="t" anchorCtr="0">
            <a:noAutofit/>
          </a:bodyPr>
          <a:lstStyle/>
          <a:p>
            <a:r>
              <a:rPr lang="de-DE" dirty="0"/>
              <a:t>KAPITEL | CHART-HEADLINE</a:t>
            </a:r>
          </a:p>
        </p:txBody>
      </p:sp>
      <p:sp>
        <p:nvSpPr>
          <p:cNvPr id="3" name="Textplatzhalter 2"/>
          <p:cNvSpPr>
            <a:spLocks noGrp="1"/>
          </p:cNvSpPr>
          <p:nvPr userDrawn="1">
            <p:ph type="body" idx="1"/>
          </p:nvPr>
        </p:nvSpPr>
        <p:spPr>
          <a:xfrm>
            <a:off x="468000" y="918000"/>
            <a:ext cx="7560000" cy="3366000"/>
          </a:xfrm>
          <a:prstGeom prst="rect">
            <a:avLst/>
          </a:prstGeom>
        </p:spPr>
        <p:txBody>
          <a:bodyPr vert="horz" lIns="0" tIns="0" rIns="0" bIns="0" rtlCol="0" anchor="t" anchorCtr="0">
            <a:noAutofit/>
          </a:bodyPr>
          <a:lstStyle/>
          <a:p>
            <a:pPr lvl="0"/>
            <a:r>
              <a:rPr lang="de-DE" dirty="0" err="1"/>
              <a:t>Subline</a:t>
            </a:r>
            <a:r>
              <a:rPr lang="de-DE" dirty="0"/>
              <a:t> auf erster Ebene // für weitere Ebenen (Text und Aufzählungen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4" name="Datumsplatzhalter 3"/>
          <p:cNvSpPr>
            <a:spLocks noGrp="1"/>
          </p:cNvSpPr>
          <p:nvPr userDrawn="1">
            <p:ph type="dt" sz="half" idx="2"/>
          </p:nvPr>
        </p:nvSpPr>
        <p:spPr>
          <a:xfrm>
            <a:off x="360000" y="5524114"/>
            <a:ext cx="4284008" cy="179984"/>
          </a:xfrm>
          <a:prstGeom prst="rect">
            <a:avLst/>
          </a:prstGeom>
        </p:spPr>
        <p:txBody>
          <a:bodyPr vert="horz" lIns="0" tIns="0" rIns="0" bIns="0" rtlCol="0" anchor="ctr" anchorCtr="0">
            <a:noAutofit/>
          </a:bodyPr>
          <a:lstStyle>
            <a:lvl1pPr marL="0" indent="0" algn="l">
              <a:lnSpc>
                <a:spcPct val="100000"/>
              </a:lnSpc>
              <a:spcBef>
                <a:spcPts val="0"/>
              </a:spcBef>
              <a:buFont typeface="Arial" panose="020B0604020202020204" pitchFamily="34" charset="0"/>
              <a:buNone/>
              <a:defRPr sz="900" baseline="0">
                <a:solidFill>
                  <a:schemeClr val="tx2"/>
                </a:solidFill>
                <a:latin typeface="+mn-lt"/>
              </a:defRPr>
            </a:lvl1pPr>
            <a:lvl2pPr marL="0" indent="0" algn="l">
              <a:lnSpc>
                <a:spcPct val="100000"/>
              </a:lnSpc>
              <a:spcBef>
                <a:spcPts val="0"/>
              </a:spcBef>
              <a:defRPr sz="1200" baseline="0">
                <a:latin typeface="+mn-lt"/>
              </a:defRPr>
            </a:lvl2pPr>
            <a:lvl3pPr marL="0" indent="0" algn="l">
              <a:lnSpc>
                <a:spcPct val="100000"/>
              </a:lnSpc>
              <a:spcBef>
                <a:spcPts val="0"/>
              </a:spcBef>
              <a:defRPr sz="1200" baseline="0">
                <a:latin typeface="+mn-lt"/>
              </a:defRPr>
            </a:lvl3pPr>
            <a:lvl4pPr marL="0" indent="0" algn="l">
              <a:lnSpc>
                <a:spcPct val="100000"/>
              </a:lnSpc>
              <a:spcBef>
                <a:spcPts val="0"/>
              </a:spcBef>
              <a:defRPr sz="1200" baseline="0">
                <a:latin typeface="+mn-lt"/>
              </a:defRPr>
            </a:lvl4pPr>
            <a:lvl5pPr marL="0" indent="0" algn="l">
              <a:lnSpc>
                <a:spcPct val="100000"/>
              </a:lnSpc>
              <a:spcBef>
                <a:spcPts val="0"/>
              </a:spcBef>
              <a:defRPr sz="1200" baseline="0">
                <a:latin typeface="+mn-lt"/>
              </a:defRPr>
            </a:lvl5pPr>
            <a:lvl6pPr marL="0" indent="0" algn="l">
              <a:lnSpc>
                <a:spcPct val="100000"/>
              </a:lnSpc>
              <a:spcBef>
                <a:spcPts val="0"/>
              </a:spcBef>
              <a:defRPr sz="1200" baseline="0">
                <a:latin typeface="+mn-lt"/>
              </a:defRPr>
            </a:lvl6pPr>
            <a:lvl7pPr marL="0" indent="0" algn="l">
              <a:lnSpc>
                <a:spcPct val="100000"/>
              </a:lnSpc>
              <a:spcBef>
                <a:spcPts val="0"/>
              </a:spcBef>
              <a:defRPr sz="1200" baseline="0">
                <a:latin typeface="+mn-lt"/>
              </a:defRPr>
            </a:lvl7pPr>
            <a:lvl8pPr marL="0" indent="0" algn="l">
              <a:lnSpc>
                <a:spcPct val="100000"/>
              </a:lnSpc>
              <a:spcBef>
                <a:spcPts val="0"/>
              </a:spcBef>
              <a:defRPr sz="1200" baseline="0">
                <a:latin typeface="+mn-lt"/>
              </a:defRPr>
            </a:lvl8pPr>
            <a:lvl9pPr marL="0" indent="0" algn="l">
              <a:lnSpc>
                <a:spcPct val="100000"/>
              </a:lnSpc>
              <a:spcBef>
                <a:spcPts val="0"/>
              </a:spcBef>
              <a:defRPr sz="1200" baseline="0">
                <a:latin typeface="+mn-lt"/>
              </a:defRPr>
            </a:lvl9pPr>
          </a:lstStyle>
          <a:p>
            <a:endParaRPr lang="de-DE" dirty="0"/>
          </a:p>
        </p:txBody>
      </p:sp>
      <p:sp>
        <p:nvSpPr>
          <p:cNvPr id="5" name="Fußzeilenplatzhalter 4"/>
          <p:cNvSpPr>
            <a:spLocks noGrp="1"/>
          </p:cNvSpPr>
          <p:nvPr userDrawn="1">
            <p:ph type="ftr" sz="quarter" idx="3"/>
          </p:nvPr>
        </p:nvSpPr>
        <p:spPr>
          <a:xfrm>
            <a:off x="720000" y="4752000"/>
            <a:ext cx="6300000" cy="108000"/>
          </a:xfrm>
          <a:prstGeom prst="rect">
            <a:avLst/>
          </a:prstGeom>
        </p:spPr>
        <p:txBody>
          <a:bodyPr vert="horz" lIns="0" tIns="0" rIns="0" bIns="0" rtlCol="0" anchor="ctr" anchorCtr="0">
            <a:noAutofit/>
          </a:bodyPr>
          <a:lstStyle>
            <a:lvl1pPr marL="0" indent="0" algn="l">
              <a:lnSpc>
                <a:spcPct val="100000"/>
              </a:lnSpc>
              <a:spcBef>
                <a:spcPts val="0"/>
              </a:spcBef>
              <a:buFont typeface="Arial" panose="020B0604020202020204" pitchFamily="34" charset="0"/>
              <a:buNone/>
              <a:defRPr sz="900" baseline="0">
                <a:solidFill>
                  <a:schemeClr val="tx2"/>
                </a:solidFill>
                <a:latin typeface="+mn-lt"/>
              </a:defRPr>
            </a:lvl1pPr>
            <a:lvl2pPr marL="0" indent="0" algn="l">
              <a:lnSpc>
                <a:spcPct val="100000"/>
              </a:lnSpc>
              <a:spcBef>
                <a:spcPts val="0"/>
              </a:spcBef>
              <a:defRPr sz="1200" baseline="0">
                <a:latin typeface="+mn-lt"/>
              </a:defRPr>
            </a:lvl2pPr>
            <a:lvl3pPr marL="0" indent="0" algn="l">
              <a:lnSpc>
                <a:spcPct val="100000"/>
              </a:lnSpc>
              <a:spcBef>
                <a:spcPts val="0"/>
              </a:spcBef>
              <a:defRPr sz="1200" baseline="0">
                <a:latin typeface="+mn-lt"/>
              </a:defRPr>
            </a:lvl3pPr>
            <a:lvl4pPr marL="0" indent="0" algn="l">
              <a:lnSpc>
                <a:spcPct val="100000"/>
              </a:lnSpc>
              <a:spcBef>
                <a:spcPts val="0"/>
              </a:spcBef>
              <a:defRPr sz="1200" baseline="0">
                <a:latin typeface="+mn-lt"/>
              </a:defRPr>
            </a:lvl4pPr>
            <a:lvl5pPr marL="0" indent="0" algn="l">
              <a:lnSpc>
                <a:spcPct val="100000"/>
              </a:lnSpc>
              <a:spcBef>
                <a:spcPts val="0"/>
              </a:spcBef>
              <a:defRPr sz="1200" baseline="0">
                <a:latin typeface="+mn-lt"/>
              </a:defRPr>
            </a:lvl5pPr>
            <a:lvl6pPr marL="0" indent="0" algn="l">
              <a:lnSpc>
                <a:spcPct val="100000"/>
              </a:lnSpc>
              <a:spcBef>
                <a:spcPts val="0"/>
              </a:spcBef>
              <a:defRPr sz="1200" baseline="0">
                <a:latin typeface="+mn-lt"/>
              </a:defRPr>
            </a:lvl6pPr>
            <a:lvl7pPr marL="0" indent="0" algn="l">
              <a:lnSpc>
                <a:spcPct val="100000"/>
              </a:lnSpc>
              <a:spcBef>
                <a:spcPts val="0"/>
              </a:spcBef>
              <a:defRPr sz="1200" baseline="0">
                <a:latin typeface="+mn-lt"/>
              </a:defRPr>
            </a:lvl7pPr>
            <a:lvl8pPr marL="0" indent="0" algn="l">
              <a:lnSpc>
                <a:spcPct val="100000"/>
              </a:lnSpc>
              <a:spcBef>
                <a:spcPts val="0"/>
              </a:spcBef>
              <a:defRPr sz="1200" baseline="0">
                <a:latin typeface="+mn-lt"/>
              </a:defRPr>
            </a:lvl8pPr>
            <a:lvl9pPr marL="0" indent="0" algn="l">
              <a:lnSpc>
                <a:spcPct val="100000"/>
              </a:lnSpc>
              <a:spcBef>
                <a:spcPts val="0"/>
              </a:spcBef>
              <a:defRPr sz="1200" baseline="0">
                <a:latin typeface="+mn-lt"/>
              </a:defRPr>
            </a:lvl9pPr>
          </a:lstStyle>
          <a:p>
            <a:r>
              <a:rPr lang="de-DE" dirty="0"/>
              <a:t>Titel | ggf. weitere Angaben</a:t>
            </a:r>
          </a:p>
        </p:txBody>
      </p:sp>
      <p:sp>
        <p:nvSpPr>
          <p:cNvPr id="6" name="Foliennummernplatzhalter 5"/>
          <p:cNvSpPr>
            <a:spLocks noGrp="1"/>
          </p:cNvSpPr>
          <p:nvPr userDrawn="1">
            <p:ph type="sldNum" sz="quarter" idx="4"/>
          </p:nvPr>
        </p:nvSpPr>
        <p:spPr>
          <a:xfrm>
            <a:off x="324000" y="4752000"/>
            <a:ext cx="252000" cy="108000"/>
          </a:xfrm>
          <a:prstGeom prst="rect">
            <a:avLst/>
          </a:prstGeom>
        </p:spPr>
        <p:txBody>
          <a:bodyPr vert="horz" lIns="0" tIns="0" rIns="0" bIns="0" rtlCol="0" anchor="ctr" anchorCtr="0">
            <a:noAutofit/>
          </a:bodyPr>
          <a:lstStyle>
            <a:lvl1pPr marL="0" indent="0" algn="l">
              <a:lnSpc>
                <a:spcPct val="100000"/>
              </a:lnSpc>
              <a:spcBef>
                <a:spcPts val="0"/>
              </a:spcBef>
              <a:buFont typeface="Arial" panose="020B0604020202020204" pitchFamily="34" charset="0"/>
              <a:buNone/>
              <a:defRPr sz="900" baseline="0">
                <a:solidFill>
                  <a:schemeClr val="tx2"/>
                </a:solidFill>
                <a:latin typeface="+mn-lt"/>
              </a:defRPr>
            </a:lvl1pPr>
            <a:lvl2pPr marL="0" indent="0" algn="l">
              <a:lnSpc>
                <a:spcPct val="100000"/>
              </a:lnSpc>
              <a:spcBef>
                <a:spcPts val="0"/>
              </a:spcBef>
              <a:defRPr sz="1200" baseline="0">
                <a:latin typeface="+mn-lt"/>
              </a:defRPr>
            </a:lvl2pPr>
            <a:lvl3pPr marL="0" indent="0" algn="l">
              <a:lnSpc>
                <a:spcPct val="100000"/>
              </a:lnSpc>
              <a:spcBef>
                <a:spcPts val="0"/>
              </a:spcBef>
              <a:defRPr sz="1200" baseline="0">
                <a:latin typeface="+mn-lt"/>
              </a:defRPr>
            </a:lvl3pPr>
            <a:lvl4pPr marL="0" indent="0" algn="l">
              <a:lnSpc>
                <a:spcPct val="100000"/>
              </a:lnSpc>
              <a:spcBef>
                <a:spcPts val="0"/>
              </a:spcBef>
              <a:defRPr sz="1200" baseline="0">
                <a:latin typeface="+mn-lt"/>
              </a:defRPr>
            </a:lvl4pPr>
            <a:lvl5pPr marL="0" indent="0" algn="l">
              <a:lnSpc>
                <a:spcPct val="100000"/>
              </a:lnSpc>
              <a:spcBef>
                <a:spcPts val="0"/>
              </a:spcBef>
              <a:defRPr sz="1200" baseline="0">
                <a:latin typeface="+mn-lt"/>
              </a:defRPr>
            </a:lvl5pPr>
            <a:lvl6pPr marL="0" indent="0" algn="l">
              <a:lnSpc>
                <a:spcPct val="100000"/>
              </a:lnSpc>
              <a:spcBef>
                <a:spcPts val="0"/>
              </a:spcBef>
              <a:defRPr sz="1200" baseline="0">
                <a:latin typeface="+mn-lt"/>
              </a:defRPr>
            </a:lvl6pPr>
            <a:lvl7pPr marL="0" indent="0" algn="l">
              <a:lnSpc>
                <a:spcPct val="100000"/>
              </a:lnSpc>
              <a:spcBef>
                <a:spcPts val="0"/>
              </a:spcBef>
              <a:defRPr sz="1200" baseline="0">
                <a:latin typeface="+mn-lt"/>
              </a:defRPr>
            </a:lvl7pPr>
            <a:lvl8pPr marL="0" indent="0" algn="l">
              <a:lnSpc>
                <a:spcPct val="100000"/>
              </a:lnSpc>
              <a:spcBef>
                <a:spcPts val="0"/>
              </a:spcBef>
              <a:defRPr sz="1200" baseline="0">
                <a:latin typeface="+mn-lt"/>
              </a:defRPr>
            </a:lvl8pPr>
            <a:lvl9pPr marL="0" indent="0" algn="l">
              <a:lnSpc>
                <a:spcPct val="100000"/>
              </a:lnSpc>
              <a:spcBef>
                <a:spcPts val="0"/>
              </a:spcBef>
              <a:defRPr sz="1200" baseline="0">
                <a:latin typeface="+mn-lt"/>
              </a:defRPr>
            </a:lvl9pPr>
          </a:lstStyle>
          <a:p>
            <a:fld id="{6C8FC03C-C266-4645-ABC5-645062898383}" type="slidenum">
              <a:rPr lang="de-DE" smtClean="0"/>
              <a:pPr/>
              <a:t>‹Nr.›</a:t>
            </a:fld>
            <a:r>
              <a:rPr lang="de-DE"/>
              <a:t> </a:t>
            </a:r>
            <a:endParaRPr lang="de-DE" dirty="0"/>
          </a:p>
        </p:txBody>
      </p:sp>
      <p:grpSp>
        <p:nvGrpSpPr>
          <p:cNvPr id="31" name="Regieanweisungen"/>
          <p:cNvGrpSpPr/>
          <p:nvPr userDrawn="1"/>
        </p:nvGrpSpPr>
        <p:grpSpPr>
          <a:xfrm>
            <a:off x="-2088000" y="-468000"/>
            <a:ext cx="13284000" cy="6083999"/>
            <a:chOff x="-2088000" y="-468000"/>
            <a:chExt cx="13284000" cy="6083999"/>
          </a:xfrm>
        </p:grpSpPr>
        <p:grpSp>
          <p:nvGrpSpPr>
            <p:cNvPr id="29" name="Listenebenen"/>
            <p:cNvGrpSpPr/>
            <p:nvPr userDrawn="1"/>
          </p:nvGrpSpPr>
          <p:grpSpPr>
            <a:xfrm>
              <a:off x="-2088000" y="1368000"/>
              <a:ext cx="1980000" cy="2319874"/>
              <a:chOff x="-2088000" y="1368000"/>
              <a:chExt cx="1980000" cy="2319874"/>
            </a:xfrm>
          </p:grpSpPr>
          <p:sp>
            <p:nvSpPr>
              <p:cNvPr id="12" name="Text // Listenebene erhöhen"/>
              <p:cNvSpPr txBox="1"/>
              <p:nvPr userDrawn="1"/>
            </p:nvSpPr>
            <p:spPr>
              <a:xfrm>
                <a:off x="-2016000" y="2787874"/>
                <a:ext cx="936000" cy="396000"/>
              </a:xfrm>
              <a:prstGeom prst="rect">
                <a:avLst/>
              </a:prstGeom>
              <a:noFill/>
            </p:spPr>
            <p:txBody>
              <a:bodyPr wrap="square" lIns="0" tIns="0" rIns="0" bIns="0" rtlCol="0" anchor="ctr" anchorCtr="0">
                <a:noAutofit/>
              </a:body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Listenebene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erhöhen</a:t>
                </a:r>
              </a:p>
            </p:txBody>
          </p:sp>
          <p:sp>
            <p:nvSpPr>
              <p:cNvPr id="13" name="Text // Listenebene verringern"/>
              <p:cNvSpPr txBox="1"/>
              <p:nvPr userDrawn="1"/>
            </p:nvSpPr>
            <p:spPr>
              <a:xfrm>
                <a:off x="-2016000" y="3291874"/>
                <a:ext cx="936000" cy="396000"/>
              </a:xfrm>
              <a:prstGeom prst="rect">
                <a:avLst/>
              </a:prstGeom>
              <a:noFill/>
            </p:spPr>
            <p:txBody>
              <a:bodyPr wrap="square" lIns="0" tIns="0" rIns="0" bIns="0" rtlCol="0" anchor="ctr" anchorCtr="0">
                <a:noAutofit/>
              </a:body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Listenebene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verringern</a:t>
                </a:r>
              </a:p>
            </p:txBody>
          </p:sp>
          <p:sp>
            <p:nvSpPr>
              <p:cNvPr id="25" name="Listenebenen"/>
              <p:cNvSpPr txBox="1"/>
              <p:nvPr userDrawn="1"/>
            </p:nvSpPr>
            <p:spPr>
              <a:xfrm rot="10800000" flipH="1" flipV="1">
                <a:off x="-2088000" y="1368000"/>
                <a:ext cx="1980000" cy="828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Listen erstellen</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Wechseln Sie die Textebene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im Menü über: </a:t>
                </a:r>
                <a:br>
                  <a:rPr lang="de-DE" sz="1200" b="0" baseline="0" dirty="0">
                    <a:solidFill>
                      <a:schemeClr val="tx1"/>
                    </a:solidFill>
                    <a:latin typeface="+mn-lt"/>
                  </a:rPr>
                </a:br>
                <a:r>
                  <a:rPr lang="de-DE" sz="1200" b="1" baseline="0" dirty="0">
                    <a:solidFill>
                      <a:schemeClr val="tx1"/>
                    </a:solidFill>
                    <a:latin typeface="+mn-lt"/>
                  </a:rPr>
                  <a:t>Start &gt; Absatz &gt; Listenebene erhöhen/verringern</a:t>
                </a:r>
              </a:p>
            </p:txBody>
          </p:sp>
          <p:pic>
            <p:nvPicPr>
              <p:cNvPr id="27" name="Bild // Listenebene verringern"/>
              <p:cNvPicPr>
                <a:picLocks noChangeAspect="1"/>
              </p:cNvPicPr>
              <p:nvPr userDrawn="1"/>
            </p:nvPicPr>
            <p:blipFill>
              <a:blip r:embed="rId18"/>
              <a:stretch>
                <a:fillRect/>
              </a:stretch>
            </p:blipFill>
            <p:spPr>
              <a:xfrm>
                <a:off x="-963360" y="3291874"/>
                <a:ext cx="855360" cy="396000"/>
              </a:xfrm>
              <a:prstGeom prst="rect">
                <a:avLst/>
              </a:prstGeom>
            </p:spPr>
          </p:pic>
          <p:pic>
            <p:nvPicPr>
              <p:cNvPr id="28" name="Bild // Listenebene erhöhen"/>
              <p:cNvPicPr>
                <a:picLocks noChangeAspect="1"/>
              </p:cNvPicPr>
              <p:nvPr userDrawn="1"/>
            </p:nvPicPr>
            <p:blipFill>
              <a:blip r:embed="rId19"/>
              <a:stretch>
                <a:fillRect/>
              </a:stretch>
            </p:blipFill>
            <p:spPr>
              <a:xfrm>
                <a:off x="-963360" y="2787874"/>
                <a:ext cx="855360" cy="396000"/>
              </a:xfrm>
              <a:prstGeom prst="rect">
                <a:avLst/>
              </a:prstGeom>
            </p:spPr>
          </p:pic>
        </p:grpSp>
        <p:sp>
          <p:nvSpPr>
            <p:cNvPr id="14" name="Zurücksetzen"/>
            <p:cNvSpPr txBox="1"/>
            <p:nvPr userDrawn="1"/>
          </p:nvSpPr>
          <p:spPr>
            <a:xfrm rot="10800000" flipH="1" flipV="1">
              <a:off x="9252000" y="648000"/>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Folie in Ursprungsform </a:t>
              </a:r>
            </a:p>
            <a:p>
              <a:pPr indent="0" algn="l">
                <a:lnSpc>
                  <a:spcPct val="100000"/>
                </a:lnSpc>
                <a:spcBef>
                  <a:spcPts val="0"/>
                </a:spcBef>
                <a:spcAft>
                  <a:spcPts val="0"/>
                </a:spcAft>
              </a:pPr>
              <a:r>
                <a:rPr lang="de-DE" sz="1200" b="0" baseline="0" dirty="0">
                  <a:solidFill>
                    <a:schemeClr val="tx1"/>
                  </a:solidFill>
                  <a:latin typeface="+mn-lt"/>
                </a:rPr>
                <a:t>bringen über Menü:</a:t>
              </a:r>
            </a:p>
            <a:p>
              <a:pPr indent="0" algn="l">
                <a:lnSpc>
                  <a:spcPct val="100000"/>
                </a:lnSpc>
                <a:spcBef>
                  <a:spcPts val="0"/>
                </a:spcBef>
                <a:spcAft>
                  <a:spcPts val="0"/>
                </a:spcAft>
              </a:pPr>
              <a:r>
                <a:rPr lang="de-DE" sz="1200" b="1" baseline="0" dirty="0">
                  <a:solidFill>
                    <a:schemeClr val="tx1"/>
                  </a:solidFill>
                  <a:latin typeface="+mn-lt"/>
                </a:rPr>
                <a:t>Start &gt; Folien &gt; Zurücksetzen</a:t>
              </a:r>
            </a:p>
          </p:txBody>
        </p:sp>
        <p:sp>
          <p:nvSpPr>
            <p:cNvPr id="15" name="Hilfslinien"/>
            <p:cNvSpPr txBox="1"/>
            <p:nvPr userDrawn="1"/>
          </p:nvSpPr>
          <p:spPr>
            <a:xfrm rot="10800000" flipH="1" flipV="1">
              <a:off x="431801" y="-468000"/>
              <a:ext cx="8280400" cy="360000"/>
            </a:xfrm>
            <a:prstGeom prst="rect">
              <a:avLst/>
            </a:prstGeom>
            <a:noFill/>
            <a:ln w="12700">
              <a:noFill/>
            </a:ln>
          </p:spPr>
          <p:txBody>
            <a:bodyPr vert="horz" wrap="square" lIns="0" tIns="0" rIns="0" bIns="0" rtlCol="0" anchor="b"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schemeClr val="tx1"/>
                  </a:solidFill>
                  <a:effectLst/>
                  <a:uLnTx/>
                  <a:uFillTx/>
                  <a:latin typeface="+mn-lt"/>
                  <a:ea typeface="+mn-ea"/>
                  <a:cs typeface="+mn-cs"/>
                </a:rPr>
                <a:t>Hilfslinien anzeigen über Menü: </a:t>
              </a:r>
              <a:r>
                <a:rPr kumimoji="0" lang="de-DE" sz="1200" b="1" i="0" u="none" strike="noStrike" kern="1200" cap="none" spc="0" normalizeH="0" baseline="0" noProof="0" dirty="0">
                  <a:ln>
                    <a:noFill/>
                  </a:ln>
                  <a:solidFill>
                    <a:schemeClr val="tx1"/>
                  </a:solidFill>
                  <a:effectLst/>
                  <a:uLnTx/>
                  <a:uFillTx/>
                  <a:latin typeface="+mn-lt"/>
                  <a:ea typeface="+mn-ea"/>
                  <a:cs typeface="+mn-cs"/>
                </a:rPr>
                <a:t>Ansicht &gt; Anzeigen &gt; Haken bei Führungslinien setzen</a:t>
              </a:r>
            </a:p>
          </p:txBody>
        </p:sp>
        <p:sp>
          <p:nvSpPr>
            <p:cNvPr id="16" name="Fußzeile"/>
            <p:cNvSpPr txBox="1"/>
            <p:nvPr userDrawn="1"/>
          </p:nvSpPr>
          <p:spPr>
            <a:xfrm rot="10800000" flipH="1" flipV="1">
              <a:off x="431800" y="5255998"/>
              <a:ext cx="8280400" cy="360001"/>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Fußzeile anpassen: </a:t>
              </a:r>
              <a:r>
                <a:rPr lang="de-DE" sz="1200" b="1" baseline="0" dirty="0">
                  <a:solidFill>
                    <a:schemeClr val="tx1"/>
                  </a:solidFill>
                  <a:latin typeface="+mn-lt"/>
                </a:rPr>
                <a:t>Einfügen &gt; Text &gt; Kopf- und Fußzeile</a:t>
              </a:r>
            </a:p>
          </p:txBody>
        </p:sp>
        <p:sp>
          <p:nvSpPr>
            <p:cNvPr id="30" name="Layoutwechsel"/>
            <p:cNvSpPr txBox="1"/>
            <p:nvPr userDrawn="1"/>
          </p:nvSpPr>
          <p:spPr>
            <a:xfrm rot="10800000" flipH="1" flipV="1">
              <a:off x="9252000" y="2283786"/>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Wechsel des Folienlayouts </a:t>
              </a:r>
              <a:br>
                <a:rPr lang="de-DE" sz="1200" b="0" baseline="0" dirty="0">
                  <a:solidFill>
                    <a:schemeClr val="tx1"/>
                  </a:solidFill>
                  <a:latin typeface="+mn-lt"/>
                </a:rPr>
              </a:br>
              <a:r>
                <a:rPr lang="de-DE" sz="1200" b="0" baseline="0" dirty="0">
                  <a:solidFill>
                    <a:schemeClr val="tx1"/>
                  </a:solidFill>
                  <a:latin typeface="+mn-lt"/>
                </a:rPr>
                <a:t>im Menü über:</a:t>
              </a:r>
            </a:p>
            <a:p>
              <a:pPr marL="0" marR="0" lvl="0" indent="0" algn="l"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Start &gt; Folien &gt; Layout</a:t>
              </a:r>
            </a:p>
          </p:txBody>
        </p:sp>
      </p:grpSp>
      <p:cxnSp>
        <p:nvCxnSpPr>
          <p:cNvPr id="17" name="Gerader Verbinder 16">
            <a:extLst>
              <a:ext uri="{FF2B5EF4-FFF2-40B4-BE49-F238E27FC236}">
                <a16:creationId xmlns:a16="http://schemas.microsoft.com/office/drawing/2014/main" id="{F61B1FA0-8233-4248-B899-BF9702E3E986}"/>
              </a:ext>
            </a:extLst>
          </p:cNvPr>
          <p:cNvCxnSpPr/>
          <p:nvPr userDrawn="1"/>
        </p:nvCxnSpPr>
        <p:spPr>
          <a:xfrm>
            <a:off x="0" y="4485600"/>
            <a:ext cx="9144000"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pic>
        <p:nvPicPr>
          <p:cNvPr id="8" name="Grafik 7">
            <a:extLst>
              <a:ext uri="{FF2B5EF4-FFF2-40B4-BE49-F238E27FC236}">
                <a16:creationId xmlns:a16="http://schemas.microsoft.com/office/drawing/2014/main" id="{289C4D98-9606-4382-895C-2F9999CA3289}"/>
              </a:ext>
            </a:extLst>
          </p:cNvPr>
          <p:cNvPicPr>
            <a:picLocks noChangeAspect="1"/>
          </p:cNvPicPr>
          <p:nvPr userDrawn="1"/>
        </p:nvPicPr>
        <p:blipFill>
          <a:blip r:embed="rId20"/>
          <a:stretch>
            <a:fillRect/>
          </a:stretch>
        </p:blipFill>
        <p:spPr>
          <a:xfrm>
            <a:off x="7308000" y="4679640"/>
            <a:ext cx="1512000" cy="288720"/>
          </a:xfrm>
          <a:prstGeom prst="rect">
            <a:avLst/>
          </a:prstGeom>
        </p:spPr>
      </p:pic>
    </p:spTree>
    <p:extLst>
      <p:ext uri="{BB962C8B-B14F-4D97-AF65-F5344CB8AC3E}">
        <p14:creationId xmlns:p14="http://schemas.microsoft.com/office/powerpoint/2010/main" val="750419210"/>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50" r:id="rId4"/>
    <p:sldLayoutId id="2147483667" r:id="rId5"/>
    <p:sldLayoutId id="2147483658" r:id="rId6"/>
    <p:sldLayoutId id="2147483659" r:id="rId7"/>
    <p:sldLayoutId id="2147483660" r:id="rId8"/>
    <p:sldLayoutId id="2147483661" r:id="rId9"/>
    <p:sldLayoutId id="2147483663" r:id="rId10"/>
    <p:sldLayoutId id="2147483662" r:id="rId11"/>
    <p:sldLayoutId id="2147483664" r:id="rId12"/>
    <p:sldLayoutId id="2147483665" r:id="rId13"/>
    <p:sldLayoutId id="2147483666" r:id="rId14"/>
    <p:sldLayoutId id="2147483654" r:id="rId15"/>
    <p:sldLayoutId id="2147483655" r:id="rId16"/>
  </p:sldLayoutIdLst>
  <p:hf hdr="0" dt="0"/>
  <p:txStyles>
    <p:titleStyle>
      <a:lvl1pPr marL="0" indent="0" algn="l" defTabSz="685800" rtl="0" eaLnBrk="1" latinLnBrk="0" hangingPunct="1">
        <a:lnSpc>
          <a:spcPct val="100000"/>
        </a:lnSpc>
        <a:spcBef>
          <a:spcPts val="0"/>
        </a:spcBef>
        <a:buFont typeface="Arial" panose="020B0604020202020204" pitchFamily="34" charset="0"/>
        <a:buNone/>
        <a:defRPr sz="2700" b="0" kern="1200" baseline="0">
          <a:solidFill>
            <a:schemeClr val="tx2"/>
          </a:solidFill>
          <a:latin typeface="+mn-lt"/>
          <a:ea typeface="+mj-ea"/>
          <a:cs typeface="+mj-cs"/>
        </a:defRPr>
      </a:lvl1pPr>
    </p:titleStyle>
    <p:bodyStyle>
      <a:lvl1pPr marL="0" indent="0" algn="l" defTabSz="685800" rtl="0" eaLnBrk="1" latinLnBrk="0" hangingPunct="1">
        <a:lnSpc>
          <a:spcPts val="1800"/>
        </a:lnSpc>
        <a:spcBef>
          <a:spcPts val="0"/>
        </a:spcBef>
        <a:spcAft>
          <a:spcPts val="1200"/>
        </a:spcAft>
        <a:buSzPct val="75000"/>
        <a:buFont typeface="Arial" panose="020B0604020202020204" pitchFamily="34" charset="0"/>
        <a:buNone/>
        <a:defRPr sz="1500" b="1" kern="1200" baseline="0">
          <a:solidFill>
            <a:schemeClr val="tx2"/>
          </a:solidFill>
          <a:latin typeface="+mn-lt"/>
          <a:ea typeface="+mn-ea"/>
          <a:cs typeface="+mn-cs"/>
        </a:defRPr>
      </a:lvl1pPr>
      <a:lvl2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2pPr>
      <a:lvl3pPr marL="234000" indent="-234000" algn="l" defTabSz="685800" rtl="0" eaLnBrk="1" latinLnBrk="0" hangingPunct="1">
        <a:lnSpc>
          <a:spcPts val="1800"/>
        </a:lnSpc>
        <a:spcBef>
          <a:spcPts val="0"/>
        </a:spcBef>
        <a:spcAft>
          <a:spcPts val="600"/>
        </a:spcAft>
        <a:buClr>
          <a:schemeClr val="bg2"/>
        </a:buClr>
        <a:buSzPct val="100000"/>
        <a:buFont typeface="Wingdings" panose="05000000000000000000" pitchFamily="2" charset="2"/>
        <a:buChar char="§"/>
        <a:defRPr sz="1500" kern="1200" baseline="0">
          <a:solidFill>
            <a:schemeClr val="tx2"/>
          </a:solidFill>
          <a:latin typeface="+mn-lt"/>
          <a:ea typeface="+mn-ea"/>
          <a:cs typeface="+mn-cs"/>
        </a:defRPr>
      </a:lvl3pPr>
      <a:lvl4pPr marL="468000" indent="-234000" algn="l" defTabSz="685800" rtl="0" eaLnBrk="1" latinLnBrk="0" hangingPunct="1">
        <a:lnSpc>
          <a:spcPts val="1800"/>
        </a:lnSpc>
        <a:spcBef>
          <a:spcPts val="0"/>
        </a:spcBef>
        <a:spcAft>
          <a:spcPts val="600"/>
        </a:spcAft>
        <a:buClr>
          <a:schemeClr val="tx2"/>
        </a:buClr>
        <a:buSzPct val="100000"/>
        <a:buFont typeface="Wingdings" panose="05000000000000000000" pitchFamily="2" charset="2"/>
        <a:buChar char="§"/>
        <a:defRPr sz="1500" kern="1200" baseline="0">
          <a:solidFill>
            <a:schemeClr val="tx2"/>
          </a:solidFill>
          <a:latin typeface="+mn-lt"/>
          <a:ea typeface="+mn-ea"/>
          <a:cs typeface="+mn-cs"/>
        </a:defRPr>
      </a:lvl4pPr>
      <a:lvl5pPr marL="702000" indent="-234000" algn="l" defTabSz="685800" rtl="0" eaLnBrk="1" latinLnBrk="0" hangingPunct="1">
        <a:lnSpc>
          <a:spcPts val="1800"/>
        </a:lnSpc>
        <a:spcBef>
          <a:spcPts val="0"/>
        </a:spcBef>
        <a:spcAft>
          <a:spcPts val="600"/>
        </a:spcAft>
        <a:buClr>
          <a:schemeClr val="tx2"/>
        </a:buClr>
        <a:buSzPct val="100000"/>
        <a:buFont typeface="Wingdings" panose="05000000000000000000" pitchFamily="2" charset="2"/>
        <a:buChar char="§"/>
        <a:defRPr sz="1500" kern="1200" baseline="0">
          <a:solidFill>
            <a:schemeClr val="tx2"/>
          </a:solidFill>
          <a:latin typeface="+mn-lt"/>
          <a:ea typeface="+mn-ea"/>
          <a:cs typeface="+mn-cs"/>
        </a:defRPr>
      </a:lvl5pPr>
      <a:lvl6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6pPr>
      <a:lvl7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7pPr>
      <a:lvl8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8pPr>
      <a:lvl9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92" userDrawn="1">
          <p15:clr>
            <a:srgbClr val="5ACBF0"/>
          </p15:clr>
        </p15:guide>
        <p15:guide id="2" pos="5059" userDrawn="1">
          <p15:clr>
            <a:srgbClr val="5ACBF0"/>
          </p15:clr>
        </p15:guide>
        <p15:guide id="3" orient="horz" pos="245" userDrawn="1">
          <p15:clr>
            <a:srgbClr val="5ACBF0"/>
          </p15:clr>
        </p15:guide>
        <p15:guide id="4" orient="horz" pos="2700" userDrawn="1">
          <p15:clr>
            <a:srgbClr val="5ACBF0"/>
          </p15:clr>
        </p15:guide>
        <p15:guide id="5" pos="5443" userDrawn="1">
          <p15:clr>
            <a:srgbClr val="5ACBF0"/>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a:extLst>
              <a:ext uri="{FF2B5EF4-FFF2-40B4-BE49-F238E27FC236}">
                <a16:creationId xmlns:a16="http://schemas.microsoft.com/office/drawing/2014/main" id="{3F806E7C-E56D-41BC-8AA6-00785CAB7568}"/>
              </a:ext>
            </a:extLst>
          </p:cNvPr>
          <p:cNvSpPr>
            <a:spLocks noGrp="1"/>
          </p:cNvSpPr>
          <p:nvPr>
            <p:ph type="subTitle" idx="1"/>
          </p:nvPr>
        </p:nvSpPr>
        <p:spPr>
          <a:xfrm>
            <a:off x="448044" y="4571923"/>
            <a:ext cx="7714799" cy="261034"/>
          </a:xfrm>
        </p:spPr>
        <p:txBody>
          <a:bodyPr/>
          <a:lstStyle/>
          <a:p>
            <a:pPr>
              <a:lnSpc>
                <a:spcPct val="100000"/>
              </a:lnSpc>
            </a:pPr>
            <a:r>
              <a:rPr lang="de-DE" b="1" dirty="0"/>
              <a:t>Übung 6: In der Tradition des Symbolischen Interaktionismus: </a:t>
            </a:r>
          </a:p>
          <a:p>
            <a:pPr>
              <a:lnSpc>
                <a:spcPct val="100000"/>
              </a:lnSpc>
            </a:pPr>
            <a:r>
              <a:rPr lang="de-DE" b="1" dirty="0"/>
              <a:t>Der Forschungsstil der </a:t>
            </a:r>
            <a:r>
              <a:rPr lang="de-DE" b="1" dirty="0" err="1"/>
              <a:t>Grounded</a:t>
            </a:r>
            <a:r>
              <a:rPr lang="de-DE" b="1" dirty="0"/>
              <a:t>-Theory-Methodologie</a:t>
            </a:r>
          </a:p>
        </p:txBody>
      </p:sp>
      <p:pic>
        <p:nvPicPr>
          <p:cNvPr id="5" name="Bildplatzhalter 4" descr="Ein Bild, das Farbigkeit, Kunst, Magenta, orange enthält.&#10;&#10;Automatisch generierte Beschreibung">
            <a:extLst>
              <a:ext uri="{FF2B5EF4-FFF2-40B4-BE49-F238E27FC236}">
                <a16:creationId xmlns:a16="http://schemas.microsoft.com/office/drawing/2014/main" id="{AC6A1043-6A0D-1E90-2CED-1A4EF23FF49A}"/>
              </a:ext>
            </a:extLst>
          </p:cNvPr>
          <p:cNvPicPr>
            <a:picLocks noGrp="1" noChangeAspect="1"/>
          </p:cNvPicPr>
          <p:nvPr>
            <p:ph type="pic" sz="quarter" idx="13"/>
          </p:nvPr>
        </p:nvPicPr>
        <p:blipFill>
          <a:blip r:embed="rId2"/>
          <a:srcRect t="12921" b="12921"/>
          <a:stretch>
            <a:fillRect/>
          </a:stretch>
        </p:blipFill>
        <p:spPr/>
      </p:pic>
      <p:sp>
        <p:nvSpPr>
          <p:cNvPr id="4" name="Titel 3">
            <a:extLst>
              <a:ext uri="{FF2B5EF4-FFF2-40B4-BE49-F238E27FC236}">
                <a16:creationId xmlns:a16="http://schemas.microsoft.com/office/drawing/2014/main" id="{591F5E70-F6F5-4247-85F2-66AA884FA4A4}"/>
              </a:ext>
            </a:extLst>
          </p:cNvPr>
          <p:cNvSpPr>
            <a:spLocks noGrp="1"/>
          </p:cNvSpPr>
          <p:nvPr>
            <p:ph type="title"/>
          </p:nvPr>
        </p:nvSpPr>
        <p:spPr>
          <a:xfrm>
            <a:off x="436102" y="3847478"/>
            <a:ext cx="6336248" cy="324000"/>
          </a:xfrm>
        </p:spPr>
        <p:txBody>
          <a:bodyPr/>
          <a:lstStyle/>
          <a:p>
            <a:r>
              <a:rPr lang="de-DE" b="1" dirty="0"/>
              <a:t>Theorien und </a:t>
            </a:r>
            <a:r>
              <a:rPr lang="de-DE" b="1" dirty="0" err="1"/>
              <a:t>methoden</a:t>
            </a:r>
            <a:r>
              <a:rPr lang="de-DE" b="1" dirty="0"/>
              <a:t> der Kulturpsychologie</a:t>
            </a:r>
          </a:p>
        </p:txBody>
      </p:sp>
    </p:spTree>
    <p:extLst>
      <p:ext uri="{BB962C8B-B14F-4D97-AF65-F5344CB8AC3E}">
        <p14:creationId xmlns:p14="http://schemas.microsoft.com/office/powerpoint/2010/main" val="3426932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4EEA15-6119-0E9B-B2AB-D5890680F2A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CA5163D7-F040-423F-E43D-945AB96B158B}"/>
              </a:ext>
            </a:extLst>
          </p:cNvPr>
          <p:cNvSpPr>
            <a:spLocks noGrp="1"/>
          </p:cNvSpPr>
          <p:nvPr>
            <p:ph type="title"/>
          </p:nvPr>
        </p:nvSpPr>
        <p:spPr>
          <a:xfrm>
            <a:off x="567751" y="323332"/>
            <a:ext cx="7560000" cy="468000"/>
          </a:xfrm>
        </p:spPr>
        <p:txBody>
          <a:bodyPr/>
          <a:lstStyle/>
          <a:p>
            <a:pPr algn="ctr"/>
            <a:r>
              <a:rPr lang="de-DE" sz="3200" b="1" dirty="0">
                <a:solidFill>
                  <a:schemeClr val="accent3">
                    <a:lumMod val="75000"/>
                  </a:schemeClr>
                </a:solidFill>
              </a:rPr>
              <a:t>Zentrale Begriffe der GTM</a:t>
            </a:r>
          </a:p>
        </p:txBody>
      </p:sp>
      <p:sp>
        <p:nvSpPr>
          <p:cNvPr id="3" name="Inhaltsplatzhalter 2">
            <a:extLst>
              <a:ext uri="{FF2B5EF4-FFF2-40B4-BE49-F238E27FC236}">
                <a16:creationId xmlns:a16="http://schemas.microsoft.com/office/drawing/2014/main" id="{69684DA2-30C8-F7BF-15C7-9BA67558B46E}"/>
              </a:ext>
            </a:extLst>
          </p:cNvPr>
          <p:cNvSpPr>
            <a:spLocks noGrp="1"/>
          </p:cNvSpPr>
          <p:nvPr>
            <p:ph idx="1"/>
          </p:nvPr>
        </p:nvSpPr>
        <p:spPr>
          <a:xfrm>
            <a:off x="474611" y="1219540"/>
            <a:ext cx="8244472" cy="2936386"/>
          </a:xfrm>
        </p:spPr>
        <p:txBody>
          <a:bodyPr/>
          <a:lstStyle/>
          <a:p>
            <a:pPr algn="just">
              <a:lnSpc>
                <a:spcPct val="100000"/>
              </a:lnSpc>
              <a:spcAft>
                <a:spcPts val="0"/>
              </a:spcAft>
              <a:buSzPct val="100000"/>
            </a:pPr>
            <a:r>
              <a:rPr lang="de-DE" sz="2400" dirty="0">
                <a:solidFill>
                  <a:schemeClr val="tx2">
                    <a:lumMod val="90000"/>
                    <a:lumOff val="10000"/>
                  </a:schemeClr>
                </a:solidFill>
              </a:rPr>
              <a:t>Kodierung:</a:t>
            </a:r>
          </a:p>
          <a:p>
            <a:pPr marL="342900" indent="-342900" algn="just">
              <a:lnSpc>
                <a:spcPct val="100000"/>
              </a:lnSpc>
              <a:spcAft>
                <a:spcPts val="0"/>
              </a:spcAft>
              <a:buSzPct val="100000"/>
              <a:buFont typeface="Arial" panose="020B0604020202020204" pitchFamily="34" charset="0"/>
              <a:buChar char="•"/>
            </a:pPr>
            <a:r>
              <a:rPr lang="de-DE" sz="1800" b="0" dirty="0">
                <a:solidFill>
                  <a:schemeClr val="tx2">
                    <a:lumMod val="90000"/>
                    <a:lumOff val="10000"/>
                  </a:schemeClr>
                </a:solidFill>
              </a:rPr>
              <a:t>Transkribierte Textstellen/Protokolle sind Indikatoren für wichtige Phänomene des untersuchten bzw. künftig zu untersuchenden Wirklichkeitsbereichs</a:t>
            </a:r>
          </a:p>
          <a:p>
            <a:pPr marL="342900" indent="-342900" algn="just">
              <a:lnSpc>
                <a:spcPct val="100000"/>
              </a:lnSpc>
              <a:spcAft>
                <a:spcPts val="0"/>
              </a:spcAft>
              <a:buSzPct val="100000"/>
              <a:buFont typeface="Arial" panose="020B0604020202020204" pitchFamily="34" charset="0"/>
              <a:buChar char="•"/>
            </a:pPr>
            <a:r>
              <a:rPr lang="de-DE" sz="1800" b="0" dirty="0">
                <a:solidFill>
                  <a:schemeClr val="tx2">
                    <a:lumMod val="90000"/>
                    <a:lumOff val="10000"/>
                  </a:schemeClr>
                </a:solidFill>
              </a:rPr>
              <a:t>Kodieren weist einer Textstelle einen oder mehrere </a:t>
            </a:r>
            <a:r>
              <a:rPr lang="de-DE" sz="1800" dirty="0">
                <a:solidFill>
                  <a:schemeClr val="tx2">
                    <a:lumMod val="90000"/>
                    <a:lumOff val="10000"/>
                  </a:schemeClr>
                </a:solidFill>
              </a:rPr>
              <a:t>Codes</a:t>
            </a:r>
            <a:r>
              <a:rPr lang="de-DE" sz="1800" b="0" dirty="0">
                <a:solidFill>
                  <a:schemeClr val="tx2">
                    <a:lumMod val="90000"/>
                    <a:lumOff val="10000"/>
                  </a:schemeClr>
                </a:solidFill>
              </a:rPr>
              <a:t> (d.h. Stichwörter, Begriffe, Konzepte) zu </a:t>
            </a:r>
          </a:p>
          <a:p>
            <a:pPr marL="342900" indent="-342900" algn="just">
              <a:lnSpc>
                <a:spcPct val="100000"/>
              </a:lnSpc>
              <a:spcAft>
                <a:spcPts val="0"/>
              </a:spcAft>
              <a:buSzPct val="100000"/>
              <a:buFont typeface="Arial" panose="020B0604020202020204" pitchFamily="34" charset="0"/>
              <a:buChar char="•"/>
            </a:pPr>
            <a:r>
              <a:rPr lang="de-DE" sz="1800" b="0" dirty="0">
                <a:solidFill>
                  <a:schemeClr val="tx2">
                    <a:lumMod val="90000"/>
                    <a:lumOff val="10000"/>
                  </a:schemeClr>
                </a:solidFill>
              </a:rPr>
              <a:t>Konzepte (und Kategorien) werden aus Ereignissen, Begebenheiten, Aussagen und Mustern identifiziert, die im Datenmaterial enthalten sind</a:t>
            </a:r>
          </a:p>
          <a:p>
            <a:pPr marL="342900" indent="-342900" algn="just">
              <a:lnSpc>
                <a:spcPct val="100000"/>
              </a:lnSpc>
              <a:spcAft>
                <a:spcPts val="0"/>
              </a:spcAft>
              <a:buSzPct val="100000"/>
              <a:buFont typeface="Arial" panose="020B0604020202020204" pitchFamily="34" charset="0"/>
              <a:buChar char="•"/>
            </a:pPr>
            <a:r>
              <a:rPr lang="de-DE" sz="1800" dirty="0">
                <a:solidFill>
                  <a:schemeClr val="tx2">
                    <a:lumMod val="90000"/>
                    <a:lumOff val="10000"/>
                  </a:schemeClr>
                </a:solidFill>
              </a:rPr>
              <a:t>Kategorie</a:t>
            </a:r>
            <a:r>
              <a:rPr lang="de-DE" sz="1800" b="0" dirty="0">
                <a:solidFill>
                  <a:schemeClr val="tx2">
                    <a:lumMod val="90000"/>
                    <a:lumOff val="10000"/>
                  </a:schemeClr>
                </a:solidFill>
              </a:rPr>
              <a:t> = auf einer höheren Ebene angesiedeltes Konzept, das auf einem Verhaltensmuster basiert, das als zentral für die Studienteilnehmer identifiziert wurde </a:t>
            </a:r>
          </a:p>
          <a:p>
            <a:pPr algn="just">
              <a:lnSpc>
                <a:spcPct val="100000"/>
              </a:lnSpc>
              <a:spcAft>
                <a:spcPts val="0"/>
              </a:spcAft>
              <a:buSzPct val="100000"/>
            </a:pPr>
            <a:endParaRPr lang="de-DE" sz="240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5392675D-6867-7CFF-7392-A1FD49E6D32E}"/>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B25A8AF7-807B-533E-E2DF-33BCBF5D448F}"/>
              </a:ext>
            </a:extLst>
          </p:cNvPr>
          <p:cNvSpPr>
            <a:spLocks noGrp="1"/>
          </p:cNvSpPr>
          <p:nvPr>
            <p:ph type="sldNum" sz="quarter" idx="12"/>
          </p:nvPr>
        </p:nvSpPr>
        <p:spPr/>
        <p:txBody>
          <a:bodyPr/>
          <a:lstStyle/>
          <a:p>
            <a:fld id="{6C8FC03C-C266-4645-ABC5-645062898383}" type="slidenum">
              <a:rPr lang="de-DE" smtClean="0"/>
              <a:pPr/>
              <a:t>10</a:t>
            </a:fld>
            <a:r>
              <a:rPr lang="de-DE"/>
              <a:t> </a:t>
            </a:r>
            <a:endParaRPr lang="de-DE" dirty="0"/>
          </a:p>
        </p:txBody>
      </p:sp>
      <p:cxnSp>
        <p:nvCxnSpPr>
          <p:cNvPr id="7" name="Gerader Verbinder 6">
            <a:extLst>
              <a:ext uri="{FF2B5EF4-FFF2-40B4-BE49-F238E27FC236}">
                <a16:creationId xmlns:a16="http://schemas.microsoft.com/office/drawing/2014/main" id="{DD424FC0-E627-A390-83F2-3D36B5A30575}"/>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143735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2A8426-C58F-D11F-0D50-34BB0B74DD0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E46E5C5-281F-E320-4283-F17F1E3C707E}"/>
              </a:ext>
            </a:extLst>
          </p:cNvPr>
          <p:cNvSpPr>
            <a:spLocks noGrp="1"/>
          </p:cNvSpPr>
          <p:nvPr>
            <p:ph type="title"/>
          </p:nvPr>
        </p:nvSpPr>
        <p:spPr>
          <a:xfrm>
            <a:off x="567751" y="323332"/>
            <a:ext cx="7560000" cy="468000"/>
          </a:xfrm>
        </p:spPr>
        <p:txBody>
          <a:bodyPr/>
          <a:lstStyle/>
          <a:p>
            <a:pPr algn="ctr"/>
            <a:r>
              <a:rPr lang="de-DE" sz="3200" b="1" dirty="0">
                <a:solidFill>
                  <a:schemeClr val="accent3">
                    <a:lumMod val="75000"/>
                  </a:schemeClr>
                </a:solidFill>
              </a:rPr>
              <a:t>Zentrale Begriffe der GTM</a:t>
            </a:r>
          </a:p>
        </p:txBody>
      </p:sp>
      <p:sp>
        <p:nvSpPr>
          <p:cNvPr id="3" name="Inhaltsplatzhalter 2">
            <a:extLst>
              <a:ext uri="{FF2B5EF4-FFF2-40B4-BE49-F238E27FC236}">
                <a16:creationId xmlns:a16="http://schemas.microsoft.com/office/drawing/2014/main" id="{41A02CDC-5C66-3664-9860-FC919D5A884B}"/>
              </a:ext>
            </a:extLst>
          </p:cNvPr>
          <p:cNvSpPr>
            <a:spLocks noGrp="1"/>
          </p:cNvSpPr>
          <p:nvPr>
            <p:ph idx="1"/>
          </p:nvPr>
        </p:nvSpPr>
        <p:spPr>
          <a:xfrm>
            <a:off x="474611" y="1219540"/>
            <a:ext cx="8244472" cy="2936386"/>
          </a:xfrm>
        </p:spPr>
        <p:txBody>
          <a:bodyPr/>
          <a:lstStyle/>
          <a:p>
            <a:pPr algn="just">
              <a:lnSpc>
                <a:spcPct val="100000"/>
              </a:lnSpc>
              <a:spcAft>
                <a:spcPts val="0"/>
              </a:spcAft>
              <a:buSzPct val="100000"/>
            </a:pPr>
            <a:r>
              <a:rPr lang="de-DE" sz="2400" dirty="0">
                <a:solidFill>
                  <a:schemeClr val="tx2">
                    <a:lumMod val="90000"/>
                    <a:lumOff val="10000"/>
                  </a:schemeClr>
                </a:solidFill>
              </a:rPr>
              <a:t>Kodierung:</a:t>
            </a:r>
          </a:p>
          <a:p>
            <a:pPr marL="342900" indent="-342900" algn="just">
              <a:lnSpc>
                <a:spcPct val="100000"/>
              </a:lnSpc>
              <a:spcAft>
                <a:spcPts val="0"/>
              </a:spcAft>
              <a:buSzPct val="100000"/>
              <a:buFont typeface="Arial" panose="020B0604020202020204" pitchFamily="34" charset="0"/>
              <a:buChar char="•"/>
            </a:pPr>
            <a:r>
              <a:rPr lang="de-DE" sz="2000" b="0" dirty="0">
                <a:solidFill>
                  <a:schemeClr val="tx2">
                    <a:lumMod val="90000"/>
                    <a:lumOff val="10000"/>
                  </a:schemeClr>
                </a:solidFill>
              </a:rPr>
              <a:t>Datenstücke auswählen </a:t>
            </a:r>
            <a:r>
              <a:rPr lang="de-DE" sz="2000" b="0" dirty="0">
                <a:solidFill>
                  <a:schemeClr val="tx2">
                    <a:lumMod val="90000"/>
                    <a:lumOff val="10000"/>
                  </a:schemeClr>
                </a:solidFill>
                <a:sym typeface="Wingdings" panose="05000000000000000000" pitchFamily="2" charset="2"/>
              </a:rPr>
              <a:t> die jeweils relevanten Bedeutungen bestimmen  sie mit einem entsprechenden Begriff bezeichnen  dann Dimensionen ausleuchten  und Fragen formulieren</a:t>
            </a:r>
          </a:p>
          <a:p>
            <a:pPr marL="342900" indent="-342900" algn="just">
              <a:lnSpc>
                <a:spcPct val="100000"/>
              </a:lnSpc>
              <a:spcAft>
                <a:spcPts val="0"/>
              </a:spcAft>
              <a:buSzPct val="100000"/>
              <a:buFont typeface="Arial" panose="020B0604020202020204" pitchFamily="34" charset="0"/>
              <a:buChar char="•"/>
            </a:pPr>
            <a:r>
              <a:rPr lang="de-DE" sz="2000" b="0" dirty="0">
                <a:solidFill>
                  <a:schemeClr val="tx2">
                    <a:lumMod val="90000"/>
                    <a:lumOff val="10000"/>
                  </a:schemeClr>
                </a:solidFill>
                <a:sym typeface="Wingdings" panose="05000000000000000000" pitchFamily="2" charset="2"/>
              </a:rPr>
              <a:t>Fragen, die man sich während des Kodierens stellen sollte:</a:t>
            </a:r>
          </a:p>
          <a:p>
            <a:pPr marL="1044900" lvl="4" indent="-342900" algn="just">
              <a:lnSpc>
                <a:spcPct val="100000"/>
              </a:lnSpc>
              <a:spcAft>
                <a:spcPts val="0"/>
              </a:spcAft>
              <a:buFont typeface="Wingdings" panose="05000000000000000000" pitchFamily="2" charset="2"/>
              <a:buChar char="Ø"/>
            </a:pPr>
            <a:r>
              <a:rPr lang="de-DE" sz="1600" b="0" dirty="0">
                <a:solidFill>
                  <a:schemeClr val="tx2">
                    <a:lumMod val="90000"/>
                    <a:lumOff val="10000"/>
                  </a:schemeClr>
                </a:solidFill>
                <a:sym typeface="Wingdings" panose="05000000000000000000" pitchFamily="2" charset="2"/>
              </a:rPr>
              <a:t>Wer? Was? Wo? Wann? Warum? Wie?</a:t>
            </a:r>
          </a:p>
          <a:p>
            <a:pPr marL="1044900" lvl="4" indent="-342900" algn="just">
              <a:lnSpc>
                <a:spcPct val="100000"/>
              </a:lnSpc>
              <a:spcAft>
                <a:spcPts val="0"/>
              </a:spcAft>
              <a:buFont typeface="Wingdings" panose="05000000000000000000" pitchFamily="2" charset="2"/>
              <a:buChar char="Ø"/>
            </a:pPr>
            <a:r>
              <a:rPr lang="de-DE" sz="1600" b="0" dirty="0">
                <a:solidFill>
                  <a:schemeClr val="tx2">
                    <a:lumMod val="90000"/>
                    <a:lumOff val="10000"/>
                  </a:schemeClr>
                </a:solidFill>
                <a:sym typeface="Wingdings" panose="05000000000000000000" pitchFamily="2" charset="2"/>
              </a:rPr>
              <a:t>Mit welchen Ergebnissen der Folgen?</a:t>
            </a:r>
          </a:p>
          <a:p>
            <a:pPr marL="1044900" lvl="4" indent="-342900" algn="just">
              <a:lnSpc>
                <a:spcPct val="100000"/>
              </a:lnSpc>
              <a:spcAft>
                <a:spcPts val="0"/>
              </a:spcAft>
              <a:buFont typeface="Wingdings" panose="05000000000000000000" pitchFamily="2" charset="2"/>
              <a:buChar char="Ø"/>
            </a:pPr>
            <a:r>
              <a:rPr lang="de-DE" sz="1600" b="0" dirty="0">
                <a:solidFill>
                  <a:schemeClr val="tx2">
                    <a:lumMod val="90000"/>
                    <a:lumOff val="10000"/>
                  </a:schemeClr>
                </a:solidFill>
                <a:sym typeface="Wingdings" panose="05000000000000000000" pitchFamily="2" charset="2"/>
              </a:rPr>
              <a:t>Was ist das Grundproblem, mit dem die Akteure konfrontiert sind?</a:t>
            </a:r>
          </a:p>
          <a:p>
            <a:pPr marL="1044900" lvl="4" indent="-342900" algn="just">
              <a:lnSpc>
                <a:spcPct val="100000"/>
              </a:lnSpc>
              <a:spcAft>
                <a:spcPts val="0"/>
              </a:spcAft>
              <a:buFont typeface="Wingdings" panose="05000000000000000000" pitchFamily="2" charset="2"/>
              <a:buChar char="Ø"/>
            </a:pPr>
            <a:r>
              <a:rPr lang="de-DE" sz="1600" b="0" dirty="0">
                <a:solidFill>
                  <a:schemeClr val="tx2">
                    <a:lumMod val="90000"/>
                    <a:lumOff val="10000"/>
                  </a:schemeClr>
                </a:solidFill>
                <a:sym typeface="Wingdings" panose="05000000000000000000" pitchFamily="2" charset="2"/>
              </a:rPr>
              <a:t>Wie lässt sich ihr Grundproblem erklären?</a:t>
            </a:r>
            <a:endParaRPr lang="de-DE" sz="16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3FB18E1D-6CAB-9CA4-ED56-D9F1B0416A98}"/>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E44350FD-3589-6CA5-78B6-5578119B8921}"/>
              </a:ext>
            </a:extLst>
          </p:cNvPr>
          <p:cNvSpPr>
            <a:spLocks noGrp="1"/>
          </p:cNvSpPr>
          <p:nvPr>
            <p:ph type="sldNum" sz="quarter" idx="12"/>
          </p:nvPr>
        </p:nvSpPr>
        <p:spPr/>
        <p:txBody>
          <a:bodyPr/>
          <a:lstStyle/>
          <a:p>
            <a:fld id="{6C8FC03C-C266-4645-ABC5-645062898383}" type="slidenum">
              <a:rPr lang="de-DE" smtClean="0"/>
              <a:pPr/>
              <a:t>11</a:t>
            </a:fld>
            <a:r>
              <a:rPr lang="de-DE"/>
              <a:t> </a:t>
            </a:r>
            <a:endParaRPr lang="de-DE" dirty="0"/>
          </a:p>
        </p:txBody>
      </p:sp>
      <p:cxnSp>
        <p:nvCxnSpPr>
          <p:cNvPr id="7" name="Gerader Verbinder 6">
            <a:extLst>
              <a:ext uri="{FF2B5EF4-FFF2-40B4-BE49-F238E27FC236}">
                <a16:creationId xmlns:a16="http://schemas.microsoft.com/office/drawing/2014/main" id="{26FE7E86-EA64-0DDE-1882-EE14500F63B1}"/>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000085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FB1325-7117-9D49-DD99-FEE109670C21}"/>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FC5B7FF9-1281-D6CC-0603-3A53170EE8CB}"/>
              </a:ext>
            </a:extLst>
          </p:cNvPr>
          <p:cNvSpPr>
            <a:spLocks noGrp="1"/>
          </p:cNvSpPr>
          <p:nvPr>
            <p:ph type="title"/>
          </p:nvPr>
        </p:nvSpPr>
        <p:spPr>
          <a:xfrm>
            <a:off x="567751" y="323332"/>
            <a:ext cx="7560000" cy="468000"/>
          </a:xfrm>
        </p:spPr>
        <p:txBody>
          <a:bodyPr/>
          <a:lstStyle/>
          <a:p>
            <a:pPr algn="ctr"/>
            <a:r>
              <a:rPr lang="de-DE" sz="3200" b="1" dirty="0">
                <a:solidFill>
                  <a:schemeClr val="accent3">
                    <a:lumMod val="75000"/>
                  </a:schemeClr>
                </a:solidFill>
              </a:rPr>
              <a:t>Zentrale Begriffe der GTM</a:t>
            </a:r>
          </a:p>
        </p:txBody>
      </p:sp>
      <p:sp>
        <p:nvSpPr>
          <p:cNvPr id="3" name="Inhaltsplatzhalter 2">
            <a:extLst>
              <a:ext uri="{FF2B5EF4-FFF2-40B4-BE49-F238E27FC236}">
                <a16:creationId xmlns:a16="http://schemas.microsoft.com/office/drawing/2014/main" id="{FB6ECF54-19E9-D84D-5291-EC5972015F8D}"/>
              </a:ext>
            </a:extLst>
          </p:cNvPr>
          <p:cNvSpPr>
            <a:spLocks noGrp="1"/>
          </p:cNvSpPr>
          <p:nvPr>
            <p:ph idx="1"/>
          </p:nvPr>
        </p:nvSpPr>
        <p:spPr>
          <a:xfrm>
            <a:off x="474611" y="1103557"/>
            <a:ext cx="8244472" cy="2936386"/>
          </a:xfrm>
        </p:spPr>
        <p:txBody>
          <a:bodyPr/>
          <a:lstStyle/>
          <a:p>
            <a:pPr algn="just">
              <a:lnSpc>
                <a:spcPct val="100000"/>
              </a:lnSpc>
              <a:spcAft>
                <a:spcPts val="0"/>
              </a:spcAft>
              <a:buSzPct val="100000"/>
            </a:pPr>
            <a:r>
              <a:rPr lang="de-DE" sz="2400" dirty="0">
                <a:solidFill>
                  <a:schemeClr val="tx2">
                    <a:lumMod val="90000"/>
                    <a:lumOff val="10000"/>
                  </a:schemeClr>
                </a:solidFill>
              </a:rPr>
              <a:t>Kodierung:</a:t>
            </a:r>
          </a:p>
          <a:p>
            <a:pPr marL="342900" indent="-342900" algn="just">
              <a:lnSpc>
                <a:spcPct val="100000"/>
              </a:lnSpc>
              <a:spcAft>
                <a:spcPts val="0"/>
              </a:spcAft>
              <a:buSzPct val="100000"/>
              <a:buFont typeface="Arial" panose="020B0604020202020204" pitchFamily="34" charset="0"/>
              <a:buChar char="•"/>
            </a:pPr>
            <a:r>
              <a:rPr lang="de-DE" sz="2000" b="0" dirty="0">
                <a:solidFill>
                  <a:schemeClr val="tx2">
                    <a:lumMod val="90000"/>
                    <a:lumOff val="10000"/>
                  </a:schemeClr>
                </a:solidFill>
              </a:rPr>
              <a:t>(verschriftlichte) Daten werden in Sinnabschnitte gegliedert und Codes zugeordnet; diese sind </a:t>
            </a:r>
            <a:r>
              <a:rPr lang="de-DE" sz="2000" b="0" u="sng" dirty="0">
                <a:solidFill>
                  <a:schemeClr val="tx2">
                    <a:lumMod val="90000"/>
                    <a:lumOff val="10000"/>
                  </a:schemeClr>
                </a:solidFill>
              </a:rPr>
              <a:t>nicht</a:t>
            </a:r>
            <a:r>
              <a:rPr lang="de-DE" sz="2000" b="0" dirty="0">
                <a:solidFill>
                  <a:schemeClr val="tx2">
                    <a:lumMod val="90000"/>
                    <a:lumOff val="10000"/>
                  </a:schemeClr>
                </a:solidFill>
              </a:rPr>
              <a:t> deskriptiv und inhaltszuordnend, sondern zielen </a:t>
            </a:r>
            <a:r>
              <a:rPr lang="de-DE" sz="2000" b="0" dirty="0" err="1">
                <a:solidFill>
                  <a:schemeClr val="tx2">
                    <a:lumMod val="90000"/>
                    <a:lumOff val="10000"/>
                  </a:schemeClr>
                </a:solidFill>
              </a:rPr>
              <a:t>a.d.</a:t>
            </a:r>
            <a:r>
              <a:rPr lang="de-DE" sz="2000" b="0" dirty="0">
                <a:solidFill>
                  <a:schemeClr val="tx2">
                    <a:lumMod val="90000"/>
                    <a:lumOff val="10000"/>
                  </a:schemeClr>
                </a:solidFill>
              </a:rPr>
              <a:t> Entwicklung einer Theorie ab </a:t>
            </a:r>
          </a:p>
          <a:p>
            <a:pPr marL="342900" indent="-342900" algn="just">
              <a:lnSpc>
                <a:spcPct val="100000"/>
              </a:lnSpc>
              <a:spcAft>
                <a:spcPts val="0"/>
              </a:spcAft>
              <a:buSzPct val="100000"/>
              <a:buFont typeface="Arial" panose="020B0604020202020204" pitchFamily="34" charset="0"/>
              <a:buChar char="•"/>
            </a:pPr>
            <a:r>
              <a:rPr lang="de-DE" sz="2000" b="0" dirty="0">
                <a:solidFill>
                  <a:schemeClr val="tx2">
                    <a:lumMod val="90000"/>
                    <a:lumOff val="10000"/>
                  </a:schemeClr>
                </a:solidFill>
              </a:rPr>
              <a:t>Kodieren ist durch versch. Schritte gegliedert; in diesem Prozess werden die </a:t>
            </a:r>
            <a:r>
              <a:rPr lang="de-DE" sz="2000" b="0" dirty="0" err="1">
                <a:solidFill>
                  <a:schemeClr val="tx2">
                    <a:lumMod val="90000"/>
                    <a:lumOff val="10000"/>
                  </a:schemeClr>
                </a:solidFill>
              </a:rPr>
              <a:t>unterschiedl</a:t>
            </a:r>
            <a:r>
              <a:rPr lang="de-DE" sz="2000" b="0" dirty="0">
                <a:solidFill>
                  <a:schemeClr val="tx2">
                    <a:lumMod val="90000"/>
                    <a:lumOff val="10000"/>
                  </a:schemeClr>
                </a:solidFill>
              </a:rPr>
              <a:t>. Codes/Konzepte immer weiter abstrahiert und ihr theor. Gehalt dadurch verdichtet</a:t>
            </a:r>
          </a:p>
          <a:p>
            <a:pPr marL="342900" indent="-342900" algn="just">
              <a:lnSpc>
                <a:spcPct val="100000"/>
              </a:lnSpc>
              <a:spcAft>
                <a:spcPts val="0"/>
              </a:spcAft>
              <a:buSzPct val="100000"/>
              <a:buFont typeface="Arial" panose="020B0604020202020204" pitchFamily="34" charset="0"/>
              <a:buChar char="•"/>
            </a:pPr>
            <a:r>
              <a:rPr lang="de-DE" sz="1800" b="0" dirty="0"/>
              <a:t>„Kodieren stellt die Vorgehensweise dar, durch die die Daten aufgebrochen, konzeptualisiert und auf neue Art zusammengesetzt werden. Es ist der zentrale Prozess, durch den aus den Daten Theorien entwickelt werden.“(</a:t>
            </a:r>
            <a:r>
              <a:rPr lang="de-DE" sz="1800" b="0" dirty="0" err="1"/>
              <a:t>Strauss</a:t>
            </a:r>
            <a:r>
              <a:rPr lang="de-DE" sz="1800" b="0" dirty="0"/>
              <a:t>, Corbin 1996, S. 39).</a:t>
            </a:r>
            <a:endParaRPr lang="de-DE" sz="14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5C9F25BC-A55F-D89F-A9C0-BE800B109E55}"/>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36E3ECE8-3FD4-24DE-B6F4-61CD737B30B8}"/>
              </a:ext>
            </a:extLst>
          </p:cNvPr>
          <p:cNvSpPr>
            <a:spLocks noGrp="1"/>
          </p:cNvSpPr>
          <p:nvPr>
            <p:ph type="sldNum" sz="quarter" idx="12"/>
          </p:nvPr>
        </p:nvSpPr>
        <p:spPr/>
        <p:txBody>
          <a:bodyPr/>
          <a:lstStyle/>
          <a:p>
            <a:fld id="{6C8FC03C-C266-4645-ABC5-645062898383}" type="slidenum">
              <a:rPr lang="de-DE" smtClean="0"/>
              <a:pPr/>
              <a:t>12</a:t>
            </a:fld>
            <a:r>
              <a:rPr lang="de-DE"/>
              <a:t> </a:t>
            </a:r>
            <a:endParaRPr lang="de-DE" dirty="0"/>
          </a:p>
        </p:txBody>
      </p:sp>
      <p:cxnSp>
        <p:nvCxnSpPr>
          <p:cNvPr id="7" name="Gerader Verbinder 6">
            <a:extLst>
              <a:ext uri="{FF2B5EF4-FFF2-40B4-BE49-F238E27FC236}">
                <a16:creationId xmlns:a16="http://schemas.microsoft.com/office/drawing/2014/main" id="{F8E38F75-9622-D9D7-9760-5623D95FE076}"/>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646137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3BAC2C-2D04-9936-DBC5-476DC211130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320EC4B-EF01-B10E-D7BD-13F45BA53D1D}"/>
              </a:ext>
            </a:extLst>
          </p:cNvPr>
          <p:cNvSpPr>
            <a:spLocks noGrp="1"/>
          </p:cNvSpPr>
          <p:nvPr>
            <p:ph type="title"/>
          </p:nvPr>
        </p:nvSpPr>
        <p:spPr>
          <a:xfrm>
            <a:off x="567751" y="323332"/>
            <a:ext cx="7560000" cy="468000"/>
          </a:xfrm>
        </p:spPr>
        <p:txBody>
          <a:bodyPr/>
          <a:lstStyle/>
          <a:p>
            <a:pPr algn="ctr"/>
            <a:r>
              <a:rPr lang="de-DE" sz="3200" b="1" dirty="0">
                <a:solidFill>
                  <a:schemeClr val="accent3">
                    <a:lumMod val="75000"/>
                  </a:schemeClr>
                </a:solidFill>
              </a:rPr>
              <a:t>Zentrale Begriffe der GTM</a:t>
            </a:r>
          </a:p>
        </p:txBody>
      </p:sp>
      <p:sp>
        <p:nvSpPr>
          <p:cNvPr id="3" name="Inhaltsplatzhalter 2">
            <a:extLst>
              <a:ext uri="{FF2B5EF4-FFF2-40B4-BE49-F238E27FC236}">
                <a16:creationId xmlns:a16="http://schemas.microsoft.com/office/drawing/2014/main" id="{4DAB1E72-D431-DACE-C7A9-1B479B502CDA}"/>
              </a:ext>
            </a:extLst>
          </p:cNvPr>
          <p:cNvSpPr>
            <a:spLocks noGrp="1"/>
          </p:cNvSpPr>
          <p:nvPr>
            <p:ph idx="1"/>
          </p:nvPr>
        </p:nvSpPr>
        <p:spPr>
          <a:xfrm>
            <a:off x="474611" y="1103557"/>
            <a:ext cx="8244472" cy="2936386"/>
          </a:xfrm>
        </p:spPr>
        <p:txBody>
          <a:bodyPr/>
          <a:lstStyle/>
          <a:p>
            <a:pPr algn="just">
              <a:lnSpc>
                <a:spcPct val="100000"/>
              </a:lnSpc>
              <a:spcAft>
                <a:spcPts val="0"/>
              </a:spcAft>
              <a:buSzPct val="100000"/>
            </a:pPr>
            <a:r>
              <a:rPr lang="de-DE" sz="2400" dirty="0">
                <a:solidFill>
                  <a:schemeClr val="tx2">
                    <a:lumMod val="90000"/>
                    <a:lumOff val="10000"/>
                  </a:schemeClr>
                </a:solidFill>
              </a:rPr>
              <a:t>Kodierung:</a:t>
            </a:r>
          </a:p>
          <a:p>
            <a:pPr algn="just">
              <a:lnSpc>
                <a:spcPct val="100000"/>
              </a:lnSpc>
              <a:spcAft>
                <a:spcPts val="0"/>
              </a:spcAft>
              <a:buSzPct val="100000"/>
            </a:pPr>
            <a:endParaRPr lang="de-DE" sz="14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82A454CD-0163-18E5-4AFC-494879D1CBC4}"/>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F1976F6B-B318-9715-67E3-71655D8EDE15}"/>
              </a:ext>
            </a:extLst>
          </p:cNvPr>
          <p:cNvSpPr>
            <a:spLocks noGrp="1"/>
          </p:cNvSpPr>
          <p:nvPr>
            <p:ph type="sldNum" sz="quarter" idx="12"/>
          </p:nvPr>
        </p:nvSpPr>
        <p:spPr/>
        <p:txBody>
          <a:bodyPr/>
          <a:lstStyle/>
          <a:p>
            <a:fld id="{6C8FC03C-C266-4645-ABC5-645062898383}" type="slidenum">
              <a:rPr lang="de-DE" smtClean="0"/>
              <a:pPr/>
              <a:t>13</a:t>
            </a:fld>
            <a:r>
              <a:rPr lang="de-DE"/>
              <a:t> </a:t>
            </a:r>
            <a:endParaRPr lang="de-DE" dirty="0"/>
          </a:p>
        </p:txBody>
      </p:sp>
      <p:cxnSp>
        <p:nvCxnSpPr>
          <p:cNvPr id="7" name="Gerader Verbinder 6">
            <a:extLst>
              <a:ext uri="{FF2B5EF4-FFF2-40B4-BE49-F238E27FC236}">
                <a16:creationId xmlns:a16="http://schemas.microsoft.com/office/drawing/2014/main" id="{F28D0524-AA73-7223-7A89-DD98AA8F823F}"/>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pic>
        <p:nvPicPr>
          <p:cNvPr id="8" name="Grafik 7">
            <a:extLst>
              <a:ext uri="{FF2B5EF4-FFF2-40B4-BE49-F238E27FC236}">
                <a16:creationId xmlns:a16="http://schemas.microsoft.com/office/drawing/2014/main" id="{0AD956B9-60D8-B2A3-EE48-38CED8F12221}"/>
              </a:ext>
            </a:extLst>
          </p:cNvPr>
          <p:cNvPicPr>
            <a:picLocks noChangeAspect="1"/>
          </p:cNvPicPr>
          <p:nvPr/>
        </p:nvPicPr>
        <p:blipFill>
          <a:blip r:embed="rId3"/>
          <a:stretch>
            <a:fillRect/>
          </a:stretch>
        </p:blipFill>
        <p:spPr>
          <a:xfrm>
            <a:off x="329595" y="1765990"/>
            <a:ext cx="8389487" cy="1776596"/>
          </a:xfrm>
          <a:prstGeom prst="rect">
            <a:avLst/>
          </a:prstGeom>
        </p:spPr>
      </p:pic>
    </p:spTree>
    <p:extLst>
      <p:ext uri="{BB962C8B-B14F-4D97-AF65-F5344CB8AC3E}">
        <p14:creationId xmlns:p14="http://schemas.microsoft.com/office/powerpoint/2010/main" val="41789004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DD92AB-8C1C-3077-692C-EA75A6896F0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4F9ECDE-4FEA-3BD0-0B64-240A08E10A65}"/>
              </a:ext>
            </a:extLst>
          </p:cNvPr>
          <p:cNvSpPr>
            <a:spLocks noGrp="1"/>
          </p:cNvSpPr>
          <p:nvPr>
            <p:ph type="title"/>
          </p:nvPr>
        </p:nvSpPr>
        <p:spPr>
          <a:xfrm>
            <a:off x="567751" y="323332"/>
            <a:ext cx="7560000" cy="468000"/>
          </a:xfrm>
        </p:spPr>
        <p:txBody>
          <a:bodyPr/>
          <a:lstStyle/>
          <a:p>
            <a:pPr algn="ctr"/>
            <a:r>
              <a:rPr lang="de-DE" sz="3200" b="1" dirty="0">
                <a:solidFill>
                  <a:schemeClr val="accent3">
                    <a:lumMod val="75000"/>
                  </a:schemeClr>
                </a:solidFill>
              </a:rPr>
              <a:t>Offenes Kodieren</a:t>
            </a:r>
          </a:p>
        </p:txBody>
      </p:sp>
      <p:sp>
        <p:nvSpPr>
          <p:cNvPr id="3" name="Inhaltsplatzhalter 2">
            <a:extLst>
              <a:ext uri="{FF2B5EF4-FFF2-40B4-BE49-F238E27FC236}">
                <a16:creationId xmlns:a16="http://schemas.microsoft.com/office/drawing/2014/main" id="{5AA748DC-C118-FDC2-5A3A-873757CBCA87}"/>
              </a:ext>
            </a:extLst>
          </p:cNvPr>
          <p:cNvSpPr>
            <a:spLocks noGrp="1"/>
          </p:cNvSpPr>
          <p:nvPr>
            <p:ph idx="1"/>
          </p:nvPr>
        </p:nvSpPr>
        <p:spPr>
          <a:xfrm>
            <a:off x="474611" y="1103557"/>
            <a:ext cx="8244472" cy="2936386"/>
          </a:xfrm>
        </p:spPr>
        <p:txBody>
          <a:bodyPr/>
          <a:lstStyle/>
          <a:p>
            <a:pPr marL="342900" indent="-342900" algn="just">
              <a:lnSpc>
                <a:spcPct val="100000"/>
              </a:lnSpc>
              <a:spcAft>
                <a:spcPts val="0"/>
              </a:spcAft>
              <a:buSzPct val="100000"/>
              <a:buFont typeface="Arial" panose="020B0604020202020204" pitchFamily="34" charset="0"/>
              <a:buChar char="•"/>
            </a:pPr>
            <a:r>
              <a:rPr lang="de-DE" sz="2000" b="0" dirty="0">
                <a:solidFill>
                  <a:schemeClr val="tx2">
                    <a:lumMod val="90000"/>
                    <a:lumOff val="10000"/>
                  </a:schemeClr>
                </a:solidFill>
              </a:rPr>
              <a:t>Textstellen werden Zeile für Zeile / Wort für Wort analysiert und zu Konzepten kodiert </a:t>
            </a:r>
            <a:r>
              <a:rPr lang="de-DE" sz="2000" b="0" dirty="0">
                <a:solidFill>
                  <a:schemeClr val="tx2">
                    <a:lumMod val="90000"/>
                    <a:lumOff val="10000"/>
                  </a:schemeClr>
                </a:solidFill>
                <a:sym typeface="Wingdings" panose="05000000000000000000" pitchFamily="2" charset="2"/>
              </a:rPr>
              <a:t> Konzept keine reine Zusammenfassung des Textmaterials, sondern beschreibt, wie Text in Verhältnis zu </a:t>
            </a:r>
            <a:r>
              <a:rPr lang="de-DE" sz="2000" b="0" dirty="0" err="1">
                <a:solidFill>
                  <a:schemeClr val="tx2">
                    <a:lumMod val="90000"/>
                    <a:lumOff val="10000"/>
                  </a:schemeClr>
                </a:solidFill>
                <a:sym typeface="Wingdings" panose="05000000000000000000" pitchFamily="2" charset="2"/>
              </a:rPr>
              <a:t>jew</a:t>
            </a:r>
            <a:r>
              <a:rPr lang="de-DE" sz="2000" b="0" dirty="0">
                <a:solidFill>
                  <a:schemeClr val="tx2">
                    <a:lumMod val="90000"/>
                    <a:lumOff val="10000"/>
                  </a:schemeClr>
                </a:solidFill>
                <a:sym typeface="Wingdings" panose="05000000000000000000" pitchFamily="2" charset="2"/>
              </a:rPr>
              <a:t>. Phänomen steht </a:t>
            </a:r>
            <a:endParaRPr lang="de-DE" sz="2000" b="0" dirty="0">
              <a:solidFill>
                <a:schemeClr val="tx2">
                  <a:lumMod val="90000"/>
                  <a:lumOff val="10000"/>
                </a:schemeClr>
              </a:solidFill>
            </a:endParaRPr>
          </a:p>
          <a:p>
            <a:pPr marL="342900" indent="-342900" algn="just">
              <a:lnSpc>
                <a:spcPct val="100000"/>
              </a:lnSpc>
              <a:spcAft>
                <a:spcPts val="0"/>
              </a:spcAft>
              <a:buSzPct val="100000"/>
              <a:buFont typeface="Arial" panose="020B0604020202020204" pitchFamily="34" charset="0"/>
              <a:buChar char="•"/>
            </a:pPr>
            <a:r>
              <a:rPr lang="de-DE" sz="2000" b="0" dirty="0">
                <a:solidFill>
                  <a:schemeClr val="tx2">
                    <a:lumMod val="90000"/>
                    <a:lumOff val="10000"/>
                  </a:schemeClr>
                </a:solidFill>
              </a:rPr>
              <a:t>Ziele (u.a.):</a:t>
            </a:r>
          </a:p>
          <a:p>
            <a:pPr marL="810900" lvl="3" indent="-342900" algn="just">
              <a:lnSpc>
                <a:spcPct val="100000"/>
              </a:lnSpc>
              <a:spcAft>
                <a:spcPts val="0"/>
              </a:spcAft>
              <a:buFont typeface="Wingdings" panose="05000000000000000000" pitchFamily="2" charset="2"/>
              <a:buChar char="ü"/>
            </a:pPr>
            <a:r>
              <a:rPr lang="de-DE" sz="2000" b="0" dirty="0">
                <a:solidFill>
                  <a:schemeClr val="tx2">
                    <a:lumMod val="90000"/>
                    <a:lumOff val="10000"/>
                  </a:schemeClr>
                </a:solidFill>
                <a:sym typeface="Wingdings" panose="05000000000000000000" pitchFamily="2" charset="2"/>
              </a:rPr>
              <a:t>weg von der reinen Beschreibung hin zu höherer Abstraktionsebene</a:t>
            </a:r>
          </a:p>
          <a:p>
            <a:pPr marL="810900" lvl="3" indent="-342900" algn="just">
              <a:lnSpc>
                <a:spcPct val="100000"/>
              </a:lnSpc>
              <a:spcAft>
                <a:spcPts val="0"/>
              </a:spcAft>
              <a:buFont typeface="Wingdings" panose="05000000000000000000" pitchFamily="2" charset="2"/>
              <a:buChar char="ü"/>
            </a:pPr>
            <a:r>
              <a:rPr lang="de-DE" sz="2000" b="0" dirty="0">
                <a:solidFill>
                  <a:schemeClr val="tx2">
                    <a:lumMod val="90000"/>
                    <a:lumOff val="10000"/>
                  </a:schemeClr>
                </a:solidFill>
                <a:sym typeface="Wingdings" panose="05000000000000000000" pitchFamily="2" charset="2"/>
              </a:rPr>
              <a:t>Kategorien und Subkategorien erkennen und benennen; Bezüge beginnen sich abzuzeichnen</a:t>
            </a:r>
            <a:endParaRPr lang="de-DE" sz="20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82C70CA0-8C47-CB6E-811B-0B90011CE645}"/>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367218B3-C936-9CFC-6C71-49C6363D92F8}"/>
              </a:ext>
            </a:extLst>
          </p:cNvPr>
          <p:cNvSpPr>
            <a:spLocks noGrp="1"/>
          </p:cNvSpPr>
          <p:nvPr>
            <p:ph type="sldNum" sz="quarter" idx="12"/>
          </p:nvPr>
        </p:nvSpPr>
        <p:spPr/>
        <p:txBody>
          <a:bodyPr/>
          <a:lstStyle/>
          <a:p>
            <a:fld id="{6C8FC03C-C266-4645-ABC5-645062898383}" type="slidenum">
              <a:rPr lang="de-DE" smtClean="0"/>
              <a:pPr/>
              <a:t>14</a:t>
            </a:fld>
            <a:r>
              <a:rPr lang="de-DE"/>
              <a:t> </a:t>
            </a:r>
            <a:endParaRPr lang="de-DE" dirty="0"/>
          </a:p>
        </p:txBody>
      </p:sp>
      <p:cxnSp>
        <p:nvCxnSpPr>
          <p:cNvPr id="7" name="Gerader Verbinder 6">
            <a:extLst>
              <a:ext uri="{FF2B5EF4-FFF2-40B4-BE49-F238E27FC236}">
                <a16:creationId xmlns:a16="http://schemas.microsoft.com/office/drawing/2014/main" id="{29C08B4D-FBAA-1AFA-7353-92FB01D2A395}"/>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pic>
        <p:nvPicPr>
          <p:cNvPr id="8" name="Grafik 7">
            <a:extLst>
              <a:ext uri="{FF2B5EF4-FFF2-40B4-BE49-F238E27FC236}">
                <a16:creationId xmlns:a16="http://schemas.microsoft.com/office/drawing/2014/main" id="{8583F983-ADA4-D890-70A0-66A3588FDA73}"/>
              </a:ext>
            </a:extLst>
          </p:cNvPr>
          <p:cNvPicPr>
            <a:picLocks noChangeAspect="1"/>
          </p:cNvPicPr>
          <p:nvPr/>
        </p:nvPicPr>
        <p:blipFill>
          <a:blip r:embed="rId3"/>
          <a:stretch>
            <a:fillRect/>
          </a:stretch>
        </p:blipFill>
        <p:spPr>
          <a:xfrm>
            <a:off x="5436096" y="3291830"/>
            <a:ext cx="3429479" cy="1000265"/>
          </a:xfrm>
          <a:prstGeom prst="rect">
            <a:avLst/>
          </a:prstGeom>
        </p:spPr>
      </p:pic>
    </p:spTree>
    <p:extLst>
      <p:ext uri="{BB962C8B-B14F-4D97-AF65-F5344CB8AC3E}">
        <p14:creationId xmlns:p14="http://schemas.microsoft.com/office/powerpoint/2010/main" val="1894280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F7F026-054F-BBC1-4CCF-9487792175E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C82C76D1-892D-F72C-2976-D8CCA562EA5D}"/>
              </a:ext>
            </a:extLst>
          </p:cNvPr>
          <p:cNvSpPr>
            <a:spLocks noGrp="1"/>
          </p:cNvSpPr>
          <p:nvPr>
            <p:ph type="title"/>
          </p:nvPr>
        </p:nvSpPr>
        <p:spPr>
          <a:xfrm>
            <a:off x="567751" y="323332"/>
            <a:ext cx="7560000" cy="468000"/>
          </a:xfrm>
        </p:spPr>
        <p:txBody>
          <a:bodyPr/>
          <a:lstStyle/>
          <a:p>
            <a:pPr algn="ctr"/>
            <a:r>
              <a:rPr lang="de-DE" sz="3200" b="1" dirty="0">
                <a:solidFill>
                  <a:schemeClr val="accent3">
                    <a:lumMod val="75000"/>
                  </a:schemeClr>
                </a:solidFill>
              </a:rPr>
              <a:t>Axiales Kodieren</a:t>
            </a:r>
          </a:p>
        </p:txBody>
      </p:sp>
      <p:sp>
        <p:nvSpPr>
          <p:cNvPr id="3" name="Inhaltsplatzhalter 2">
            <a:extLst>
              <a:ext uri="{FF2B5EF4-FFF2-40B4-BE49-F238E27FC236}">
                <a16:creationId xmlns:a16="http://schemas.microsoft.com/office/drawing/2014/main" id="{6428353D-7A8E-71CA-5620-91168F581052}"/>
              </a:ext>
            </a:extLst>
          </p:cNvPr>
          <p:cNvSpPr>
            <a:spLocks noGrp="1"/>
          </p:cNvSpPr>
          <p:nvPr>
            <p:ph idx="1"/>
          </p:nvPr>
        </p:nvSpPr>
        <p:spPr>
          <a:xfrm>
            <a:off x="474611" y="1103557"/>
            <a:ext cx="8244472" cy="2936386"/>
          </a:xfrm>
        </p:spPr>
        <p:txBody>
          <a:bodyPr/>
          <a:lstStyle/>
          <a:p>
            <a:pPr marL="342900" indent="-342900" algn="just">
              <a:lnSpc>
                <a:spcPct val="100000"/>
              </a:lnSpc>
              <a:spcAft>
                <a:spcPts val="0"/>
              </a:spcAft>
              <a:buSzPct val="100000"/>
              <a:buFont typeface="Arial" panose="020B0604020202020204" pitchFamily="34" charset="0"/>
              <a:buChar char="•"/>
            </a:pPr>
            <a:r>
              <a:rPr lang="de-DE" sz="2000" b="0" dirty="0">
                <a:solidFill>
                  <a:schemeClr val="tx2">
                    <a:lumMod val="90000"/>
                    <a:lumOff val="10000"/>
                  </a:schemeClr>
                </a:solidFill>
              </a:rPr>
              <a:t>Aus Konzepten, die sich auf dasselbe Phänomen beziehen, werden Kategorien gebildet, die das Phänomen umfassend erklären</a:t>
            </a:r>
          </a:p>
          <a:p>
            <a:pPr marL="342900" indent="-342900" algn="just">
              <a:lnSpc>
                <a:spcPct val="100000"/>
              </a:lnSpc>
              <a:spcAft>
                <a:spcPts val="0"/>
              </a:spcAft>
              <a:buSzPct val="100000"/>
              <a:buFont typeface="Arial" panose="020B0604020202020204" pitchFamily="34" charset="0"/>
              <a:buChar char="•"/>
            </a:pPr>
            <a:r>
              <a:rPr lang="de-DE" sz="2000" b="0" dirty="0">
                <a:solidFill>
                  <a:schemeClr val="tx2">
                    <a:lumMod val="90000"/>
                    <a:lumOff val="10000"/>
                  </a:schemeClr>
                </a:solidFill>
              </a:rPr>
              <a:t>Untersuchung der Kategorien auf Verbindungen und Unterschiede</a:t>
            </a:r>
          </a:p>
          <a:p>
            <a:pPr marL="342900" indent="-342900" algn="just">
              <a:lnSpc>
                <a:spcPct val="100000"/>
              </a:lnSpc>
              <a:spcAft>
                <a:spcPts val="0"/>
              </a:spcAft>
              <a:buSzPct val="100000"/>
              <a:buFont typeface="Arial" panose="020B0604020202020204" pitchFamily="34" charset="0"/>
              <a:buChar char="•"/>
            </a:pPr>
            <a:r>
              <a:rPr lang="de-DE" sz="2000" b="0" dirty="0">
                <a:solidFill>
                  <a:schemeClr val="tx2">
                    <a:lumMod val="90000"/>
                    <a:lumOff val="10000"/>
                  </a:schemeClr>
                </a:solidFill>
              </a:rPr>
              <a:t>Soll Muster (d.h. wiederholt auftretende Eigenschaften und Dimensionen von Kategorien) aufdecken</a:t>
            </a:r>
          </a:p>
          <a:p>
            <a:pPr marL="342900" indent="-342900" algn="just">
              <a:lnSpc>
                <a:spcPct val="100000"/>
              </a:lnSpc>
              <a:spcAft>
                <a:spcPts val="0"/>
              </a:spcAft>
              <a:buSzPct val="100000"/>
              <a:buFont typeface="Arial" panose="020B0604020202020204" pitchFamily="34" charset="0"/>
              <a:buChar char="•"/>
            </a:pPr>
            <a:r>
              <a:rPr lang="de-DE" sz="2000" b="0" dirty="0">
                <a:solidFill>
                  <a:schemeClr val="tx2">
                    <a:lumMod val="90000"/>
                    <a:lumOff val="10000"/>
                  </a:schemeClr>
                </a:solidFill>
              </a:rPr>
              <a:t>Axiales Kodieren wird zur Identifizierung potentieller Schlüsselkategorien angewendet</a:t>
            </a:r>
          </a:p>
          <a:p>
            <a:pPr marL="342900" indent="-342900" algn="just">
              <a:lnSpc>
                <a:spcPct val="100000"/>
              </a:lnSpc>
              <a:spcAft>
                <a:spcPts val="0"/>
              </a:spcAft>
              <a:buSzPct val="100000"/>
              <a:buFont typeface="Arial" panose="020B0604020202020204" pitchFamily="34" charset="0"/>
              <a:buChar char="•"/>
            </a:pPr>
            <a:r>
              <a:rPr lang="de-DE" sz="2000" b="0" dirty="0">
                <a:solidFill>
                  <a:schemeClr val="tx2">
                    <a:lumMod val="90000"/>
                    <a:lumOff val="10000"/>
                  </a:schemeClr>
                </a:solidFill>
              </a:rPr>
              <a:t>Zusammenhangsmodelle werden entwickelt </a:t>
            </a:r>
          </a:p>
        </p:txBody>
      </p:sp>
      <p:sp>
        <p:nvSpPr>
          <p:cNvPr id="4" name="Fußzeilenplatzhalter 3">
            <a:extLst>
              <a:ext uri="{FF2B5EF4-FFF2-40B4-BE49-F238E27FC236}">
                <a16:creationId xmlns:a16="http://schemas.microsoft.com/office/drawing/2014/main" id="{D0B801E2-0455-2C0E-369F-420A1EBE7EA1}"/>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68922963-DF5E-885C-0A88-A241EEDDCFA2}"/>
              </a:ext>
            </a:extLst>
          </p:cNvPr>
          <p:cNvSpPr>
            <a:spLocks noGrp="1"/>
          </p:cNvSpPr>
          <p:nvPr>
            <p:ph type="sldNum" sz="quarter" idx="12"/>
          </p:nvPr>
        </p:nvSpPr>
        <p:spPr/>
        <p:txBody>
          <a:bodyPr/>
          <a:lstStyle/>
          <a:p>
            <a:fld id="{6C8FC03C-C266-4645-ABC5-645062898383}" type="slidenum">
              <a:rPr lang="de-DE" smtClean="0"/>
              <a:pPr/>
              <a:t>15</a:t>
            </a:fld>
            <a:r>
              <a:rPr lang="de-DE"/>
              <a:t> </a:t>
            </a:r>
            <a:endParaRPr lang="de-DE" dirty="0"/>
          </a:p>
        </p:txBody>
      </p:sp>
      <p:cxnSp>
        <p:nvCxnSpPr>
          <p:cNvPr id="7" name="Gerader Verbinder 6">
            <a:extLst>
              <a:ext uri="{FF2B5EF4-FFF2-40B4-BE49-F238E27FC236}">
                <a16:creationId xmlns:a16="http://schemas.microsoft.com/office/drawing/2014/main" id="{0F3B2C3B-3629-921A-9525-70CBF5BC5104}"/>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pic>
        <p:nvPicPr>
          <p:cNvPr id="8" name="Grafik 7">
            <a:extLst>
              <a:ext uri="{FF2B5EF4-FFF2-40B4-BE49-F238E27FC236}">
                <a16:creationId xmlns:a16="http://schemas.microsoft.com/office/drawing/2014/main" id="{A3CFA5D3-AC95-C0C2-AC39-AF8CD955A687}"/>
              </a:ext>
            </a:extLst>
          </p:cNvPr>
          <p:cNvPicPr>
            <a:picLocks noChangeAspect="1"/>
          </p:cNvPicPr>
          <p:nvPr/>
        </p:nvPicPr>
        <p:blipFill>
          <a:blip r:embed="rId3"/>
          <a:stretch>
            <a:fillRect/>
          </a:stretch>
        </p:blipFill>
        <p:spPr>
          <a:xfrm>
            <a:off x="5102331" y="3705587"/>
            <a:ext cx="3820058" cy="1114581"/>
          </a:xfrm>
          <a:prstGeom prst="rect">
            <a:avLst/>
          </a:prstGeom>
        </p:spPr>
      </p:pic>
    </p:spTree>
    <p:extLst>
      <p:ext uri="{BB962C8B-B14F-4D97-AF65-F5344CB8AC3E}">
        <p14:creationId xmlns:p14="http://schemas.microsoft.com/office/powerpoint/2010/main" val="2331054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4FA1B2-2AD8-5D89-CF55-96F4330FBC0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4CA47EA3-3242-69F1-87EF-B14534503045}"/>
              </a:ext>
            </a:extLst>
          </p:cNvPr>
          <p:cNvSpPr>
            <a:spLocks noGrp="1"/>
          </p:cNvSpPr>
          <p:nvPr>
            <p:ph type="title"/>
          </p:nvPr>
        </p:nvSpPr>
        <p:spPr>
          <a:xfrm>
            <a:off x="567751" y="323332"/>
            <a:ext cx="7560000" cy="468000"/>
          </a:xfrm>
        </p:spPr>
        <p:txBody>
          <a:bodyPr/>
          <a:lstStyle/>
          <a:p>
            <a:pPr algn="ctr"/>
            <a:r>
              <a:rPr lang="de-DE" sz="3200" b="1" dirty="0">
                <a:solidFill>
                  <a:schemeClr val="accent3">
                    <a:lumMod val="75000"/>
                  </a:schemeClr>
                </a:solidFill>
              </a:rPr>
              <a:t>Selektives Kodieren</a:t>
            </a:r>
          </a:p>
        </p:txBody>
      </p:sp>
      <p:sp>
        <p:nvSpPr>
          <p:cNvPr id="3" name="Inhaltsplatzhalter 2">
            <a:extLst>
              <a:ext uri="{FF2B5EF4-FFF2-40B4-BE49-F238E27FC236}">
                <a16:creationId xmlns:a16="http://schemas.microsoft.com/office/drawing/2014/main" id="{9474B2D7-68DC-BFC9-DC6D-CB7049954009}"/>
              </a:ext>
            </a:extLst>
          </p:cNvPr>
          <p:cNvSpPr>
            <a:spLocks noGrp="1"/>
          </p:cNvSpPr>
          <p:nvPr>
            <p:ph idx="1"/>
          </p:nvPr>
        </p:nvSpPr>
        <p:spPr>
          <a:xfrm>
            <a:off x="474611" y="1103557"/>
            <a:ext cx="8244472" cy="2936386"/>
          </a:xfrm>
        </p:spPr>
        <p:txBody>
          <a:bodyPr/>
          <a:lstStyle/>
          <a:p>
            <a:pPr marL="342900" indent="-342900" algn="just">
              <a:lnSpc>
                <a:spcPct val="100000"/>
              </a:lnSpc>
              <a:spcAft>
                <a:spcPts val="0"/>
              </a:spcAft>
              <a:buSzPct val="100000"/>
              <a:buFont typeface="Arial" panose="020B0604020202020204" pitchFamily="34" charset="0"/>
              <a:buChar char="•"/>
            </a:pPr>
            <a:r>
              <a:rPr lang="de-DE" sz="2000" b="0" dirty="0">
                <a:solidFill>
                  <a:schemeClr val="tx2">
                    <a:lumMod val="90000"/>
                    <a:lumOff val="10000"/>
                  </a:schemeClr>
                </a:solidFill>
              </a:rPr>
              <a:t>Kategorien werden zu einer Theorie verknüpft </a:t>
            </a:r>
          </a:p>
          <a:p>
            <a:pPr marL="342900" indent="-342900" algn="just">
              <a:lnSpc>
                <a:spcPct val="100000"/>
              </a:lnSpc>
              <a:spcAft>
                <a:spcPts val="0"/>
              </a:spcAft>
              <a:buSzPct val="100000"/>
              <a:buFont typeface="Arial" panose="020B0604020202020204" pitchFamily="34" charset="0"/>
              <a:buChar char="•"/>
            </a:pPr>
            <a:r>
              <a:rPr lang="de-DE" sz="2000" b="0" dirty="0">
                <a:solidFill>
                  <a:schemeClr val="tx2">
                    <a:lumMod val="90000"/>
                    <a:lumOff val="10000"/>
                  </a:schemeClr>
                </a:solidFill>
              </a:rPr>
              <a:t>Dazu werden eine oder mehrere Schlüsselkategorien herausgearbeitet, die besonders wichtig für die Theorie sind </a:t>
            </a:r>
          </a:p>
          <a:p>
            <a:pPr marL="342900" indent="-342900" algn="just">
              <a:lnSpc>
                <a:spcPct val="100000"/>
              </a:lnSpc>
              <a:spcAft>
                <a:spcPts val="0"/>
              </a:spcAft>
              <a:buSzPct val="100000"/>
              <a:buFont typeface="Arial" panose="020B0604020202020204" pitchFamily="34" charset="0"/>
              <a:buChar char="•"/>
            </a:pPr>
            <a:r>
              <a:rPr lang="de-DE" sz="2000" b="0" dirty="0">
                <a:solidFill>
                  <a:schemeClr val="tx2">
                    <a:lumMod val="90000"/>
                    <a:lumOff val="10000"/>
                  </a:schemeClr>
                </a:solidFill>
              </a:rPr>
              <a:t>Schlüsselkategorie: hat Bezug zu möglichst vielen anderen Kategorien, kommt oft im Datenmaterial vor, entwickelt die Theorie </a:t>
            </a:r>
            <a:r>
              <a:rPr lang="de-DE" sz="2000" b="0">
                <a:solidFill>
                  <a:schemeClr val="tx2">
                    <a:lumMod val="90000"/>
                    <a:lumOff val="10000"/>
                  </a:schemeClr>
                </a:solidFill>
              </a:rPr>
              <a:t>merklich weiter </a:t>
            </a:r>
            <a:endParaRPr lang="de-DE" sz="2000" b="0" dirty="0">
              <a:solidFill>
                <a:schemeClr val="tx2">
                  <a:lumMod val="90000"/>
                  <a:lumOff val="10000"/>
                </a:schemeClr>
              </a:solidFill>
            </a:endParaRPr>
          </a:p>
          <a:p>
            <a:pPr algn="just">
              <a:lnSpc>
                <a:spcPct val="100000"/>
              </a:lnSpc>
              <a:spcAft>
                <a:spcPts val="0"/>
              </a:spcAft>
              <a:buSzPct val="100000"/>
            </a:pPr>
            <a:endParaRPr lang="de-DE" sz="20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A2F60086-F5A9-804A-84AF-8E5B897BAE76}"/>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2254785A-C9C8-2526-BF17-8F9F0929547A}"/>
              </a:ext>
            </a:extLst>
          </p:cNvPr>
          <p:cNvSpPr>
            <a:spLocks noGrp="1"/>
          </p:cNvSpPr>
          <p:nvPr>
            <p:ph type="sldNum" sz="quarter" idx="12"/>
          </p:nvPr>
        </p:nvSpPr>
        <p:spPr/>
        <p:txBody>
          <a:bodyPr/>
          <a:lstStyle/>
          <a:p>
            <a:fld id="{6C8FC03C-C266-4645-ABC5-645062898383}" type="slidenum">
              <a:rPr lang="de-DE" smtClean="0"/>
              <a:pPr/>
              <a:t>16</a:t>
            </a:fld>
            <a:r>
              <a:rPr lang="de-DE"/>
              <a:t> </a:t>
            </a:r>
            <a:endParaRPr lang="de-DE" dirty="0"/>
          </a:p>
        </p:txBody>
      </p:sp>
      <p:cxnSp>
        <p:nvCxnSpPr>
          <p:cNvPr id="7" name="Gerader Verbinder 6">
            <a:extLst>
              <a:ext uri="{FF2B5EF4-FFF2-40B4-BE49-F238E27FC236}">
                <a16:creationId xmlns:a16="http://schemas.microsoft.com/office/drawing/2014/main" id="{07968C7D-418B-6215-0FC3-35D420AECDD9}"/>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pic>
        <p:nvPicPr>
          <p:cNvPr id="9" name="Grafik 8">
            <a:extLst>
              <a:ext uri="{FF2B5EF4-FFF2-40B4-BE49-F238E27FC236}">
                <a16:creationId xmlns:a16="http://schemas.microsoft.com/office/drawing/2014/main" id="{3DA17481-4311-0FE7-BFA9-0C3C8625D2E3}"/>
              </a:ext>
            </a:extLst>
          </p:cNvPr>
          <p:cNvPicPr>
            <a:picLocks noChangeAspect="1"/>
          </p:cNvPicPr>
          <p:nvPr/>
        </p:nvPicPr>
        <p:blipFill>
          <a:blip r:embed="rId3"/>
          <a:stretch>
            <a:fillRect/>
          </a:stretch>
        </p:blipFill>
        <p:spPr>
          <a:xfrm>
            <a:off x="5292080" y="3468363"/>
            <a:ext cx="3715268" cy="1143160"/>
          </a:xfrm>
          <a:prstGeom prst="rect">
            <a:avLst/>
          </a:prstGeom>
        </p:spPr>
      </p:pic>
    </p:spTree>
    <p:extLst>
      <p:ext uri="{BB962C8B-B14F-4D97-AF65-F5344CB8AC3E}">
        <p14:creationId xmlns:p14="http://schemas.microsoft.com/office/powerpoint/2010/main" val="14621998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6E13AF-4A63-3F3C-4999-971F3C2E9D5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5CFD7584-B680-A3AB-F43D-6B7FCA870434}"/>
              </a:ext>
            </a:extLst>
          </p:cNvPr>
          <p:cNvSpPr>
            <a:spLocks noGrp="1"/>
          </p:cNvSpPr>
          <p:nvPr>
            <p:ph type="title"/>
          </p:nvPr>
        </p:nvSpPr>
        <p:spPr>
          <a:xfrm>
            <a:off x="604533" y="335671"/>
            <a:ext cx="7560000" cy="468000"/>
          </a:xfrm>
        </p:spPr>
        <p:txBody>
          <a:bodyPr/>
          <a:lstStyle/>
          <a:p>
            <a:pPr algn="ctr"/>
            <a:r>
              <a:rPr lang="de-DE" sz="3200" b="1" dirty="0">
                <a:solidFill>
                  <a:schemeClr val="accent3">
                    <a:lumMod val="75000"/>
                  </a:schemeClr>
                </a:solidFill>
              </a:rPr>
              <a:t>Methodisches Vorgehen</a:t>
            </a:r>
          </a:p>
        </p:txBody>
      </p:sp>
      <p:sp>
        <p:nvSpPr>
          <p:cNvPr id="3" name="Inhaltsplatzhalter 2">
            <a:extLst>
              <a:ext uri="{FF2B5EF4-FFF2-40B4-BE49-F238E27FC236}">
                <a16:creationId xmlns:a16="http://schemas.microsoft.com/office/drawing/2014/main" id="{0387A4CC-DDC1-80CC-E0EA-2E3C11C7F2F7}"/>
              </a:ext>
            </a:extLst>
          </p:cNvPr>
          <p:cNvSpPr>
            <a:spLocks noGrp="1"/>
          </p:cNvSpPr>
          <p:nvPr>
            <p:ph idx="1"/>
          </p:nvPr>
        </p:nvSpPr>
        <p:spPr>
          <a:xfrm>
            <a:off x="447701" y="1463381"/>
            <a:ext cx="8244472" cy="2936386"/>
          </a:xfrm>
        </p:spPr>
        <p:txBody>
          <a:bodyPr/>
          <a:lstStyle/>
          <a:p>
            <a:pPr marL="342900" indent="-342900" algn="just">
              <a:lnSpc>
                <a:spcPct val="100000"/>
              </a:lnSpc>
              <a:spcAft>
                <a:spcPts val="0"/>
              </a:spcAft>
              <a:buSzPct val="100000"/>
              <a:buFont typeface="Arial" panose="020B0604020202020204" pitchFamily="34" charset="0"/>
              <a:buChar char="•"/>
            </a:pPr>
            <a:r>
              <a:rPr lang="de-DE" sz="2000" b="0" dirty="0">
                <a:solidFill>
                  <a:schemeClr val="tx2">
                    <a:lumMod val="90000"/>
                    <a:lumOff val="10000"/>
                  </a:schemeClr>
                </a:solidFill>
              </a:rPr>
              <a:t>Erstellung Transkript</a:t>
            </a:r>
          </a:p>
          <a:p>
            <a:pPr marL="342900" indent="-342900" algn="just">
              <a:lnSpc>
                <a:spcPct val="100000"/>
              </a:lnSpc>
              <a:spcAft>
                <a:spcPts val="0"/>
              </a:spcAft>
              <a:buSzPct val="100000"/>
              <a:buFont typeface="Arial" panose="020B0604020202020204" pitchFamily="34" charset="0"/>
              <a:buChar char="•"/>
            </a:pPr>
            <a:r>
              <a:rPr lang="de-DE" sz="2000" b="0" dirty="0">
                <a:solidFill>
                  <a:schemeClr val="tx2">
                    <a:lumMod val="90000"/>
                    <a:lumOff val="10000"/>
                  </a:schemeClr>
                </a:solidFill>
              </a:rPr>
              <a:t>Segmentierung vornehmen</a:t>
            </a:r>
          </a:p>
          <a:p>
            <a:pPr marL="342900" indent="-342900" algn="just">
              <a:lnSpc>
                <a:spcPct val="100000"/>
              </a:lnSpc>
              <a:spcAft>
                <a:spcPts val="0"/>
              </a:spcAft>
              <a:buSzPct val="100000"/>
              <a:buFont typeface="Arial" panose="020B0604020202020204" pitchFamily="34" charset="0"/>
              <a:buChar char="•"/>
            </a:pPr>
            <a:r>
              <a:rPr lang="de-DE" sz="2000" b="0" dirty="0">
                <a:solidFill>
                  <a:schemeClr val="tx2">
                    <a:lumMod val="90000"/>
                    <a:lumOff val="10000"/>
                  </a:schemeClr>
                </a:solidFill>
              </a:rPr>
              <a:t>Kodieren/Kategorisieren</a:t>
            </a:r>
          </a:p>
          <a:p>
            <a:pPr marL="342900" indent="-342900" algn="just">
              <a:lnSpc>
                <a:spcPct val="100000"/>
              </a:lnSpc>
              <a:spcAft>
                <a:spcPts val="0"/>
              </a:spcAft>
              <a:buSzPct val="100000"/>
              <a:buFont typeface="Arial" panose="020B0604020202020204" pitchFamily="34" charset="0"/>
              <a:buChar char="•"/>
            </a:pPr>
            <a:r>
              <a:rPr lang="de-DE" sz="2000" b="0" dirty="0">
                <a:solidFill>
                  <a:schemeClr val="tx2">
                    <a:lumMod val="90000"/>
                    <a:lumOff val="10000"/>
                  </a:schemeClr>
                </a:solidFill>
              </a:rPr>
              <a:t>Memo schreiben</a:t>
            </a:r>
          </a:p>
          <a:p>
            <a:pPr algn="just">
              <a:lnSpc>
                <a:spcPct val="100000"/>
              </a:lnSpc>
              <a:spcAft>
                <a:spcPts val="0"/>
              </a:spcAft>
              <a:buSzPct val="100000"/>
            </a:pPr>
            <a:r>
              <a:rPr lang="de-DE" sz="2000" b="0" dirty="0">
                <a:solidFill>
                  <a:schemeClr val="tx2">
                    <a:lumMod val="90000"/>
                    <a:lumOff val="10000"/>
                  </a:schemeClr>
                </a:solidFill>
              </a:rPr>
              <a:t>1- offenes Kodieren</a:t>
            </a:r>
          </a:p>
          <a:p>
            <a:pPr algn="just">
              <a:lnSpc>
                <a:spcPct val="100000"/>
              </a:lnSpc>
              <a:spcAft>
                <a:spcPts val="0"/>
              </a:spcAft>
              <a:buSzPct val="100000"/>
            </a:pPr>
            <a:r>
              <a:rPr lang="de-DE" sz="2000" b="0" dirty="0">
                <a:solidFill>
                  <a:schemeClr val="tx2">
                    <a:lumMod val="90000"/>
                    <a:lumOff val="10000"/>
                  </a:schemeClr>
                </a:solidFill>
              </a:rPr>
              <a:t>2- axiales Kodieren</a:t>
            </a:r>
          </a:p>
          <a:p>
            <a:pPr algn="just">
              <a:lnSpc>
                <a:spcPct val="100000"/>
              </a:lnSpc>
              <a:spcAft>
                <a:spcPts val="0"/>
              </a:spcAft>
              <a:buSzPct val="100000"/>
            </a:pPr>
            <a:r>
              <a:rPr lang="de-DE" sz="2000" b="0" dirty="0">
                <a:solidFill>
                  <a:schemeClr val="tx2">
                    <a:lumMod val="90000"/>
                    <a:lumOff val="10000"/>
                  </a:schemeClr>
                </a:solidFill>
              </a:rPr>
              <a:t>3- selektives Kodieren</a:t>
            </a:r>
          </a:p>
          <a:p>
            <a:pPr marL="285750" indent="-285750" algn="just">
              <a:lnSpc>
                <a:spcPct val="100000"/>
              </a:lnSpc>
              <a:spcAft>
                <a:spcPts val="0"/>
              </a:spcAft>
              <a:buSzPct val="100000"/>
              <a:buFont typeface="Arial" panose="020B0604020202020204" pitchFamily="34" charset="0"/>
              <a:buChar char="•"/>
            </a:pPr>
            <a:r>
              <a:rPr lang="de-DE" sz="2000" b="0" dirty="0">
                <a:solidFill>
                  <a:schemeClr val="tx2">
                    <a:lumMod val="90000"/>
                    <a:lumOff val="10000"/>
                  </a:schemeClr>
                </a:solidFill>
              </a:rPr>
              <a:t>Allg. bedeutsam: kategorienorientiertes Vorgehen / vergleichende Interpretation</a:t>
            </a:r>
            <a:endParaRPr lang="de-DE" sz="16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9E72FB56-51F9-2288-9C97-291B9EDF4099}"/>
              </a:ext>
            </a:extLst>
          </p:cNvPr>
          <p:cNvSpPr>
            <a:spLocks noGrp="1"/>
          </p:cNvSpPr>
          <p:nvPr>
            <p:ph type="ftr" sz="quarter" idx="11"/>
          </p:nvPr>
        </p:nvSpPr>
        <p:spPr>
          <a:xfrm>
            <a:off x="576000" y="4767573"/>
            <a:ext cx="6300000" cy="108000"/>
          </a:xfrm>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4A30CC30-5709-5636-0735-CBA9706C2545}"/>
              </a:ext>
            </a:extLst>
          </p:cNvPr>
          <p:cNvSpPr>
            <a:spLocks noGrp="1"/>
          </p:cNvSpPr>
          <p:nvPr>
            <p:ph type="sldNum" sz="quarter" idx="12"/>
          </p:nvPr>
        </p:nvSpPr>
        <p:spPr/>
        <p:txBody>
          <a:bodyPr/>
          <a:lstStyle/>
          <a:p>
            <a:fld id="{6C8FC03C-C266-4645-ABC5-645062898383}" type="slidenum">
              <a:rPr lang="de-DE" smtClean="0"/>
              <a:pPr/>
              <a:t>17</a:t>
            </a:fld>
            <a:r>
              <a:rPr lang="de-DE"/>
              <a:t> </a:t>
            </a:r>
            <a:endParaRPr lang="de-DE" dirty="0"/>
          </a:p>
        </p:txBody>
      </p:sp>
      <p:cxnSp>
        <p:nvCxnSpPr>
          <p:cNvPr id="7" name="Gerader Verbinder 6">
            <a:extLst>
              <a:ext uri="{FF2B5EF4-FFF2-40B4-BE49-F238E27FC236}">
                <a16:creationId xmlns:a16="http://schemas.microsoft.com/office/drawing/2014/main" id="{FD0F632D-0F3C-F642-CC30-83251901EDFF}"/>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870238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DD3B81-3944-DD60-D6F0-B6AB25CEBCE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D454552-9953-854C-3C34-22BBF33C151C}"/>
              </a:ext>
            </a:extLst>
          </p:cNvPr>
          <p:cNvSpPr>
            <a:spLocks noGrp="1"/>
          </p:cNvSpPr>
          <p:nvPr>
            <p:ph type="title"/>
          </p:nvPr>
        </p:nvSpPr>
        <p:spPr>
          <a:xfrm>
            <a:off x="604533" y="335671"/>
            <a:ext cx="7560000" cy="468000"/>
          </a:xfrm>
        </p:spPr>
        <p:txBody>
          <a:bodyPr/>
          <a:lstStyle/>
          <a:p>
            <a:pPr algn="ctr"/>
            <a:r>
              <a:rPr lang="de-DE" sz="3200" b="1" dirty="0">
                <a:solidFill>
                  <a:schemeClr val="accent3">
                    <a:lumMod val="75000"/>
                  </a:schemeClr>
                </a:solidFill>
              </a:rPr>
              <a:t>Vorgehen</a:t>
            </a:r>
          </a:p>
        </p:txBody>
      </p:sp>
      <p:sp>
        <p:nvSpPr>
          <p:cNvPr id="3" name="Inhaltsplatzhalter 2">
            <a:extLst>
              <a:ext uri="{FF2B5EF4-FFF2-40B4-BE49-F238E27FC236}">
                <a16:creationId xmlns:a16="http://schemas.microsoft.com/office/drawing/2014/main" id="{A02795CA-9C50-3431-5503-2091FBD198FB}"/>
              </a:ext>
            </a:extLst>
          </p:cNvPr>
          <p:cNvSpPr>
            <a:spLocks noGrp="1"/>
          </p:cNvSpPr>
          <p:nvPr>
            <p:ph idx="1"/>
          </p:nvPr>
        </p:nvSpPr>
        <p:spPr>
          <a:xfrm>
            <a:off x="447701" y="1387618"/>
            <a:ext cx="8244472" cy="2936386"/>
          </a:xfrm>
        </p:spPr>
        <p:txBody>
          <a:bodyPr/>
          <a:lstStyle/>
          <a:p>
            <a:pPr algn="just">
              <a:lnSpc>
                <a:spcPct val="100000"/>
              </a:lnSpc>
              <a:spcAft>
                <a:spcPts val="0"/>
              </a:spcAft>
              <a:buSzPct val="100000"/>
            </a:pPr>
            <a:r>
              <a:rPr lang="de-DE" sz="2400" b="0" dirty="0"/>
              <a:t>• Was? – „Phänomen“</a:t>
            </a:r>
          </a:p>
          <a:p>
            <a:pPr algn="just">
              <a:lnSpc>
                <a:spcPct val="100000"/>
              </a:lnSpc>
              <a:spcAft>
                <a:spcPts val="0"/>
              </a:spcAft>
              <a:buSzPct val="100000"/>
            </a:pPr>
            <a:r>
              <a:rPr lang="de-DE" sz="2400" b="0" dirty="0"/>
              <a:t>• Wer? – </a:t>
            </a:r>
            <a:r>
              <a:rPr lang="de-DE" sz="2400" b="0" dirty="0" err="1"/>
              <a:t>Akteur:innen</a:t>
            </a:r>
            <a:endParaRPr lang="de-DE" sz="2400" b="0" dirty="0"/>
          </a:p>
          <a:p>
            <a:pPr algn="just">
              <a:lnSpc>
                <a:spcPct val="100000"/>
              </a:lnSpc>
              <a:spcAft>
                <a:spcPts val="0"/>
              </a:spcAft>
              <a:buSzPct val="100000"/>
            </a:pPr>
            <a:r>
              <a:rPr lang="de-DE" sz="2400" b="0" dirty="0"/>
              <a:t>• Wie? – behandelte Aspekte des „Phänomens“</a:t>
            </a:r>
          </a:p>
          <a:p>
            <a:pPr algn="just">
              <a:lnSpc>
                <a:spcPct val="100000"/>
              </a:lnSpc>
              <a:spcAft>
                <a:spcPts val="0"/>
              </a:spcAft>
              <a:buSzPct val="100000"/>
            </a:pPr>
            <a:r>
              <a:rPr lang="de-DE" sz="2400" b="0" dirty="0"/>
              <a:t>• Wann? / Wie lange? / Wo? – raum-zeitliche Aspekte </a:t>
            </a:r>
          </a:p>
          <a:p>
            <a:pPr algn="just">
              <a:lnSpc>
                <a:spcPct val="100000"/>
              </a:lnSpc>
              <a:spcAft>
                <a:spcPts val="0"/>
              </a:spcAft>
              <a:buSzPct val="100000"/>
            </a:pPr>
            <a:r>
              <a:rPr lang="de-DE" sz="2400" b="0" dirty="0"/>
              <a:t>• Warum? – Begründungen </a:t>
            </a:r>
          </a:p>
          <a:p>
            <a:pPr algn="just">
              <a:lnSpc>
                <a:spcPct val="100000"/>
              </a:lnSpc>
              <a:spcAft>
                <a:spcPts val="0"/>
              </a:spcAft>
              <a:buSzPct val="100000"/>
            </a:pPr>
            <a:r>
              <a:rPr lang="de-DE" sz="2400" b="0" dirty="0"/>
              <a:t>• Womit? – Strategien </a:t>
            </a:r>
          </a:p>
          <a:p>
            <a:pPr algn="just">
              <a:lnSpc>
                <a:spcPct val="100000"/>
              </a:lnSpc>
              <a:spcAft>
                <a:spcPts val="0"/>
              </a:spcAft>
              <a:buSzPct val="100000"/>
            </a:pPr>
            <a:r>
              <a:rPr lang="de-DE" sz="2400" b="0" dirty="0"/>
              <a:t>• Wozu? – Konsequenzen </a:t>
            </a:r>
          </a:p>
          <a:p>
            <a:pPr algn="just">
              <a:lnSpc>
                <a:spcPct val="100000"/>
              </a:lnSpc>
              <a:spcAft>
                <a:spcPts val="0"/>
              </a:spcAft>
              <a:buSzPct val="100000"/>
            </a:pPr>
            <a:r>
              <a:rPr lang="de-DE" sz="2400" b="0" dirty="0"/>
              <a:t> </a:t>
            </a:r>
            <a:r>
              <a:rPr lang="de-DE" sz="1800" b="0" dirty="0"/>
              <a:t>(vgl. etwa Böhm, Legewie &amp; Muhr 1992)</a:t>
            </a:r>
            <a:endParaRPr lang="de-DE" sz="16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3B959C3A-29F9-C73E-3A3E-F55B23D93100}"/>
              </a:ext>
            </a:extLst>
          </p:cNvPr>
          <p:cNvSpPr>
            <a:spLocks noGrp="1"/>
          </p:cNvSpPr>
          <p:nvPr>
            <p:ph type="ftr" sz="quarter" idx="11"/>
          </p:nvPr>
        </p:nvSpPr>
        <p:spPr>
          <a:xfrm>
            <a:off x="576000" y="4767573"/>
            <a:ext cx="6300000" cy="108000"/>
          </a:xfrm>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AF10BCB8-2B81-2534-03BE-CB2ADD85B8B8}"/>
              </a:ext>
            </a:extLst>
          </p:cNvPr>
          <p:cNvSpPr>
            <a:spLocks noGrp="1"/>
          </p:cNvSpPr>
          <p:nvPr>
            <p:ph type="sldNum" sz="quarter" idx="12"/>
          </p:nvPr>
        </p:nvSpPr>
        <p:spPr/>
        <p:txBody>
          <a:bodyPr/>
          <a:lstStyle/>
          <a:p>
            <a:fld id="{6C8FC03C-C266-4645-ABC5-645062898383}" type="slidenum">
              <a:rPr lang="de-DE" smtClean="0"/>
              <a:pPr/>
              <a:t>18</a:t>
            </a:fld>
            <a:r>
              <a:rPr lang="de-DE"/>
              <a:t> </a:t>
            </a:r>
            <a:endParaRPr lang="de-DE" dirty="0"/>
          </a:p>
        </p:txBody>
      </p:sp>
      <p:cxnSp>
        <p:nvCxnSpPr>
          <p:cNvPr id="7" name="Gerader Verbinder 6">
            <a:extLst>
              <a:ext uri="{FF2B5EF4-FFF2-40B4-BE49-F238E27FC236}">
                <a16:creationId xmlns:a16="http://schemas.microsoft.com/office/drawing/2014/main" id="{20F1295B-2377-1FF4-EBF1-6FA9CA1C5142}"/>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156175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56FAA8-6E1B-6107-CB9F-3363D09B256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3C46FD9-04CC-69CE-7B41-A086FC74BBD2}"/>
              </a:ext>
            </a:extLst>
          </p:cNvPr>
          <p:cNvSpPr>
            <a:spLocks noGrp="1"/>
          </p:cNvSpPr>
          <p:nvPr>
            <p:ph type="title"/>
          </p:nvPr>
        </p:nvSpPr>
        <p:spPr>
          <a:xfrm>
            <a:off x="604533" y="335671"/>
            <a:ext cx="7560000" cy="468000"/>
          </a:xfrm>
        </p:spPr>
        <p:txBody>
          <a:bodyPr/>
          <a:lstStyle/>
          <a:p>
            <a:pPr algn="ctr"/>
            <a:r>
              <a:rPr lang="de-DE" sz="3200" b="1" dirty="0">
                <a:solidFill>
                  <a:schemeClr val="accent3">
                    <a:lumMod val="75000"/>
                  </a:schemeClr>
                </a:solidFill>
              </a:rPr>
              <a:t>Übersicht Vorgehen I</a:t>
            </a:r>
          </a:p>
        </p:txBody>
      </p:sp>
      <p:sp>
        <p:nvSpPr>
          <p:cNvPr id="4" name="Fußzeilenplatzhalter 3">
            <a:extLst>
              <a:ext uri="{FF2B5EF4-FFF2-40B4-BE49-F238E27FC236}">
                <a16:creationId xmlns:a16="http://schemas.microsoft.com/office/drawing/2014/main" id="{990B3BC8-7A43-CA24-A563-54B6AEE34EAD}"/>
              </a:ext>
            </a:extLst>
          </p:cNvPr>
          <p:cNvSpPr>
            <a:spLocks noGrp="1"/>
          </p:cNvSpPr>
          <p:nvPr>
            <p:ph type="ftr" sz="quarter" idx="11"/>
          </p:nvPr>
        </p:nvSpPr>
        <p:spPr>
          <a:xfrm>
            <a:off x="576000" y="4767573"/>
            <a:ext cx="6300000" cy="108000"/>
          </a:xfrm>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EEF4AEE3-6DBD-863D-6D6B-D0824D01A89F}"/>
              </a:ext>
            </a:extLst>
          </p:cNvPr>
          <p:cNvSpPr>
            <a:spLocks noGrp="1"/>
          </p:cNvSpPr>
          <p:nvPr>
            <p:ph type="sldNum" sz="quarter" idx="12"/>
          </p:nvPr>
        </p:nvSpPr>
        <p:spPr/>
        <p:txBody>
          <a:bodyPr/>
          <a:lstStyle/>
          <a:p>
            <a:fld id="{6C8FC03C-C266-4645-ABC5-645062898383}" type="slidenum">
              <a:rPr lang="de-DE" smtClean="0"/>
              <a:pPr/>
              <a:t>19</a:t>
            </a:fld>
            <a:r>
              <a:rPr lang="de-DE"/>
              <a:t> </a:t>
            </a:r>
            <a:endParaRPr lang="de-DE" dirty="0"/>
          </a:p>
        </p:txBody>
      </p:sp>
      <p:cxnSp>
        <p:nvCxnSpPr>
          <p:cNvPr id="7" name="Gerader Verbinder 6">
            <a:extLst>
              <a:ext uri="{FF2B5EF4-FFF2-40B4-BE49-F238E27FC236}">
                <a16:creationId xmlns:a16="http://schemas.microsoft.com/office/drawing/2014/main" id="{F2BF9556-CD2B-44C8-F9FD-9042A87C2566}"/>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pic>
        <p:nvPicPr>
          <p:cNvPr id="8" name="Grafik 7">
            <a:extLst>
              <a:ext uri="{FF2B5EF4-FFF2-40B4-BE49-F238E27FC236}">
                <a16:creationId xmlns:a16="http://schemas.microsoft.com/office/drawing/2014/main" id="{3FC4F900-43DD-87A2-7B33-CFF2AFBC646B}"/>
              </a:ext>
            </a:extLst>
          </p:cNvPr>
          <p:cNvPicPr>
            <a:picLocks noChangeAspect="1"/>
          </p:cNvPicPr>
          <p:nvPr/>
        </p:nvPicPr>
        <p:blipFill>
          <a:blip r:embed="rId3"/>
          <a:stretch>
            <a:fillRect/>
          </a:stretch>
        </p:blipFill>
        <p:spPr>
          <a:xfrm>
            <a:off x="1842564" y="1206045"/>
            <a:ext cx="5458871" cy="3066537"/>
          </a:xfrm>
          <a:prstGeom prst="rect">
            <a:avLst/>
          </a:prstGeom>
        </p:spPr>
      </p:pic>
    </p:spTree>
    <p:extLst>
      <p:ext uri="{BB962C8B-B14F-4D97-AF65-F5344CB8AC3E}">
        <p14:creationId xmlns:p14="http://schemas.microsoft.com/office/powerpoint/2010/main" val="2436960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6684EE-DF22-D11A-B59F-4A97805332E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3E7095B-C7B0-BC4B-9FD4-2AA6BEE294E0}"/>
              </a:ext>
            </a:extLst>
          </p:cNvPr>
          <p:cNvSpPr>
            <a:spLocks noGrp="1"/>
          </p:cNvSpPr>
          <p:nvPr>
            <p:ph type="title"/>
          </p:nvPr>
        </p:nvSpPr>
        <p:spPr/>
        <p:txBody>
          <a:bodyPr/>
          <a:lstStyle/>
          <a:p>
            <a:pPr algn="ctr"/>
            <a:r>
              <a:rPr lang="de-DE" b="1" dirty="0">
                <a:solidFill>
                  <a:schemeClr val="accent3">
                    <a:lumMod val="75000"/>
                  </a:schemeClr>
                </a:solidFill>
              </a:rPr>
              <a:t>Wiederholung der Vorlesungsinhalte</a:t>
            </a:r>
          </a:p>
        </p:txBody>
      </p:sp>
      <p:sp>
        <p:nvSpPr>
          <p:cNvPr id="3" name="Inhaltsplatzhalter 2">
            <a:extLst>
              <a:ext uri="{FF2B5EF4-FFF2-40B4-BE49-F238E27FC236}">
                <a16:creationId xmlns:a16="http://schemas.microsoft.com/office/drawing/2014/main" id="{D631F833-69AD-277F-DF78-9140C1892610}"/>
              </a:ext>
            </a:extLst>
          </p:cNvPr>
          <p:cNvSpPr>
            <a:spLocks noGrp="1"/>
          </p:cNvSpPr>
          <p:nvPr>
            <p:ph idx="1"/>
          </p:nvPr>
        </p:nvSpPr>
        <p:spPr>
          <a:xfrm>
            <a:off x="589502" y="1203598"/>
            <a:ext cx="7560000" cy="2936386"/>
          </a:xfrm>
        </p:spPr>
        <p:txBody>
          <a:bodyPr/>
          <a:lstStyle/>
          <a:p>
            <a:pPr marL="342900" indent="-342900" algn="just">
              <a:lnSpc>
                <a:spcPct val="100000"/>
              </a:lnSpc>
              <a:buSzPct val="100000"/>
              <a:buFont typeface="+mj-lt"/>
              <a:buAutoNum type="arabicPeriod"/>
            </a:pPr>
            <a:r>
              <a:rPr lang="de-DE" sz="2000" b="0" dirty="0">
                <a:solidFill>
                  <a:schemeClr val="tx2">
                    <a:lumMod val="90000"/>
                    <a:lumOff val="10000"/>
                  </a:schemeClr>
                </a:solidFill>
              </a:rPr>
              <a:t>Grundsätze des Symbolischen Interaktionismus</a:t>
            </a:r>
          </a:p>
          <a:p>
            <a:pPr marL="342900" indent="-342900" algn="just">
              <a:lnSpc>
                <a:spcPct val="100000"/>
              </a:lnSpc>
              <a:buSzPct val="100000"/>
              <a:buFont typeface="+mj-lt"/>
              <a:buAutoNum type="arabicPeriod"/>
            </a:pPr>
            <a:r>
              <a:rPr lang="de-DE" sz="2000" b="0" dirty="0">
                <a:solidFill>
                  <a:schemeClr val="tx2">
                    <a:lumMod val="90000"/>
                    <a:lumOff val="10000"/>
                  </a:schemeClr>
                </a:solidFill>
              </a:rPr>
              <a:t>Zentrale Begriffe der </a:t>
            </a:r>
            <a:r>
              <a:rPr lang="de-DE" sz="2000" b="0" dirty="0" err="1">
                <a:solidFill>
                  <a:schemeClr val="tx2">
                    <a:lumMod val="90000"/>
                    <a:lumOff val="10000"/>
                  </a:schemeClr>
                </a:solidFill>
              </a:rPr>
              <a:t>Grounded</a:t>
            </a:r>
            <a:r>
              <a:rPr lang="de-DE" sz="2000" b="0" dirty="0">
                <a:solidFill>
                  <a:schemeClr val="tx2">
                    <a:lumMod val="90000"/>
                    <a:lumOff val="10000"/>
                  </a:schemeClr>
                </a:solidFill>
              </a:rPr>
              <a:t>-Theory-Methodologie</a:t>
            </a:r>
          </a:p>
          <a:p>
            <a:pPr marL="342900" indent="-342900" algn="just">
              <a:lnSpc>
                <a:spcPct val="100000"/>
              </a:lnSpc>
              <a:buSzPct val="100000"/>
              <a:buFont typeface="+mj-lt"/>
              <a:buAutoNum type="arabicPeriod"/>
            </a:pPr>
            <a:r>
              <a:rPr lang="de-DE" sz="2000" b="0" dirty="0">
                <a:solidFill>
                  <a:schemeClr val="tx2">
                    <a:lumMod val="90000"/>
                    <a:lumOff val="10000"/>
                  </a:schemeClr>
                </a:solidFill>
              </a:rPr>
              <a:t>Methodisches Vorgehen </a:t>
            </a:r>
          </a:p>
        </p:txBody>
      </p:sp>
      <p:sp>
        <p:nvSpPr>
          <p:cNvPr id="4" name="Fußzeilenplatzhalter 3">
            <a:extLst>
              <a:ext uri="{FF2B5EF4-FFF2-40B4-BE49-F238E27FC236}">
                <a16:creationId xmlns:a16="http://schemas.microsoft.com/office/drawing/2014/main" id="{03FE2C83-3027-0CD6-3994-409B78C6D022}"/>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78CFDC28-136B-929C-565F-AEF8CBB45D2A}"/>
              </a:ext>
            </a:extLst>
          </p:cNvPr>
          <p:cNvSpPr>
            <a:spLocks noGrp="1"/>
          </p:cNvSpPr>
          <p:nvPr>
            <p:ph type="sldNum" sz="quarter" idx="12"/>
          </p:nvPr>
        </p:nvSpPr>
        <p:spPr/>
        <p:txBody>
          <a:bodyPr/>
          <a:lstStyle/>
          <a:p>
            <a:fld id="{6C8FC03C-C266-4645-ABC5-645062898383}" type="slidenum">
              <a:rPr lang="de-DE" smtClean="0"/>
              <a:pPr/>
              <a:t>2</a:t>
            </a:fld>
            <a:r>
              <a:rPr lang="de-DE"/>
              <a:t> </a:t>
            </a:r>
            <a:endParaRPr lang="de-DE" dirty="0"/>
          </a:p>
        </p:txBody>
      </p:sp>
      <p:cxnSp>
        <p:nvCxnSpPr>
          <p:cNvPr id="7" name="Gerader Verbinder 6">
            <a:extLst>
              <a:ext uri="{FF2B5EF4-FFF2-40B4-BE49-F238E27FC236}">
                <a16:creationId xmlns:a16="http://schemas.microsoft.com/office/drawing/2014/main" id="{625910E5-3F05-B6F4-9892-A663CF35E529}"/>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4515273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EAA3AC-00BF-6D12-2B2F-C45138AD61DB}"/>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ADFE33E-9A82-DE14-A8E5-028EE4E30C34}"/>
              </a:ext>
            </a:extLst>
          </p:cNvPr>
          <p:cNvSpPr>
            <a:spLocks noGrp="1"/>
          </p:cNvSpPr>
          <p:nvPr>
            <p:ph type="title"/>
          </p:nvPr>
        </p:nvSpPr>
        <p:spPr>
          <a:xfrm>
            <a:off x="604533" y="335671"/>
            <a:ext cx="7560000" cy="468000"/>
          </a:xfrm>
        </p:spPr>
        <p:txBody>
          <a:bodyPr/>
          <a:lstStyle/>
          <a:p>
            <a:pPr algn="ctr"/>
            <a:r>
              <a:rPr lang="de-DE" sz="3200" b="1" dirty="0">
                <a:solidFill>
                  <a:schemeClr val="accent3">
                    <a:lumMod val="75000"/>
                  </a:schemeClr>
                </a:solidFill>
              </a:rPr>
              <a:t>Übersicht Vorgehen II</a:t>
            </a:r>
          </a:p>
        </p:txBody>
      </p:sp>
      <p:sp>
        <p:nvSpPr>
          <p:cNvPr id="4" name="Fußzeilenplatzhalter 3">
            <a:extLst>
              <a:ext uri="{FF2B5EF4-FFF2-40B4-BE49-F238E27FC236}">
                <a16:creationId xmlns:a16="http://schemas.microsoft.com/office/drawing/2014/main" id="{D0F0F5D8-F159-E80A-486F-776FA946EA61}"/>
              </a:ext>
            </a:extLst>
          </p:cNvPr>
          <p:cNvSpPr>
            <a:spLocks noGrp="1"/>
          </p:cNvSpPr>
          <p:nvPr>
            <p:ph type="ftr" sz="quarter" idx="11"/>
          </p:nvPr>
        </p:nvSpPr>
        <p:spPr>
          <a:xfrm>
            <a:off x="576000" y="4767573"/>
            <a:ext cx="6300000" cy="108000"/>
          </a:xfrm>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C5DADCA1-01DB-89F1-93F0-47D95CFD6135}"/>
              </a:ext>
            </a:extLst>
          </p:cNvPr>
          <p:cNvSpPr>
            <a:spLocks noGrp="1"/>
          </p:cNvSpPr>
          <p:nvPr>
            <p:ph type="sldNum" sz="quarter" idx="12"/>
          </p:nvPr>
        </p:nvSpPr>
        <p:spPr/>
        <p:txBody>
          <a:bodyPr/>
          <a:lstStyle/>
          <a:p>
            <a:fld id="{6C8FC03C-C266-4645-ABC5-645062898383}" type="slidenum">
              <a:rPr lang="de-DE" smtClean="0"/>
              <a:pPr/>
              <a:t>20</a:t>
            </a:fld>
            <a:r>
              <a:rPr lang="de-DE"/>
              <a:t> </a:t>
            </a:r>
            <a:endParaRPr lang="de-DE" dirty="0"/>
          </a:p>
        </p:txBody>
      </p:sp>
      <p:cxnSp>
        <p:nvCxnSpPr>
          <p:cNvPr id="7" name="Gerader Verbinder 6">
            <a:extLst>
              <a:ext uri="{FF2B5EF4-FFF2-40B4-BE49-F238E27FC236}">
                <a16:creationId xmlns:a16="http://schemas.microsoft.com/office/drawing/2014/main" id="{5FD3B406-CADE-433E-EAB8-2C7B5D562FB7}"/>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pic>
        <p:nvPicPr>
          <p:cNvPr id="6" name="Grafik 5">
            <a:extLst>
              <a:ext uri="{FF2B5EF4-FFF2-40B4-BE49-F238E27FC236}">
                <a16:creationId xmlns:a16="http://schemas.microsoft.com/office/drawing/2014/main" id="{2849A28A-EAA9-3E05-5C90-6EB194250004}"/>
              </a:ext>
            </a:extLst>
          </p:cNvPr>
          <p:cNvPicPr>
            <a:picLocks noChangeAspect="1"/>
          </p:cNvPicPr>
          <p:nvPr/>
        </p:nvPicPr>
        <p:blipFill>
          <a:blip r:embed="rId3"/>
          <a:stretch>
            <a:fillRect/>
          </a:stretch>
        </p:blipFill>
        <p:spPr>
          <a:xfrm>
            <a:off x="2175123" y="1171478"/>
            <a:ext cx="4418820" cy="3268403"/>
          </a:xfrm>
          <a:prstGeom prst="rect">
            <a:avLst/>
          </a:prstGeom>
        </p:spPr>
      </p:pic>
    </p:spTree>
    <p:extLst>
      <p:ext uri="{BB962C8B-B14F-4D97-AF65-F5344CB8AC3E}">
        <p14:creationId xmlns:p14="http://schemas.microsoft.com/office/powerpoint/2010/main" val="12093015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E819-27B5-BC37-D4D6-3C94EA11E13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F7996353-14A3-1D3A-AE85-96781D65FA41}"/>
              </a:ext>
            </a:extLst>
          </p:cNvPr>
          <p:cNvSpPr>
            <a:spLocks noGrp="1"/>
          </p:cNvSpPr>
          <p:nvPr>
            <p:ph type="title"/>
          </p:nvPr>
        </p:nvSpPr>
        <p:spPr>
          <a:xfrm>
            <a:off x="604533" y="335671"/>
            <a:ext cx="7560000" cy="468000"/>
          </a:xfrm>
        </p:spPr>
        <p:txBody>
          <a:bodyPr/>
          <a:lstStyle/>
          <a:p>
            <a:pPr algn="ctr"/>
            <a:r>
              <a:rPr lang="de-DE" sz="2800" b="1" dirty="0">
                <a:solidFill>
                  <a:schemeClr val="accent3">
                    <a:lumMod val="75000"/>
                  </a:schemeClr>
                </a:solidFill>
              </a:rPr>
              <a:t>Beispielstudie: Interaktion mit Sterbenden</a:t>
            </a:r>
          </a:p>
        </p:txBody>
      </p:sp>
      <p:sp>
        <p:nvSpPr>
          <p:cNvPr id="3" name="Inhaltsplatzhalter 2">
            <a:extLst>
              <a:ext uri="{FF2B5EF4-FFF2-40B4-BE49-F238E27FC236}">
                <a16:creationId xmlns:a16="http://schemas.microsoft.com/office/drawing/2014/main" id="{8AC7365A-2851-9166-5F17-2FE799CF3C35}"/>
              </a:ext>
            </a:extLst>
          </p:cNvPr>
          <p:cNvSpPr>
            <a:spLocks noGrp="1"/>
          </p:cNvSpPr>
          <p:nvPr>
            <p:ph idx="1"/>
          </p:nvPr>
        </p:nvSpPr>
        <p:spPr>
          <a:xfrm>
            <a:off x="447701" y="1225477"/>
            <a:ext cx="8244472" cy="2936386"/>
          </a:xfrm>
        </p:spPr>
        <p:txBody>
          <a:bodyPr/>
          <a:lstStyle/>
          <a:p>
            <a:pPr marL="342900" indent="-342900" algn="just">
              <a:lnSpc>
                <a:spcPct val="100000"/>
              </a:lnSpc>
              <a:spcAft>
                <a:spcPts val="0"/>
              </a:spcAft>
              <a:buSzPct val="100000"/>
              <a:buFont typeface="Arial" panose="020B0604020202020204" pitchFamily="34" charset="0"/>
              <a:buChar char="•"/>
            </a:pPr>
            <a:r>
              <a:rPr lang="de-DE" sz="1800" b="0" dirty="0"/>
              <a:t>Autoren wollten erforschen, wie mit sterbenden Menschen im Krankenhaus umgegangen wird </a:t>
            </a:r>
          </a:p>
          <a:p>
            <a:pPr marL="342900" indent="-342900" algn="just">
              <a:lnSpc>
                <a:spcPct val="100000"/>
              </a:lnSpc>
              <a:spcAft>
                <a:spcPts val="0"/>
              </a:spcAft>
              <a:buSzPct val="100000"/>
              <a:buFont typeface="Arial" panose="020B0604020202020204" pitchFamily="34" charset="0"/>
              <a:buChar char="•"/>
            </a:pPr>
            <a:r>
              <a:rPr lang="de-DE" sz="1800" b="0" dirty="0"/>
              <a:t>Teilnehmende Beobachtung auf </a:t>
            </a:r>
            <a:r>
              <a:rPr lang="de-DE" sz="1800" b="0" dirty="0" err="1"/>
              <a:t>unterschiedl</a:t>
            </a:r>
            <a:r>
              <a:rPr lang="de-DE" sz="1800" b="0" dirty="0"/>
              <a:t>. Krankenhausstationen über drei Jahre hinweg </a:t>
            </a:r>
          </a:p>
          <a:p>
            <a:pPr marL="342900" indent="-342900" algn="just">
              <a:lnSpc>
                <a:spcPct val="100000"/>
              </a:lnSpc>
              <a:spcAft>
                <a:spcPts val="0"/>
              </a:spcAft>
              <a:buSzPct val="100000"/>
              <a:buFont typeface="Arial" panose="020B0604020202020204" pitchFamily="34" charset="0"/>
              <a:buChar char="•"/>
            </a:pPr>
            <a:r>
              <a:rPr lang="de-DE" sz="1800" b="0" dirty="0"/>
              <a:t>Interviews mit versch. Akteuren</a:t>
            </a:r>
          </a:p>
          <a:p>
            <a:pPr marL="342900" indent="-342900" algn="just">
              <a:lnSpc>
                <a:spcPct val="100000"/>
              </a:lnSpc>
              <a:spcAft>
                <a:spcPts val="0"/>
              </a:spcAft>
              <a:buSzPct val="100000"/>
              <a:buFont typeface="Arial" panose="020B0604020202020204" pitchFamily="34" charset="0"/>
              <a:buChar char="•"/>
            </a:pPr>
            <a:r>
              <a:rPr lang="de-DE" sz="1800" b="0" dirty="0"/>
              <a:t>Forschungsfragen (u.a.):</a:t>
            </a:r>
          </a:p>
          <a:p>
            <a:pPr marL="753750" lvl="3" indent="-285750" algn="just">
              <a:lnSpc>
                <a:spcPct val="100000"/>
              </a:lnSpc>
              <a:spcAft>
                <a:spcPts val="0"/>
              </a:spcAft>
              <a:buFont typeface="Wingdings" panose="05000000000000000000" pitchFamily="2" charset="2"/>
              <a:buChar char="Ø"/>
            </a:pPr>
            <a:r>
              <a:rPr lang="de-DE" sz="1800" b="0" dirty="0">
                <a:sym typeface="Wingdings" panose="05000000000000000000" pitchFamily="2" charset="2"/>
              </a:rPr>
              <a:t> Welche Interaktion ist zwischen den Sterbenden und dem klinischen Personal üblich?</a:t>
            </a:r>
          </a:p>
          <a:p>
            <a:pPr marL="753750" lvl="3" indent="-285750" algn="just">
              <a:lnSpc>
                <a:spcPct val="100000"/>
              </a:lnSpc>
              <a:spcAft>
                <a:spcPts val="0"/>
              </a:spcAft>
              <a:buFont typeface="Wingdings" panose="05000000000000000000" pitchFamily="2" charset="2"/>
              <a:buChar char="Ø"/>
            </a:pPr>
            <a:r>
              <a:rPr lang="de-DE" sz="1800" b="0" dirty="0">
                <a:sym typeface="Wingdings" panose="05000000000000000000" pitchFamily="2" charset="2"/>
              </a:rPr>
              <a:t>Welche Taktiken werden im Umgang mit den Patienten angewendet?</a:t>
            </a:r>
          </a:p>
          <a:p>
            <a:pPr marL="753750" lvl="3" indent="-285750" algn="just">
              <a:lnSpc>
                <a:spcPct val="100000"/>
              </a:lnSpc>
              <a:spcAft>
                <a:spcPts val="0"/>
              </a:spcAft>
              <a:buFont typeface="Wingdings" panose="05000000000000000000" pitchFamily="2" charset="2"/>
              <a:buChar char="Ø"/>
            </a:pPr>
            <a:r>
              <a:rPr lang="de-DE" sz="1800" b="0" dirty="0">
                <a:sym typeface="Wingdings" panose="05000000000000000000" pitchFamily="2" charset="2"/>
              </a:rPr>
              <a:t>Unter welchen Voraussetzungen treten best. Formen der Interaktion auf? </a:t>
            </a:r>
          </a:p>
          <a:p>
            <a:pPr algn="just">
              <a:lnSpc>
                <a:spcPct val="100000"/>
              </a:lnSpc>
              <a:spcAft>
                <a:spcPts val="0"/>
              </a:spcAft>
              <a:buSzPct val="100000"/>
            </a:pPr>
            <a:r>
              <a:rPr lang="de-DE" sz="1800" b="0" dirty="0">
                <a:sym typeface="Wingdings" panose="05000000000000000000" pitchFamily="2" charset="2"/>
              </a:rPr>
              <a:t>(Glaser &amp; </a:t>
            </a:r>
            <a:r>
              <a:rPr lang="de-DE" sz="1800" b="0" dirty="0" err="1">
                <a:sym typeface="Wingdings" panose="05000000000000000000" pitchFamily="2" charset="2"/>
              </a:rPr>
              <a:t>Strauss</a:t>
            </a:r>
            <a:r>
              <a:rPr lang="de-DE" sz="1800" b="0" dirty="0">
                <a:sym typeface="Wingdings" panose="05000000000000000000" pitchFamily="2" charset="2"/>
              </a:rPr>
              <a:t>, 1974, S. 15)</a:t>
            </a:r>
            <a:endParaRPr lang="de-DE" sz="1800" b="0" dirty="0"/>
          </a:p>
          <a:p>
            <a:pPr algn="just">
              <a:lnSpc>
                <a:spcPct val="100000"/>
              </a:lnSpc>
              <a:spcAft>
                <a:spcPts val="0"/>
              </a:spcAft>
              <a:buSzPct val="100000"/>
            </a:pPr>
            <a:endParaRPr lang="de-DE" sz="16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4BFBA004-1502-5659-F7D8-00DE04F3EEA7}"/>
              </a:ext>
            </a:extLst>
          </p:cNvPr>
          <p:cNvSpPr>
            <a:spLocks noGrp="1"/>
          </p:cNvSpPr>
          <p:nvPr>
            <p:ph type="ftr" sz="quarter" idx="11"/>
          </p:nvPr>
        </p:nvSpPr>
        <p:spPr>
          <a:xfrm>
            <a:off x="576000" y="4767573"/>
            <a:ext cx="6300000" cy="108000"/>
          </a:xfrm>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0E07A831-EFD3-5F53-8553-B29C77D59AF2}"/>
              </a:ext>
            </a:extLst>
          </p:cNvPr>
          <p:cNvSpPr>
            <a:spLocks noGrp="1"/>
          </p:cNvSpPr>
          <p:nvPr>
            <p:ph type="sldNum" sz="quarter" idx="12"/>
          </p:nvPr>
        </p:nvSpPr>
        <p:spPr/>
        <p:txBody>
          <a:bodyPr/>
          <a:lstStyle/>
          <a:p>
            <a:fld id="{6C8FC03C-C266-4645-ABC5-645062898383}" type="slidenum">
              <a:rPr lang="de-DE" smtClean="0"/>
              <a:pPr/>
              <a:t>21</a:t>
            </a:fld>
            <a:r>
              <a:rPr lang="de-DE"/>
              <a:t> </a:t>
            </a:r>
            <a:endParaRPr lang="de-DE" dirty="0"/>
          </a:p>
        </p:txBody>
      </p:sp>
      <p:cxnSp>
        <p:nvCxnSpPr>
          <p:cNvPr id="7" name="Gerader Verbinder 6">
            <a:extLst>
              <a:ext uri="{FF2B5EF4-FFF2-40B4-BE49-F238E27FC236}">
                <a16:creationId xmlns:a16="http://schemas.microsoft.com/office/drawing/2014/main" id="{640AD684-5375-A996-7A05-07877755DD6B}"/>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9195260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400653-3CC0-DF90-4A3A-F47CAB5F508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F155C8A4-77BE-FC73-DA42-A92A73A88FCF}"/>
              </a:ext>
            </a:extLst>
          </p:cNvPr>
          <p:cNvSpPr>
            <a:spLocks noGrp="1"/>
          </p:cNvSpPr>
          <p:nvPr>
            <p:ph type="title"/>
          </p:nvPr>
        </p:nvSpPr>
        <p:spPr>
          <a:xfrm>
            <a:off x="604533" y="335671"/>
            <a:ext cx="7560000" cy="468000"/>
          </a:xfrm>
        </p:spPr>
        <p:txBody>
          <a:bodyPr/>
          <a:lstStyle/>
          <a:p>
            <a:pPr algn="ctr"/>
            <a:r>
              <a:rPr lang="de-DE" sz="2800" b="1" dirty="0">
                <a:solidFill>
                  <a:schemeClr val="accent3">
                    <a:lumMod val="75000"/>
                  </a:schemeClr>
                </a:solidFill>
              </a:rPr>
              <a:t>Beispielstudie: Interaktion mit Sterbenden</a:t>
            </a:r>
          </a:p>
        </p:txBody>
      </p:sp>
      <p:sp>
        <p:nvSpPr>
          <p:cNvPr id="3" name="Inhaltsplatzhalter 2">
            <a:extLst>
              <a:ext uri="{FF2B5EF4-FFF2-40B4-BE49-F238E27FC236}">
                <a16:creationId xmlns:a16="http://schemas.microsoft.com/office/drawing/2014/main" id="{6D8B3B41-E345-9C88-706E-1461A5CA11D1}"/>
              </a:ext>
            </a:extLst>
          </p:cNvPr>
          <p:cNvSpPr>
            <a:spLocks noGrp="1"/>
          </p:cNvSpPr>
          <p:nvPr>
            <p:ph idx="1"/>
          </p:nvPr>
        </p:nvSpPr>
        <p:spPr>
          <a:xfrm>
            <a:off x="447701" y="1225477"/>
            <a:ext cx="8244472" cy="2936386"/>
          </a:xfrm>
        </p:spPr>
        <p:txBody>
          <a:bodyPr/>
          <a:lstStyle/>
          <a:p>
            <a:pPr marL="342900" indent="-342900" algn="just">
              <a:lnSpc>
                <a:spcPct val="100000"/>
              </a:lnSpc>
              <a:spcAft>
                <a:spcPts val="0"/>
              </a:spcAft>
              <a:buSzPct val="100000"/>
              <a:buFont typeface="Arial" panose="020B0604020202020204" pitchFamily="34" charset="0"/>
              <a:buChar char="•"/>
            </a:pPr>
            <a:r>
              <a:rPr lang="de-DE" sz="1800" b="0" dirty="0"/>
              <a:t>Ergebnisse: Glaser und </a:t>
            </a:r>
            <a:r>
              <a:rPr lang="de-DE" sz="1800" b="0" dirty="0" err="1"/>
              <a:t>Strauss</a:t>
            </a:r>
            <a:r>
              <a:rPr lang="de-DE" sz="1800" b="0" dirty="0"/>
              <a:t> arbeiteten zentralen Kontext heraus, welcher die Interaktion mit Sterbenden bestimmt </a:t>
            </a:r>
            <a:r>
              <a:rPr lang="de-DE" sz="1800" b="0" dirty="0">
                <a:sym typeface="Wingdings" panose="05000000000000000000" pitchFamily="2" charset="2"/>
              </a:rPr>
              <a:t> Bewusstheitskontext</a:t>
            </a:r>
            <a:r>
              <a:rPr lang="de-DE" sz="1800" b="0" dirty="0"/>
              <a:t> </a:t>
            </a:r>
          </a:p>
          <a:p>
            <a:pPr algn="just">
              <a:lnSpc>
                <a:spcPct val="100000"/>
              </a:lnSpc>
              <a:spcAft>
                <a:spcPts val="0"/>
              </a:spcAft>
              <a:buSzPct val="100000"/>
            </a:pPr>
            <a:endParaRPr lang="de-DE" sz="1800" b="0" dirty="0"/>
          </a:p>
          <a:p>
            <a:pPr algn="just">
              <a:lnSpc>
                <a:spcPct val="100000"/>
              </a:lnSpc>
              <a:spcAft>
                <a:spcPts val="0"/>
              </a:spcAft>
              <a:buSzPct val="100000"/>
            </a:pPr>
            <a:endParaRPr lang="de-DE" sz="16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B5D5F6FF-546A-DAD1-41F0-81674FB54CA2}"/>
              </a:ext>
            </a:extLst>
          </p:cNvPr>
          <p:cNvSpPr>
            <a:spLocks noGrp="1"/>
          </p:cNvSpPr>
          <p:nvPr>
            <p:ph type="ftr" sz="quarter" idx="11"/>
          </p:nvPr>
        </p:nvSpPr>
        <p:spPr>
          <a:xfrm>
            <a:off x="576000" y="4767573"/>
            <a:ext cx="6300000" cy="108000"/>
          </a:xfrm>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55AC2924-DD73-B320-1ADD-F217F10C8357}"/>
              </a:ext>
            </a:extLst>
          </p:cNvPr>
          <p:cNvSpPr>
            <a:spLocks noGrp="1"/>
          </p:cNvSpPr>
          <p:nvPr>
            <p:ph type="sldNum" sz="quarter" idx="12"/>
          </p:nvPr>
        </p:nvSpPr>
        <p:spPr/>
        <p:txBody>
          <a:bodyPr/>
          <a:lstStyle/>
          <a:p>
            <a:fld id="{6C8FC03C-C266-4645-ABC5-645062898383}" type="slidenum">
              <a:rPr lang="de-DE" smtClean="0"/>
              <a:pPr/>
              <a:t>22</a:t>
            </a:fld>
            <a:r>
              <a:rPr lang="de-DE"/>
              <a:t> </a:t>
            </a:r>
            <a:endParaRPr lang="de-DE" dirty="0"/>
          </a:p>
        </p:txBody>
      </p:sp>
      <p:cxnSp>
        <p:nvCxnSpPr>
          <p:cNvPr id="7" name="Gerader Verbinder 6">
            <a:extLst>
              <a:ext uri="{FF2B5EF4-FFF2-40B4-BE49-F238E27FC236}">
                <a16:creationId xmlns:a16="http://schemas.microsoft.com/office/drawing/2014/main" id="{A5A18B0F-97A6-3491-DDBA-3D262FD6CF4F}"/>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pic>
        <p:nvPicPr>
          <p:cNvPr id="8" name="Grafik 7">
            <a:extLst>
              <a:ext uri="{FF2B5EF4-FFF2-40B4-BE49-F238E27FC236}">
                <a16:creationId xmlns:a16="http://schemas.microsoft.com/office/drawing/2014/main" id="{2D1EA712-03E4-F87A-04C3-BD2E5983C3ED}"/>
              </a:ext>
            </a:extLst>
          </p:cNvPr>
          <p:cNvPicPr>
            <a:picLocks noChangeAspect="1"/>
          </p:cNvPicPr>
          <p:nvPr/>
        </p:nvPicPr>
        <p:blipFill>
          <a:blip r:embed="rId3"/>
          <a:stretch>
            <a:fillRect/>
          </a:stretch>
        </p:blipFill>
        <p:spPr>
          <a:xfrm>
            <a:off x="715150" y="1906205"/>
            <a:ext cx="6021699" cy="1914795"/>
          </a:xfrm>
          <a:prstGeom prst="rect">
            <a:avLst/>
          </a:prstGeom>
        </p:spPr>
      </p:pic>
    </p:spTree>
    <p:extLst>
      <p:ext uri="{BB962C8B-B14F-4D97-AF65-F5344CB8AC3E}">
        <p14:creationId xmlns:p14="http://schemas.microsoft.com/office/powerpoint/2010/main" val="26887183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A99091-1E68-5458-F65B-29EBD4BC1F9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83857FD-BD96-C20A-54F1-05D9F6552DC8}"/>
              </a:ext>
            </a:extLst>
          </p:cNvPr>
          <p:cNvSpPr>
            <a:spLocks noGrp="1"/>
          </p:cNvSpPr>
          <p:nvPr>
            <p:ph type="title"/>
          </p:nvPr>
        </p:nvSpPr>
        <p:spPr>
          <a:xfrm>
            <a:off x="604533" y="335671"/>
            <a:ext cx="7560000" cy="468000"/>
          </a:xfrm>
        </p:spPr>
        <p:txBody>
          <a:bodyPr/>
          <a:lstStyle/>
          <a:p>
            <a:pPr algn="ctr"/>
            <a:r>
              <a:rPr lang="de-DE" sz="2800" b="1" dirty="0">
                <a:solidFill>
                  <a:schemeClr val="accent3">
                    <a:lumMod val="75000"/>
                  </a:schemeClr>
                </a:solidFill>
              </a:rPr>
              <a:t>Beispielstudie: Interaktion mit Sterbenden</a:t>
            </a:r>
          </a:p>
        </p:txBody>
      </p:sp>
      <p:sp>
        <p:nvSpPr>
          <p:cNvPr id="3" name="Inhaltsplatzhalter 2">
            <a:extLst>
              <a:ext uri="{FF2B5EF4-FFF2-40B4-BE49-F238E27FC236}">
                <a16:creationId xmlns:a16="http://schemas.microsoft.com/office/drawing/2014/main" id="{B63D73B2-A2D6-7B4F-21A9-6FF6121FFC62}"/>
              </a:ext>
            </a:extLst>
          </p:cNvPr>
          <p:cNvSpPr>
            <a:spLocks noGrp="1"/>
          </p:cNvSpPr>
          <p:nvPr>
            <p:ph idx="1"/>
          </p:nvPr>
        </p:nvSpPr>
        <p:spPr>
          <a:xfrm>
            <a:off x="447701" y="1103557"/>
            <a:ext cx="8244472" cy="2936386"/>
          </a:xfrm>
        </p:spPr>
        <p:txBody>
          <a:bodyPr/>
          <a:lstStyle/>
          <a:p>
            <a:pPr marL="342900" indent="-342900" algn="just">
              <a:lnSpc>
                <a:spcPct val="100000"/>
              </a:lnSpc>
              <a:spcAft>
                <a:spcPts val="0"/>
              </a:spcAft>
              <a:buSzPct val="100000"/>
              <a:buFont typeface="Arial" panose="020B0604020202020204" pitchFamily="34" charset="0"/>
              <a:buChar char="•"/>
            </a:pPr>
            <a:r>
              <a:rPr lang="de-DE" sz="1800" b="0" dirty="0"/>
              <a:t>Sie konnten also aufzeigen, dass das Wissen der versch. Personen über das Sterben von Patient*innen bzw. die Einsicht der Patient*innen selbst die Interaktion grundlegend beeinflusst </a:t>
            </a:r>
          </a:p>
          <a:p>
            <a:pPr algn="just">
              <a:lnSpc>
                <a:spcPct val="100000"/>
              </a:lnSpc>
              <a:spcAft>
                <a:spcPts val="0"/>
              </a:spcAft>
              <a:buSzPct val="100000"/>
            </a:pPr>
            <a:endParaRPr lang="de-DE" sz="1800" b="0" dirty="0"/>
          </a:p>
          <a:p>
            <a:pPr algn="just">
              <a:lnSpc>
                <a:spcPct val="100000"/>
              </a:lnSpc>
              <a:spcAft>
                <a:spcPts val="0"/>
              </a:spcAft>
              <a:buSzPct val="100000"/>
            </a:pPr>
            <a:endParaRPr lang="de-DE" sz="1800" b="0" dirty="0"/>
          </a:p>
          <a:p>
            <a:pPr algn="just">
              <a:lnSpc>
                <a:spcPct val="100000"/>
              </a:lnSpc>
              <a:spcAft>
                <a:spcPts val="0"/>
              </a:spcAft>
              <a:buSzPct val="100000"/>
            </a:pPr>
            <a:endParaRPr lang="de-DE" sz="1800" b="0" dirty="0"/>
          </a:p>
          <a:p>
            <a:pPr algn="just">
              <a:lnSpc>
                <a:spcPct val="100000"/>
              </a:lnSpc>
              <a:spcAft>
                <a:spcPts val="0"/>
              </a:spcAft>
              <a:buSzPct val="100000"/>
            </a:pPr>
            <a:endParaRPr lang="de-DE" sz="16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61DEC587-B171-DF81-3F45-339D0039A855}"/>
              </a:ext>
            </a:extLst>
          </p:cNvPr>
          <p:cNvSpPr>
            <a:spLocks noGrp="1"/>
          </p:cNvSpPr>
          <p:nvPr>
            <p:ph type="ftr" sz="quarter" idx="11"/>
          </p:nvPr>
        </p:nvSpPr>
        <p:spPr>
          <a:xfrm>
            <a:off x="576000" y="4767573"/>
            <a:ext cx="6300000" cy="108000"/>
          </a:xfrm>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49C7F5AE-F963-6B7A-6564-C35BA89DE6CD}"/>
              </a:ext>
            </a:extLst>
          </p:cNvPr>
          <p:cNvSpPr>
            <a:spLocks noGrp="1"/>
          </p:cNvSpPr>
          <p:nvPr>
            <p:ph type="sldNum" sz="quarter" idx="12"/>
          </p:nvPr>
        </p:nvSpPr>
        <p:spPr/>
        <p:txBody>
          <a:bodyPr/>
          <a:lstStyle/>
          <a:p>
            <a:fld id="{6C8FC03C-C266-4645-ABC5-645062898383}" type="slidenum">
              <a:rPr lang="de-DE" smtClean="0"/>
              <a:pPr/>
              <a:t>23</a:t>
            </a:fld>
            <a:r>
              <a:rPr lang="de-DE"/>
              <a:t> </a:t>
            </a:r>
            <a:endParaRPr lang="de-DE" dirty="0"/>
          </a:p>
        </p:txBody>
      </p:sp>
      <p:cxnSp>
        <p:nvCxnSpPr>
          <p:cNvPr id="7" name="Gerader Verbinder 6">
            <a:extLst>
              <a:ext uri="{FF2B5EF4-FFF2-40B4-BE49-F238E27FC236}">
                <a16:creationId xmlns:a16="http://schemas.microsoft.com/office/drawing/2014/main" id="{34153AD7-7D0A-0B2A-FB2E-2C2F72286CBF}"/>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pic>
        <p:nvPicPr>
          <p:cNvPr id="9" name="Grafik 8">
            <a:extLst>
              <a:ext uri="{FF2B5EF4-FFF2-40B4-BE49-F238E27FC236}">
                <a16:creationId xmlns:a16="http://schemas.microsoft.com/office/drawing/2014/main" id="{5555A0FF-C6C9-CEBF-28B2-357CDFD7D285}"/>
              </a:ext>
            </a:extLst>
          </p:cNvPr>
          <p:cNvPicPr>
            <a:picLocks noChangeAspect="1"/>
          </p:cNvPicPr>
          <p:nvPr/>
        </p:nvPicPr>
        <p:blipFill>
          <a:blip r:embed="rId3"/>
          <a:stretch>
            <a:fillRect/>
          </a:stretch>
        </p:blipFill>
        <p:spPr>
          <a:xfrm>
            <a:off x="593512" y="2062087"/>
            <a:ext cx="5330655" cy="2636544"/>
          </a:xfrm>
          <a:prstGeom prst="rect">
            <a:avLst/>
          </a:prstGeom>
        </p:spPr>
      </p:pic>
    </p:spTree>
    <p:extLst>
      <p:ext uri="{BB962C8B-B14F-4D97-AF65-F5344CB8AC3E}">
        <p14:creationId xmlns:p14="http://schemas.microsoft.com/office/powerpoint/2010/main" val="25693340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D3BB96E5-AD6D-3E76-ADAB-B3A08D477AE5}"/>
              </a:ext>
            </a:extLst>
          </p:cNvPr>
          <p:cNvSpPr>
            <a:spLocks noGrp="1"/>
          </p:cNvSpPr>
          <p:nvPr>
            <p:ph type="body" sz="quarter" idx="10"/>
          </p:nvPr>
        </p:nvSpPr>
        <p:spPr>
          <a:xfrm>
            <a:off x="323528" y="843558"/>
            <a:ext cx="8172000" cy="1439863"/>
          </a:xfrm>
        </p:spPr>
        <p:txBody>
          <a:bodyPr/>
          <a:lstStyle/>
          <a:p>
            <a:r>
              <a:rPr lang="de-DE" sz="3000" dirty="0"/>
              <a:t>Vertiefende Aufgaben</a:t>
            </a:r>
          </a:p>
        </p:txBody>
      </p:sp>
    </p:spTree>
    <p:extLst>
      <p:ext uri="{BB962C8B-B14F-4D97-AF65-F5344CB8AC3E}">
        <p14:creationId xmlns:p14="http://schemas.microsoft.com/office/powerpoint/2010/main" val="12553849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C2780B-47B1-CD1C-F57B-A5EB4B5AB83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538877DC-B168-C610-62A5-C9C44B938644}"/>
              </a:ext>
            </a:extLst>
          </p:cNvPr>
          <p:cNvSpPr>
            <a:spLocks noGrp="1"/>
          </p:cNvSpPr>
          <p:nvPr>
            <p:ph type="title"/>
          </p:nvPr>
        </p:nvSpPr>
        <p:spPr>
          <a:xfrm>
            <a:off x="604533" y="335671"/>
            <a:ext cx="7560000" cy="468000"/>
          </a:xfrm>
        </p:spPr>
        <p:txBody>
          <a:bodyPr/>
          <a:lstStyle/>
          <a:p>
            <a:pPr algn="ctr"/>
            <a:r>
              <a:rPr lang="de-DE" sz="2800" b="1" dirty="0">
                <a:solidFill>
                  <a:schemeClr val="accent3">
                    <a:lumMod val="75000"/>
                  </a:schemeClr>
                </a:solidFill>
              </a:rPr>
              <a:t>Aufgabe: Beispiel-Kodierung </a:t>
            </a:r>
          </a:p>
        </p:txBody>
      </p:sp>
      <p:sp>
        <p:nvSpPr>
          <p:cNvPr id="3" name="Inhaltsplatzhalter 2">
            <a:extLst>
              <a:ext uri="{FF2B5EF4-FFF2-40B4-BE49-F238E27FC236}">
                <a16:creationId xmlns:a16="http://schemas.microsoft.com/office/drawing/2014/main" id="{D8135460-9CD7-F2A8-C67D-EB5ACE40A8C0}"/>
              </a:ext>
            </a:extLst>
          </p:cNvPr>
          <p:cNvSpPr>
            <a:spLocks noGrp="1"/>
          </p:cNvSpPr>
          <p:nvPr>
            <p:ph idx="1"/>
          </p:nvPr>
        </p:nvSpPr>
        <p:spPr>
          <a:xfrm>
            <a:off x="450000" y="478194"/>
            <a:ext cx="8244472" cy="2936386"/>
          </a:xfrm>
        </p:spPr>
        <p:txBody>
          <a:bodyPr/>
          <a:lstStyle/>
          <a:p>
            <a:pPr algn="just">
              <a:lnSpc>
                <a:spcPct val="100000"/>
              </a:lnSpc>
              <a:spcAft>
                <a:spcPts val="0"/>
              </a:spcAft>
              <a:buSzPct val="100000"/>
            </a:pPr>
            <a:endParaRPr lang="de-DE" sz="1200" b="0" dirty="0"/>
          </a:p>
          <a:p>
            <a:pPr algn="just">
              <a:lnSpc>
                <a:spcPct val="100000"/>
              </a:lnSpc>
              <a:spcAft>
                <a:spcPts val="0"/>
              </a:spcAft>
              <a:buSzPct val="100000"/>
            </a:pPr>
            <a:endParaRPr lang="de-DE" sz="2000" dirty="0"/>
          </a:p>
          <a:p>
            <a:pPr algn="just">
              <a:lnSpc>
                <a:spcPct val="100000"/>
              </a:lnSpc>
              <a:spcAft>
                <a:spcPts val="0"/>
              </a:spcAft>
              <a:buSzPct val="100000"/>
            </a:pPr>
            <a:endParaRPr lang="de-DE" sz="2000" dirty="0"/>
          </a:p>
          <a:p>
            <a:pPr algn="just">
              <a:lnSpc>
                <a:spcPct val="100000"/>
              </a:lnSpc>
              <a:spcAft>
                <a:spcPts val="0"/>
              </a:spcAft>
              <a:buSzPct val="100000"/>
            </a:pPr>
            <a:r>
              <a:rPr lang="de-DE" sz="1600" i="1" dirty="0"/>
              <a:t>„Also ich habe in der Corona-Zeit fast niemanden gesehen. Irgendwann war es mir egal. Ich habe einfach Serien geschaut, bis tief in die Nacht. Morgens bin ich kaum aus dem Bett gekommen. Manchmal habe ich gedacht: Wenn ich nicht raus muss – warum überhaupt aufstehen?“</a:t>
            </a:r>
          </a:p>
          <a:p>
            <a:pPr algn="just">
              <a:lnSpc>
                <a:spcPct val="100000"/>
              </a:lnSpc>
              <a:spcAft>
                <a:spcPts val="0"/>
              </a:spcAft>
              <a:buSzPct val="100000"/>
            </a:pPr>
            <a:endParaRPr lang="de-DE" sz="1600" b="0" i="1" dirty="0"/>
          </a:p>
          <a:p>
            <a:pPr marL="342900" indent="-342900" algn="just">
              <a:lnSpc>
                <a:spcPct val="100000"/>
              </a:lnSpc>
              <a:spcAft>
                <a:spcPts val="0"/>
              </a:spcAft>
              <a:buSzPct val="100000"/>
              <a:buAutoNum type="arabicPeriod"/>
            </a:pPr>
            <a:r>
              <a:rPr lang="de-DE" sz="1600" b="0" dirty="0"/>
              <a:t>Markiert Stellen, die euch auffallen.</a:t>
            </a:r>
          </a:p>
          <a:p>
            <a:pPr marL="342900" indent="-342900" algn="just">
              <a:lnSpc>
                <a:spcPct val="100000"/>
              </a:lnSpc>
              <a:spcAft>
                <a:spcPts val="0"/>
              </a:spcAft>
              <a:buSzPct val="100000"/>
              <a:buAutoNum type="arabicPeriod"/>
            </a:pPr>
            <a:r>
              <a:rPr lang="de-DE" sz="1600" b="0" dirty="0"/>
              <a:t>Gebt diesen Stellen kurze Begriffe oder ‚Codes‘, die das Wesentliche benennen.</a:t>
            </a:r>
          </a:p>
          <a:p>
            <a:pPr marL="342900" indent="-342900" algn="just">
              <a:lnSpc>
                <a:spcPct val="100000"/>
              </a:lnSpc>
              <a:spcAft>
                <a:spcPts val="0"/>
              </a:spcAft>
              <a:buSzPct val="100000"/>
              <a:buAutoNum type="arabicPeriod"/>
            </a:pPr>
            <a:r>
              <a:rPr lang="de-DE" sz="1600" b="0" dirty="0"/>
              <a:t>Welche Themen oder Probleme erkennt ihr?</a:t>
            </a:r>
          </a:p>
          <a:p>
            <a:pPr marL="342900" indent="-342900" algn="just">
              <a:lnSpc>
                <a:spcPct val="100000"/>
              </a:lnSpc>
              <a:spcAft>
                <a:spcPts val="0"/>
              </a:spcAft>
              <a:buSzPct val="100000"/>
              <a:buAutoNum type="arabicPeriod"/>
            </a:pPr>
            <a:endParaRPr lang="de-DE" sz="1600" b="0" dirty="0"/>
          </a:p>
          <a:p>
            <a:pPr marL="342900" indent="-342900" algn="just">
              <a:lnSpc>
                <a:spcPct val="100000"/>
              </a:lnSpc>
              <a:spcAft>
                <a:spcPts val="0"/>
              </a:spcAft>
              <a:buSzPct val="100000"/>
              <a:buAutoNum type="arabicPeriod"/>
            </a:pPr>
            <a:endParaRPr lang="de-DE" sz="1600" b="0" dirty="0"/>
          </a:p>
          <a:p>
            <a:pPr algn="just">
              <a:lnSpc>
                <a:spcPct val="100000"/>
              </a:lnSpc>
              <a:spcAft>
                <a:spcPts val="0"/>
              </a:spcAft>
              <a:buSzPct val="100000"/>
            </a:pPr>
            <a:endParaRPr lang="de-DE" sz="1800" b="0" dirty="0"/>
          </a:p>
          <a:p>
            <a:pPr algn="just">
              <a:lnSpc>
                <a:spcPct val="100000"/>
              </a:lnSpc>
              <a:spcAft>
                <a:spcPts val="0"/>
              </a:spcAft>
              <a:buSzPct val="100000"/>
            </a:pPr>
            <a:endParaRPr lang="de-DE" sz="16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B5C4D2E6-C646-C4AA-2837-B4F7CF182015}"/>
              </a:ext>
            </a:extLst>
          </p:cNvPr>
          <p:cNvSpPr>
            <a:spLocks noGrp="1"/>
          </p:cNvSpPr>
          <p:nvPr>
            <p:ph type="ftr" sz="quarter" idx="11"/>
          </p:nvPr>
        </p:nvSpPr>
        <p:spPr>
          <a:xfrm>
            <a:off x="576000" y="4767573"/>
            <a:ext cx="6300000" cy="108000"/>
          </a:xfrm>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B69AD591-5E2C-EB0C-3C0E-62D01F23D07A}"/>
              </a:ext>
            </a:extLst>
          </p:cNvPr>
          <p:cNvSpPr>
            <a:spLocks noGrp="1"/>
          </p:cNvSpPr>
          <p:nvPr>
            <p:ph type="sldNum" sz="quarter" idx="12"/>
          </p:nvPr>
        </p:nvSpPr>
        <p:spPr/>
        <p:txBody>
          <a:bodyPr/>
          <a:lstStyle/>
          <a:p>
            <a:fld id="{6C8FC03C-C266-4645-ABC5-645062898383}" type="slidenum">
              <a:rPr lang="de-DE" smtClean="0"/>
              <a:pPr/>
              <a:t>25</a:t>
            </a:fld>
            <a:r>
              <a:rPr lang="de-DE"/>
              <a:t> </a:t>
            </a:r>
            <a:endParaRPr lang="de-DE" dirty="0"/>
          </a:p>
        </p:txBody>
      </p:sp>
      <p:cxnSp>
        <p:nvCxnSpPr>
          <p:cNvPr id="7" name="Gerader Verbinder 6">
            <a:extLst>
              <a:ext uri="{FF2B5EF4-FFF2-40B4-BE49-F238E27FC236}">
                <a16:creationId xmlns:a16="http://schemas.microsoft.com/office/drawing/2014/main" id="{0F112CB0-C3FC-DDB3-BE2D-9305946B3DFF}"/>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11749529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a:extLst>
              <a:ext uri="{FF2B5EF4-FFF2-40B4-BE49-F238E27FC236}">
                <a16:creationId xmlns:a16="http://schemas.microsoft.com/office/drawing/2014/main" id="{78477088-D848-D935-9370-925109594403}"/>
              </a:ext>
            </a:extLst>
          </p:cNvPr>
          <p:cNvSpPr>
            <a:spLocks noGrp="1"/>
          </p:cNvSpPr>
          <p:nvPr>
            <p:ph type="ftr" sz="quarter" idx="11"/>
          </p:nvPr>
        </p:nvSpPr>
        <p:spPr>
          <a:xfrm>
            <a:off x="720000" y="4752000"/>
            <a:ext cx="6300000" cy="108000"/>
          </a:xfrm>
        </p:spPr>
        <p:txBody>
          <a:bodyPr anchor="ctr">
            <a:normAutofit fontScale="92500"/>
          </a:bodyPr>
          <a:lstStyle/>
          <a:p>
            <a:r>
              <a:rPr lang="de-DE" sz="800" dirty="0"/>
              <a:t>Theorien und Methoden der Kulturpsychologe / Strukturierte Betreuung</a:t>
            </a:r>
          </a:p>
        </p:txBody>
      </p:sp>
      <p:sp>
        <p:nvSpPr>
          <p:cNvPr id="5" name="Foliennummernplatzhalter 4">
            <a:extLst>
              <a:ext uri="{FF2B5EF4-FFF2-40B4-BE49-F238E27FC236}">
                <a16:creationId xmlns:a16="http://schemas.microsoft.com/office/drawing/2014/main" id="{A97EC65E-8373-7C41-77DF-0AE85F8B614A}"/>
              </a:ext>
            </a:extLst>
          </p:cNvPr>
          <p:cNvSpPr>
            <a:spLocks noGrp="1"/>
          </p:cNvSpPr>
          <p:nvPr>
            <p:ph type="sldNum" sz="quarter" idx="12"/>
          </p:nvPr>
        </p:nvSpPr>
        <p:spPr>
          <a:xfrm>
            <a:off x="324000" y="4752000"/>
            <a:ext cx="252000" cy="108000"/>
          </a:xfrm>
        </p:spPr>
        <p:txBody>
          <a:bodyPr anchor="ctr">
            <a:normAutofit/>
          </a:bodyPr>
          <a:lstStyle/>
          <a:p>
            <a:pPr>
              <a:lnSpc>
                <a:spcPct val="90000"/>
              </a:lnSpc>
              <a:spcAft>
                <a:spcPts val="600"/>
              </a:spcAft>
            </a:pPr>
            <a:fld id="{6C8FC03C-C266-4645-ABC5-645062898383}" type="slidenum">
              <a:rPr lang="de-DE" sz="700" smtClean="0"/>
              <a:pPr>
                <a:lnSpc>
                  <a:spcPct val="90000"/>
                </a:lnSpc>
                <a:spcAft>
                  <a:spcPts val="600"/>
                </a:spcAft>
              </a:pPr>
              <a:t>26</a:t>
            </a:fld>
            <a:r>
              <a:rPr lang="de-DE" sz="700"/>
              <a:t> </a:t>
            </a:r>
          </a:p>
        </p:txBody>
      </p:sp>
      <p:sp>
        <p:nvSpPr>
          <p:cNvPr id="3" name="Inhaltsplatzhalter 2">
            <a:extLst>
              <a:ext uri="{FF2B5EF4-FFF2-40B4-BE49-F238E27FC236}">
                <a16:creationId xmlns:a16="http://schemas.microsoft.com/office/drawing/2014/main" id="{C6010E6B-4FB7-5F87-5DF5-027DDAB20457}"/>
              </a:ext>
            </a:extLst>
          </p:cNvPr>
          <p:cNvSpPr>
            <a:spLocks noGrp="1"/>
          </p:cNvSpPr>
          <p:nvPr>
            <p:ph idx="1"/>
          </p:nvPr>
        </p:nvSpPr>
        <p:spPr/>
        <p:txBody>
          <a:bodyPr/>
          <a:lstStyle/>
          <a:p>
            <a:endParaRPr lang="de-DE"/>
          </a:p>
        </p:txBody>
      </p:sp>
      <p:pic>
        <p:nvPicPr>
          <p:cNvPr id="8" name="Grafik 7">
            <a:extLst>
              <a:ext uri="{FF2B5EF4-FFF2-40B4-BE49-F238E27FC236}">
                <a16:creationId xmlns:a16="http://schemas.microsoft.com/office/drawing/2014/main" id="{BEBF9BA6-44B2-7B33-9622-931E5ABB5275}"/>
              </a:ext>
            </a:extLst>
          </p:cNvPr>
          <p:cNvPicPr>
            <a:picLocks noChangeAspect="1"/>
          </p:cNvPicPr>
          <p:nvPr/>
        </p:nvPicPr>
        <p:blipFill>
          <a:blip r:embed="rId2"/>
          <a:stretch>
            <a:fillRect/>
          </a:stretch>
        </p:blipFill>
        <p:spPr>
          <a:xfrm>
            <a:off x="324000" y="450000"/>
            <a:ext cx="8568480" cy="4012152"/>
          </a:xfrm>
          <a:prstGeom prst="rect">
            <a:avLst/>
          </a:prstGeom>
        </p:spPr>
      </p:pic>
    </p:spTree>
    <p:extLst>
      <p:ext uri="{BB962C8B-B14F-4D97-AF65-F5344CB8AC3E}">
        <p14:creationId xmlns:p14="http://schemas.microsoft.com/office/powerpoint/2010/main" val="3807450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79941-63CA-A241-AB40-59D23B2B72E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976258B-2D32-5B02-19C8-5BF2EA071817}"/>
              </a:ext>
            </a:extLst>
          </p:cNvPr>
          <p:cNvSpPr>
            <a:spLocks noGrp="1"/>
          </p:cNvSpPr>
          <p:nvPr>
            <p:ph type="title"/>
          </p:nvPr>
        </p:nvSpPr>
        <p:spPr/>
        <p:txBody>
          <a:bodyPr/>
          <a:lstStyle/>
          <a:p>
            <a:pPr algn="ctr"/>
            <a:r>
              <a:rPr lang="de-DE" sz="2400" b="1" dirty="0">
                <a:solidFill>
                  <a:schemeClr val="accent3">
                    <a:lumMod val="75000"/>
                  </a:schemeClr>
                </a:solidFill>
              </a:rPr>
              <a:t>1. Grundsätze des Symbolischen Interaktionismus</a:t>
            </a:r>
            <a:br>
              <a:rPr lang="de-DE" sz="2400" b="1" dirty="0">
                <a:solidFill>
                  <a:schemeClr val="tx2">
                    <a:lumMod val="90000"/>
                    <a:lumOff val="10000"/>
                  </a:schemeClr>
                </a:solidFill>
              </a:rPr>
            </a:br>
            <a:endParaRPr lang="de-DE" sz="2400" b="1" dirty="0">
              <a:solidFill>
                <a:schemeClr val="accent3">
                  <a:lumMod val="75000"/>
                </a:schemeClr>
              </a:solidFill>
            </a:endParaRPr>
          </a:p>
        </p:txBody>
      </p:sp>
      <p:sp>
        <p:nvSpPr>
          <p:cNvPr id="3" name="Inhaltsplatzhalter 2">
            <a:extLst>
              <a:ext uri="{FF2B5EF4-FFF2-40B4-BE49-F238E27FC236}">
                <a16:creationId xmlns:a16="http://schemas.microsoft.com/office/drawing/2014/main" id="{76CEC37C-F4FA-FCEF-1EAF-80559651BC18}"/>
              </a:ext>
            </a:extLst>
          </p:cNvPr>
          <p:cNvSpPr>
            <a:spLocks noGrp="1"/>
          </p:cNvSpPr>
          <p:nvPr>
            <p:ph idx="1"/>
          </p:nvPr>
        </p:nvSpPr>
        <p:spPr>
          <a:xfrm>
            <a:off x="449323" y="1203678"/>
            <a:ext cx="8244472" cy="2936386"/>
          </a:xfrm>
        </p:spPr>
        <p:txBody>
          <a:bodyPr/>
          <a:lstStyle/>
          <a:p>
            <a:pPr algn="just">
              <a:lnSpc>
                <a:spcPct val="100000"/>
              </a:lnSpc>
              <a:spcAft>
                <a:spcPts val="0"/>
              </a:spcAft>
              <a:buSzPct val="100000"/>
            </a:pPr>
            <a:r>
              <a:rPr lang="de-DE" sz="1800" dirty="0"/>
              <a:t>Drei grundlegende Prämissen: </a:t>
            </a:r>
          </a:p>
          <a:p>
            <a:pPr algn="just">
              <a:lnSpc>
                <a:spcPct val="100000"/>
              </a:lnSpc>
              <a:spcAft>
                <a:spcPts val="0"/>
              </a:spcAft>
              <a:buSzPct val="100000"/>
            </a:pPr>
            <a:endParaRPr lang="de-DE" sz="1800" dirty="0"/>
          </a:p>
          <a:p>
            <a:pPr marL="342900" indent="-342900" algn="just">
              <a:lnSpc>
                <a:spcPct val="100000"/>
              </a:lnSpc>
              <a:spcAft>
                <a:spcPts val="0"/>
              </a:spcAft>
              <a:buSzPct val="100000"/>
              <a:buFont typeface="+mj-lt"/>
              <a:buAutoNum type="arabicPeriod"/>
            </a:pPr>
            <a:r>
              <a:rPr lang="de-DE" sz="1800" b="0" dirty="0"/>
              <a:t>Menschen handeln ‚Dingen‘ gegenüber a. d. Grundlage der Bedeutung, die diese Dinge für sie haben. </a:t>
            </a:r>
          </a:p>
          <a:p>
            <a:pPr marL="342900" indent="-342900" algn="just">
              <a:lnSpc>
                <a:spcPct val="100000"/>
              </a:lnSpc>
              <a:spcAft>
                <a:spcPts val="0"/>
              </a:spcAft>
              <a:buSzPct val="100000"/>
              <a:buFont typeface="+mj-lt"/>
              <a:buAutoNum type="arabicPeriod"/>
            </a:pPr>
            <a:r>
              <a:rPr lang="de-DE" sz="1800" b="0" dirty="0"/>
              <a:t>Die Bedeutung der Dinge hat ihren Ursprung in der sozialen Interaktion.</a:t>
            </a:r>
          </a:p>
          <a:p>
            <a:pPr marL="342900" indent="-342900" algn="just">
              <a:lnSpc>
                <a:spcPct val="100000"/>
              </a:lnSpc>
              <a:spcAft>
                <a:spcPts val="0"/>
              </a:spcAft>
              <a:buSzPct val="100000"/>
              <a:buFont typeface="+mj-lt"/>
              <a:buAutoNum type="arabicPeriod"/>
            </a:pPr>
            <a:r>
              <a:rPr lang="de-DE" sz="1800" b="0" dirty="0"/>
              <a:t>Der Gebrauch von Bedeutungen durch den Handelnden erfolgt in einem Interpretationsprozess.</a:t>
            </a:r>
          </a:p>
          <a:p>
            <a:pPr marL="342900" indent="-342900" algn="just">
              <a:lnSpc>
                <a:spcPct val="100000"/>
              </a:lnSpc>
              <a:spcAft>
                <a:spcPts val="0"/>
              </a:spcAft>
              <a:buSzPct val="100000"/>
              <a:buFont typeface="+mj-lt"/>
              <a:buAutoNum type="arabicPeriod"/>
            </a:pPr>
            <a:endParaRPr lang="de-DE" sz="1800" b="0" dirty="0"/>
          </a:p>
          <a:p>
            <a:pPr marL="285750" indent="-285750" algn="just">
              <a:lnSpc>
                <a:spcPct val="100000"/>
              </a:lnSpc>
              <a:spcAft>
                <a:spcPts val="0"/>
              </a:spcAft>
              <a:buSzPct val="100000"/>
              <a:buFont typeface="Wingdings" panose="05000000000000000000" pitchFamily="2" charset="2"/>
              <a:buChar char="à"/>
            </a:pPr>
            <a:r>
              <a:rPr lang="de-DE" sz="1800" b="0" dirty="0">
                <a:sym typeface="Wingdings" panose="05000000000000000000" pitchFamily="2" charset="2"/>
              </a:rPr>
              <a:t>Annahme, dass Handeln und Interaktion nicht durch physikalische Umweltreize, sondern durch unsere symbolvermittelten Interaktionen bestimmt werden. </a:t>
            </a:r>
            <a:endParaRPr lang="de-DE" sz="1800" b="0" dirty="0"/>
          </a:p>
          <a:p>
            <a:pPr algn="just">
              <a:lnSpc>
                <a:spcPct val="100000"/>
              </a:lnSpc>
              <a:spcAft>
                <a:spcPts val="0"/>
              </a:spcAft>
              <a:buSzPct val="100000"/>
            </a:pPr>
            <a:endParaRPr lang="de-DE" sz="1800" b="0" dirty="0">
              <a:solidFill>
                <a:schemeClr val="tx2">
                  <a:lumMod val="90000"/>
                  <a:lumOff val="10000"/>
                </a:schemeClr>
              </a:solidFill>
            </a:endParaRPr>
          </a:p>
          <a:p>
            <a:pPr algn="just">
              <a:lnSpc>
                <a:spcPct val="100000"/>
              </a:lnSpc>
              <a:spcAft>
                <a:spcPts val="0"/>
              </a:spcAft>
              <a:buSzPct val="100000"/>
            </a:pPr>
            <a:endParaRPr lang="de-DE" sz="1400" b="0" dirty="0">
              <a:solidFill>
                <a:schemeClr val="tx2">
                  <a:lumMod val="90000"/>
                  <a:lumOff val="10000"/>
                </a:schemeClr>
              </a:solidFill>
            </a:endParaRPr>
          </a:p>
          <a:p>
            <a:pPr algn="just">
              <a:lnSpc>
                <a:spcPct val="100000"/>
              </a:lnSpc>
              <a:spcAft>
                <a:spcPts val="0"/>
              </a:spcAft>
              <a:buSzPct val="100000"/>
            </a:pPr>
            <a:endParaRPr lang="de-DE" sz="14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B6D19EEA-7CB0-5D70-B71A-373D2407F830}"/>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08901481-8159-4EF5-94BA-F61B7763F00C}"/>
              </a:ext>
            </a:extLst>
          </p:cNvPr>
          <p:cNvSpPr>
            <a:spLocks noGrp="1"/>
          </p:cNvSpPr>
          <p:nvPr>
            <p:ph type="sldNum" sz="quarter" idx="12"/>
          </p:nvPr>
        </p:nvSpPr>
        <p:spPr/>
        <p:txBody>
          <a:bodyPr/>
          <a:lstStyle/>
          <a:p>
            <a:fld id="{6C8FC03C-C266-4645-ABC5-645062898383}" type="slidenum">
              <a:rPr lang="de-DE" smtClean="0"/>
              <a:pPr/>
              <a:t>3</a:t>
            </a:fld>
            <a:r>
              <a:rPr lang="de-DE"/>
              <a:t> </a:t>
            </a:r>
            <a:endParaRPr lang="de-DE" dirty="0"/>
          </a:p>
        </p:txBody>
      </p:sp>
      <p:cxnSp>
        <p:nvCxnSpPr>
          <p:cNvPr id="7" name="Gerader Verbinder 6">
            <a:extLst>
              <a:ext uri="{FF2B5EF4-FFF2-40B4-BE49-F238E27FC236}">
                <a16:creationId xmlns:a16="http://schemas.microsoft.com/office/drawing/2014/main" id="{13E64745-F303-5084-A370-F2E759870FB1}"/>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1760491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08D0FA-280D-B4D7-FC2E-4D5AF6A2ADC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F3B7537-D512-408A-7930-0E00AB483B44}"/>
              </a:ext>
            </a:extLst>
          </p:cNvPr>
          <p:cNvSpPr>
            <a:spLocks noGrp="1"/>
          </p:cNvSpPr>
          <p:nvPr>
            <p:ph type="title"/>
          </p:nvPr>
        </p:nvSpPr>
        <p:spPr>
          <a:xfrm>
            <a:off x="567751" y="283500"/>
            <a:ext cx="7560000" cy="468000"/>
          </a:xfrm>
        </p:spPr>
        <p:txBody>
          <a:bodyPr/>
          <a:lstStyle/>
          <a:p>
            <a:pPr algn="ctr"/>
            <a:r>
              <a:rPr lang="de-DE" sz="2400" b="1" dirty="0">
                <a:solidFill>
                  <a:schemeClr val="accent3">
                    <a:lumMod val="75000"/>
                  </a:schemeClr>
                </a:solidFill>
              </a:rPr>
              <a:t>2. Grundlegendes zur GTM</a:t>
            </a:r>
            <a:br>
              <a:rPr lang="de-DE" sz="2400" b="1" dirty="0">
                <a:solidFill>
                  <a:schemeClr val="tx2">
                    <a:lumMod val="90000"/>
                    <a:lumOff val="10000"/>
                  </a:schemeClr>
                </a:solidFill>
              </a:rPr>
            </a:br>
            <a:endParaRPr lang="de-DE" sz="2400" b="1" dirty="0">
              <a:solidFill>
                <a:schemeClr val="accent3">
                  <a:lumMod val="75000"/>
                </a:schemeClr>
              </a:solidFill>
            </a:endParaRPr>
          </a:p>
        </p:txBody>
      </p:sp>
      <p:sp>
        <p:nvSpPr>
          <p:cNvPr id="3" name="Inhaltsplatzhalter 2">
            <a:extLst>
              <a:ext uri="{FF2B5EF4-FFF2-40B4-BE49-F238E27FC236}">
                <a16:creationId xmlns:a16="http://schemas.microsoft.com/office/drawing/2014/main" id="{4B6DADE4-A174-931C-BF67-0D2088EAE836}"/>
              </a:ext>
            </a:extLst>
          </p:cNvPr>
          <p:cNvSpPr>
            <a:spLocks noGrp="1"/>
          </p:cNvSpPr>
          <p:nvPr>
            <p:ph idx="1"/>
          </p:nvPr>
        </p:nvSpPr>
        <p:spPr>
          <a:xfrm>
            <a:off x="450000" y="1278664"/>
            <a:ext cx="8244472" cy="2936386"/>
          </a:xfrm>
        </p:spPr>
        <p:txBody>
          <a:bodyPr/>
          <a:lstStyle/>
          <a:p>
            <a:pPr marL="285750" indent="-285750" algn="just">
              <a:lnSpc>
                <a:spcPct val="100000"/>
              </a:lnSpc>
              <a:spcAft>
                <a:spcPts val="0"/>
              </a:spcAft>
              <a:buSzPct val="100000"/>
              <a:buFont typeface="Arial" panose="020B0604020202020204" pitchFamily="34" charset="0"/>
              <a:buChar char="•"/>
            </a:pPr>
            <a:r>
              <a:rPr lang="de-DE" sz="1800" b="0" dirty="0"/>
              <a:t>eingeführt von Glaser &amp; </a:t>
            </a:r>
            <a:r>
              <a:rPr lang="de-DE" sz="1800" b="0" dirty="0" err="1"/>
              <a:t>Strauss</a:t>
            </a:r>
            <a:r>
              <a:rPr lang="de-DE" sz="1800" b="0" dirty="0"/>
              <a:t> (The Discovery </a:t>
            </a:r>
            <a:r>
              <a:rPr lang="de-DE" sz="1800" b="0" dirty="0" err="1"/>
              <a:t>of</a:t>
            </a:r>
            <a:r>
              <a:rPr lang="de-DE" sz="1800" b="0" dirty="0"/>
              <a:t> </a:t>
            </a:r>
            <a:r>
              <a:rPr lang="de-DE" sz="1800" b="0" dirty="0" err="1"/>
              <a:t>Grounded</a:t>
            </a:r>
            <a:r>
              <a:rPr lang="de-DE" sz="1800" b="0" dirty="0"/>
              <a:t> Theory, 1967)</a:t>
            </a:r>
          </a:p>
          <a:p>
            <a:pPr marL="285750" indent="-285750" algn="just">
              <a:lnSpc>
                <a:spcPct val="100000"/>
              </a:lnSpc>
              <a:spcAft>
                <a:spcPts val="0"/>
              </a:spcAft>
              <a:buSzPct val="100000"/>
              <a:buFont typeface="Arial" panose="020B0604020202020204" pitchFamily="34" charset="0"/>
              <a:buChar char="•"/>
            </a:pPr>
            <a:r>
              <a:rPr lang="de-DE" sz="1800" b="0" dirty="0" err="1">
                <a:solidFill>
                  <a:schemeClr val="tx2">
                    <a:lumMod val="90000"/>
                    <a:lumOff val="10000"/>
                  </a:schemeClr>
                </a:solidFill>
              </a:rPr>
              <a:t>Grounded</a:t>
            </a:r>
            <a:r>
              <a:rPr lang="de-DE" sz="1800" b="0" dirty="0">
                <a:solidFill>
                  <a:schemeClr val="tx2">
                    <a:lumMod val="90000"/>
                    <a:lumOff val="10000"/>
                  </a:schemeClr>
                </a:solidFill>
              </a:rPr>
              <a:t>-Theory-</a:t>
            </a:r>
            <a:r>
              <a:rPr lang="de-DE" sz="1800" b="0" dirty="0" err="1">
                <a:solidFill>
                  <a:schemeClr val="tx2">
                    <a:lumMod val="90000"/>
                    <a:lumOff val="10000"/>
                  </a:schemeClr>
                </a:solidFill>
              </a:rPr>
              <a:t>Metholology</a:t>
            </a:r>
            <a:r>
              <a:rPr lang="de-DE" sz="1800" b="0" dirty="0">
                <a:solidFill>
                  <a:schemeClr val="tx2">
                    <a:lumMod val="90000"/>
                    <a:lumOff val="10000"/>
                  </a:schemeClr>
                </a:solidFill>
              </a:rPr>
              <a:t> </a:t>
            </a:r>
            <a:r>
              <a:rPr lang="de-DE" sz="1800" b="0" dirty="0">
                <a:solidFill>
                  <a:schemeClr val="tx2">
                    <a:lumMod val="90000"/>
                    <a:lumOff val="10000"/>
                  </a:schemeClr>
                </a:solidFill>
                <a:sym typeface="Wingdings" panose="05000000000000000000" pitchFamily="2" charset="2"/>
              </a:rPr>
              <a:t> „gegenstandsbezogene Theoriebildung“ o. „datengestützte Theoriebildung“</a:t>
            </a:r>
          </a:p>
          <a:p>
            <a:pPr marL="285750" indent="-285750" algn="just">
              <a:lnSpc>
                <a:spcPct val="100000"/>
              </a:lnSpc>
              <a:spcAft>
                <a:spcPts val="0"/>
              </a:spcAft>
              <a:buSzPct val="100000"/>
              <a:buFont typeface="Arial" panose="020B0604020202020204" pitchFamily="34" charset="0"/>
              <a:buChar char="•"/>
            </a:pPr>
            <a:r>
              <a:rPr lang="de-DE" sz="1800" b="0" dirty="0">
                <a:solidFill>
                  <a:schemeClr val="tx2">
                    <a:lumMod val="90000"/>
                    <a:lumOff val="10000"/>
                  </a:schemeClr>
                </a:solidFill>
                <a:sym typeface="Wingdings" panose="05000000000000000000" pitchFamily="2" charset="2"/>
              </a:rPr>
              <a:t>„</a:t>
            </a:r>
            <a:r>
              <a:rPr lang="de-DE" sz="1800" b="0" dirty="0" err="1">
                <a:solidFill>
                  <a:schemeClr val="tx2">
                    <a:lumMod val="90000"/>
                    <a:lumOff val="10000"/>
                  </a:schemeClr>
                </a:solidFill>
                <a:sym typeface="Wingdings" panose="05000000000000000000" pitchFamily="2" charset="2"/>
              </a:rPr>
              <a:t>grounded</a:t>
            </a:r>
            <a:r>
              <a:rPr lang="de-DE" sz="1800" b="0" dirty="0">
                <a:solidFill>
                  <a:schemeClr val="tx2">
                    <a:lumMod val="90000"/>
                    <a:lumOff val="10000"/>
                  </a:schemeClr>
                </a:solidFill>
                <a:sym typeface="Wingdings" panose="05000000000000000000" pitchFamily="2" charset="2"/>
              </a:rPr>
              <a:t>“ soll </a:t>
            </a:r>
            <a:r>
              <a:rPr lang="de-DE" sz="1800" b="0" dirty="0" err="1">
                <a:solidFill>
                  <a:schemeClr val="tx2">
                    <a:lumMod val="90000"/>
                    <a:lumOff val="10000"/>
                  </a:schemeClr>
                </a:solidFill>
                <a:sym typeface="Wingdings" panose="05000000000000000000" pitchFamily="2" charset="2"/>
              </a:rPr>
              <a:t>a.d.</a:t>
            </a:r>
            <a:r>
              <a:rPr lang="de-DE" sz="1800" b="0" dirty="0">
                <a:solidFill>
                  <a:schemeClr val="tx2">
                    <a:lumMod val="90000"/>
                    <a:lumOff val="10000"/>
                  </a:schemeClr>
                </a:solidFill>
                <a:sym typeface="Wingdings" panose="05000000000000000000" pitchFamily="2" charset="2"/>
              </a:rPr>
              <a:t> Verankerung der Theoriebildung </a:t>
            </a:r>
            <a:r>
              <a:rPr lang="de-DE" sz="1800" b="0" dirty="0" err="1">
                <a:solidFill>
                  <a:schemeClr val="tx2">
                    <a:lumMod val="90000"/>
                    <a:lumOff val="10000"/>
                  </a:schemeClr>
                </a:solidFill>
                <a:sym typeface="Wingdings" panose="05000000000000000000" pitchFamily="2" charset="2"/>
              </a:rPr>
              <a:t>i.d</a:t>
            </a:r>
            <a:r>
              <a:rPr lang="de-DE" sz="1800" b="0" dirty="0">
                <a:solidFill>
                  <a:schemeClr val="tx2">
                    <a:lumMod val="90000"/>
                    <a:lumOff val="10000"/>
                  </a:schemeClr>
                </a:solidFill>
                <a:sym typeface="Wingdings" panose="05000000000000000000" pitchFamily="2" charset="2"/>
              </a:rPr>
              <a:t>. Empirie (also den Daten) hinweisen  </a:t>
            </a:r>
            <a:r>
              <a:rPr lang="de-DE" sz="1800" b="0" i="1" dirty="0">
                <a:solidFill>
                  <a:schemeClr val="tx2">
                    <a:lumMod val="90000"/>
                    <a:lumOff val="10000"/>
                  </a:schemeClr>
                </a:solidFill>
                <a:sym typeface="Wingdings" panose="05000000000000000000" pitchFamily="2" charset="2"/>
              </a:rPr>
              <a:t>„Entdeckung von Theorie </a:t>
            </a:r>
            <a:r>
              <a:rPr lang="de-DE" sz="1800" b="0" i="1" dirty="0" err="1">
                <a:solidFill>
                  <a:schemeClr val="tx2">
                    <a:lumMod val="90000"/>
                    <a:lumOff val="10000"/>
                  </a:schemeClr>
                </a:solidFill>
                <a:sym typeface="Wingdings" panose="05000000000000000000" pitchFamily="2" charset="2"/>
              </a:rPr>
              <a:t>a.d.</a:t>
            </a:r>
            <a:r>
              <a:rPr lang="de-DE" sz="1800" b="0" i="1" dirty="0">
                <a:solidFill>
                  <a:schemeClr val="tx2">
                    <a:lumMod val="90000"/>
                    <a:lumOff val="10000"/>
                  </a:schemeClr>
                </a:solidFill>
                <a:sym typeface="Wingdings" panose="05000000000000000000" pitchFamily="2" charset="2"/>
              </a:rPr>
              <a:t> Grundlage von Daten“</a:t>
            </a:r>
          </a:p>
          <a:p>
            <a:pPr marL="285750" indent="-285750" algn="just">
              <a:lnSpc>
                <a:spcPct val="100000"/>
              </a:lnSpc>
              <a:spcAft>
                <a:spcPts val="0"/>
              </a:spcAft>
              <a:buSzPct val="100000"/>
              <a:buFont typeface="Arial" panose="020B0604020202020204" pitchFamily="34" charset="0"/>
              <a:buChar char="•"/>
            </a:pPr>
            <a:r>
              <a:rPr lang="de-DE" sz="1800" b="0" dirty="0">
                <a:solidFill>
                  <a:schemeClr val="tx2">
                    <a:lumMod val="90000"/>
                    <a:lumOff val="10000"/>
                  </a:schemeClr>
                </a:solidFill>
                <a:sym typeface="Wingdings" panose="05000000000000000000" pitchFamily="2" charset="2"/>
              </a:rPr>
              <a:t>qualitatives Forschungsprogramm</a:t>
            </a:r>
          </a:p>
          <a:p>
            <a:pPr marL="285750" indent="-285750" algn="just">
              <a:lnSpc>
                <a:spcPct val="100000"/>
              </a:lnSpc>
              <a:spcAft>
                <a:spcPts val="0"/>
              </a:spcAft>
              <a:buSzPct val="100000"/>
              <a:buFont typeface="Arial" panose="020B0604020202020204" pitchFamily="34" charset="0"/>
              <a:buChar char="•"/>
            </a:pPr>
            <a:r>
              <a:rPr lang="de-DE" sz="1800" b="0" dirty="0" err="1">
                <a:solidFill>
                  <a:schemeClr val="tx2">
                    <a:lumMod val="90000"/>
                    <a:lumOff val="10000"/>
                  </a:schemeClr>
                </a:solidFill>
                <a:sym typeface="Wingdings" panose="05000000000000000000" pitchFamily="2" charset="2"/>
              </a:rPr>
              <a:t>i.d</a:t>
            </a:r>
            <a:r>
              <a:rPr lang="de-DE" sz="1800" b="0" dirty="0">
                <a:solidFill>
                  <a:schemeClr val="tx2">
                    <a:lumMod val="90000"/>
                    <a:lumOff val="10000"/>
                  </a:schemeClr>
                </a:solidFill>
                <a:sym typeface="Wingdings" panose="05000000000000000000" pitchFamily="2" charset="2"/>
              </a:rPr>
              <a:t>. GT geht es nicht bloß darum, eine Theorie </a:t>
            </a:r>
            <a:r>
              <a:rPr lang="de-DE" sz="1800" b="0" dirty="0" err="1">
                <a:solidFill>
                  <a:schemeClr val="tx2">
                    <a:lumMod val="90000"/>
                    <a:lumOff val="10000"/>
                  </a:schemeClr>
                </a:solidFill>
                <a:sym typeface="Wingdings" panose="05000000000000000000" pitchFamily="2" charset="2"/>
              </a:rPr>
              <a:t>a.d.</a:t>
            </a:r>
            <a:r>
              <a:rPr lang="de-DE" sz="1800" b="0" dirty="0">
                <a:solidFill>
                  <a:schemeClr val="tx2">
                    <a:lumMod val="90000"/>
                    <a:lumOff val="10000"/>
                  </a:schemeClr>
                </a:solidFill>
                <a:sym typeface="Wingdings" panose="05000000000000000000" pitchFamily="2" charset="2"/>
              </a:rPr>
              <a:t> Daten zu erarbeiten, sondern v.a. um einen </a:t>
            </a:r>
            <a:r>
              <a:rPr lang="de-DE" sz="1800" dirty="0">
                <a:solidFill>
                  <a:schemeClr val="tx2">
                    <a:lumMod val="90000"/>
                    <a:lumOff val="10000"/>
                  </a:schemeClr>
                </a:solidFill>
                <a:sym typeface="Wingdings" panose="05000000000000000000" pitchFamily="2" charset="2"/>
              </a:rPr>
              <a:t>Forschungsstil</a:t>
            </a:r>
            <a:r>
              <a:rPr lang="de-DE" sz="1800" b="0" dirty="0">
                <a:solidFill>
                  <a:schemeClr val="tx2">
                    <a:lumMod val="90000"/>
                    <a:lumOff val="10000"/>
                  </a:schemeClr>
                </a:solidFill>
                <a:sym typeface="Wingdings" panose="05000000000000000000" pitchFamily="2" charset="2"/>
              </a:rPr>
              <a:t> </a:t>
            </a:r>
          </a:p>
          <a:p>
            <a:pPr marL="285750" indent="-285750" algn="just">
              <a:lnSpc>
                <a:spcPct val="100000"/>
              </a:lnSpc>
              <a:spcAft>
                <a:spcPts val="0"/>
              </a:spcAft>
              <a:buSzPct val="100000"/>
              <a:buFont typeface="Arial" panose="020B0604020202020204" pitchFamily="34" charset="0"/>
              <a:buChar char="•"/>
            </a:pPr>
            <a:r>
              <a:rPr lang="de-DE" sz="1800" b="0" dirty="0">
                <a:solidFill>
                  <a:schemeClr val="tx2">
                    <a:lumMod val="90000"/>
                    <a:lumOff val="10000"/>
                  </a:schemeClr>
                </a:solidFill>
                <a:sym typeface="Wingdings" panose="05000000000000000000" pitchFamily="2" charset="2"/>
              </a:rPr>
              <a:t>Ziel sind nicht Großtheorien (</a:t>
            </a:r>
            <a:r>
              <a:rPr lang="de-DE" sz="1800" b="0" dirty="0" err="1">
                <a:solidFill>
                  <a:schemeClr val="tx2">
                    <a:lumMod val="90000"/>
                    <a:lumOff val="10000"/>
                  </a:schemeClr>
                </a:solidFill>
                <a:sym typeface="Wingdings" panose="05000000000000000000" pitchFamily="2" charset="2"/>
              </a:rPr>
              <a:t>grand</a:t>
            </a:r>
            <a:r>
              <a:rPr lang="de-DE" sz="1800" b="0" dirty="0">
                <a:solidFill>
                  <a:schemeClr val="tx2">
                    <a:lumMod val="90000"/>
                    <a:lumOff val="10000"/>
                  </a:schemeClr>
                </a:solidFill>
                <a:sym typeface="Wingdings" panose="05000000000000000000" pitchFamily="2" charset="2"/>
              </a:rPr>
              <a:t> </a:t>
            </a:r>
            <a:r>
              <a:rPr lang="de-DE" sz="1800" b="0" dirty="0" err="1">
                <a:solidFill>
                  <a:schemeClr val="tx2">
                    <a:lumMod val="90000"/>
                    <a:lumOff val="10000"/>
                  </a:schemeClr>
                </a:solidFill>
                <a:sym typeface="Wingdings" panose="05000000000000000000" pitchFamily="2" charset="2"/>
              </a:rPr>
              <a:t>theories</a:t>
            </a:r>
            <a:r>
              <a:rPr lang="de-DE" sz="1800" b="0" dirty="0">
                <a:solidFill>
                  <a:schemeClr val="tx2">
                    <a:lumMod val="90000"/>
                    <a:lumOff val="10000"/>
                  </a:schemeClr>
                </a:solidFill>
                <a:sym typeface="Wingdings" panose="05000000000000000000" pitchFamily="2" charset="2"/>
              </a:rPr>
              <a:t>), sondern Theorien mittlerer Reichweite (</a:t>
            </a:r>
            <a:r>
              <a:rPr lang="de-DE" sz="1800" dirty="0" err="1">
                <a:solidFill>
                  <a:schemeClr val="tx2">
                    <a:lumMod val="90000"/>
                    <a:lumOff val="10000"/>
                  </a:schemeClr>
                </a:solidFill>
                <a:sym typeface="Wingdings" panose="05000000000000000000" pitchFamily="2" charset="2"/>
              </a:rPr>
              <a:t>middle</a:t>
            </a:r>
            <a:r>
              <a:rPr lang="de-DE" sz="1800" dirty="0">
                <a:solidFill>
                  <a:schemeClr val="tx2">
                    <a:lumMod val="90000"/>
                    <a:lumOff val="10000"/>
                  </a:schemeClr>
                </a:solidFill>
                <a:sym typeface="Wingdings" panose="05000000000000000000" pitchFamily="2" charset="2"/>
              </a:rPr>
              <a:t> </a:t>
            </a:r>
            <a:r>
              <a:rPr lang="de-DE" sz="1800" dirty="0" err="1">
                <a:solidFill>
                  <a:schemeClr val="tx2">
                    <a:lumMod val="90000"/>
                    <a:lumOff val="10000"/>
                  </a:schemeClr>
                </a:solidFill>
                <a:sym typeface="Wingdings" panose="05000000000000000000" pitchFamily="2" charset="2"/>
              </a:rPr>
              <a:t>range</a:t>
            </a:r>
            <a:r>
              <a:rPr lang="de-DE" sz="1800" dirty="0">
                <a:solidFill>
                  <a:schemeClr val="tx2">
                    <a:lumMod val="90000"/>
                    <a:lumOff val="10000"/>
                  </a:schemeClr>
                </a:solidFill>
                <a:sym typeface="Wingdings" panose="05000000000000000000" pitchFamily="2" charset="2"/>
              </a:rPr>
              <a:t> </a:t>
            </a:r>
            <a:r>
              <a:rPr lang="de-DE" sz="1800" dirty="0" err="1">
                <a:solidFill>
                  <a:schemeClr val="tx2">
                    <a:lumMod val="90000"/>
                    <a:lumOff val="10000"/>
                  </a:schemeClr>
                </a:solidFill>
                <a:sym typeface="Wingdings" panose="05000000000000000000" pitchFamily="2" charset="2"/>
              </a:rPr>
              <a:t>theories</a:t>
            </a:r>
            <a:r>
              <a:rPr lang="de-DE" sz="1800" b="0" dirty="0">
                <a:solidFill>
                  <a:schemeClr val="tx2">
                    <a:lumMod val="90000"/>
                    <a:lumOff val="10000"/>
                  </a:schemeClr>
                </a:solidFill>
                <a:sym typeface="Wingdings" panose="05000000000000000000" pitchFamily="2" charset="2"/>
              </a:rPr>
              <a:t>) (R. K. Merton)</a:t>
            </a:r>
          </a:p>
          <a:p>
            <a:pPr algn="just">
              <a:lnSpc>
                <a:spcPct val="100000"/>
              </a:lnSpc>
              <a:spcAft>
                <a:spcPts val="0"/>
              </a:spcAft>
              <a:buSzPct val="100000"/>
            </a:pPr>
            <a:endParaRPr lang="de-DE" sz="1400" b="0" dirty="0">
              <a:solidFill>
                <a:schemeClr val="tx2">
                  <a:lumMod val="90000"/>
                  <a:lumOff val="10000"/>
                </a:schemeClr>
              </a:solidFill>
              <a:sym typeface="Wingdings" panose="05000000000000000000" pitchFamily="2" charset="2"/>
            </a:endParaRPr>
          </a:p>
        </p:txBody>
      </p:sp>
      <p:sp>
        <p:nvSpPr>
          <p:cNvPr id="4" name="Fußzeilenplatzhalter 3">
            <a:extLst>
              <a:ext uri="{FF2B5EF4-FFF2-40B4-BE49-F238E27FC236}">
                <a16:creationId xmlns:a16="http://schemas.microsoft.com/office/drawing/2014/main" id="{B6A1BCEE-1A6E-645B-6B18-DC51BB4CC9D0}"/>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E474163D-1178-898D-65DB-43B4283835DA}"/>
              </a:ext>
            </a:extLst>
          </p:cNvPr>
          <p:cNvSpPr>
            <a:spLocks noGrp="1"/>
          </p:cNvSpPr>
          <p:nvPr>
            <p:ph type="sldNum" sz="quarter" idx="12"/>
          </p:nvPr>
        </p:nvSpPr>
        <p:spPr/>
        <p:txBody>
          <a:bodyPr/>
          <a:lstStyle/>
          <a:p>
            <a:fld id="{6C8FC03C-C266-4645-ABC5-645062898383}" type="slidenum">
              <a:rPr lang="de-DE" smtClean="0"/>
              <a:pPr/>
              <a:t>4</a:t>
            </a:fld>
            <a:r>
              <a:rPr lang="de-DE"/>
              <a:t> </a:t>
            </a:r>
            <a:endParaRPr lang="de-DE" dirty="0"/>
          </a:p>
        </p:txBody>
      </p:sp>
      <p:cxnSp>
        <p:nvCxnSpPr>
          <p:cNvPr id="7" name="Gerader Verbinder 6">
            <a:extLst>
              <a:ext uri="{FF2B5EF4-FFF2-40B4-BE49-F238E27FC236}">
                <a16:creationId xmlns:a16="http://schemas.microsoft.com/office/drawing/2014/main" id="{CA3E40E7-FFC3-28B8-ADF0-35924E308758}"/>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23140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065146-B5DD-7B06-3FE7-0E68816A609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4F27F65-0BA1-FD64-15DD-941AA895C24C}"/>
              </a:ext>
            </a:extLst>
          </p:cNvPr>
          <p:cNvSpPr>
            <a:spLocks noGrp="1"/>
          </p:cNvSpPr>
          <p:nvPr>
            <p:ph type="title"/>
          </p:nvPr>
        </p:nvSpPr>
        <p:spPr>
          <a:xfrm>
            <a:off x="567751" y="323332"/>
            <a:ext cx="7560000" cy="468000"/>
          </a:xfrm>
        </p:spPr>
        <p:txBody>
          <a:bodyPr/>
          <a:lstStyle/>
          <a:p>
            <a:pPr algn="ctr"/>
            <a:r>
              <a:rPr lang="de-DE" sz="2400" b="1" dirty="0">
                <a:solidFill>
                  <a:schemeClr val="accent3">
                    <a:lumMod val="75000"/>
                  </a:schemeClr>
                </a:solidFill>
              </a:rPr>
              <a:t>Qualitativer Forschungsstill der GTM</a:t>
            </a:r>
          </a:p>
        </p:txBody>
      </p:sp>
      <p:sp>
        <p:nvSpPr>
          <p:cNvPr id="3" name="Inhaltsplatzhalter 2">
            <a:extLst>
              <a:ext uri="{FF2B5EF4-FFF2-40B4-BE49-F238E27FC236}">
                <a16:creationId xmlns:a16="http://schemas.microsoft.com/office/drawing/2014/main" id="{1470A188-F74C-E610-2496-2F26422C54A3}"/>
              </a:ext>
            </a:extLst>
          </p:cNvPr>
          <p:cNvSpPr>
            <a:spLocks noGrp="1"/>
          </p:cNvSpPr>
          <p:nvPr>
            <p:ph idx="1"/>
          </p:nvPr>
        </p:nvSpPr>
        <p:spPr>
          <a:xfrm>
            <a:off x="447701" y="1463381"/>
            <a:ext cx="8244472" cy="2936386"/>
          </a:xfrm>
        </p:spPr>
        <p:txBody>
          <a:bodyPr/>
          <a:lstStyle/>
          <a:p>
            <a:pPr marL="285750" indent="-285750" algn="just">
              <a:lnSpc>
                <a:spcPct val="100000"/>
              </a:lnSpc>
              <a:spcAft>
                <a:spcPts val="0"/>
              </a:spcAft>
              <a:buSzPct val="100000"/>
              <a:buFont typeface="Arial" panose="020B0604020202020204" pitchFamily="34" charset="0"/>
              <a:buChar char="•"/>
            </a:pPr>
            <a:r>
              <a:rPr lang="de-DE" sz="1800" b="0" dirty="0">
                <a:solidFill>
                  <a:schemeClr val="tx2">
                    <a:lumMod val="90000"/>
                    <a:lumOff val="10000"/>
                  </a:schemeClr>
                </a:solidFill>
              </a:rPr>
              <a:t>GTM ist nicht als spezifische Methode zu verstehen, sondern als grundlegendes Prinzip der Erhebung und Analyse, d.h. Interpretation qualitativer Daten</a:t>
            </a:r>
          </a:p>
          <a:p>
            <a:pPr marL="285750" indent="-285750" algn="just">
              <a:lnSpc>
                <a:spcPct val="100000"/>
              </a:lnSpc>
              <a:spcAft>
                <a:spcPts val="0"/>
              </a:spcAft>
              <a:buSzPct val="100000"/>
              <a:buFont typeface="Arial" panose="020B0604020202020204" pitchFamily="34" charset="0"/>
              <a:buChar char="•"/>
            </a:pPr>
            <a:r>
              <a:rPr lang="de-DE" sz="1800" b="0" dirty="0">
                <a:solidFill>
                  <a:schemeClr val="tx2">
                    <a:lumMod val="90000"/>
                    <a:lumOff val="10000"/>
                  </a:schemeClr>
                </a:solidFill>
              </a:rPr>
              <a:t>GTM verfolgt das Ziel, eine gegenstandsverankerte Theorie </a:t>
            </a:r>
            <a:r>
              <a:rPr lang="de-DE" sz="1800" b="0" dirty="0" err="1">
                <a:solidFill>
                  <a:schemeClr val="tx2">
                    <a:lumMod val="90000"/>
                    <a:lumOff val="10000"/>
                  </a:schemeClr>
                </a:solidFill>
              </a:rPr>
              <a:t>a.d.</a:t>
            </a:r>
            <a:r>
              <a:rPr lang="de-DE" sz="1800" b="0" dirty="0">
                <a:solidFill>
                  <a:schemeClr val="tx2">
                    <a:lumMod val="90000"/>
                    <a:lumOff val="10000"/>
                  </a:schemeClr>
                </a:solidFill>
              </a:rPr>
              <a:t> erhobenen Daten zu entwickeln </a:t>
            </a:r>
            <a:r>
              <a:rPr lang="de-DE" sz="1800" b="0" dirty="0">
                <a:solidFill>
                  <a:schemeClr val="tx2">
                    <a:lumMod val="90000"/>
                    <a:lumOff val="10000"/>
                  </a:schemeClr>
                </a:solidFill>
                <a:sym typeface="Wingdings" panose="05000000000000000000" pitchFamily="2" charset="2"/>
              </a:rPr>
              <a:t> Vorgehen zeichnet sich dadurch aus, dass a) </a:t>
            </a:r>
            <a:r>
              <a:rPr lang="de-DE" sz="1800" dirty="0">
                <a:solidFill>
                  <a:schemeClr val="tx2">
                    <a:lumMod val="90000"/>
                    <a:lumOff val="10000"/>
                  </a:schemeClr>
                </a:solidFill>
                <a:sym typeface="Wingdings" panose="05000000000000000000" pitchFamily="2" charset="2"/>
              </a:rPr>
              <a:t>kodierend </a:t>
            </a:r>
            <a:r>
              <a:rPr lang="de-DE" sz="1800" b="0" dirty="0">
                <a:solidFill>
                  <a:schemeClr val="tx2">
                    <a:lumMod val="90000"/>
                    <a:lumOff val="10000"/>
                  </a:schemeClr>
                </a:solidFill>
                <a:sym typeface="Wingdings" panose="05000000000000000000" pitchFamily="2" charset="2"/>
              </a:rPr>
              <a:t>vorgegangen wird und es b) einer </a:t>
            </a:r>
            <a:r>
              <a:rPr lang="de-DE" sz="1800" dirty="0">
                <a:solidFill>
                  <a:schemeClr val="tx2">
                    <a:lumMod val="90000"/>
                    <a:lumOff val="10000"/>
                  </a:schemeClr>
                </a:solidFill>
                <a:sym typeface="Wingdings" panose="05000000000000000000" pitchFamily="2" charset="2"/>
              </a:rPr>
              <a:t>zirkulären Logik </a:t>
            </a:r>
            <a:r>
              <a:rPr lang="de-DE" sz="1800" b="0" dirty="0">
                <a:solidFill>
                  <a:schemeClr val="tx2">
                    <a:lumMod val="90000"/>
                    <a:lumOff val="10000"/>
                  </a:schemeClr>
                </a:solidFill>
                <a:sym typeface="Wingdings" panose="05000000000000000000" pitchFamily="2" charset="2"/>
              </a:rPr>
              <a:t>folgt</a:t>
            </a:r>
          </a:p>
          <a:p>
            <a:pPr marL="285750" indent="-285750" algn="just">
              <a:lnSpc>
                <a:spcPct val="100000"/>
              </a:lnSpc>
              <a:spcAft>
                <a:spcPts val="0"/>
              </a:spcAft>
              <a:buSzPct val="100000"/>
              <a:buFont typeface="Arial" panose="020B0604020202020204" pitchFamily="34" charset="0"/>
              <a:buChar char="•"/>
            </a:pPr>
            <a:r>
              <a:rPr lang="de-DE" sz="1800" b="0" dirty="0">
                <a:solidFill>
                  <a:schemeClr val="tx2">
                    <a:lumMod val="90000"/>
                    <a:lumOff val="10000"/>
                  </a:schemeClr>
                </a:solidFill>
                <a:sym typeface="Wingdings" panose="05000000000000000000" pitchFamily="2" charset="2"/>
              </a:rPr>
              <a:t>Ablauf ist also </a:t>
            </a:r>
            <a:r>
              <a:rPr lang="de-DE" sz="1800" dirty="0">
                <a:solidFill>
                  <a:schemeClr val="tx2">
                    <a:lumMod val="90000"/>
                    <a:lumOff val="10000"/>
                  </a:schemeClr>
                </a:solidFill>
                <a:sym typeface="Wingdings" panose="05000000000000000000" pitchFamily="2" charset="2"/>
              </a:rPr>
              <a:t>nicht linear</a:t>
            </a:r>
            <a:r>
              <a:rPr lang="de-DE" sz="1800" b="0" dirty="0">
                <a:solidFill>
                  <a:schemeClr val="tx2">
                    <a:lumMod val="90000"/>
                    <a:lumOff val="10000"/>
                  </a:schemeClr>
                </a:solidFill>
                <a:sym typeface="Wingdings" panose="05000000000000000000" pitchFamily="2" charset="2"/>
              </a:rPr>
              <a:t>, sondern Phasen der Datenerhebung und –</a:t>
            </a:r>
            <a:r>
              <a:rPr lang="de-DE" sz="1800" b="0" dirty="0" err="1">
                <a:solidFill>
                  <a:schemeClr val="tx2">
                    <a:lumMod val="90000"/>
                    <a:lumOff val="10000"/>
                  </a:schemeClr>
                </a:solidFill>
                <a:sym typeface="Wingdings" panose="05000000000000000000" pitchFamily="2" charset="2"/>
              </a:rPr>
              <a:t>auswertung</a:t>
            </a:r>
            <a:r>
              <a:rPr lang="de-DE" sz="1800" b="0" dirty="0">
                <a:solidFill>
                  <a:schemeClr val="tx2">
                    <a:lumMod val="90000"/>
                    <a:lumOff val="10000"/>
                  </a:schemeClr>
                </a:solidFill>
                <a:sym typeface="Wingdings" panose="05000000000000000000" pitchFamily="2" charset="2"/>
              </a:rPr>
              <a:t> finden </a:t>
            </a:r>
            <a:r>
              <a:rPr lang="de-DE" sz="1800" dirty="0">
                <a:solidFill>
                  <a:schemeClr val="tx2">
                    <a:lumMod val="90000"/>
                    <a:lumOff val="10000"/>
                  </a:schemeClr>
                </a:solidFill>
                <a:sym typeface="Wingdings" panose="05000000000000000000" pitchFamily="2" charset="2"/>
              </a:rPr>
              <a:t>parallel</a:t>
            </a:r>
            <a:r>
              <a:rPr lang="de-DE" sz="1800" b="0" dirty="0">
                <a:solidFill>
                  <a:schemeClr val="tx2">
                    <a:lumMod val="90000"/>
                    <a:lumOff val="10000"/>
                  </a:schemeClr>
                </a:solidFill>
                <a:sym typeface="Wingdings" panose="05000000000000000000" pitchFamily="2" charset="2"/>
              </a:rPr>
              <a:t> statt / wechseln sich ab</a:t>
            </a:r>
          </a:p>
          <a:p>
            <a:pPr marL="285750" indent="-285750" algn="just">
              <a:lnSpc>
                <a:spcPct val="100000"/>
              </a:lnSpc>
              <a:spcAft>
                <a:spcPts val="0"/>
              </a:spcAft>
              <a:buSzPct val="100000"/>
              <a:buFont typeface="Arial" panose="020B0604020202020204" pitchFamily="34" charset="0"/>
              <a:buChar char="•"/>
            </a:pPr>
            <a:r>
              <a:rPr lang="de-DE" sz="1800" dirty="0">
                <a:solidFill>
                  <a:schemeClr val="tx2">
                    <a:lumMod val="90000"/>
                    <a:lumOff val="10000"/>
                  </a:schemeClr>
                </a:solidFill>
                <a:sym typeface="Wingdings" panose="05000000000000000000" pitchFamily="2" charset="2"/>
              </a:rPr>
              <a:t>Ziel: </a:t>
            </a:r>
            <a:r>
              <a:rPr lang="de-DE" sz="1800" b="0" dirty="0">
                <a:solidFill>
                  <a:schemeClr val="tx2">
                    <a:lumMod val="90000"/>
                    <a:lumOff val="10000"/>
                  </a:schemeClr>
                </a:solidFill>
                <a:sym typeface="Wingdings" panose="05000000000000000000" pitchFamily="2" charset="2"/>
              </a:rPr>
              <a:t>Entwicklung neuer Theorien</a:t>
            </a:r>
            <a:endParaRPr lang="de-DE" sz="18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8D694540-80AF-9FFD-B76C-E990E7E6EE82}"/>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D5AFDF2A-E6F5-E5A4-3543-3CF8382FED2D}"/>
              </a:ext>
            </a:extLst>
          </p:cNvPr>
          <p:cNvSpPr>
            <a:spLocks noGrp="1"/>
          </p:cNvSpPr>
          <p:nvPr>
            <p:ph type="sldNum" sz="quarter" idx="12"/>
          </p:nvPr>
        </p:nvSpPr>
        <p:spPr/>
        <p:txBody>
          <a:bodyPr/>
          <a:lstStyle/>
          <a:p>
            <a:fld id="{6C8FC03C-C266-4645-ABC5-645062898383}" type="slidenum">
              <a:rPr lang="de-DE" smtClean="0"/>
              <a:pPr/>
              <a:t>5</a:t>
            </a:fld>
            <a:r>
              <a:rPr lang="de-DE"/>
              <a:t> </a:t>
            </a:r>
            <a:endParaRPr lang="de-DE" dirty="0"/>
          </a:p>
        </p:txBody>
      </p:sp>
      <p:cxnSp>
        <p:nvCxnSpPr>
          <p:cNvPr id="7" name="Gerader Verbinder 6">
            <a:extLst>
              <a:ext uri="{FF2B5EF4-FFF2-40B4-BE49-F238E27FC236}">
                <a16:creationId xmlns:a16="http://schemas.microsoft.com/office/drawing/2014/main" id="{989554C9-3067-599B-34D7-F615BBCE0B2E}"/>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885252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1B3407-8519-D481-D3E9-4DB4462C77D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D056918-D763-129D-DB80-E041A381F32E}"/>
              </a:ext>
            </a:extLst>
          </p:cNvPr>
          <p:cNvSpPr>
            <a:spLocks noGrp="1"/>
          </p:cNvSpPr>
          <p:nvPr>
            <p:ph type="title"/>
          </p:nvPr>
        </p:nvSpPr>
        <p:spPr>
          <a:xfrm>
            <a:off x="567751" y="323332"/>
            <a:ext cx="7560000" cy="468000"/>
          </a:xfrm>
        </p:spPr>
        <p:txBody>
          <a:bodyPr/>
          <a:lstStyle/>
          <a:p>
            <a:pPr algn="ctr"/>
            <a:r>
              <a:rPr lang="de-DE" sz="3200" b="1" dirty="0">
                <a:solidFill>
                  <a:schemeClr val="accent3">
                    <a:lumMod val="75000"/>
                  </a:schemeClr>
                </a:solidFill>
              </a:rPr>
              <a:t>Zentrale Begriffe der GTM</a:t>
            </a:r>
          </a:p>
        </p:txBody>
      </p:sp>
      <p:sp>
        <p:nvSpPr>
          <p:cNvPr id="3" name="Inhaltsplatzhalter 2">
            <a:extLst>
              <a:ext uri="{FF2B5EF4-FFF2-40B4-BE49-F238E27FC236}">
                <a16:creationId xmlns:a16="http://schemas.microsoft.com/office/drawing/2014/main" id="{87FF5906-7872-E721-344E-40241D363F1E}"/>
              </a:ext>
            </a:extLst>
          </p:cNvPr>
          <p:cNvSpPr>
            <a:spLocks noGrp="1"/>
          </p:cNvSpPr>
          <p:nvPr>
            <p:ph idx="1"/>
          </p:nvPr>
        </p:nvSpPr>
        <p:spPr>
          <a:xfrm>
            <a:off x="461088" y="1431588"/>
            <a:ext cx="8244472" cy="2936386"/>
          </a:xfrm>
        </p:spPr>
        <p:txBody>
          <a:bodyPr/>
          <a:lstStyle/>
          <a:p>
            <a:pPr marL="342900" indent="-342900" algn="just">
              <a:lnSpc>
                <a:spcPct val="100000"/>
              </a:lnSpc>
              <a:spcAft>
                <a:spcPts val="0"/>
              </a:spcAft>
              <a:buSzPct val="100000"/>
              <a:buFont typeface="Arial" panose="020B0604020202020204" pitchFamily="34" charset="0"/>
              <a:buChar char="•"/>
            </a:pPr>
            <a:r>
              <a:rPr lang="de-DE" sz="2400" dirty="0">
                <a:solidFill>
                  <a:schemeClr val="tx2">
                    <a:lumMod val="90000"/>
                    <a:lumOff val="10000"/>
                  </a:schemeClr>
                </a:solidFill>
              </a:rPr>
              <a:t>„all </a:t>
            </a:r>
            <a:r>
              <a:rPr lang="de-DE" sz="2400" dirty="0" err="1">
                <a:solidFill>
                  <a:schemeClr val="tx2">
                    <a:lumMod val="90000"/>
                    <a:lumOff val="10000"/>
                  </a:schemeClr>
                </a:solidFill>
              </a:rPr>
              <a:t>is</a:t>
            </a:r>
            <a:r>
              <a:rPr lang="de-DE" sz="2400" dirty="0">
                <a:solidFill>
                  <a:schemeClr val="tx2">
                    <a:lumMod val="90000"/>
                    <a:lumOff val="10000"/>
                  </a:schemeClr>
                </a:solidFill>
              </a:rPr>
              <a:t> </a:t>
            </a:r>
            <a:r>
              <a:rPr lang="de-DE" sz="2400" dirty="0" err="1">
                <a:solidFill>
                  <a:schemeClr val="tx2">
                    <a:lumMod val="90000"/>
                    <a:lumOff val="10000"/>
                  </a:schemeClr>
                </a:solidFill>
              </a:rPr>
              <a:t>data</a:t>
            </a:r>
            <a:r>
              <a:rPr lang="de-DE" sz="2400" dirty="0">
                <a:solidFill>
                  <a:schemeClr val="tx2">
                    <a:lumMod val="90000"/>
                    <a:lumOff val="10000"/>
                  </a:schemeClr>
                </a:solidFill>
              </a:rPr>
              <a:t>“</a:t>
            </a:r>
          </a:p>
          <a:p>
            <a:pPr marL="342900" indent="-342900" algn="just">
              <a:lnSpc>
                <a:spcPct val="100000"/>
              </a:lnSpc>
              <a:spcAft>
                <a:spcPts val="0"/>
              </a:spcAft>
              <a:buSzPct val="100000"/>
              <a:buFont typeface="Arial" panose="020B0604020202020204" pitchFamily="34" charset="0"/>
              <a:buChar char="•"/>
            </a:pPr>
            <a:r>
              <a:rPr lang="de-DE" sz="2400" dirty="0" err="1">
                <a:solidFill>
                  <a:schemeClr val="tx2">
                    <a:lumMod val="90000"/>
                    <a:lumOff val="10000"/>
                  </a:schemeClr>
                </a:solidFill>
              </a:rPr>
              <a:t>theoretical</a:t>
            </a:r>
            <a:r>
              <a:rPr lang="de-DE" sz="2400" dirty="0">
                <a:solidFill>
                  <a:schemeClr val="tx2">
                    <a:lumMod val="90000"/>
                    <a:lumOff val="10000"/>
                  </a:schemeClr>
                </a:solidFill>
              </a:rPr>
              <a:t> </a:t>
            </a:r>
            <a:r>
              <a:rPr lang="de-DE" sz="2400" dirty="0" err="1">
                <a:solidFill>
                  <a:schemeClr val="tx2">
                    <a:lumMod val="90000"/>
                    <a:lumOff val="10000"/>
                  </a:schemeClr>
                </a:solidFill>
              </a:rPr>
              <a:t>sampling</a:t>
            </a:r>
            <a:r>
              <a:rPr lang="de-DE" sz="2400" dirty="0">
                <a:solidFill>
                  <a:schemeClr val="tx2">
                    <a:lumMod val="90000"/>
                    <a:lumOff val="10000"/>
                  </a:schemeClr>
                </a:solidFill>
              </a:rPr>
              <a:t> </a:t>
            </a:r>
            <a:r>
              <a:rPr lang="de-DE" sz="2400" b="0" dirty="0">
                <a:solidFill>
                  <a:schemeClr val="tx2">
                    <a:lumMod val="90000"/>
                    <a:lumOff val="10000"/>
                  </a:schemeClr>
                </a:solidFill>
              </a:rPr>
              <a:t>(</a:t>
            </a:r>
            <a:r>
              <a:rPr lang="de-DE" sz="2400" b="0" dirty="0">
                <a:solidFill>
                  <a:schemeClr val="tx2">
                    <a:lumMod val="90000"/>
                    <a:lumOff val="10000"/>
                  </a:schemeClr>
                </a:solidFill>
                <a:sym typeface="Wingdings" panose="05000000000000000000" pitchFamily="2" charset="2"/>
              </a:rPr>
              <a:t> theor. Sättigung)</a:t>
            </a:r>
            <a:endParaRPr lang="de-DE" sz="2400" dirty="0">
              <a:solidFill>
                <a:schemeClr val="tx2">
                  <a:lumMod val="90000"/>
                  <a:lumOff val="10000"/>
                </a:schemeClr>
              </a:solidFill>
            </a:endParaRPr>
          </a:p>
          <a:p>
            <a:pPr marL="342900" indent="-342900" algn="just">
              <a:lnSpc>
                <a:spcPct val="100000"/>
              </a:lnSpc>
              <a:spcAft>
                <a:spcPts val="0"/>
              </a:spcAft>
              <a:buSzPct val="100000"/>
              <a:buFont typeface="Arial" panose="020B0604020202020204" pitchFamily="34" charset="0"/>
              <a:buChar char="•"/>
            </a:pPr>
            <a:r>
              <a:rPr lang="de-DE" sz="2400" dirty="0">
                <a:solidFill>
                  <a:schemeClr val="tx2">
                    <a:lumMod val="90000"/>
                    <a:lumOff val="10000"/>
                  </a:schemeClr>
                </a:solidFill>
              </a:rPr>
              <a:t>Konzeptualisieren / Theorieentwicklung </a:t>
            </a:r>
            <a:r>
              <a:rPr lang="de-DE" sz="2400" b="0" dirty="0">
                <a:solidFill>
                  <a:schemeClr val="tx2">
                    <a:lumMod val="90000"/>
                    <a:lumOff val="10000"/>
                  </a:schemeClr>
                </a:solidFill>
              </a:rPr>
              <a:t>(</a:t>
            </a:r>
            <a:r>
              <a:rPr lang="de-DE" sz="2400" b="0" dirty="0">
                <a:solidFill>
                  <a:schemeClr val="tx2">
                    <a:lumMod val="90000"/>
                    <a:lumOff val="10000"/>
                  </a:schemeClr>
                </a:solidFill>
                <a:sym typeface="Wingdings" panose="05000000000000000000" pitchFamily="2" charset="2"/>
              </a:rPr>
              <a:t> theor. Sensibilität)</a:t>
            </a:r>
            <a:endParaRPr lang="de-DE" sz="2400" dirty="0">
              <a:solidFill>
                <a:schemeClr val="tx2">
                  <a:lumMod val="90000"/>
                  <a:lumOff val="10000"/>
                </a:schemeClr>
              </a:solidFill>
            </a:endParaRPr>
          </a:p>
          <a:p>
            <a:pPr marL="342900" indent="-342900" algn="just">
              <a:lnSpc>
                <a:spcPct val="100000"/>
              </a:lnSpc>
              <a:spcAft>
                <a:spcPts val="0"/>
              </a:spcAft>
              <a:buSzPct val="100000"/>
              <a:buFont typeface="Arial" panose="020B0604020202020204" pitchFamily="34" charset="0"/>
              <a:buChar char="•"/>
            </a:pPr>
            <a:r>
              <a:rPr lang="de-DE" sz="2400" dirty="0">
                <a:solidFill>
                  <a:schemeClr val="tx2">
                    <a:lumMod val="90000"/>
                    <a:lumOff val="10000"/>
                  </a:schemeClr>
                </a:solidFill>
              </a:rPr>
              <a:t>Vergleichsprozesse auf allen Ebenen </a:t>
            </a:r>
          </a:p>
          <a:p>
            <a:pPr marL="342900" indent="-342900" algn="just">
              <a:lnSpc>
                <a:spcPct val="100000"/>
              </a:lnSpc>
              <a:spcAft>
                <a:spcPts val="0"/>
              </a:spcAft>
              <a:buSzPct val="100000"/>
              <a:buFont typeface="Arial" panose="020B0604020202020204" pitchFamily="34" charset="0"/>
              <a:buChar char="•"/>
            </a:pPr>
            <a:r>
              <a:rPr lang="de-DE" sz="2400" dirty="0" err="1">
                <a:solidFill>
                  <a:schemeClr val="tx2">
                    <a:lumMod val="90000"/>
                    <a:lumOff val="10000"/>
                  </a:schemeClr>
                </a:solidFill>
              </a:rPr>
              <a:t>memo</a:t>
            </a:r>
            <a:r>
              <a:rPr lang="de-DE" sz="2400" dirty="0">
                <a:solidFill>
                  <a:schemeClr val="tx2">
                    <a:lumMod val="90000"/>
                    <a:lumOff val="10000"/>
                  </a:schemeClr>
                </a:solidFill>
              </a:rPr>
              <a:t> </a:t>
            </a:r>
            <a:r>
              <a:rPr lang="de-DE" sz="2400" dirty="0" err="1">
                <a:solidFill>
                  <a:schemeClr val="tx2">
                    <a:lumMod val="90000"/>
                    <a:lumOff val="10000"/>
                  </a:schemeClr>
                </a:solidFill>
              </a:rPr>
              <a:t>writing</a:t>
            </a:r>
            <a:r>
              <a:rPr lang="de-DE" sz="2400" dirty="0">
                <a:solidFill>
                  <a:schemeClr val="tx2">
                    <a:lumMod val="90000"/>
                    <a:lumOff val="10000"/>
                  </a:schemeClr>
                </a:solidFill>
              </a:rPr>
              <a:t> </a:t>
            </a:r>
          </a:p>
          <a:p>
            <a:pPr algn="just">
              <a:lnSpc>
                <a:spcPct val="100000"/>
              </a:lnSpc>
              <a:spcAft>
                <a:spcPts val="0"/>
              </a:spcAft>
              <a:buSzPct val="100000"/>
            </a:pPr>
            <a:endParaRPr lang="de-DE" sz="2400" dirty="0">
              <a:solidFill>
                <a:schemeClr val="tx2">
                  <a:lumMod val="90000"/>
                  <a:lumOff val="10000"/>
                </a:schemeClr>
              </a:solidFill>
            </a:endParaRPr>
          </a:p>
          <a:p>
            <a:pPr algn="just">
              <a:lnSpc>
                <a:spcPct val="100000"/>
              </a:lnSpc>
              <a:spcAft>
                <a:spcPts val="0"/>
              </a:spcAft>
              <a:buSzPct val="100000"/>
            </a:pPr>
            <a:endParaRPr lang="de-DE" sz="240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7FEE5DDF-9E6B-918A-7343-2E0335BA2EE7}"/>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0D58CC3F-901C-059E-D307-8094941BE1BB}"/>
              </a:ext>
            </a:extLst>
          </p:cNvPr>
          <p:cNvSpPr>
            <a:spLocks noGrp="1"/>
          </p:cNvSpPr>
          <p:nvPr>
            <p:ph type="sldNum" sz="quarter" idx="12"/>
          </p:nvPr>
        </p:nvSpPr>
        <p:spPr/>
        <p:txBody>
          <a:bodyPr/>
          <a:lstStyle/>
          <a:p>
            <a:fld id="{6C8FC03C-C266-4645-ABC5-645062898383}" type="slidenum">
              <a:rPr lang="de-DE" smtClean="0"/>
              <a:pPr/>
              <a:t>6</a:t>
            </a:fld>
            <a:r>
              <a:rPr lang="de-DE"/>
              <a:t> </a:t>
            </a:r>
            <a:endParaRPr lang="de-DE" dirty="0"/>
          </a:p>
        </p:txBody>
      </p:sp>
      <p:cxnSp>
        <p:nvCxnSpPr>
          <p:cNvPr id="7" name="Gerader Verbinder 6">
            <a:extLst>
              <a:ext uri="{FF2B5EF4-FFF2-40B4-BE49-F238E27FC236}">
                <a16:creationId xmlns:a16="http://schemas.microsoft.com/office/drawing/2014/main" id="{3456EA33-187E-6535-5534-5C1390E62DCC}"/>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594522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683889-59CC-219C-03C1-9333BE3D17E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5004D029-E64F-EB88-4132-72D677E83A1A}"/>
              </a:ext>
            </a:extLst>
          </p:cNvPr>
          <p:cNvSpPr>
            <a:spLocks noGrp="1"/>
          </p:cNvSpPr>
          <p:nvPr>
            <p:ph type="title"/>
          </p:nvPr>
        </p:nvSpPr>
        <p:spPr>
          <a:xfrm>
            <a:off x="567751" y="323332"/>
            <a:ext cx="7560000" cy="468000"/>
          </a:xfrm>
        </p:spPr>
        <p:txBody>
          <a:bodyPr/>
          <a:lstStyle/>
          <a:p>
            <a:pPr algn="ctr"/>
            <a:r>
              <a:rPr lang="de-DE" sz="3200" b="1" dirty="0">
                <a:solidFill>
                  <a:schemeClr val="accent3">
                    <a:lumMod val="75000"/>
                  </a:schemeClr>
                </a:solidFill>
              </a:rPr>
              <a:t>Zentrale Begriffe der GTM</a:t>
            </a:r>
          </a:p>
        </p:txBody>
      </p:sp>
      <p:sp>
        <p:nvSpPr>
          <p:cNvPr id="3" name="Inhaltsplatzhalter 2">
            <a:extLst>
              <a:ext uri="{FF2B5EF4-FFF2-40B4-BE49-F238E27FC236}">
                <a16:creationId xmlns:a16="http://schemas.microsoft.com/office/drawing/2014/main" id="{7917C78E-BF60-E86E-1A66-CC9A598CD8D8}"/>
              </a:ext>
            </a:extLst>
          </p:cNvPr>
          <p:cNvSpPr>
            <a:spLocks noGrp="1"/>
          </p:cNvSpPr>
          <p:nvPr>
            <p:ph idx="1"/>
          </p:nvPr>
        </p:nvSpPr>
        <p:spPr>
          <a:xfrm>
            <a:off x="447701" y="1463381"/>
            <a:ext cx="8244472" cy="2936386"/>
          </a:xfrm>
        </p:spPr>
        <p:txBody>
          <a:bodyPr/>
          <a:lstStyle/>
          <a:p>
            <a:pPr algn="just">
              <a:lnSpc>
                <a:spcPct val="100000"/>
              </a:lnSpc>
              <a:spcAft>
                <a:spcPts val="0"/>
              </a:spcAft>
              <a:buSzPct val="100000"/>
            </a:pPr>
            <a:r>
              <a:rPr lang="de-DE" sz="1800" dirty="0" err="1">
                <a:solidFill>
                  <a:schemeClr val="tx2">
                    <a:lumMod val="90000"/>
                    <a:lumOff val="10000"/>
                  </a:schemeClr>
                </a:solidFill>
              </a:rPr>
              <a:t>Theoretical</a:t>
            </a:r>
            <a:r>
              <a:rPr lang="de-DE" sz="1800" dirty="0">
                <a:solidFill>
                  <a:schemeClr val="tx2">
                    <a:lumMod val="90000"/>
                    <a:lumOff val="10000"/>
                  </a:schemeClr>
                </a:solidFill>
              </a:rPr>
              <a:t> Sampling:</a:t>
            </a:r>
          </a:p>
          <a:p>
            <a:pPr marL="342900" indent="-342900" algn="just">
              <a:lnSpc>
                <a:spcPct val="100000"/>
              </a:lnSpc>
              <a:spcAft>
                <a:spcPts val="0"/>
              </a:spcAft>
              <a:buSzPct val="100000"/>
              <a:buFont typeface="Arial" panose="020B0604020202020204" pitchFamily="34" charset="0"/>
              <a:buChar char="•"/>
            </a:pPr>
            <a:r>
              <a:rPr lang="de-DE" sz="1800" b="0" dirty="0">
                <a:solidFill>
                  <a:schemeClr val="tx2">
                    <a:lumMod val="90000"/>
                    <a:lumOff val="10000"/>
                  </a:schemeClr>
                </a:solidFill>
              </a:rPr>
              <a:t>meint die Auswahl von Untersuchungseinheiten</a:t>
            </a:r>
          </a:p>
          <a:p>
            <a:pPr marL="342900" indent="-342900" algn="just">
              <a:lnSpc>
                <a:spcPct val="100000"/>
              </a:lnSpc>
              <a:spcAft>
                <a:spcPts val="0"/>
              </a:spcAft>
              <a:buSzPct val="100000"/>
              <a:buFont typeface="Arial" panose="020B0604020202020204" pitchFamily="34" charset="0"/>
              <a:buChar char="•"/>
            </a:pPr>
            <a:r>
              <a:rPr lang="de-DE" sz="1800" b="0" dirty="0">
                <a:solidFill>
                  <a:schemeClr val="tx2">
                    <a:lumMod val="90000"/>
                    <a:lumOff val="10000"/>
                  </a:schemeClr>
                </a:solidFill>
              </a:rPr>
              <a:t>hierzu bedarf es theor. Sensibilität</a:t>
            </a:r>
          </a:p>
          <a:p>
            <a:pPr marL="342900" indent="-342900" algn="just">
              <a:lnSpc>
                <a:spcPct val="100000"/>
              </a:lnSpc>
              <a:spcAft>
                <a:spcPts val="0"/>
              </a:spcAft>
              <a:buSzPct val="100000"/>
              <a:buFont typeface="Arial" panose="020B0604020202020204" pitchFamily="34" charset="0"/>
              <a:buChar char="•"/>
            </a:pPr>
            <a:r>
              <a:rPr lang="de-DE" sz="1800" b="0" dirty="0">
                <a:solidFill>
                  <a:schemeClr val="tx2">
                    <a:lumMod val="90000"/>
                    <a:lumOff val="10000"/>
                  </a:schemeClr>
                </a:solidFill>
              </a:rPr>
              <a:t>theor. Sensibilität ermöglicht das gezielte Sampling, d.h. die Erhebung genau der Daten, die man für die Beantwortung der Forschungsfrage für wichtig hält</a:t>
            </a:r>
          </a:p>
          <a:p>
            <a:pPr algn="just">
              <a:lnSpc>
                <a:spcPct val="100000"/>
              </a:lnSpc>
              <a:spcAft>
                <a:spcPts val="0"/>
              </a:spcAft>
              <a:buSzPct val="100000"/>
            </a:pPr>
            <a:endParaRPr lang="de-DE" sz="2400" b="0" dirty="0">
              <a:solidFill>
                <a:schemeClr val="tx2">
                  <a:lumMod val="90000"/>
                  <a:lumOff val="10000"/>
                </a:schemeClr>
              </a:solidFill>
            </a:endParaRPr>
          </a:p>
          <a:p>
            <a:pPr algn="just">
              <a:lnSpc>
                <a:spcPct val="100000"/>
              </a:lnSpc>
              <a:spcAft>
                <a:spcPts val="0"/>
              </a:spcAft>
              <a:buSzPct val="100000"/>
            </a:pPr>
            <a:endParaRPr lang="de-DE" sz="240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79242BF6-78DA-21A4-C402-A7A87B927B8B}"/>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7258B4CA-D16A-40BB-2DE1-C97E378E6590}"/>
              </a:ext>
            </a:extLst>
          </p:cNvPr>
          <p:cNvSpPr>
            <a:spLocks noGrp="1"/>
          </p:cNvSpPr>
          <p:nvPr>
            <p:ph type="sldNum" sz="quarter" idx="12"/>
          </p:nvPr>
        </p:nvSpPr>
        <p:spPr/>
        <p:txBody>
          <a:bodyPr/>
          <a:lstStyle/>
          <a:p>
            <a:fld id="{6C8FC03C-C266-4645-ABC5-645062898383}" type="slidenum">
              <a:rPr lang="de-DE" smtClean="0"/>
              <a:pPr/>
              <a:t>7</a:t>
            </a:fld>
            <a:r>
              <a:rPr lang="de-DE"/>
              <a:t> </a:t>
            </a:r>
            <a:endParaRPr lang="de-DE" dirty="0"/>
          </a:p>
        </p:txBody>
      </p:sp>
      <p:cxnSp>
        <p:nvCxnSpPr>
          <p:cNvPr id="7" name="Gerader Verbinder 6">
            <a:extLst>
              <a:ext uri="{FF2B5EF4-FFF2-40B4-BE49-F238E27FC236}">
                <a16:creationId xmlns:a16="http://schemas.microsoft.com/office/drawing/2014/main" id="{7B61472F-12E2-873F-91AA-A4E2D880559A}"/>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1481257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D3F8FC-0DBE-405D-00A6-D21B573BF2D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E440FB0-C5DB-9406-B655-3CC46EDC4874}"/>
              </a:ext>
            </a:extLst>
          </p:cNvPr>
          <p:cNvSpPr>
            <a:spLocks noGrp="1"/>
          </p:cNvSpPr>
          <p:nvPr>
            <p:ph type="title"/>
          </p:nvPr>
        </p:nvSpPr>
        <p:spPr>
          <a:xfrm>
            <a:off x="567751" y="323332"/>
            <a:ext cx="7560000" cy="468000"/>
          </a:xfrm>
        </p:spPr>
        <p:txBody>
          <a:bodyPr/>
          <a:lstStyle/>
          <a:p>
            <a:pPr algn="ctr"/>
            <a:r>
              <a:rPr lang="de-DE" sz="3200" b="1" dirty="0">
                <a:solidFill>
                  <a:schemeClr val="accent3">
                    <a:lumMod val="75000"/>
                  </a:schemeClr>
                </a:solidFill>
              </a:rPr>
              <a:t>Zentrale Begriffe der GTM</a:t>
            </a:r>
          </a:p>
        </p:txBody>
      </p:sp>
      <p:sp>
        <p:nvSpPr>
          <p:cNvPr id="3" name="Inhaltsplatzhalter 2">
            <a:extLst>
              <a:ext uri="{FF2B5EF4-FFF2-40B4-BE49-F238E27FC236}">
                <a16:creationId xmlns:a16="http://schemas.microsoft.com/office/drawing/2014/main" id="{DDDE602A-9543-2E80-F9CD-70F6620105CB}"/>
              </a:ext>
            </a:extLst>
          </p:cNvPr>
          <p:cNvSpPr>
            <a:spLocks noGrp="1"/>
          </p:cNvSpPr>
          <p:nvPr>
            <p:ph idx="1"/>
          </p:nvPr>
        </p:nvSpPr>
        <p:spPr>
          <a:xfrm>
            <a:off x="474611" y="1219540"/>
            <a:ext cx="8244472" cy="2936386"/>
          </a:xfrm>
        </p:spPr>
        <p:txBody>
          <a:bodyPr/>
          <a:lstStyle/>
          <a:p>
            <a:pPr algn="just">
              <a:lnSpc>
                <a:spcPct val="100000"/>
              </a:lnSpc>
              <a:spcAft>
                <a:spcPts val="0"/>
              </a:spcAft>
              <a:buSzPct val="100000"/>
            </a:pPr>
            <a:r>
              <a:rPr lang="de-DE" sz="2400" dirty="0">
                <a:solidFill>
                  <a:schemeClr val="tx2">
                    <a:lumMod val="90000"/>
                    <a:lumOff val="10000"/>
                  </a:schemeClr>
                </a:solidFill>
              </a:rPr>
              <a:t>Theoretische Sättigung:</a:t>
            </a:r>
          </a:p>
          <a:p>
            <a:pPr marL="342900" indent="-342900" algn="just">
              <a:lnSpc>
                <a:spcPct val="100000"/>
              </a:lnSpc>
              <a:spcAft>
                <a:spcPts val="0"/>
              </a:spcAft>
              <a:buSzPct val="100000"/>
              <a:buFont typeface="Arial" panose="020B0604020202020204" pitchFamily="34" charset="0"/>
              <a:buChar char="•"/>
            </a:pPr>
            <a:r>
              <a:rPr lang="de-DE" sz="2400" b="0" dirty="0">
                <a:solidFill>
                  <a:schemeClr val="tx2">
                    <a:lumMod val="90000"/>
                    <a:lumOff val="10000"/>
                  </a:schemeClr>
                </a:solidFill>
              </a:rPr>
              <a:t>stellt den (meist vorläufigen) Endpunkt der Konzept- und Theorieentwicklung dar</a:t>
            </a:r>
          </a:p>
          <a:p>
            <a:pPr marL="342900" indent="-342900" algn="just">
              <a:lnSpc>
                <a:spcPct val="100000"/>
              </a:lnSpc>
              <a:spcAft>
                <a:spcPts val="0"/>
              </a:spcAft>
              <a:buSzPct val="100000"/>
              <a:buFont typeface="Arial" panose="020B0604020202020204" pitchFamily="34" charset="0"/>
              <a:buChar char="•"/>
            </a:pPr>
            <a:r>
              <a:rPr lang="de-DE" sz="2400" b="0" dirty="0">
                <a:solidFill>
                  <a:schemeClr val="tx2">
                    <a:lumMod val="90000"/>
                    <a:lumOff val="10000"/>
                  </a:schemeClr>
                </a:solidFill>
              </a:rPr>
              <a:t>Hauptkriterium, um theoretische Sättigung für erreicht zu halten: Zusätzliche Daten bringen keine neuen Einsichten mehr, d.h. führen zu keinen neuen Konzepten/Kategorien, stellen auch nicht den Forschungsverlauf in Frage </a:t>
            </a:r>
          </a:p>
          <a:p>
            <a:pPr marL="342900" indent="-342900" algn="just">
              <a:lnSpc>
                <a:spcPct val="100000"/>
              </a:lnSpc>
              <a:spcAft>
                <a:spcPts val="0"/>
              </a:spcAft>
              <a:buSzPct val="100000"/>
              <a:buFont typeface="Arial" panose="020B0604020202020204" pitchFamily="34" charset="0"/>
              <a:buChar char="•"/>
            </a:pPr>
            <a:r>
              <a:rPr lang="de-DE" sz="2400" b="0" dirty="0">
                <a:solidFill>
                  <a:schemeClr val="tx2">
                    <a:lumMod val="90000"/>
                    <a:lumOff val="10000"/>
                  </a:schemeClr>
                </a:solidFill>
              </a:rPr>
              <a:t>Problem: Wann ist dieses Kriterium überhaupt erfüllt?</a:t>
            </a:r>
          </a:p>
          <a:p>
            <a:pPr marL="342900" indent="-342900" algn="just">
              <a:lnSpc>
                <a:spcPct val="100000"/>
              </a:lnSpc>
              <a:spcAft>
                <a:spcPts val="0"/>
              </a:spcAft>
              <a:buSzPct val="100000"/>
              <a:buFont typeface="Arial" panose="020B0604020202020204" pitchFamily="34" charset="0"/>
              <a:buChar char="•"/>
            </a:pPr>
            <a:endParaRPr lang="de-DE" sz="2400" b="0" dirty="0">
              <a:solidFill>
                <a:schemeClr val="tx2">
                  <a:lumMod val="90000"/>
                  <a:lumOff val="10000"/>
                </a:schemeClr>
              </a:solidFill>
            </a:endParaRPr>
          </a:p>
          <a:p>
            <a:pPr algn="just">
              <a:lnSpc>
                <a:spcPct val="100000"/>
              </a:lnSpc>
              <a:spcAft>
                <a:spcPts val="0"/>
              </a:spcAft>
              <a:buSzPct val="100000"/>
            </a:pPr>
            <a:endParaRPr lang="de-DE" sz="240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EFEED608-36AC-6431-3989-D8729C1B915C}"/>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742A1423-8B5A-B133-B7B8-63C71612E4DD}"/>
              </a:ext>
            </a:extLst>
          </p:cNvPr>
          <p:cNvSpPr>
            <a:spLocks noGrp="1"/>
          </p:cNvSpPr>
          <p:nvPr>
            <p:ph type="sldNum" sz="quarter" idx="12"/>
          </p:nvPr>
        </p:nvSpPr>
        <p:spPr/>
        <p:txBody>
          <a:bodyPr/>
          <a:lstStyle/>
          <a:p>
            <a:fld id="{6C8FC03C-C266-4645-ABC5-645062898383}" type="slidenum">
              <a:rPr lang="de-DE" smtClean="0"/>
              <a:pPr/>
              <a:t>8</a:t>
            </a:fld>
            <a:r>
              <a:rPr lang="de-DE"/>
              <a:t> </a:t>
            </a:r>
            <a:endParaRPr lang="de-DE" dirty="0"/>
          </a:p>
        </p:txBody>
      </p:sp>
      <p:cxnSp>
        <p:nvCxnSpPr>
          <p:cNvPr id="7" name="Gerader Verbinder 6">
            <a:extLst>
              <a:ext uri="{FF2B5EF4-FFF2-40B4-BE49-F238E27FC236}">
                <a16:creationId xmlns:a16="http://schemas.microsoft.com/office/drawing/2014/main" id="{10B97FD7-167E-ADAA-C493-6E6F2422B56C}"/>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696826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1E85BA-261B-8AEB-A3D8-95077BEBD3A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3845D0B-2B74-D431-23B5-F95826C18869}"/>
              </a:ext>
            </a:extLst>
          </p:cNvPr>
          <p:cNvSpPr>
            <a:spLocks noGrp="1"/>
          </p:cNvSpPr>
          <p:nvPr>
            <p:ph type="title"/>
          </p:nvPr>
        </p:nvSpPr>
        <p:spPr>
          <a:xfrm>
            <a:off x="567751" y="323332"/>
            <a:ext cx="7560000" cy="468000"/>
          </a:xfrm>
        </p:spPr>
        <p:txBody>
          <a:bodyPr/>
          <a:lstStyle/>
          <a:p>
            <a:pPr algn="ctr"/>
            <a:r>
              <a:rPr lang="de-DE" sz="3200" b="1" dirty="0">
                <a:solidFill>
                  <a:schemeClr val="accent3">
                    <a:lumMod val="75000"/>
                  </a:schemeClr>
                </a:solidFill>
              </a:rPr>
              <a:t>Zentrale Begriffe der GTM</a:t>
            </a:r>
          </a:p>
        </p:txBody>
      </p:sp>
      <p:sp>
        <p:nvSpPr>
          <p:cNvPr id="3" name="Inhaltsplatzhalter 2">
            <a:extLst>
              <a:ext uri="{FF2B5EF4-FFF2-40B4-BE49-F238E27FC236}">
                <a16:creationId xmlns:a16="http://schemas.microsoft.com/office/drawing/2014/main" id="{0F8C5AD6-2073-8D0D-B903-2351B3F2D810}"/>
              </a:ext>
            </a:extLst>
          </p:cNvPr>
          <p:cNvSpPr>
            <a:spLocks noGrp="1"/>
          </p:cNvSpPr>
          <p:nvPr>
            <p:ph idx="1"/>
          </p:nvPr>
        </p:nvSpPr>
        <p:spPr>
          <a:xfrm>
            <a:off x="474611" y="1219540"/>
            <a:ext cx="8244472" cy="2936386"/>
          </a:xfrm>
        </p:spPr>
        <p:txBody>
          <a:bodyPr/>
          <a:lstStyle/>
          <a:p>
            <a:pPr algn="just">
              <a:lnSpc>
                <a:spcPct val="100000"/>
              </a:lnSpc>
              <a:spcAft>
                <a:spcPts val="0"/>
              </a:spcAft>
              <a:buSzPct val="100000"/>
            </a:pPr>
            <a:r>
              <a:rPr lang="de-DE" sz="2400" dirty="0" err="1">
                <a:solidFill>
                  <a:schemeClr val="tx2">
                    <a:lumMod val="90000"/>
                    <a:lumOff val="10000"/>
                  </a:schemeClr>
                </a:solidFill>
              </a:rPr>
              <a:t>memo</a:t>
            </a:r>
            <a:r>
              <a:rPr lang="de-DE" sz="2400" dirty="0">
                <a:solidFill>
                  <a:schemeClr val="tx2">
                    <a:lumMod val="90000"/>
                    <a:lumOff val="10000"/>
                  </a:schemeClr>
                </a:solidFill>
              </a:rPr>
              <a:t> </a:t>
            </a:r>
            <a:r>
              <a:rPr lang="de-DE" sz="2400" dirty="0" err="1">
                <a:solidFill>
                  <a:schemeClr val="tx2">
                    <a:lumMod val="90000"/>
                    <a:lumOff val="10000"/>
                  </a:schemeClr>
                </a:solidFill>
              </a:rPr>
              <a:t>writing</a:t>
            </a:r>
            <a:r>
              <a:rPr lang="de-DE" sz="2400" dirty="0">
                <a:solidFill>
                  <a:schemeClr val="tx2">
                    <a:lumMod val="90000"/>
                    <a:lumOff val="10000"/>
                  </a:schemeClr>
                </a:solidFill>
              </a:rPr>
              <a:t>:</a:t>
            </a:r>
          </a:p>
          <a:p>
            <a:pPr algn="just">
              <a:lnSpc>
                <a:spcPct val="100000"/>
              </a:lnSpc>
              <a:spcAft>
                <a:spcPts val="0"/>
              </a:spcAft>
              <a:buSzPct val="100000"/>
            </a:pPr>
            <a:endParaRPr lang="de-DE" sz="2400" b="0" dirty="0">
              <a:solidFill>
                <a:schemeClr val="tx2">
                  <a:lumMod val="90000"/>
                  <a:lumOff val="10000"/>
                </a:schemeClr>
              </a:solidFill>
            </a:endParaRPr>
          </a:p>
          <a:p>
            <a:pPr algn="just">
              <a:lnSpc>
                <a:spcPct val="100000"/>
              </a:lnSpc>
              <a:spcAft>
                <a:spcPts val="0"/>
              </a:spcAft>
              <a:buSzPct val="100000"/>
            </a:pPr>
            <a:endParaRPr lang="de-DE" sz="240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7CF6DF51-0FF7-ABB5-3D85-74B79F3E6A01}"/>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A38463AC-BF61-EB86-B52C-2AE8FE11FE86}"/>
              </a:ext>
            </a:extLst>
          </p:cNvPr>
          <p:cNvSpPr>
            <a:spLocks noGrp="1"/>
          </p:cNvSpPr>
          <p:nvPr>
            <p:ph type="sldNum" sz="quarter" idx="12"/>
          </p:nvPr>
        </p:nvSpPr>
        <p:spPr/>
        <p:txBody>
          <a:bodyPr/>
          <a:lstStyle/>
          <a:p>
            <a:fld id="{6C8FC03C-C266-4645-ABC5-645062898383}" type="slidenum">
              <a:rPr lang="de-DE" smtClean="0"/>
              <a:pPr/>
              <a:t>9</a:t>
            </a:fld>
            <a:r>
              <a:rPr lang="de-DE"/>
              <a:t> </a:t>
            </a:r>
            <a:endParaRPr lang="de-DE" dirty="0"/>
          </a:p>
        </p:txBody>
      </p:sp>
      <p:cxnSp>
        <p:nvCxnSpPr>
          <p:cNvPr id="7" name="Gerader Verbinder 6">
            <a:extLst>
              <a:ext uri="{FF2B5EF4-FFF2-40B4-BE49-F238E27FC236}">
                <a16:creationId xmlns:a16="http://schemas.microsoft.com/office/drawing/2014/main" id="{9DFDAD06-B62E-BF1F-37DC-984165F8C3AB}"/>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pic>
        <p:nvPicPr>
          <p:cNvPr id="8" name="Grafik 7">
            <a:extLst>
              <a:ext uri="{FF2B5EF4-FFF2-40B4-BE49-F238E27FC236}">
                <a16:creationId xmlns:a16="http://schemas.microsoft.com/office/drawing/2014/main" id="{C54B88EF-0F6F-3773-09F4-0AED023044B8}"/>
              </a:ext>
            </a:extLst>
          </p:cNvPr>
          <p:cNvPicPr>
            <a:picLocks noChangeAspect="1"/>
          </p:cNvPicPr>
          <p:nvPr/>
        </p:nvPicPr>
        <p:blipFill>
          <a:blip r:embed="rId3"/>
          <a:stretch>
            <a:fillRect/>
          </a:stretch>
        </p:blipFill>
        <p:spPr>
          <a:xfrm>
            <a:off x="1043608" y="1609021"/>
            <a:ext cx="6725589" cy="2772162"/>
          </a:xfrm>
          <a:prstGeom prst="rect">
            <a:avLst/>
          </a:prstGeom>
        </p:spPr>
      </p:pic>
    </p:spTree>
    <p:extLst>
      <p:ext uri="{BB962C8B-B14F-4D97-AF65-F5344CB8AC3E}">
        <p14:creationId xmlns:p14="http://schemas.microsoft.com/office/powerpoint/2010/main" val="403873489"/>
      </p:ext>
    </p:extLst>
  </p:cSld>
  <p:clrMapOvr>
    <a:masterClrMapping/>
  </p:clrMapOvr>
</p:sld>
</file>

<file path=ppt/theme/theme1.xml><?xml version="1.0" encoding="utf-8"?>
<a:theme xmlns:a="http://schemas.openxmlformats.org/drawingml/2006/main" name="PowerPoint Master RUB">
  <a:themeElements>
    <a:clrScheme name="RUB">
      <a:dk1>
        <a:sysClr val="windowText" lastClr="000000"/>
      </a:dk1>
      <a:lt1>
        <a:sysClr val="window" lastClr="FFFFFF"/>
      </a:lt1>
      <a:dk2>
        <a:srgbClr val="003560"/>
      </a:dk2>
      <a:lt2>
        <a:srgbClr val="8DAE10"/>
      </a:lt2>
      <a:accent1>
        <a:srgbClr val="FFCC00"/>
      </a:accent1>
      <a:accent2>
        <a:srgbClr val="EE7203"/>
      </a:accent2>
      <a:accent3>
        <a:srgbClr val="E6332A"/>
      </a:accent3>
      <a:accent4>
        <a:srgbClr val="B71E3F"/>
      </a:accent4>
      <a:accent5>
        <a:srgbClr val="9C5516"/>
      </a:accent5>
      <a:accent6>
        <a:srgbClr val="59211C"/>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bg2"/>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PT_RUB_03a.potx" id="{C867D821-36E8-4CDA-B68D-4949E463F39D}" vid="{F84F8B3F-9528-42A9-B5AE-3004D5414502}"/>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RUB-Pra╠êsentation-16zu9</Template>
  <TotalTime>0</TotalTime>
  <Words>4402</Words>
  <Application>Microsoft Office PowerPoint</Application>
  <PresentationFormat>Bildschirmpräsentation (16:9)</PresentationFormat>
  <Paragraphs>331</Paragraphs>
  <Slides>26</Slides>
  <Notes>22</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26</vt:i4>
      </vt:variant>
    </vt:vector>
  </HeadingPairs>
  <TitlesOfParts>
    <vt:vector size="30" baseType="lpstr">
      <vt:lpstr>Arial</vt:lpstr>
      <vt:lpstr>Calibri</vt:lpstr>
      <vt:lpstr>Wingdings</vt:lpstr>
      <vt:lpstr>PowerPoint Master RUB</vt:lpstr>
      <vt:lpstr>Theorien und methoden der Kulturpsychologie</vt:lpstr>
      <vt:lpstr>Wiederholung der Vorlesungsinhalte</vt:lpstr>
      <vt:lpstr>1. Grundsätze des Symbolischen Interaktionismus </vt:lpstr>
      <vt:lpstr>2. Grundlegendes zur GTM </vt:lpstr>
      <vt:lpstr>Qualitativer Forschungsstill der GTM</vt:lpstr>
      <vt:lpstr>Zentrale Begriffe der GTM</vt:lpstr>
      <vt:lpstr>Zentrale Begriffe der GTM</vt:lpstr>
      <vt:lpstr>Zentrale Begriffe der GTM</vt:lpstr>
      <vt:lpstr>Zentrale Begriffe der GTM</vt:lpstr>
      <vt:lpstr>Zentrale Begriffe der GTM</vt:lpstr>
      <vt:lpstr>Zentrale Begriffe der GTM</vt:lpstr>
      <vt:lpstr>Zentrale Begriffe der GTM</vt:lpstr>
      <vt:lpstr>Zentrale Begriffe der GTM</vt:lpstr>
      <vt:lpstr>Offenes Kodieren</vt:lpstr>
      <vt:lpstr>Axiales Kodieren</vt:lpstr>
      <vt:lpstr>Selektives Kodieren</vt:lpstr>
      <vt:lpstr>Methodisches Vorgehen</vt:lpstr>
      <vt:lpstr>Vorgehen</vt:lpstr>
      <vt:lpstr>Übersicht Vorgehen I</vt:lpstr>
      <vt:lpstr>Übersicht Vorgehen II</vt:lpstr>
      <vt:lpstr>Beispielstudie: Interaktion mit Sterbenden</vt:lpstr>
      <vt:lpstr>Beispielstudie: Interaktion mit Sterbenden</vt:lpstr>
      <vt:lpstr>Beispielstudie: Interaktion mit Sterbenden</vt:lpstr>
      <vt:lpstr>PowerPoint-Präsentation</vt:lpstr>
      <vt:lpstr>Aufgabe: Beispiel-Kodierung </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Marie Scheliga</dc:creator>
  <cp:lastModifiedBy>Marie Scheliga</cp:lastModifiedBy>
  <cp:revision>18</cp:revision>
  <dcterms:created xsi:type="dcterms:W3CDTF">2024-09-12T00:31:16Z</dcterms:created>
  <dcterms:modified xsi:type="dcterms:W3CDTF">2025-05-21T13:06:56Z</dcterms:modified>
</cp:coreProperties>
</file>