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</p:sldIdLst>
  <p:sldSz cx="9144000" cy="6858000" type="screen4x3"/>
  <p:notesSz cx="7099300" cy="10234613"/>
  <p:defaultTextStyle>
    <a:defPPr>
      <a:defRPr lang="de-DE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AE10"/>
    <a:srgbClr val="17365C"/>
    <a:srgbClr val="003560"/>
    <a:srgbClr val="009DD1"/>
    <a:srgbClr val="004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 autoAdjust="0"/>
    <p:restoredTop sz="95552" autoAdjust="0"/>
  </p:normalViewPr>
  <p:slideViewPr>
    <p:cSldViewPr snapToGrid="0" snapToObjects="1">
      <p:cViewPr varScale="1">
        <p:scale>
          <a:sx n="107" d="100"/>
          <a:sy n="107" d="100"/>
        </p:scale>
        <p:origin x="16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329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571083A-613A-4D81-9329-CC4A14384B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28D9F0-35DE-4718-968E-3509ADC28F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EEB294-B08C-481A-AA41-522D68E997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C109E9-42CE-42DF-96F9-062C1C99239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51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EE97C17-2B4E-44C2-A247-15D8BCC583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753904-6628-4D55-9136-2C31DE249B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2D8A6189-D28F-4EB6-8B40-691ADEC747CF}" type="datetimeFigureOut">
              <a:rPr lang="de-DE" altLang="de-DE"/>
              <a:pPr>
                <a:defRPr/>
              </a:pPr>
              <a:t>14.01.25</a:t>
            </a:fld>
            <a:endParaRPr lang="de-DE" alt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6EF993DA-98F9-44A6-B65A-572B960429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DCEB94E0-149B-4009-B557-D8708AADD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9A8EEC-99A3-4221-A308-6D3B53D982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7DB378-5823-42AC-B1C8-B045AB5F87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28BD29-5003-4526-8136-1760E7B10C8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9885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7202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26EA7-1D04-CD3E-70BF-737AC7DFA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59E2DEA-58E6-65E6-8CD1-4D7E13D06B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AA9FBE6-1F9A-E8E1-EC57-BE38D6F465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21A412B-760A-D22F-509D-5247ADE5EA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5039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BC6BC-97E4-A78F-715B-56FFF9FA7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6720BA9-B781-1E57-F844-92FCE968C7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099DEEC-CAAD-04C4-630C-B829280CBB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589E31-5433-BC82-EAC6-0792B87015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109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70DF5-3710-F461-026E-72804BDA4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FD9013E-6EAF-5082-CBF6-1B418A57F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106CE84-DBC2-3C2B-001E-8AA5C0E57D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2BEDDF-6128-8AE6-61CE-222D5F0698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1848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2764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894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4472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7123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8347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6461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9305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8BD29-5003-4526-8136-1760E7B10C80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8515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F0042-BEB4-4C95-8754-2E11A4D0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5207C-8687-4750-85F1-B1D4C720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Altersarmut  Simjon Häde und Tom Meine  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404FC-5152-46F4-8BEA-D6B925E1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A7C-B2D0-493D-B971-8C9E21385D15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3010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6">
            <a:extLst>
              <a:ext uri="{FF2B5EF4-FFF2-40B4-BE49-F238E27FC236}">
                <a16:creationId xmlns:a16="http://schemas.microsoft.com/office/drawing/2014/main" id="{C7AAAA10-37AB-48F4-849D-0BDE142110DF}"/>
              </a:ext>
            </a:extLst>
          </p:cNvPr>
          <p:cNvCxnSpPr/>
          <p:nvPr userDrawn="1"/>
        </p:nvCxnSpPr>
        <p:spPr>
          <a:xfrm>
            <a:off x="0" y="5937250"/>
            <a:ext cx="9144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 7">
            <a:extLst>
              <a:ext uri="{FF2B5EF4-FFF2-40B4-BE49-F238E27FC236}">
                <a16:creationId xmlns:a16="http://schemas.microsoft.com/office/drawing/2014/main" id="{CE94AF7D-B9DD-43A2-8B06-4940F911029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02363"/>
            <a:ext cx="1504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8D7BA7-9BF0-4FD4-8F00-3F0E22CB5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6913" y="6221413"/>
            <a:ext cx="3925887" cy="363537"/>
          </a:xfrm>
        </p:spPr>
        <p:txBody>
          <a:bodyPr lIns="0" tIns="0" rIns="0" bIns="0"/>
          <a:lstStyle>
            <a:lvl1pPr algn="l">
              <a:defRPr b="1">
                <a:solidFill>
                  <a:srgbClr val="00467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Altersarmut  Simjon Häde und Tom Meine 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8A5C64-E916-4CE6-8D80-D41B6FE84C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11888"/>
            <a:ext cx="512763" cy="366712"/>
          </a:xfrm>
        </p:spPr>
        <p:txBody>
          <a:bodyPr lIns="0" tIns="0" rIns="0" bIns="0"/>
          <a:lstStyle>
            <a:lvl1pPr>
              <a:defRPr>
                <a:solidFill>
                  <a:srgbClr val="0046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068E56-B807-4E59-A177-DF16B7F85C9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28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5">
            <a:extLst>
              <a:ext uri="{FF2B5EF4-FFF2-40B4-BE49-F238E27FC236}">
                <a16:creationId xmlns:a16="http://schemas.microsoft.com/office/drawing/2014/main" id="{11C483F7-4BF6-49D2-9180-B407B9363C2F}"/>
              </a:ext>
            </a:extLst>
          </p:cNvPr>
          <p:cNvCxnSpPr/>
          <p:nvPr userDrawn="1"/>
        </p:nvCxnSpPr>
        <p:spPr>
          <a:xfrm>
            <a:off x="0" y="5937250"/>
            <a:ext cx="9144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 7">
            <a:extLst>
              <a:ext uri="{FF2B5EF4-FFF2-40B4-BE49-F238E27FC236}">
                <a16:creationId xmlns:a16="http://schemas.microsoft.com/office/drawing/2014/main" id="{B88AB66E-6573-4F31-A8C6-E60BB4931B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02363"/>
            <a:ext cx="1504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5EA7AA-1B74-4A26-953A-10B2734A81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6913" y="6221413"/>
            <a:ext cx="4070350" cy="363537"/>
          </a:xfrm>
        </p:spPr>
        <p:txBody>
          <a:bodyPr lIns="0" tIns="0" rIns="0" bIns="0"/>
          <a:lstStyle>
            <a:lvl1pPr algn="l">
              <a:defRPr b="1">
                <a:solidFill>
                  <a:srgbClr val="00467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Altersarmut  Simjon Häde und Tom Meine 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93FE1C-7BAB-4173-B9F4-E607BE56D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11888"/>
            <a:ext cx="512763" cy="366712"/>
          </a:xfrm>
        </p:spPr>
        <p:txBody>
          <a:bodyPr lIns="0" tIns="0" rIns="0" bIns="0"/>
          <a:lstStyle>
            <a:lvl1pPr>
              <a:defRPr>
                <a:solidFill>
                  <a:srgbClr val="0046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97C31C9-7137-4C8F-9ECB-9A28D710D66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6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A88928B-18D5-4677-9618-4AD3725AFA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B909F59-4F4E-4A92-96F9-77043370DE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2FD3F-484A-4ECE-B537-47C0DC6D3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564F6-20C8-4232-B7E7-B60174A4E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</a:defRPr>
            </a:lvl1pPr>
          </a:lstStyle>
          <a:p>
            <a:pPr>
              <a:defRPr/>
            </a:pPr>
            <a:r>
              <a:rPr lang="de-DE"/>
              <a:t>Altersarmut  Simjon Häde und Tom Meine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243F1-E446-49B2-A83A-94316E871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421597-99E5-48AE-8A91-B6BBCE26F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3" r:id="rId1"/>
    <p:sldLayoutId id="2147485694" r:id="rId2"/>
    <p:sldLayoutId id="2147485697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Bild 5">
            <a:extLst>
              <a:ext uri="{FF2B5EF4-FFF2-40B4-BE49-F238E27FC236}">
                <a16:creationId xmlns:a16="http://schemas.microsoft.com/office/drawing/2014/main" id="{B715785E-16A6-4822-9E80-C49D6E256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000" y="0"/>
            <a:ext cx="1522412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feld 4">
            <a:extLst>
              <a:ext uri="{FF2B5EF4-FFF2-40B4-BE49-F238E27FC236}">
                <a16:creationId xmlns:a16="http://schemas.microsoft.com/office/drawing/2014/main" id="{816C98B5-394A-4E44-8E35-CBFFE6C59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645780"/>
            <a:ext cx="7385050" cy="1842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Konstruktion des Selbst in Erzählung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de-DE" altLang="de-DE" sz="16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de-DE" altLang="de-DE" sz="16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Dozent: David Johannes Berchem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de-DE" altLang="de-DE" sz="16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de-DE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  <a:endParaRPr lang="de-DE" alt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6B7BC21-458C-E5CB-D987-433C96996DF6}"/>
              </a:ext>
            </a:extLst>
          </p:cNvPr>
          <p:cNvSpPr txBox="1"/>
          <p:nvPr/>
        </p:nvSpPr>
        <p:spPr>
          <a:xfrm>
            <a:off x="-71718" y="2868653"/>
            <a:ext cx="6655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https://ifak-bochum.de/wp-content/uploads/2019/03/QuerGesund-Logo-mit-Zusatz300.png</a:t>
            </a:r>
          </a:p>
        </p:txBody>
      </p:sp>
      <p:pic>
        <p:nvPicPr>
          <p:cNvPr id="5" name="Grafik 4" descr="Ein Bild, das Schrift, Grafiken, Diagramm, Text enthält.&#10;&#10;Automatisch generierte Beschreibung">
            <a:extLst>
              <a:ext uri="{FF2B5EF4-FFF2-40B4-BE49-F238E27FC236}">
                <a16:creationId xmlns:a16="http://schemas.microsoft.com/office/drawing/2014/main" id="{B293A027-A9BE-C942-F031-EE345B00B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5" y="17930"/>
            <a:ext cx="4103708" cy="28999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3946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Fit im Park – in Zusammenarbeit mit dem Senior*innen Büro Süd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Fitnessboxen für Mädchen – Mischung aus Disziplin und Platz zur freien Entfaltung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Interkulturelles Gärtnern – Kontrastprogramm zum urbanen Leben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Eat cool –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cool! – Kombination aus Gesundheits- und Körperbewusstsein für männliche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Jungendliche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5. Interventionen und Angebote durch das Projekt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742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AE5D5-0B1C-57B1-6F4B-83A328F31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CD44D717-FBB5-9F0F-2728-7B43BE800A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AA4FCCF-396F-9A2C-1B54-711241C82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10C0F1EB-27D4-40D6-74BC-B6BFC7CC0E29}"/>
              </a:ext>
            </a:extLst>
          </p:cNvPr>
          <p:cNvSpPr txBox="1"/>
          <p:nvPr/>
        </p:nvSpPr>
        <p:spPr>
          <a:xfrm>
            <a:off x="256381" y="1686457"/>
            <a:ext cx="6871619" cy="4037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Durch die partizipative und mehrsprachige Bedarfsanalyse konnten bedarfszentrierte und kultursensible Präventionsangebote entwickelt werden, welche das Gesundheitsbewusstsein der Bewohner*innen positiv beeinflusst und somit eine Lenkungswirkung besitzt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kontinuierliche Sensibilisierung von kommunalen Akteur*innen und politischen Entscheidungsträger*innen für das Thema Gesundheit bei vulnerablen und sozial benachteiligten Bevölkerungsgruppen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CEEA04-0BFF-1A23-201A-529F52120B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6. Fazit und Ausblick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DD70B1-ED8D-FF2D-D22A-8CA6340F7A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0832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2915F-26B6-9760-4243-4A8B83D51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65CB0DD2-900D-01D8-00BF-CE6052D7A1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1D35233-C451-A159-8975-0E92F2D2B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EFB0B86-C7FC-F2EB-D553-01F8AF463357}"/>
              </a:ext>
            </a:extLst>
          </p:cNvPr>
          <p:cNvSpPr txBox="1"/>
          <p:nvPr/>
        </p:nvSpPr>
        <p:spPr>
          <a:xfrm>
            <a:off x="256381" y="1686457"/>
            <a:ext cx="6871619" cy="314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Auch nach Projektende werden weitere Angebote bewilligt und kontinuierlich weitergeführt um das bedarfsorientierte, gesundheitliche Angebot zu erhalten und zu verbessern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Kontinuität ist sehr relevant, da die partizipative Gesundheitsbildung und Förderung auf einer langfristigen vertrauensvollen Beziehungsarbeit beruht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AC2526B-1260-A24C-3FCB-646342A871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6. Fazit und Ausblick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AD8418-6C7E-021A-BD72-24DC2C8DD7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8817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632C1-E265-E23C-6F85-118B9E7B6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5910543C-F064-E760-7C6D-8F69ED195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8C73F96-65CE-E437-21AF-FD9560E2D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1EC56E6F-136E-88A3-6B7F-D65B765C9B84}"/>
              </a:ext>
            </a:extLst>
          </p:cNvPr>
          <p:cNvSpPr txBox="1"/>
          <p:nvPr/>
        </p:nvSpPr>
        <p:spPr>
          <a:xfrm>
            <a:off x="256381" y="1686457"/>
            <a:ext cx="6871619" cy="2852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Welche Parallelen finden sich bei der Herangehensweise dieses Projekts und der ethnologischen Feldforschung und sind diese wichtig?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Warum gibt es nicht mehr solcher Projekte, wenn ihr positive Wirkung wissenschaftlich </a:t>
            </a: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belegt ist?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3EF3724-DFD4-CC14-AB3B-73496292276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6. Diskussionsfragen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9397CE-59BE-DBA1-6E4F-79AFA8F48A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13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5196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23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Ziele des Projektes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Ausgangslage in der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Hustadt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Durchführung des Projektes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Ergebnisse der kollaborativen Community Forschung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Interventionen und Angebote durch das Projekt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Fazit und Ausblick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Inhaltsverzeichnis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3327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8395751" cy="305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Gesundheitliches Empowerment der Stadtteilforscher*innen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Entstehung von wohnortnahen Präventionsangeboten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Erhöhung der Inanspruchnahme von Präventionsangeboten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Verstetigung der im Projektverlauf etablierten gesundheitsorientierten Konzepte, Maßnahmen, Strukturen, Angebote und Ressourcen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1.Ziele des Projektes 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9753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4151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Jüngster Stadtteil von Bochum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ca. 5000 Bewohner*innen in der inneren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Hustadt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Stadtteil mit dem höchsten Index-Wert gesundheitlicher Herausforderungen z.B.</a:t>
            </a:r>
          </a:p>
          <a:p>
            <a:pPr marL="514350" lvl="1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höchster Anteil an Schulanfänger*innen mit Sprach- und Sprechstörungen </a:t>
            </a:r>
          </a:p>
          <a:p>
            <a:pPr marL="514350" lvl="1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Niedrigste Durchimpfungsrate bei Masern</a:t>
            </a:r>
          </a:p>
          <a:p>
            <a:pPr lvl="1" indent="0" algn="just">
              <a:lnSpc>
                <a:spcPct val="107000"/>
              </a:lnSpc>
              <a:spcAft>
                <a:spcPts val="800"/>
              </a:spcAft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2. Ausgangslage in der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Hustadt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934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305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Mindestens 50% der Bewohner*innen in der inneren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Hustadt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sind auf Sozialleistungen angewiesen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&gt;80% der Bewohner*innen mit Migrationshintergrund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Größte ethnische Gruppe sind Kurden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Migrationshintergründe auch aus Osteuropa, Asien und Afrika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2. Ausgangslage in der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Hustadt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4129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3650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Leitmotto: Forschung auf Augenhöhe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Bildung von Tandems aus Stadtteilforscher*innen und Studenten der Hochschule für Gesundheit Bochum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Weiterbildung der Tandems, um qualitative Interviews führen zu können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Zu Beginn Probleme mit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Machthierachien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, auf Grund von Wissens- und lebensweltlichen Differenzen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3. Durchführung des Projektes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4114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305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Verschiebung von „Subjekt-Objekt“–Beziehungen hin zu „Subjekt-Subjekt“–Beziehungen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des Alltagswissens der Stadtteilakteur*innen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DiPS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-Erhebung hat einen sehr geringen Rücklauf	</a:t>
            </a:r>
          </a:p>
          <a:p>
            <a:pPr marL="514350" lvl="1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6 von 17 Sozialraumakteur*innen haben geantwortet </a:t>
            </a:r>
          </a:p>
          <a:p>
            <a:pPr marL="514350" lvl="1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nur 25 Rückmeldungen aus der Bevölkerung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3. Durchführung des Projektes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93802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  <a:endParaRPr lang="de-DE" sz="9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>
                <a:latin typeface="Arial" panose="020B0604020202020204" pitchFamily="34" charset="0"/>
                <a:cs typeface="Arial" panose="020B0604020202020204" pitchFamily="34" charset="0"/>
              </a:rPr>
              <a:t>4. Ergebnisse der kollaborativen Community  Forschung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pic>
        <p:nvPicPr>
          <p:cNvPr id="7" name="Grafik 6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CBDD6DAE-A9B7-B56E-FA6F-5FAA33BB6A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381" y="1524132"/>
            <a:ext cx="7193153" cy="295316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857ABE4-5420-6675-0633-4FABB1C64EA6}"/>
              </a:ext>
            </a:extLst>
          </p:cNvPr>
          <p:cNvSpPr txBox="1"/>
          <p:nvPr/>
        </p:nvSpPr>
        <p:spPr>
          <a:xfrm>
            <a:off x="322729" y="4715435"/>
            <a:ext cx="55131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46 Interviews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Befragten waren zwischen 18 und 74 Jahre alt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Großteil der Befragten im Alter von 45-55 Jahren </a:t>
            </a:r>
          </a:p>
        </p:txBody>
      </p:sp>
    </p:spTree>
    <p:extLst>
      <p:ext uri="{BB962C8B-B14F-4D97-AF65-F5344CB8AC3E}">
        <p14:creationId xmlns:p14="http://schemas.microsoft.com/office/powerpoint/2010/main" val="103560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>
            <a:extLst>
              <a:ext uri="{FF2B5EF4-FFF2-40B4-BE49-F238E27FC236}">
                <a16:creationId xmlns:a16="http://schemas.microsoft.com/office/drawing/2014/main" id="{71C38EEF-4412-4ACA-83A9-985CD0512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696913" y="6221413"/>
            <a:ext cx="6431087" cy="363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de-DE" altLang="de-DE" sz="9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Ethnologische Stadtkulturforschung				</a:t>
            </a:r>
            <a:r>
              <a:rPr lang="de-DE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Meine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C6E8EB9-3124-3203-453A-9C3BCED5E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000" y="0"/>
            <a:ext cx="1524132" cy="152413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9A50402-BE30-DC61-C0DF-EF9B751C616C}"/>
              </a:ext>
            </a:extLst>
          </p:cNvPr>
          <p:cNvSpPr txBox="1"/>
          <p:nvPr/>
        </p:nvSpPr>
        <p:spPr>
          <a:xfrm>
            <a:off x="256381" y="1686457"/>
            <a:ext cx="6871619" cy="335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Durch die Interviews konnten fünf Problembereiche herausgearbeitet werden, welche das gesundheitliche Wohlbefinden beeinflussen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Stress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Diskriminierung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Sucht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Bewegung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Ernährung 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Prävention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181AB2-C1C6-DCC5-2902-DF215D71D4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381" y="-4526"/>
            <a:ext cx="6871619" cy="1325563"/>
          </a:xfrm>
        </p:spPr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4.Ergebnisse der kollaborativen Community Forschung 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2F5B2-B680-0A83-11BB-8FE924163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068E56-B807-4E59-A177-DF16B7F85C91}" type="slidenum">
              <a:rPr lang="de-DE" altLang="de-DE" smtClean="0"/>
              <a:pPr>
                <a:defRPr/>
              </a:pPr>
              <a:t>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7059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Benutzerdefiniert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3560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632</Words>
  <Application>Microsoft Macintosh PowerPoint</Application>
  <PresentationFormat>Bildschirmpräsentation (4:3)</PresentationFormat>
  <Paragraphs>123</Paragraphs>
  <Slides>13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Office-Design</vt:lpstr>
      <vt:lpstr>PowerPoint-Präsentation</vt:lpstr>
      <vt:lpstr>Inhaltsverzeichnis </vt:lpstr>
      <vt:lpstr>1.Ziele des Projektes  </vt:lpstr>
      <vt:lpstr>2. Ausgangslage in der Hustadt</vt:lpstr>
      <vt:lpstr>2. Ausgangslage in der Hustadt</vt:lpstr>
      <vt:lpstr>3. Durchführung des Projektes </vt:lpstr>
      <vt:lpstr>3. Durchführung des Projektes </vt:lpstr>
      <vt:lpstr>4. Ergebnisse der kollaborativen Community  Forschung </vt:lpstr>
      <vt:lpstr>4.Ergebnisse der kollaborativen Community Forschung  </vt:lpstr>
      <vt:lpstr>5. Interventionen und Angebote durch das Projekt </vt:lpstr>
      <vt:lpstr>6. Fazit und Ausblick </vt:lpstr>
      <vt:lpstr>6. Fazit und Ausblick </vt:lpstr>
      <vt:lpstr>6. Diskussionsfragen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Sonja Israel</dc:creator>
  <cp:lastModifiedBy>Tom Meine</cp:lastModifiedBy>
  <cp:revision>217</cp:revision>
  <cp:lastPrinted>2018-10-08T19:16:20Z</cp:lastPrinted>
  <dcterms:created xsi:type="dcterms:W3CDTF">2016-07-20T13:51:25Z</dcterms:created>
  <dcterms:modified xsi:type="dcterms:W3CDTF">2025-01-14T09:11:03Z</dcterms:modified>
</cp:coreProperties>
</file>