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21"/>
  </p:notesMasterIdLst>
  <p:sldIdLst>
    <p:sldId id="256" r:id="rId3"/>
    <p:sldId id="257" r:id="rId4"/>
    <p:sldId id="258" r:id="rId5"/>
    <p:sldId id="269" r:id="rId6"/>
    <p:sldId id="259" r:id="rId7"/>
    <p:sldId id="260" r:id="rId8"/>
    <p:sldId id="273" r:id="rId9"/>
    <p:sldId id="261" r:id="rId10"/>
    <p:sldId id="262" r:id="rId11"/>
    <p:sldId id="263" r:id="rId12"/>
    <p:sldId id="264" r:id="rId13"/>
    <p:sldId id="265" r:id="rId14"/>
    <p:sldId id="266" r:id="rId15"/>
    <p:sldId id="267" r:id="rId16"/>
    <p:sldId id="268" r:id="rId17"/>
    <p:sldId id="271" r:id="rId18"/>
    <p:sldId id="272" r:id="rId19"/>
    <p:sldId id="270"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5" autoAdjust="0"/>
    <p:restoredTop sz="94505" autoAdjust="0"/>
  </p:normalViewPr>
  <p:slideViewPr>
    <p:cSldViewPr>
      <p:cViewPr varScale="1">
        <p:scale>
          <a:sx n="120" d="100"/>
          <a:sy n="120" d="100"/>
        </p:scale>
        <p:origin x="172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D60513-634A-424E-833A-311F6A00AD36}" type="datetimeFigureOut">
              <a:rPr lang="de-DE" smtClean="0"/>
              <a:pPr/>
              <a:t>05.11.24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6E5A4-611D-43D8-82AB-5E35709423BA}" type="slidenum">
              <a:rPr lang="de-DE" smtClean="0"/>
              <a:pPr/>
              <a:t>‹Nr.›</a:t>
            </a:fld>
            <a:endParaRPr lang="de-DE"/>
          </a:p>
        </p:txBody>
      </p:sp>
    </p:spTree>
    <p:extLst>
      <p:ext uri="{BB962C8B-B14F-4D97-AF65-F5344CB8AC3E}">
        <p14:creationId xmlns:p14="http://schemas.microsoft.com/office/powerpoint/2010/main" val="339280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596E5A4-611D-43D8-82AB-5E35709423BA}" type="slidenum">
              <a:rPr lang="de-DE" smtClean="0"/>
              <a:pPr/>
              <a:t>1</a:t>
            </a:fld>
            <a:endParaRPr lang="de-DE"/>
          </a:p>
        </p:txBody>
      </p:sp>
    </p:spTree>
    <p:extLst>
      <p:ext uri="{BB962C8B-B14F-4D97-AF65-F5344CB8AC3E}">
        <p14:creationId xmlns:p14="http://schemas.microsoft.com/office/powerpoint/2010/main" val="3774638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3706EC-2D31-4987-BC68-67FD41C7398B}" type="slidenum">
              <a:rPr lang="de-DE"/>
              <a:pPr/>
              <a:t>10</a:t>
            </a:fld>
            <a:endParaRPr lang="de-DE"/>
          </a:p>
        </p:txBody>
      </p:sp>
      <p:sp>
        <p:nvSpPr>
          <p:cNvPr id="472065"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C1BAC2-1B01-41CA-AB7A-DDD3166506A0}"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de-DE" sz="1200">
              <a:solidFill>
                <a:srgbClr val="000000"/>
              </a:solidFill>
              <a:latin typeface="Arial" charset="0"/>
            </a:endParaRPr>
          </a:p>
        </p:txBody>
      </p:sp>
      <p:sp>
        <p:nvSpPr>
          <p:cNvPr id="47206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2067"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122039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3706EC-2D31-4987-BC68-67FD41C7398B}" type="slidenum">
              <a:rPr lang="de-DE"/>
              <a:pPr/>
              <a:t>11</a:t>
            </a:fld>
            <a:endParaRPr lang="de-DE"/>
          </a:p>
        </p:txBody>
      </p:sp>
      <p:sp>
        <p:nvSpPr>
          <p:cNvPr id="472065"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C1BAC2-1B01-41CA-AB7A-DDD3166506A0}"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de-DE" sz="1200">
              <a:solidFill>
                <a:srgbClr val="000000"/>
              </a:solidFill>
              <a:latin typeface="Arial" charset="0"/>
            </a:endParaRPr>
          </a:p>
        </p:txBody>
      </p:sp>
      <p:sp>
        <p:nvSpPr>
          <p:cNvPr id="47206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2067"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1220395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3706EC-2D31-4987-BC68-67FD41C7398B}" type="slidenum">
              <a:rPr lang="de-DE"/>
              <a:pPr/>
              <a:t>12</a:t>
            </a:fld>
            <a:endParaRPr lang="de-DE"/>
          </a:p>
        </p:txBody>
      </p:sp>
      <p:sp>
        <p:nvSpPr>
          <p:cNvPr id="472065"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C1BAC2-1B01-41CA-AB7A-DDD3166506A0}"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de-DE" sz="1200">
              <a:solidFill>
                <a:srgbClr val="000000"/>
              </a:solidFill>
              <a:latin typeface="Arial" charset="0"/>
            </a:endParaRPr>
          </a:p>
        </p:txBody>
      </p:sp>
      <p:sp>
        <p:nvSpPr>
          <p:cNvPr id="47206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2067"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122039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p:cNvSpPr>
            <a:spLocks noGrp="1" noChangeArrowheads="1"/>
          </p:cNvSpPr>
          <p:nvPr>
            <p:ph type="sldNum" sz="quarter"/>
          </p:nvPr>
        </p:nvSpPr>
        <p:spPr>
          <a:noFill/>
        </p:spPr>
        <p:txBody>
          <a:bodyPr/>
          <a:lstStyle/>
          <a:p>
            <a:fld id="{C7233672-BD02-418C-8FF0-A33199AE3290}" type="slidenum">
              <a:rPr lang="de-DE"/>
              <a:pPr/>
              <a:t>13</a:t>
            </a:fld>
            <a:endParaRPr lang="de-DE"/>
          </a:p>
        </p:txBody>
      </p:sp>
      <p:sp>
        <p:nvSpPr>
          <p:cNvPr id="13107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F316A13-381F-436C-9A06-E055D16B30BF}"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de-DE" sz="1200">
              <a:solidFill>
                <a:srgbClr val="000000"/>
              </a:solidFill>
              <a:latin typeface="Arial" charset="0"/>
            </a:endParaRPr>
          </a:p>
        </p:txBody>
      </p:sp>
      <p:sp>
        <p:nvSpPr>
          <p:cNvPr id="131076" name="Rectangle 2"/>
          <p:cNvSpPr txBox="1">
            <a:spLocks noGrp="1" noRot="1" noChangeAspect="1" noChangeArrowheads="1" noTextEdit="1"/>
          </p:cNvSpPr>
          <p:nvPr>
            <p:ph type="sldImg"/>
          </p:nvPr>
        </p:nvSpPr>
        <p:spPr>
          <a:xfrm>
            <a:off x="1143000" y="685800"/>
            <a:ext cx="4572000" cy="3429000"/>
          </a:xfrm>
          <a:solidFill>
            <a:srgbClr val="FFFFFF"/>
          </a:solidFill>
          <a:ln/>
        </p:spPr>
      </p:sp>
      <p:sp>
        <p:nvSpPr>
          <p:cNvPr id="131077" name="Rectangle 3"/>
          <p:cNvSpPr txBox="1">
            <a:spLocks noGrp="1" noChangeArrowheads="1"/>
          </p:cNvSpPr>
          <p:nvPr>
            <p:ph type="body" idx="1"/>
          </p:nvPr>
        </p:nvSpPr>
        <p:spPr>
          <a:xfrm>
            <a:off x="685800" y="4343400"/>
            <a:ext cx="5486400" cy="4114800"/>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2235098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3706EC-2D31-4987-BC68-67FD41C7398B}" type="slidenum">
              <a:rPr lang="de-DE"/>
              <a:pPr/>
              <a:t>14</a:t>
            </a:fld>
            <a:endParaRPr lang="de-DE"/>
          </a:p>
        </p:txBody>
      </p:sp>
      <p:sp>
        <p:nvSpPr>
          <p:cNvPr id="472065"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C1BAC2-1B01-41CA-AB7A-DDD3166506A0}"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de-DE" sz="1200">
              <a:solidFill>
                <a:srgbClr val="000000"/>
              </a:solidFill>
              <a:latin typeface="Arial" charset="0"/>
            </a:endParaRPr>
          </a:p>
        </p:txBody>
      </p:sp>
      <p:sp>
        <p:nvSpPr>
          <p:cNvPr id="47206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2067"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1220395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3706EC-2D31-4987-BC68-67FD41C7398B}" type="slidenum">
              <a:rPr lang="de-DE"/>
              <a:pPr/>
              <a:t>15</a:t>
            </a:fld>
            <a:endParaRPr lang="de-DE"/>
          </a:p>
        </p:txBody>
      </p:sp>
      <p:sp>
        <p:nvSpPr>
          <p:cNvPr id="472065"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C1BAC2-1B01-41CA-AB7A-DDD3166506A0}"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de-DE" sz="1200">
              <a:solidFill>
                <a:srgbClr val="000000"/>
              </a:solidFill>
              <a:latin typeface="Arial" charset="0"/>
            </a:endParaRPr>
          </a:p>
        </p:txBody>
      </p:sp>
      <p:sp>
        <p:nvSpPr>
          <p:cNvPr id="47206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2067"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1220395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3706EC-2D31-4987-BC68-67FD41C7398B}" type="slidenum">
              <a:rPr lang="de-DE"/>
              <a:pPr/>
              <a:t>16</a:t>
            </a:fld>
            <a:endParaRPr lang="de-DE"/>
          </a:p>
        </p:txBody>
      </p:sp>
      <p:sp>
        <p:nvSpPr>
          <p:cNvPr id="472065"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C1BAC2-1B01-41CA-AB7A-DDD3166506A0}"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de-DE" sz="1200">
              <a:solidFill>
                <a:srgbClr val="000000"/>
              </a:solidFill>
              <a:latin typeface="Arial" charset="0"/>
            </a:endParaRPr>
          </a:p>
        </p:txBody>
      </p:sp>
      <p:sp>
        <p:nvSpPr>
          <p:cNvPr id="47206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2067"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1220395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3706EC-2D31-4987-BC68-67FD41C7398B}" type="slidenum">
              <a:rPr lang="de-DE"/>
              <a:pPr/>
              <a:t>17</a:t>
            </a:fld>
            <a:endParaRPr lang="de-DE"/>
          </a:p>
        </p:txBody>
      </p:sp>
      <p:sp>
        <p:nvSpPr>
          <p:cNvPr id="472065"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C1BAC2-1B01-41CA-AB7A-DDD3166506A0}"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de-DE" sz="1200">
              <a:solidFill>
                <a:srgbClr val="000000"/>
              </a:solidFill>
              <a:latin typeface="Arial" charset="0"/>
            </a:endParaRPr>
          </a:p>
        </p:txBody>
      </p:sp>
      <p:sp>
        <p:nvSpPr>
          <p:cNvPr id="47206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2067"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1220395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3706EC-2D31-4987-BC68-67FD41C7398B}" type="slidenum">
              <a:rPr lang="de-DE"/>
              <a:pPr/>
              <a:t>18</a:t>
            </a:fld>
            <a:endParaRPr lang="de-DE"/>
          </a:p>
        </p:txBody>
      </p:sp>
      <p:sp>
        <p:nvSpPr>
          <p:cNvPr id="472065"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C1BAC2-1B01-41CA-AB7A-DDD3166506A0}"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de-DE" sz="1200">
              <a:solidFill>
                <a:srgbClr val="000000"/>
              </a:solidFill>
              <a:latin typeface="Arial" charset="0"/>
            </a:endParaRPr>
          </a:p>
        </p:txBody>
      </p:sp>
      <p:sp>
        <p:nvSpPr>
          <p:cNvPr id="47206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2067"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122039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p:cNvSpPr>
            <a:spLocks noGrp="1" noChangeArrowheads="1"/>
          </p:cNvSpPr>
          <p:nvPr>
            <p:ph type="sldNum" sz="quarter"/>
          </p:nvPr>
        </p:nvSpPr>
        <p:spPr>
          <a:noFill/>
        </p:spPr>
        <p:txBody>
          <a:bodyPr/>
          <a:lstStyle/>
          <a:p>
            <a:fld id="{C7233672-BD02-418C-8FF0-A33199AE3290}" type="slidenum">
              <a:rPr lang="de-DE"/>
              <a:pPr/>
              <a:t>2</a:t>
            </a:fld>
            <a:endParaRPr lang="de-DE"/>
          </a:p>
        </p:txBody>
      </p:sp>
      <p:sp>
        <p:nvSpPr>
          <p:cNvPr id="13107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F316A13-381F-436C-9A06-E055D16B30BF}"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de-DE" sz="1200">
              <a:solidFill>
                <a:srgbClr val="000000"/>
              </a:solidFill>
              <a:latin typeface="Arial" charset="0"/>
            </a:endParaRPr>
          </a:p>
        </p:txBody>
      </p:sp>
      <p:sp>
        <p:nvSpPr>
          <p:cNvPr id="131076" name="Rectangle 2"/>
          <p:cNvSpPr txBox="1">
            <a:spLocks noGrp="1" noRot="1" noChangeAspect="1" noChangeArrowheads="1" noTextEdit="1"/>
          </p:cNvSpPr>
          <p:nvPr>
            <p:ph type="sldImg"/>
          </p:nvPr>
        </p:nvSpPr>
        <p:spPr>
          <a:xfrm>
            <a:off x="1143000" y="685800"/>
            <a:ext cx="4572000" cy="3429000"/>
          </a:xfrm>
          <a:solidFill>
            <a:srgbClr val="FFFFFF"/>
          </a:solidFill>
          <a:ln/>
        </p:spPr>
      </p:sp>
      <p:sp>
        <p:nvSpPr>
          <p:cNvPr id="131077" name="Rectangle 3"/>
          <p:cNvSpPr txBox="1">
            <a:spLocks noGrp="1" noChangeArrowheads="1"/>
          </p:cNvSpPr>
          <p:nvPr>
            <p:ph type="body" idx="1"/>
          </p:nvPr>
        </p:nvSpPr>
        <p:spPr>
          <a:xfrm>
            <a:off x="685800" y="4343400"/>
            <a:ext cx="5486400" cy="4114800"/>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223509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p:cNvSpPr>
            <a:spLocks noGrp="1" noChangeArrowheads="1"/>
          </p:cNvSpPr>
          <p:nvPr>
            <p:ph type="sldNum" sz="quarter"/>
          </p:nvPr>
        </p:nvSpPr>
        <p:spPr>
          <a:noFill/>
        </p:spPr>
        <p:txBody>
          <a:bodyPr/>
          <a:lstStyle/>
          <a:p>
            <a:fld id="{C7233672-BD02-418C-8FF0-A33199AE3290}" type="slidenum">
              <a:rPr lang="de-DE"/>
              <a:pPr/>
              <a:t>3</a:t>
            </a:fld>
            <a:endParaRPr lang="de-DE"/>
          </a:p>
        </p:txBody>
      </p:sp>
      <p:sp>
        <p:nvSpPr>
          <p:cNvPr id="13107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F316A13-381F-436C-9A06-E055D16B30BF}"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de-DE" sz="1200">
              <a:solidFill>
                <a:srgbClr val="000000"/>
              </a:solidFill>
              <a:latin typeface="Arial" charset="0"/>
            </a:endParaRPr>
          </a:p>
        </p:txBody>
      </p:sp>
      <p:sp>
        <p:nvSpPr>
          <p:cNvPr id="131076" name="Rectangle 2"/>
          <p:cNvSpPr txBox="1">
            <a:spLocks noGrp="1" noRot="1" noChangeAspect="1" noChangeArrowheads="1" noTextEdit="1"/>
          </p:cNvSpPr>
          <p:nvPr>
            <p:ph type="sldImg"/>
          </p:nvPr>
        </p:nvSpPr>
        <p:spPr>
          <a:xfrm>
            <a:off x="1143000" y="685800"/>
            <a:ext cx="4572000" cy="3429000"/>
          </a:xfrm>
          <a:solidFill>
            <a:srgbClr val="FFFFFF"/>
          </a:solidFill>
          <a:ln/>
        </p:spPr>
      </p:sp>
      <p:sp>
        <p:nvSpPr>
          <p:cNvPr id="131077" name="Rectangle 3"/>
          <p:cNvSpPr txBox="1">
            <a:spLocks noGrp="1" noChangeArrowheads="1"/>
          </p:cNvSpPr>
          <p:nvPr>
            <p:ph type="body" idx="1"/>
          </p:nvPr>
        </p:nvSpPr>
        <p:spPr>
          <a:xfrm>
            <a:off x="685800" y="4343400"/>
            <a:ext cx="5486400" cy="4114800"/>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223509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p:cNvSpPr>
            <a:spLocks noGrp="1" noChangeArrowheads="1"/>
          </p:cNvSpPr>
          <p:nvPr>
            <p:ph type="sldNum" sz="quarter"/>
          </p:nvPr>
        </p:nvSpPr>
        <p:spPr>
          <a:noFill/>
        </p:spPr>
        <p:txBody>
          <a:bodyPr/>
          <a:lstStyle/>
          <a:p>
            <a:fld id="{C7233672-BD02-418C-8FF0-A33199AE3290}" type="slidenum">
              <a:rPr lang="de-DE"/>
              <a:pPr/>
              <a:t>4</a:t>
            </a:fld>
            <a:endParaRPr lang="de-DE"/>
          </a:p>
        </p:txBody>
      </p:sp>
      <p:sp>
        <p:nvSpPr>
          <p:cNvPr id="13107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F316A13-381F-436C-9A06-E055D16B30BF}"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de-DE" sz="1200">
              <a:solidFill>
                <a:srgbClr val="000000"/>
              </a:solidFill>
              <a:latin typeface="Arial" charset="0"/>
            </a:endParaRPr>
          </a:p>
        </p:txBody>
      </p:sp>
      <p:sp>
        <p:nvSpPr>
          <p:cNvPr id="131076" name="Rectangle 2"/>
          <p:cNvSpPr txBox="1">
            <a:spLocks noGrp="1" noRot="1" noChangeAspect="1" noChangeArrowheads="1" noTextEdit="1"/>
          </p:cNvSpPr>
          <p:nvPr>
            <p:ph type="sldImg"/>
          </p:nvPr>
        </p:nvSpPr>
        <p:spPr>
          <a:xfrm>
            <a:off x="1143000" y="685800"/>
            <a:ext cx="4572000" cy="3429000"/>
          </a:xfrm>
          <a:solidFill>
            <a:srgbClr val="FFFFFF"/>
          </a:solidFill>
          <a:ln/>
        </p:spPr>
      </p:sp>
      <p:sp>
        <p:nvSpPr>
          <p:cNvPr id="131077" name="Rectangle 3"/>
          <p:cNvSpPr txBox="1">
            <a:spLocks noGrp="1" noChangeArrowheads="1"/>
          </p:cNvSpPr>
          <p:nvPr>
            <p:ph type="body" idx="1"/>
          </p:nvPr>
        </p:nvSpPr>
        <p:spPr>
          <a:xfrm>
            <a:off x="685800" y="4343400"/>
            <a:ext cx="5486400" cy="4114800"/>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2235098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p:cNvSpPr>
            <a:spLocks noGrp="1" noChangeArrowheads="1"/>
          </p:cNvSpPr>
          <p:nvPr>
            <p:ph type="sldNum" sz="quarter"/>
          </p:nvPr>
        </p:nvSpPr>
        <p:spPr>
          <a:noFill/>
        </p:spPr>
        <p:txBody>
          <a:bodyPr/>
          <a:lstStyle/>
          <a:p>
            <a:fld id="{C7233672-BD02-418C-8FF0-A33199AE3290}" type="slidenum">
              <a:rPr lang="de-DE"/>
              <a:pPr/>
              <a:t>5</a:t>
            </a:fld>
            <a:endParaRPr lang="de-DE"/>
          </a:p>
        </p:txBody>
      </p:sp>
      <p:sp>
        <p:nvSpPr>
          <p:cNvPr id="13107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F316A13-381F-436C-9A06-E055D16B30BF}"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de-DE" sz="1200">
              <a:solidFill>
                <a:srgbClr val="000000"/>
              </a:solidFill>
              <a:latin typeface="Arial" charset="0"/>
            </a:endParaRPr>
          </a:p>
        </p:txBody>
      </p:sp>
      <p:sp>
        <p:nvSpPr>
          <p:cNvPr id="131076" name="Rectangle 2"/>
          <p:cNvSpPr txBox="1">
            <a:spLocks noGrp="1" noRot="1" noChangeAspect="1" noChangeArrowheads="1" noTextEdit="1"/>
          </p:cNvSpPr>
          <p:nvPr>
            <p:ph type="sldImg"/>
          </p:nvPr>
        </p:nvSpPr>
        <p:spPr>
          <a:xfrm>
            <a:off x="1143000" y="685800"/>
            <a:ext cx="4572000" cy="3429000"/>
          </a:xfrm>
          <a:solidFill>
            <a:srgbClr val="FFFFFF"/>
          </a:solidFill>
          <a:ln/>
        </p:spPr>
      </p:sp>
      <p:sp>
        <p:nvSpPr>
          <p:cNvPr id="131077" name="Rectangle 3"/>
          <p:cNvSpPr txBox="1">
            <a:spLocks noGrp="1" noChangeArrowheads="1"/>
          </p:cNvSpPr>
          <p:nvPr>
            <p:ph type="body" idx="1"/>
          </p:nvPr>
        </p:nvSpPr>
        <p:spPr>
          <a:xfrm>
            <a:off x="685800" y="4343400"/>
            <a:ext cx="5486400" cy="4114800"/>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223509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3706EC-2D31-4987-BC68-67FD41C7398B}" type="slidenum">
              <a:rPr lang="de-DE"/>
              <a:pPr/>
              <a:t>6</a:t>
            </a:fld>
            <a:endParaRPr lang="de-DE"/>
          </a:p>
        </p:txBody>
      </p:sp>
      <p:sp>
        <p:nvSpPr>
          <p:cNvPr id="472065"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C1BAC2-1B01-41CA-AB7A-DDD3166506A0}"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de-DE" sz="1200">
              <a:solidFill>
                <a:srgbClr val="000000"/>
              </a:solidFill>
              <a:latin typeface="Arial" charset="0"/>
            </a:endParaRPr>
          </a:p>
        </p:txBody>
      </p:sp>
      <p:sp>
        <p:nvSpPr>
          <p:cNvPr id="47206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2067"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122039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3706EC-2D31-4987-BC68-67FD41C7398B}" type="slidenum">
              <a:rPr lang="de-DE"/>
              <a:pPr/>
              <a:t>7</a:t>
            </a:fld>
            <a:endParaRPr lang="de-DE"/>
          </a:p>
        </p:txBody>
      </p:sp>
      <p:sp>
        <p:nvSpPr>
          <p:cNvPr id="472065"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C1BAC2-1B01-41CA-AB7A-DDD3166506A0}"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de-DE" sz="1200">
              <a:solidFill>
                <a:srgbClr val="000000"/>
              </a:solidFill>
              <a:latin typeface="Arial" charset="0"/>
            </a:endParaRPr>
          </a:p>
        </p:txBody>
      </p:sp>
      <p:sp>
        <p:nvSpPr>
          <p:cNvPr id="47206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2067"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2139949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p:cNvSpPr>
            <a:spLocks noGrp="1" noChangeArrowheads="1"/>
          </p:cNvSpPr>
          <p:nvPr>
            <p:ph type="sldNum" sz="quarter"/>
          </p:nvPr>
        </p:nvSpPr>
        <p:spPr>
          <a:noFill/>
        </p:spPr>
        <p:txBody>
          <a:bodyPr/>
          <a:lstStyle/>
          <a:p>
            <a:fld id="{C7233672-BD02-418C-8FF0-A33199AE3290}" type="slidenum">
              <a:rPr lang="de-DE"/>
              <a:pPr/>
              <a:t>8</a:t>
            </a:fld>
            <a:endParaRPr lang="de-DE"/>
          </a:p>
        </p:txBody>
      </p:sp>
      <p:sp>
        <p:nvSpPr>
          <p:cNvPr id="13107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F316A13-381F-436C-9A06-E055D16B30BF}"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de-DE" sz="1200">
              <a:solidFill>
                <a:srgbClr val="000000"/>
              </a:solidFill>
              <a:latin typeface="Arial" charset="0"/>
            </a:endParaRPr>
          </a:p>
        </p:txBody>
      </p:sp>
      <p:sp>
        <p:nvSpPr>
          <p:cNvPr id="131076" name="Rectangle 2"/>
          <p:cNvSpPr txBox="1">
            <a:spLocks noGrp="1" noRot="1" noChangeAspect="1" noChangeArrowheads="1" noTextEdit="1"/>
          </p:cNvSpPr>
          <p:nvPr>
            <p:ph type="sldImg"/>
          </p:nvPr>
        </p:nvSpPr>
        <p:spPr>
          <a:xfrm>
            <a:off x="1143000" y="685800"/>
            <a:ext cx="4572000" cy="3429000"/>
          </a:xfrm>
          <a:solidFill>
            <a:srgbClr val="FFFFFF"/>
          </a:solidFill>
          <a:ln/>
        </p:spPr>
      </p:sp>
      <p:sp>
        <p:nvSpPr>
          <p:cNvPr id="131077" name="Rectangle 3"/>
          <p:cNvSpPr txBox="1">
            <a:spLocks noGrp="1" noChangeArrowheads="1"/>
          </p:cNvSpPr>
          <p:nvPr>
            <p:ph type="body" idx="1"/>
          </p:nvPr>
        </p:nvSpPr>
        <p:spPr>
          <a:xfrm>
            <a:off x="685800" y="4343400"/>
            <a:ext cx="5486400" cy="4114800"/>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2235098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3706EC-2D31-4987-BC68-67FD41C7398B}" type="slidenum">
              <a:rPr lang="de-DE"/>
              <a:pPr/>
              <a:t>9</a:t>
            </a:fld>
            <a:endParaRPr lang="de-DE"/>
          </a:p>
        </p:txBody>
      </p:sp>
      <p:sp>
        <p:nvSpPr>
          <p:cNvPr id="472065"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C1BAC2-1B01-41CA-AB7A-DDD3166506A0}" type="slidenum">
              <a:rPr lang="de-DE" sz="1200">
                <a:solidFill>
                  <a:srgbClr val="000000"/>
                </a:solidFill>
                <a:latin typeface="Arial"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de-DE" sz="1200">
              <a:solidFill>
                <a:srgbClr val="000000"/>
              </a:solidFill>
              <a:latin typeface="Arial" charset="0"/>
            </a:endParaRPr>
          </a:p>
        </p:txBody>
      </p:sp>
      <p:sp>
        <p:nvSpPr>
          <p:cNvPr id="47206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2067"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atin typeface="Arial" charset="0"/>
              <a:ea typeface="Microsoft YaHei" charset="-122"/>
            </a:endParaRPr>
          </a:p>
        </p:txBody>
      </p:sp>
    </p:spTree>
    <p:extLst>
      <p:ext uri="{BB962C8B-B14F-4D97-AF65-F5344CB8AC3E}">
        <p14:creationId xmlns:p14="http://schemas.microsoft.com/office/powerpoint/2010/main" val="122039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440" y="2129984"/>
            <a:ext cx="7773120" cy="1470394"/>
          </a:xfrm>
        </p:spPr>
        <p:txBody>
          <a:bodyPr/>
          <a:lstStyle/>
          <a:p>
            <a:r>
              <a:rPr lang="de-DE"/>
              <a:t>Titelmasterformat durch Klicken bearbeiten</a:t>
            </a:r>
          </a:p>
        </p:txBody>
      </p:sp>
      <p:sp>
        <p:nvSpPr>
          <p:cNvPr id="3" name="Untertitel 2"/>
          <p:cNvSpPr>
            <a:spLocks noGrp="1"/>
          </p:cNvSpPr>
          <p:nvPr>
            <p:ph type="subTitle" idx="1"/>
          </p:nvPr>
        </p:nvSpPr>
        <p:spPr>
          <a:xfrm>
            <a:off x="1372321" y="3885528"/>
            <a:ext cx="6400800" cy="1752664"/>
          </a:xfrm>
        </p:spPr>
        <p:txBody>
          <a:bodyPr/>
          <a:lstStyle>
            <a:lvl1pPr marL="0" indent="0" algn="ctr">
              <a:buNone/>
              <a:defRPr>
                <a:solidFill>
                  <a:schemeClr val="tx1">
                    <a:tint val="75000"/>
                  </a:schemeClr>
                </a:solidFill>
              </a:defRPr>
            </a:lvl1pPr>
            <a:lvl2pPr marL="414726" indent="0" algn="ctr">
              <a:buNone/>
              <a:defRPr>
                <a:solidFill>
                  <a:schemeClr val="tx1">
                    <a:tint val="75000"/>
                  </a:schemeClr>
                </a:solidFill>
              </a:defRPr>
            </a:lvl2pPr>
            <a:lvl3pPr marL="829452" indent="0" algn="ctr">
              <a:buNone/>
              <a:defRPr>
                <a:solidFill>
                  <a:schemeClr val="tx1">
                    <a:tint val="75000"/>
                  </a:schemeClr>
                </a:solidFill>
              </a:defRPr>
            </a:lvl3pPr>
            <a:lvl4pPr marL="1244178" indent="0" algn="ctr">
              <a:buNone/>
              <a:defRPr>
                <a:solidFill>
                  <a:schemeClr val="tx1">
                    <a:tint val="75000"/>
                  </a:schemeClr>
                </a:solidFill>
              </a:defRPr>
            </a:lvl4pPr>
            <a:lvl5pPr marL="1658904" indent="0" algn="ctr">
              <a:buNone/>
              <a:defRPr>
                <a:solidFill>
                  <a:schemeClr val="tx1">
                    <a:tint val="75000"/>
                  </a:schemeClr>
                </a:solidFill>
              </a:defRPr>
            </a:lvl5pPr>
            <a:lvl6pPr marL="2073631" indent="0" algn="ctr">
              <a:buNone/>
              <a:defRPr>
                <a:solidFill>
                  <a:schemeClr val="tx1">
                    <a:tint val="75000"/>
                  </a:schemeClr>
                </a:solidFill>
              </a:defRPr>
            </a:lvl6pPr>
            <a:lvl7pPr marL="2488357" indent="0" algn="ctr">
              <a:buNone/>
              <a:defRPr>
                <a:solidFill>
                  <a:schemeClr val="tx1">
                    <a:tint val="75000"/>
                  </a:schemeClr>
                </a:solidFill>
              </a:defRPr>
            </a:lvl7pPr>
            <a:lvl8pPr marL="2903083" indent="0" algn="ctr">
              <a:buNone/>
              <a:defRPr>
                <a:solidFill>
                  <a:schemeClr val="tx1">
                    <a:tint val="75000"/>
                  </a:schemeClr>
                </a:solidFill>
              </a:defRPr>
            </a:lvl8pPr>
            <a:lvl9pPr marL="3317809" indent="0" algn="ctr">
              <a:buNone/>
              <a:defRPr>
                <a:solidFill>
                  <a:schemeClr val="tx1">
                    <a:tint val="75000"/>
                  </a:schemeClr>
                </a:solidFill>
              </a:defRPr>
            </a:lvl9pPr>
          </a:lstStyle>
          <a:p>
            <a:r>
              <a:rPr lang="de-DE"/>
              <a:t>Formatvorlage des Untertitelmasters durch Klicken bearbeiten</a:t>
            </a:r>
          </a:p>
        </p:txBody>
      </p:sp>
    </p:spTree>
    <p:extLst>
      <p:ext uri="{BB962C8B-B14F-4D97-AF65-F5344CB8AC3E}">
        <p14:creationId xmlns:p14="http://schemas.microsoft.com/office/powerpoint/2010/main" val="3488984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2377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8320" y="273629"/>
            <a:ext cx="2056320" cy="585709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6481" y="273629"/>
            <a:ext cx="6033600" cy="585709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12069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foli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440" y="2129984"/>
            <a:ext cx="7773120" cy="1470394"/>
          </a:xfrm>
        </p:spPr>
        <p:txBody>
          <a:bodyPr/>
          <a:lstStyle/>
          <a:p>
            <a:r>
              <a:rPr lang="de-DE"/>
              <a:t>Titelmasterformat durch Klicken bearbeiten</a:t>
            </a:r>
          </a:p>
        </p:txBody>
      </p:sp>
      <p:sp>
        <p:nvSpPr>
          <p:cNvPr id="3" name="Untertitel 2"/>
          <p:cNvSpPr>
            <a:spLocks noGrp="1"/>
          </p:cNvSpPr>
          <p:nvPr>
            <p:ph type="subTitle" idx="1"/>
          </p:nvPr>
        </p:nvSpPr>
        <p:spPr>
          <a:xfrm>
            <a:off x="1372321" y="3885528"/>
            <a:ext cx="6400800" cy="1752664"/>
          </a:xfrm>
        </p:spPr>
        <p:txBody>
          <a:bodyPr/>
          <a:lstStyle>
            <a:lvl1pPr marL="0" indent="0" algn="ctr">
              <a:buNone/>
              <a:defRPr>
                <a:solidFill>
                  <a:schemeClr val="tx1">
                    <a:tint val="75000"/>
                  </a:schemeClr>
                </a:solidFill>
              </a:defRPr>
            </a:lvl1pPr>
            <a:lvl2pPr marL="414640" indent="0" algn="ctr">
              <a:buNone/>
              <a:defRPr>
                <a:solidFill>
                  <a:schemeClr val="tx1">
                    <a:tint val="75000"/>
                  </a:schemeClr>
                </a:solidFill>
              </a:defRPr>
            </a:lvl2pPr>
            <a:lvl3pPr marL="829280" indent="0" algn="ctr">
              <a:buNone/>
              <a:defRPr>
                <a:solidFill>
                  <a:schemeClr val="tx1">
                    <a:tint val="75000"/>
                  </a:schemeClr>
                </a:solidFill>
              </a:defRPr>
            </a:lvl3pPr>
            <a:lvl4pPr marL="1243920" indent="0" algn="ctr">
              <a:buNone/>
              <a:defRPr>
                <a:solidFill>
                  <a:schemeClr val="tx1">
                    <a:tint val="75000"/>
                  </a:schemeClr>
                </a:solidFill>
              </a:defRPr>
            </a:lvl4pPr>
            <a:lvl5pPr marL="1658560" indent="0" algn="ctr">
              <a:buNone/>
              <a:defRPr>
                <a:solidFill>
                  <a:schemeClr val="tx1">
                    <a:tint val="75000"/>
                  </a:schemeClr>
                </a:solidFill>
              </a:defRPr>
            </a:lvl5pPr>
            <a:lvl6pPr marL="2073201" indent="0" algn="ctr">
              <a:buNone/>
              <a:defRPr>
                <a:solidFill>
                  <a:schemeClr val="tx1">
                    <a:tint val="75000"/>
                  </a:schemeClr>
                </a:solidFill>
              </a:defRPr>
            </a:lvl6pPr>
            <a:lvl7pPr marL="2487841" indent="0" algn="ctr">
              <a:buNone/>
              <a:defRPr>
                <a:solidFill>
                  <a:schemeClr val="tx1">
                    <a:tint val="75000"/>
                  </a:schemeClr>
                </a:solidFill>
              </a:defRPr>
            </a:lvl7pPr>
            <a:lvl8pPr marL="2902481" indent="0" algn="ctr">
              <a:buNone/>
              <a:defRPr>
                <a:solidFill>
                  <a:schemeClr val="tx1">
                    <a:tint val="75000"/>
                  </a:schemeClr>
                </a:solidFill>
              </a:defRPr>
            </a:lvl8pPr>
            <a:lvl9pPr marL="3317121"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r>
              <a:rPr lang="de-DE"/>
              <a:t>Seminar: Kulturkontakt - Kulturkonflikt</a:t>
            </a:r>
          </a:p>
        </p:txBody>
      </p:sp>
      <p:sp>
        <p:nvSpPr>
          <p:cNvPr id="6" name="Foliennummernplatzhalter 5"/>
          <p:cNvSpPr>
            <a:spLocks noGrp="1"/>
          </p:cNvSpPr>
          <p:nvPr>
            <p:ph type="sldNum" sz="quarter" idx="12"/>
          </p:nvPr>
        </p:nvSpPr>
        <p:spPr/>
        <p:txBody>
          <a:bodyPr/>
          <a:lstStyle/>
          <a:p>
            <a:pPr lvl="0"/>
            <a:fld id="{953E676A-2D75-4782-91DB-0337673D1E7F}" type="slidenum">
              <a:rPr/>
              <a:pPr lvl="0"/>
              <a:t>‹Nr.›</a:t>
            </a:fld>
            <a:endParaRPr lang="de-DE"/>
          </a:p>
        </p:txBody>
      </p:sp>
    </p:spTree>
    <p:extLst>
      <p:ext uri="{BB962C8B-B14F-4D97-AF65-F5344CB8AC3E}">
        <p14:creationId xmlns:p14="http://schemas.microsoft.com/office/powerpoint/2010/main" val="2762487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r>
              <a:rPr lang="de-DE"/>
              <a:t>Seminar: Kulturkontakt - Kulturkonflikt</a:t>
            </a:r>
          </a:p>
        </p:txBody>
      </p:sp>
      <p:sp>
        <p:nvSpPr>
          <p:cNvPr id="6" name="Foliennummernplatzhalter 5"/>
          <p:cNvSpPr>
            <a:spLocks noGrp="1"/>
          </p:cNvSpPr>
          <p:nvPr>
            <p:ph type="sldNum" sz="quarter" idx="12"/>
          </p:nvPr>
        </p:nvSpPr>
        <p:spPr/>
        <p:txBody>
          <a:bodyPr/>
          <a:lstStyle/>
          <a:p>
            <a:pPr lvl="0"/>
            <a:fld id="{437B6BF4-F10D-427D-9482-324C4875ED10}" type="slidenum">
              <a:rPr/>
              <a:pPr lvl="0"/>
              <a:t>‹Nr.›</a:t>
            </a:fld>
            <a:endParaRPr lang="de-DE"/>
          </a:p>
        </p:txBody>
      </p:sp>
    </p:spTree>
    <p:extLst>
      <p:ext uri="{BB962C8B-B14F-4D97-AF65-F5344CB8AC3E}">
        <p14:creationId xmlns:p14="http://schemas.microsoft.com/office/powerpoint/2010/main" val="30594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880" y="4406865"/>
            <a:ext cx="7771680" cy="1362383"/>
          </a:xfrm>
        </p:spPr>
        <p:txBody>
          <a:bodyPr anchor="t"/>
          <a:lstStyle>
            <a:lvl1pPr algn="l">
              <a:defRPr sz="3600" b="1" cap="all"/>
            </a:lvl1pPr>
          </a:lstStyle>
          <a:p>
            <a:r>
              <a:rPr lang="de-DE"/>
              <a:t>Titelmasterformat durch Klicken bearbeiten</a:t>
            </a:r>
          </a:p>
        </p:txBody>
      </p:sp>
      <p:sp>
        <p:nvSpPr>
          <p:cNvPr id="3" name="Textplatzhalter 2"/>
          <p:cNvSpPr>
            <a:spLocks noGrp="1"/>
          </p:cNvSpPr>
          <p:nvPr>
            <p:ph type="body" idx="1"/>
          </p:nvPr>
        </p:nvSpPr>
        <p:spPr>
          <a:xfrm>
            <a:off x="722880" y="2906225"/>
            <a:ext cx="7771680" cy="1500638"/>
          </a:xfrm>
        </p:spPr>
        <p:txBody>
          <a:bodyPr anchor="b"/>
          <a:lstStyle>
            <a:lvl1pPr marL="0" indent="0">
              <a:buNone/>
              <a:defRPr sz="1800">
                <a:solidFill>
                  <a:schemeClr val="tx1">
                    <a:tint val="75000"/>
                  </a:schemeClr>
                </a:solidFill>
              </a:defRPr>
            </a:lvl1pPr>
            <a:lvl2pPr marL="414640" indent="0">
              <a:buNone/>
              <a:defRPr sz="1600">
                <a:solidFill>
                  <a:schemeClr val="tx1">
                    <a:tint val="75000"/>
                  </a:schemeClr>
                </a:solidFill>
              </a:defRPr>
            </a:lvl2pPr>
            <a:lvl3pPr marL="829280" indent="0">
              <a:buNone/>
              <a:defRPr sz="1500">
                <a:solidFill>
                  <a:schemeClr val="tx1">
                    <a:tint val="75000"/>
                  </a:schemeClr>
                </a:solidFill>
              </a:defRPr>
            </a:lvl3pPr>
            <a:lvl4pPr marL="1243920" indent="0">
              <a:buNone/>
              <a:defRPr sz="1300">
                <a:solidFill>
                  <a:schemeClr val="tx1">
                    <a:tint val="75000"/>
                  </a:schemeClr>
                </a:solidFill>
              </a:defRPr>
            </a:lvl4pPr>
            <a:lvl5pPr marL="1658560" indent="0">
              <a:buNone/>
              <a:defRPr sz="1300">
                <a:solidFill>
                  <a:schemeClr val="tx1">
                    <a:tint val="75000"/>
                  </a:schemeClr>
                </a:solidFill>
              </a:defRPr>
            </a:lvl5pPr>
            <a:lvl6pPr marL="2073201" indent="0">
              <a:buNone/>
              <a:defRPr sz="1300">
                <a:solidFill>
                  <a:schemeClr val="tx1">
                    <a:tint val="75000"/>
                  </a:schemeClr>
                </a:solidFill>
              </a:defRPr>
            </a:lvl6pPr>
            <a:lvl7pPr marL="2487841" indent="0">
              <a:buNone/>
              <a:defRPr sz="1300">
                <a:solidFill>
                  <a:schemeClr val="tx1">
                    <a:tint val="75000"/>
                  </a:schemeClr>
                </a:solidFill>
              </a:defRPr>
            </a:lvl7pPr>
            <a:lvl8pPr marL="2902481" indent="0">
              <a:buNone/>
              <a:defRPr sz="1300">
                <a:solidFill>
                  <a:schemeClr val="tx1">
                    <a:tint val="75000"/>
                  </a:schemeClr>
                </a:solidFill>
              </a:defRPr>
            </a:lvl8pPr>
            <a:lvl9pPr marL="3317121" indent="0">
              <a:buNone/>
              <a:defRPr sz="13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r>
              <a:rPr lang="de-DE"/>
              <a:t>Seminar: Kulturkontakt - Kulturkonflikt</a:t>
            </a:r>
          </a:p>
        </p:txBody>
      </p:sp>
      <p:sp>
        <p:nvSpPr>
          <p:cNvPr id="6" name="Foliennummernplatzhalter 5"/>
          <p:cNvSpPr>
            <a:spLocks noGrp="1"/>
          </p:cNvSpPr>
          <p:nvPr>
            <p:ph type="sldNum" sz="quarter" idx="12"/>
          </p:nvPr>
        </p:nvSpPr>
        <p:spPr/>
        <p:txBody>
          <a:bodyPr/>
          <a:lstStyle/>
          <a:p>
            <a:pPr lvl="0"/>
            <a:fld id="{A8E1D25D-ED24-4601-82E9-07397A9BBB9B}" type="slidenum">
              <a:rPr/>
              <a:pPr lvl="0"/>
              <a:t>‹Nr.›</a:t>
            </a:fld>
            <a:endParaRPr lang="de-DE"/>
          </a:p>
        </p:txBody>
      </p:sp>
    </p:spTree>
    <p:extLst>
      <p:ext uri="{BB962C8B-B14F-4D97-AF65-F5344CB8AC3E}">
        <p14:creationId xmlns:p14="http://schemas.microsoft.com/office/powerpoint/2010/main" val="4064926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6481" y="1604331"/>
            <a:ext cx="404496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39680" y="1604331"/>
            <a:ext cx="404496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r>
              <a:rPr lang="de-DE"/>
              <a:t>Seminar: Kulturkontakt - Kulturkonflikt</a:t>
            </a:r>
          </a:p>
        </p:txBody>
      </p:sp>
      <p:sp>
        <p:nvSpPr>
          <p:cNvPr id="7" name="Foliennummernplatzhalter 6"/>
          <p:cNvSpPr>
            <a:spLocks noGrp="1"/>
          </p:cNvSpPr>
          <p:nvPr>
            <p:ph type="sldNum" sz="quarter" idx="12"/>
          </p:nvPr>
        </p:nvSpPr>
        <p:spPr/>
        <p:txBody>
          <a:bodyPr/>
          <a:lstStyle/>
          <a:p>
            <a:pPr lvl="0"/>
            <a:fld id="{AA04824C-E3CF-49AB-8D50-37F8E2AE3698}" type="slidenum">
              <a:rPr/>
              <a:pPr lvl="0"/>
              <a:t>‹Nr.›</a:t>
            </a:fld>
            <a:endParaRPr lang="de-DE"/>
          </a:p>
        </p:txBody>
      </p:sp>
    </p:spTree>
    <p:extLst>
      <p:ext uri="{BB962C8B-B14F-4D97-AF65-F5344CB8AC3E}">
        <p14:creationId xmlns:p14="http://schemas.microsoft.com/office/powerpoint/2010/main" val="1539288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922" y="275072"/>
            <a:ext cx="8229600" cy="1142039"/>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920" y="1535201"/>
            <a:ext cx="4039200" cy="639427"/>
          </a:xfrm>
        </p:spPr>
        <p:txBody>
          <a:bodyPr anchor="b"/>
          <a:lstStyle>
            <a:lvl1pPr marL="0" indent="0">
              <a:buNone/>
              <a:defRPr sz="2200" b="1"/>
            </a:lvl1pPr>
            <a:lvl2pPr marL="414640" indent="0">
              <a:buNone/>
              <a:defRPr sz="1800" b="1"/>
            </a:lvl2pPr>
            <a:lvl3pPr marL="829280" indent="0">
              <a:buNone/>
              <a:defRPr sz="1600" b="1"/>
            </a:lvl3pPr>
            <a:lvl4pPr marL="1243920" indent="0">
              <a:buNone/>
              <a:defRPr sz="1500" b="1"/>
            </a:lvl4pPr>
            <a:lvl5pPr marL="1658560" indent="0">
              <a:buNone/>
              <a:defRPr sz="1500" b="1"/>
            </a:lvl5pPr>
            <a:lvl6pPr marL="2073201" indent="0">
              <a:buNone/>
              <a:defRPr sz="1500" b="1"/>
            </a:lvl6pPr>
            <a:lvl7pPr marL="2487841" indent="0">
              <a:buNone/>
              <a:defRPr sz="1500" b="1"/>
            </a:lvl7pPr>
            <a:lvl8pPr marL="2902481" indent="0">
              <a:buNone/>
              <a:defRPr sz="1500" b="1"/>
            </a:lvl8pPr>
            <a:lvl9pPr marL="3317121" indent="0">
              <a:buNone/>
              <a:defRPr sz="1500" b="1"/>
            </a:lvl9pPr>
          </a:lstStyle>
          <a:p>
            <a:pPr lvl="0"/>
            <a:r>
              <a:rPr lang="de-DE"/>
              <a:t>Textmasterformat bearbeiten</a:t>
            </a:r>
          </a:p>
        </p:txBody>
      </p:sp>
      <p:sp>
        <p:nvSpPr>
          <p:cNvPr id="4" name="Inhaltsplatzhalt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442" y="1535201"/>
            <a:ext cx="4042080" cy="639427"/>
          </a:xfrm>
        </p:spPr>
        <p:txBody>
          <a:bodyPr anchor="b"/>
          <a:lstStyle>
            <a:lvl1pPr marL="0" indent="0">
              <a:buNone/>
              <a:defRPr sz="2200" b="1"/>
            </a:lvl1pPr>
            <a:lvl2pPr marL="414640" indent="0">
              <a:buNone/>
              <a:defRPr sz="1800" b="1"/>
            </a:lvl2pPr>
            <a:lvl3pPr marL="829280" indent="0">
              <a:buNone/>
              <a:defRPr sz="1600" b="1"/>
            </a:lvl3pPr>
            <a:lvl4pPr marL="1243920" indent="0">
              <a:buNone/>
              <a:defRPr sz="1500" b="1"/>
            </a:lvl4pPr>
            <a:lvl5pPr marL="1658560" indent="0">
              <a:buNone/>
              <a:defRPr sz="1500" b="1"/>
            </a:lvl5pPr>
            <a:lvl6pPr marL="2073201" indent="0">
              <a:buNone/>
              <a:defRPr sz="1500" b="1"/>
            </a:lvl6pPr>
            <a:lvl7pPr marL="2487841" indent="0">
              <a:buNone/>
              <a:defRPr sz="1500" b="1"/>
            </a:lvl7pPr>
            <a:lvl8pPr marL="2902481" indent="0">
              <a:buNone/>
              <a:defRPr sz="1500" b="1"/>
            </a:lvl8pPr>
            <a:lvl9pPr marL="3317121" indent="0">
              <a:buNone/>
              <a:defRPr sz="1500" b="1"/>
            </a:lvl9pPr>
          </a:lstStyle>
          <a:p>
            <a:pPr lvl="0"/>
            <a:r>
              <a:rPr lang="de-DE"/>
              <a:t>Textmasterformat bearbeiten</a:t>
            </a:r>
          </a:p>
        </p:txBody>
      </p:sp>
      <p:sp>
        <p:nvSpPr>
          <p:cNvPr id="6" name="Inhaltsplatzhalt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pPr lvl="0"/>
            <a:endParaRPr lang="de-DE"/>
          </a:p>
        </p:txBody>
      </p:sp>
      <p:sp>
        <p:nvSpPr>
          <p:cNvPr id="8" name="Fußzeilenplatzhalter 7"/>
          <p:cNvSpPr>
            <a:spLocks noGrp="1"/>
          </p:cNvSpPr>
          <p:nvPr>
            <p:ph type="ftr" sz="quarter" idx="11"/>
          </p:nvPr>
        </p:nvSpPr>
        <p:spPr/>
        <p:txBody>
          <a:bodyPr/>
          <a:lstStyle/>
          <a:p>
            <a:pPr lvl="0"/>
            <a:r>
              <a:rPr lang="de-DE"/>
              <a:t>Seminar: Kulturkontakt - Kulturkonflikt</a:t>
            </a:r>
          </a:p>
        </p:txBody>
      </p:sp>
      <p:sp>
        <p:nvSpPr>
          <p:cNvPr id="9" name="Foliennummernplatzhalter 8"/>
          <p:cNvSpPr>
            <a:spLocks noGrp="1"/>
          </p:cNvSpPr>
          <p:nvPr>
            <p:ph type="sldNum" sz="quarter" idx="12"/>
          </p:nvPr>
        </p:nvSpPr>
        <p:spPr/>
        <p:txBody>
          <a:bodyPr/>
          <a:lstStyle/>
          <a:p>
            <a:pPr lvl="0"/>
            <a:fld id="{417F648C-51DC-46F0-A603-FF184DA1A9BC}" type="slidenum">
              <a:rPr/>
              <a:pPr lvl="0"/>
              <a:t>‹Nr.›</a:t>
            </a:fld>
            <a:endParaRPr lang="de-DE"/>
          </a:p>
        </p:txBody>
      </p:sp>
    </p:spTree>
    <p:extLst>
      <p:ext uri="{BB962C8B-B14F-4D97-AF65-F5344CB8AC3E}">
        <p14:creationId xmlns:p14="http://schemas.microsoft.com/office/powerpoint/2010/main" val="2129379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pPr lvl="0"/>
            <a:endParaRPr lang="de-DE"/>
          </a:p>
        </p:txBody>
      </p:sp>
      <p:sp>
        <p:nvSpPr>
          <p:cNvPr id="4" name="Fußzeilenplatzhalter 3"/>
          <p:cNvSpPr>
            <a:spLocks noGrp="1"/>
          </p:cNvSpPr>
          <p:nvPr>
            <p:ph type="ftr" sz="quarter" idx="11"/>
          </p:nvPr>
        </p:nvSpPr>
        <p:spPr/>
        <p:txBody>
          <a:bodyPr/>
          <a:lstStyle/>
          <a:p>
            <a:pPr lvl="0"/>
            <a:r>
              <a:rPr lang="de-DE"/>
              <a:t>Seminar: Kulturkontakt - Kulturkonflikt</a:t>
            </a:r>
          </a:p>
        </p:txBody>
      </p:sp>
      <p:sp>
        <p:nvSpPr>
          <p:cNvPr id="5" name="Foliennummernplatzhalter 4"/>
          <p:cNvSpPr>
            <a:spLocks noGrp="1"/>
          </p:cNvSpPr>
          <p:nvPr>
            <p:ph type="sldNum" sz="quarter" idx="12"/>
          </p:nvPr>
        </p:nvSpPr>
        <p:spPr/>
        <p:txBody>
          <a:bodyPr/>
          <a:lstStyle/>
          <a:p>
            <a:pPr lvl="0"/>
            <a:fld id="{86757B9E-85AC-4D7D-9638-89288CE79068}" type="slidenum">
              <a:rPr/>
              <a:pPr lvl="0"/>
              <a:t>‹Nr.›</a:t>
            </a:fld>
            <a:endParaRPr lang="de-DE"/>
          </a:p>
        </p:txBody>
      </p:sp>
    </p:spTree>
    <p:extLst>
      <p:ext uri="{BB962C8B-B14F-4D97-AF65-F5344CB8AC3E}">
        <p14:creationId xmlns:p14="http://schemas.microsoft.com/office/powerpoint/2010/main" val="1513612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lvl="0"/>
            <a:endParaRPr lang="de-DE"/>
          </a:p>
        </p:txBody>
      </p:sp>
      <p:sp>
        <p:nvSpPr>
          <p:cNvPr id="3" name="Fußzeilenplatzhalter 2"/>
          <p:cNvSpPr>
            <a:spLocks noGrp="1"/>
          </p:cNvSpPr>
          <p:nvPr>
            <p:ph type="ftr" sz="quarter" idx="11"/>
          </p:nvPr>
        </p:nvSpPr>
        <p:spPr/>
        <p:txBody>
          <a:bodyPr/>
          <a:lstStyle/>
          <a:p>
            <a:pPr lvl="0"/>
            <a:r>
              <a:rPr lang="de-DE"/>
              <a:t>Seminar: Kulturkontakt - Kulturkonflikt</a:t>
            </a:r>
          </a:p>
        </p:txBody>
      </p:sp>
      <p:sp>
        <p:nvSpPr>
          <p:cNvPr id="4" name="Foliennummernplatzhalter 3"/>
          <p:cNvSpPr>
            <a:spLocks noGrp="1"/>
          </p:cNvSpPr>
          <p:nvPr>
            <p:ph type="sldNum" sz="quarter" idx="12"/>
          </p:nvPr>
        </p:nvSpPr>
        <p:spPr/>
        <p:txBody>
          <a:bodyPr/>
          <a:lstStyle/>
          <a:p>
            <a:pPr lvl="0"/>
            <a:fld id="{F24250E4-9E7E-426D-821B-3F4D0E28B12C}" type="slidenum">
              <a:rPr/>
              <a:pPr lvl="0"/>
              <a:t>‹Nr.›</a:t>
            </a:fld>
            <a:endParaRPr lang="de-DE"/>
          </a:p>
        </p:txBody>
      </p:sp>
    </p:spTree>
    <p:extLst>
      <p:ext uri="{BB962C8B-B14F-4D97-AF65-F5344CB8AC3E}">
        <p14:creationId xmlns:p14="http://schemas.microsoft.com/office/powerpoint/2010/main" val="198932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37143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920" y="273629"/>
            <a:ext cx="3008160" cy="1160762"/>
          </a:xfrm>
        </p:spPr>
        <p:txBody>
          <a:bodyPr anchor="b"/>
          <a:lstStyle>
            <a:lvl1pPr algn="l">
              <a:defRPr sz="1800" b="1"/>
            </a:lvl1pPr>
          </a:lstStyle>
          <a:p>
            <a:r>
              <a:rPr lang="de-DE"/>
              <a:t>Titelmasterformat durch Klicken bearbeiten</a:t>
            </a:r>
          </a:p>
        </p:txBody>
      </p:sp>
      <p:sp>
        <p:nvSpPr>
          <p:cNvPr id="3" name="Inhaltsplatzhalter 2"/>
          <p:cNvSpPr>
            <a:spLocks noGrp="1"/>
          </p:cNvSpPr>
          <p:nvPr>
            <p:ph idx="1"/>
          </p:nvPr>
        </p:nvSpPr>
        <p:spPr>
          <a:xfrm>
            <a:off x="3575523" y="273631"/>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920" y="1434393"/>
            <a:ext cx="3008160" cy="4692013"/>
          </a:xfrm>
        </p:spPr>
        <p:txBody>
          <a:bodyPr/>
          <a:lstStyle>
            <a:lvl1pPr marL="0" indent="0">
              <a:buNone/>
              <a:defRPr sz="1300"/>
            </a:lvl1pPr>
            <a:lvl2pPr marL="414640" indent="0">
              <a:buNone/>
              <a:defRPr sz="1100"/>
            </a:lvl2pPr>
            <a:lvl3pPr marL="829280" indent="0">
              <a:buNone/>
              <a:defRPr sz="900"/>
            </a:lvl3pPr>
            <a:lvl4pPr marL="1243920" indent="0">
              <a:buNone/>
              <a:defRPr sz="800"/>
            </a:lvl4pPr>
            <a:lvl5pPr marL="1658560" indent="0">
              <a:buNone/>
              <a:defRPr sz="800"/>
            </a:lvl5pPr>
            <a:lvl6pPr marL="2073201" indent="0">
              <a:buNone/>
              <a:defRPr sz="800"/>
            </a:lvl6pPr>
            <a:lvl7pPr marL="2487841" indent="0">
              <a:buNone/>
              <a:defRPr sz="800"/>
            </a:lvl7pPr>
            <a:lvl8pPr marL="2902481" indent="0">
              <a:buNone/>
              <a:defRPr sz="800"/>
            </a:lvl8pPr>
            <a:lvl9pPr marL="3317121" indent="0">
              <a:buNone/>
              <a:defRPr sz="800"/>
            </a:lvl9pPr>
          </a:lstStyle>
          <a:p>
            <a:pPr lvl="0"/>
            <a:r>
              <a:rPr lang="de-DE"/>
              <a:t>Textmasterformat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r>
              <a:rPr lang="de-DE"/>
              <a:t>Seminar: Kulturkontakt - Kulturkonflikt</a:t>
            </a:r>
          </a:p>
        </p:txBody>
      </p:sp>
      <p:sp>
        <p:nvSpPr>
          <p:cNvPr id="7" name="Foliennummernplatzhalter 6"/>
          <p:cNvSpPr>
            <a:spLocks noGrp="1"/>
          </p:cNvSpPr>
          <p:nvPr>
            <p:ph type="sldNum" sz="quarter" idx="12"/>
          </p:nvPr>
        </p:nvSpPr>
        <p:spPr/>
        <p:txBody>
          <a:bodyPr/>
          <a:lstStyle/>
          <a:p>
            <a:pPr lvl="0"/>
            <a:fld id="{39B82497-387B-4734-8B9A-15073B32D064}" type="slidenum">
              <a:rPr/>
              <a:pPr lvl="0"/>
              <a:t>‹Nr.›</a:t>
            </a:fld>
            <a:endParaRPr lang="de-DE"/>
          </a:p>
        </p:txBody>
      </p:sp>
    </p:spTree>
    <p:extLst>
      <p:ext uri="{BB962C8B-B14F-4D97-AF65-F5344CB8AC3E}">
        <p14:creationId xmlns:p14="http://schemas.microsoft.com/office/powerpoint/2010/main" val="1314571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803" y="4800026"/>
            <a:ext cx="5486400" cy="567420"/>
          </a:xfrm>
        </p:spPr>
        <p:txBody>
          <a:bodyPr anchor="b"/>
          <a:lstStyle>
            <a:lvl1pPr algn="l">
              <a:defRPr sz="1800" b="1"/>
            </a:lvl1pPr>
          </a:lstStyle>
          <a:p>
            <a:r>
              <a:rPr lang="de-DE"/>
              <a:t>Titelmasterformat durch Klicken bearbeiten</a:t>
            </a:r>
          </a:p>
        </p:txBody>
      </p:sp>
      <p:sp>
        <p:nvSpPr>
          <p:cNvPr id="3" name="Bildplatzhalter 2"/>
          <p:cNvSpPr>
            <a:spLocks noGrp="1"/>
          </p:cNvSpPr>
          <p:nvPr>
            <p:ph type="pic" idx="1"/>
          </p:nvPr>
        </p:nvSpPr>
        <p:spPr>
          <a:xfrm>
            <a:off x="1792803" y="612065"/>
            <a:ext cx="5486400" cy="4115952"/>
          </a:xfrm>
        </p:spPr>
        <p:txBody>
          <a:bodyPr/>
          <a:lstStyle>
            <a:lvl1pPr marL="0" indent="0">
              <a:buNone/>
              <a:defRPr sz="2900"/>
            </a:lvl1pPr>
            <a:lvl2pPr marL="414640" indent="0">
              <a:buNone/>
              <a:defRPr sz="2500"/>
            </a:lvl2pPr>
            <a:lvl3pPr marL="829280" indent="0">
              <a:buNone/>
              <a:defRPr sz="2200"/>
            </a:lvl3pPr>
            <a:lvl4pPr marL="1243920" indent="0">
              <a:buNone/>
              <a:defRPr sz="1800"/>
            </a:lvl4pPr>
            <a:lvl5pPr marL="1658560" indent="0">
              <a:buNone/>
              <a:defRPr sz="1800"/>
            </a:lvl5pPr>
            <a:lvl6pPr marL="2073201" indent="0">
              <a:buNone/>
              <a:defRPr sz="1800"/>
            </a:lvl6pPr>
            <a:lvl7pPr marL="2487841" indent="0">
              <a:buNone/>
              <a:defRPr sz="1800"/>
            </a:lvl7pPr>
            <a:lvl8pPr marL="2902481" indent="0">
              <a:buNone/>
              <a:defRPr sz="1800"/>
            </a:lvl8pPr>
            <a:lvl9pPr marL="3317121" indent="0">
              <a:buNone/>
              <a:defRPr sz="1800"/>
            </a:lvl9pPr>
          </a:lstStyle>
          <a:p>
            <a:r>
              <a:rPr lang="de-DE"/>
              <a:t>Bild durch Klicken auf Symbol hinzufügen</a:t>
            </a:r>
          </a:p>
        </p:txBody>
      </p:sp>
      <p:sp>
        <p:nvSpPr>
          <p:cNvPr id="4" name="Textplatzhalter 3"/>
          <p:cNvSpPr>
            <a:spLocks noGrp="1"/>
          </p:cNvSpPr>
          <p:nvPr>
            <p:ph type="body" sz="half" idx="2"/>
          </p:nvPr>
        </p:nvSpPr>
        <p:spPr>
          <a:xfrm>
            <a:off x="1792803" y="5367444"/>
            <a:ext cx="5486400" cy="805044"/>
          </a:xfrm>
        </p:spPr>
        <p:txBody>
          <a:bodyPr/>
          <a:lstStyle>
            <a:lvl1pPr marL="0" indent="0">
              <a:buNone/>
              <a:defRPr sz="1300"/>
            </a:lvl1pPr>
            <a:lvl2pPr marL="414640" indent="0">
              <a:buNone/>
              <a:defRPr sz="1100"/>
            </a:lvl2pPr>
            <a:lvl3pPr marL="829280" indent="0">
              <a:buNone/>
              <a:defRPr sz="900"/>
            </a:lvl3pPr>
            <a:lvl4pPr marL="1243920" indent="0">
              <a:buNone/>
              <a:defRPr sz="800"/>
            </a:lvl4pPr>
            <a:lvl5pPr marL="1658560" indent="0">
              <a:buNone/>
              <a:defRPr sz="800"/>
            </a:lvl5pPr>
            <a:lvl6pPr marL="2073201" indent="0">
              <a:buNone/>
              <a:defRPr sz="800"/>
            </a:lvl6pPr>
            <a:lvl7pPr marL="2487841" indent="0">
              <a:buNone/>
              <a:defRPr sz="800"/>
            </a:lvl7pPr>
            <a:lvl8pPr marL="2902481" indent="0">
              <a:buNone/>
              <a:defRPr sz="800"/>
            </a:lvl8pPr>
            <a:lvl9pPr marL="3317121" indent="0">
              <a:buNone/>
              <a:defRPr sz="800"/>
            </a:lvl9pPr>
          </a:lstStyle>
          <a:p>
            <a:pPr lvl="0"/>
            <a:r>
              <a:rPr lang="de-DE"/>
              <a:t>Textmasterformat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r>
              <a:rPr lang="de-DE"/>
              <a:t>Seminar: Kulturkontakt - Kulturkonflikt</a:t>
            </a:r>
          </a:p>
        </p:txBody>
      </p:sp>
      <p:sp>
        <p:nvSpPr>
          <p:cNvPr id="7" name="Foliennummernplatzhalter 6"/>
          <p:cNvSpPr>
            <a:spLocks noGrp="1"/>
          </p:cNvSpPr>
          <p:nvPr>
            <p:ph type="sldNum" sz="quarter" idx="12"/>
          </p:nvPr>
        </p:nvSpPr>
        <p:spPr/>
        <p:txBody>
          <a:bodyPr/>
          <a:lstStyle/>
          <a:p>
            <a:pPr lvl="0"/>
            <a:fld id="{60B79D4A-8A39-483F-8460-471048F51B75}" type="slidenum">
              <a:rPr/>
              <a:pPr lvl="0"/>
              <a:t>‹Nr.›</a:t>
            </a:fld>
            <a:endParaRPr lang="de-DE"/>
          </a:p>
        </p:txBody>
      </p:sp>
    </p:spTree>
    <p:extLst>
      <p:ext uri="{BB962C8B-B14F-4D97-AF65-F5344CB8AC3E}">
        <p14:creationId xmlns:p14="http://schemas.microsoft.com/office/powerpoint/2010/main" val="1646928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r>
              <a:rPr lang="de-DE"/>
              <a:t>Seminar: Kulturkontakt - Kulturkonflikt</a:t>
            </a:r>
          </a:p>
        </p:txBody>
      </p:sp>
      <p:sp>
        <p:nvSpPr>
          <p:cNvPr id="6" name="Foliennummernplatzhalter 5"/>
          <p:cNvSpPr>
            <a:spLocks noGrp="1"/>
          </p:cNvSpPr>
          <p:nvPr>
            <p:ph type="sldNum" sz="quarter" idx="12"/>
          </p:nvPr>
        </p:nvSpPr>
        <p:spPr/>
        <p:txBody>
          <a:bodyPr/>
          <a:lstStyle/>
          <a:p>
            <a:pPr lvl="0"/>
            <a:fld id="{ED6A2E42-E325-4505-ADFA-46CC495214C5}" type="slidenum">
              <a:rPr/>
              <a:pPr lvl="0"/>
              <a:t>‹Nr.›</a:t>
            </a:fld>
            <a:endParaRPr lang="de-DE"/>
          </a:p>
        </p:txBody>
      </p:sp>
    </p:spTree>
    <p:extLst>
      <p:ext uri="{BB962C8B-B14F-4D97-AF65-F5344CB8AC3E}">
        <p14:creationId xmlns:p14="http://schemas.microsoft.com/office/powerpoint/2010/main" val="1947561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8320" y="273631"/>
            <a:ext cx="2056320" cy="585709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6483" y="273631"/>
            <a:ext cx="6033600" cy="585709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r>
              <a:rPr lang="de-DE"/>
              <a:t>Seminar: Kulturkontakt - Kulturkonflikt</a:t>
            </a:r>
          </a:p>
        </p:txBody>
      </p:sp>
      <p:sp>
        <p:nvSpPr>
          <p:cNvPr id="6" name="Foliennummernplatzhalter 5"/>
          <p:cNvSpPr>
            <a:spLocks noGrp="1"/>
          </p:cNvSpPr>
          <p:nvPr>
            <p:ph type="sldNum" sz="quarter" idx="12"/>
          </p:nvPr>
        </p:nvSpPr>
        <p:spPr/>
        <p:txBody>
          <a:bodyPr/>
          <a:lstStyle/>
          <a:p>
            <a:pPr lvl="0"/>
            <a:fld id="{915DFEC8-6BB9-4A4F-81AF-DEE33703365E}" type="slidenum">
              <a:rPr/>
              <a:pPr lvl="0"/>
              <a:t>‹Nr.›</a:t>
            </a:fld>
            <a:endParaRPr lang="de-DE"/>
          </a:p>
        </p:txBody>
      </p:sp>
    </p:spTree>
    <p:extLst>
      <p:ext uri="{BB962C8B-B14F-4D97-AF65-F5344CB8AC3E}">
        <p14:creationId xmlns:p14="http://schemas.microsoft.com/office/powerpoint/2010/main" val="453247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880" y="4406863"/>
            <a:ext cx="7771680" cy="1362383"/>
          </a:xfrm>
        </p:spPr>
        <p:txBody>
          <a:bodyPr anchor="t"/>
          <a:lstStyle>
            <a:lvl1pPr algn="l">
              <a:defRPr sz="3600" b="1" cap="all"/>
            </a:lvl1pPr>
          </a:lstStyle>
          <a:p>
            <a:r>
              <a:rPr lang="de-DE"/>
              <a:t>Titelmasterformat durch Klicken bearbeiten</a:t>
            </a:r>
          </a:p>
        </p:txBody>
      </p:sp>
      <p:sp>
        <p:nvSpPr>
          <p:cNvPr id="3" name="Textplatzhalter 2"/>
          <p:cNvSpPr>
            <a:spLocks noGrp="1"/>
          </p:cNvSpPr>
          <p:nvPr>
            <p:ph type="body" idx="1"/>
          </p:nvPr>
        </p:nvSpPr>
        <p:spPr>
          <a:xfrm>
            <a:off x="722880" y="2906225"/>
            <a:ext cx="7771680" cy="1500638"/>
          </a:xfrm>
        </p:spPr>
        <p:txBody>
          <a:bodyPr anchor="b"/>
          <a:lstStyle>
            <a:lvl1pPr marL="0" indent="0">
              <a:buNone/>
              <a:defRPr sz="1800">
                <a:solidFill>
                  <a:schemeClr val="tx1">
                    <a:tint val="75000"/>
                  </a:schemeClr>
                </a:solidFill>
              </a:defRPr>
            </a:lvl1pPr>
            <a:lvl2pPr marL="414726" indent="0">
              <a:buNone/>
              <a:defRPr sz="1600">
                <a:solidFill>
                  <a:schemeClr val="tx1">
                    <a:tint val="75000"/>
                  </a:schemeClr>
                </a:solidFill>
              </a:defRPr>
            </a:lvl2pPr>
            <a:lvl3pPr marL="829452" indent="0">
              <a:buNone/>
              <a:defRPr sz="1500">
                <a:solidFill>
                  <a:schemeClr val="tx1">
                    <a:tint val="75000"/>
                  </a:schemeClr>
                </a:solidFill>
              </a:defRPr>
            </a:lvl3pPr>
            <a:lvl4pPr marL="1244178" indent="0">
              <a:buNone/>
              <a:defRPr sz="1300">
                <a:solidFill>
                  <a:schemeClr val="tx1">
                    <a:tint val="75000"/>
                  </a:schemeClr>
                </a:solidFill>
              </a:defRPr>
            </a:lvl4pPr>
            <a:lvl5pPr marL="1658904" indent="0">
              <a:buNone/>
              <a:defRPr sz="1300">
                <a:solidFill>
                  <a:schemeClr val="tx1">
                    <a:tint val="75000"/>
                  </a:schemeClr>
                </a:solidFill>
              </a:defRPr>
            </a:lvl5pPr>
            <a:lvl6pPr marL="2073631" indent="0">
              <a:buNone/>
              <a:defRPr sz="1300">
                <a:solidFill>
                  <a:schemeClr val="tx1">
                    <a:tint val="75000"/>
                  </a:schemeClr>
                </a:solidFill>
              </a:defRPr>
            </a:lvl6pPr>
            <a:lvl7pPr marL="2488357" indent="0">
              <a:buNone/>
              <a:defRPr sz="1300">
                <a:solidFill>
                  <a:schemeClr val="tx1">
                    <a:tint val="75000"/>
                  </a:schemeClr>
                </a:solidFill>
              </a:defRPr>
            </a:lvl7pPr>
            <a:lvl8pPr marL="2903083" indent="0">
              <a:buNone/>
              <a:defRPr sz="1300">
                <a:solidFill>
                  <a:schemeClr val="tx1">
                    <a:tint val="75000"/>
                  </a:schemeClr>
                </a:solidFill>
              </a:defRPr>
            </a:lvl8pPr>
            <a:lvl9pPr marL="3317809" indent="0">
              <a:buNone/>
              <a:defRPr sz="1300">
                <a:solidFill>
                  <a:schemeClr val="tx1">
                    <a:tint val="75000"/>
                  </a:schemeClr>
                </a:solidFill>
              </a:defRPr>
            </a:lvl9pPr>
          </a:lstStyle>
          <a:p>
            <a:pPr lvl="0"/>
            <a:r>
              <a:rPr lang="de-DE"/>
              <a:t>Textmasterformat bearbeiten</a:t>
            </a:r>
          </a:p>
        </p:txBody>
      </p:sp>
    </p:spTree>
    <p:extLst>
      <p:ext uri="{BB962C8B-B14F-4D97-AF65-F5344CB8AC3E}">
        <p14:creationId xmlns:p14="http://schemas.microsoft.com/office/powerpoint/2010/main" val="99131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6481" y="1604329"/>
            <a:ext cx="404496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39680" y="1604329"/>
            <a:ext cx="404496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306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921" y="275070"/>
            <a:ext cx="8229600" cy="1142039"/>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de-DE"/>
              <a:t>Textmasterformat bearbeiten</a:t>
            </a:r>
          </a:p>
        </p:txBody>
      </p:sp>
      <p:sp>
        <p:nvSpPr>
          <p:cNvPr id="4" name="Inhaltsplatzhalt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de-DE"/>
              <a:t>Textmasterformat bearbeiten</a:t>
            </a:r>
          </a:p>
        </p:txBody>
      </p:sp>
      <p:sp>
        <p:nvSpPr>
          <p:cNvPr id="6" name="Inhaltsplatzhalt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8152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10216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58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920" y="273629"/>
            <a:ext cx="3008160" cy="1160762"/>
          </a:xfrm>
        </p:spPr>
        <p:txBody>
          <a:bodyPr anchor="b"/>
          <a:lstStyle>
            <a:lvl1pPr algn="l">
              <a:defRPr sz="1800" b="1"/>
            </a:lvl1pPr>
          </a:lstStyle>
          <a:p>
            <a:r>
              <a:rPr lang="de-DE"/>
              <a:t>Titelmasterformat durch Klicken bearbeiten</a:t>
            </a:r>
          </a:p>
        </p:txBody>
      </p:sp>
      <p:sp>
        <p:nvSpPr>
          <p:cNvPr id="3" name="Inhaltsplatzhalt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de-DE"/>
              <a:t>Textmasterformat bearbeiten</a:t>
            </a:r>
          </a:p>
        </p:txBody>
      </p:sp>
    </p:spTree>
    <p:extLst>
      <p:ext uri="{BB962C8B-B14F-4D97-AF65-F5344CB8AC3E}">
        <p14:creationId xmlns:p14="http://schemas.microsoft.com/office/powerpoint/2010/main" val="175308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801" y="4800025"/>
            <a:ext cx="5486400" cy="567420"/>
          </a:xfrm>
        </p:spPr>
        <p:txBody>
          <a:bodyPr anchor="b"/>
          <a:lstStyle>
            <a:lvl1pPr algn="l">
              <a:defRPr sz="1800" b="1"/>
            </a:lvl1pPr>
          </a:lstStyle>
          <a:p>
            <a:r>
              <a:rPr lang="de-DE"/>
              <a:t>Titelmasterformat durch Klicken bearbeiten</a:t>
            </a:r>
          </a:p>
        </p:txBody>
      </p:sp>
      <p:sp>
        <p:nvSpPr>
          <p:cNvPr id="3" name="Bildplatzhalt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r>
              <a:rPr lang="de-DE"/>
              <a:t>Bild durch Klicken auf Symbol hinzufügen</a:t>
            </a:r>
          </a:p>
        </p:txBody>
      </p:sp>
      <p:sp>
        <p:nvSpPr>
          <p:cNvPr id="4" name="Textplatzhalt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de-DE"/>
              <a:t>Textmasterformat bearbeiten</a:t>
            </a:r>
          </a:p>
        </p:txBody>
      </p:sp>
    </p:spTree>
    <p:extLst>
      <p:ext uri="{BB962C8B-B14F-4D97-AF65-F5344CB8AC3E}">
        <p14:creationId xmlns:p14="http://schemas.microsoft.com/office/powerpoint/2010/main" val="3032751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1"/>
          <p:cNvSpPr/>
          <p:nvPr/>
        </p:nvSpPr>
        <p:spPr>
          <a:xfrm>
            <a:off x="327" y="326"/>
            <a:ext cx="8273827" cy="6409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81639" tIns="40820" rIns="81639" bIns="40820" anchor="ctr" compatLnSpc="0"/>
          <a:lstStyle/>
          <a:p>
            <a:pPr marL="0" marR="0" lvl="0" indent="0" rtl="0" hangingPunct="0">
              <a:lnSpc>
                <a:spcPct val="100000"/>
              </a:lnSpc>
              <a:spcBef>
                <a:spcPts val="0"/>
              </a:spcBef>
              <a:spcAft>
                <a:spcPts val="0"/>
              </a:spcAft>
              <a:buNone/>
              <a:tabLst/>
            </a:pPr>
            <a:endParaRPr lang="de-DE" sz="1600" b="0" i="0" u="none" strike="noStrike" kern="1200">
              <a:ln>
                <a:noFill/>
              </a:ln>
              <a:latin typeface="Arial" pitchFamily="18"/>
              <a:ea typeface="Microsoft YaHei" pitchFamily="2"/>
              <a:cs typeface="Mangal" pitchFamily="2"/>
            </a:endParaRPr>
          </a:p>
        </p:txBody>
      </p:sp>
      <p:pic>
        <p:nvPicPr>
          <p:cNvPr id="3" name="Inhaltsplatzhalter 5"/>
          <p:cNvPicPr>
            <a:picLocks noChangeAspect="1"/>
          </p:cNvPicPr>
          <p:nvPr/>
        </p:nvPicPr>
        <p:blipFill>
          <a:blip r:embed="rId14" cstate="print">
            <a:lum/>
            <a:alphaModFix/>
          </a:blip>
          <a:srcRect/>
          <a:stretch>
            <a:fillRect/>
          </a:stretch>
        </p:blipFill>
        <p:spPr>
          <a:xfrm>
            <a:off x="7398997" y="0"/>
            <a:ext cx="1305877" cy="1305689"/>
          </a:xfrm>
          <a:prstGeom prst="rect">
            <a:avLst/>
          </a:prstGeom>
          <a:noFill/>
          <a:ln>
            <a:noFill/>
          </a:ln>
        </p:spPr>
      </p:pic>
      <p:pic>
        <p:nvPicPr>
          <p:cNvPr id="4" name="Grafik 3"/>
          <p:cNvPicPr>
            <a:picLocks noChangeAspect="1"/>
          </p:cNvPicPr>
          <p:nvPr/>
        </p:nvPicPr>
        <p:blipFill>
          <a:blip r:embed="rId15" cstate="print">
            <a:lum/>
            <a:alphaModFix/>
          </a:blip>
          <a:srcRect/>
          <a:stretch>
            <a:fillRect/>
          </a:stretch>
        </p:blipFill>
        <p:spPr>
          <a:xfrm>
            <a:off x="440518" y="424234"/>
            <a:ext cx="2154911" cy="140432"/>
          </a:xfrm>
          <a:prstGeom prst="rect">
            <a:avLst/>
          </a:prstGeom>
          <a:noFill/>
          <a:ln>
            <a:noFill/>
          </a:ln>
        </p:spPr>
      </p:pic>
      <p:sp>
        <p:nvSpPr>
          <p:cNvPr id="5" name="Titelplatzhalter 4"/>
          <p:cNvSpPr txBox="1">
            <a:spLocks noGrp="1"/>
          </p:cNvSpPr>
          <p:nvPr>
            <p:ph type="title"/>
          </p:nvPr>
        </p:nvSpPr>
        <p:spPr>
          <a:xfrm>
            <a:off x="456845" y="273352"/>
            <a:ext cx="8228437" cy="1144682"/>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de-DE"/>
          </a:p>
        </p:txBody>
      </p:sp>
      <p:sp>
        <p:nvSpPr>
          <p:cNvPr id="6" name="Textplatzhalter 5"/>
          <p:cNvSpPr txBox="1">
            <a:spLocks noGrp="1"/>
          </p:cNvSpPr>
          <p:nvPr>
            <p:ph type="body" idx="1"/>
          </p:nvPr>
        </p:nvSpPr>
        <p:spPr>
          <a:xfrm>
            <a:off x="456845" y="1604515"/>
            <a:ext cx="8228437" cy="4525821"/>
          </a:xfrm>
          <a:prstGeom prst="rect">
            <a:avLst/>
          </a:prstGeom>
          <a:noFill/>
          <a:ln>
            <a:noFill/>
          </a:ln>
        </p:spPr>
        <p:txBody>
          <a:bodyPr lIns="0" tIns="0" rIns="0" bIns="0"/>
          <a:lstStyle>
            <a:defPPr marL="432000" marR="0" lvl="0" indent="-324000" algn="l" hangingPunct="1">
              <a:spcBef>
                <a:spcPts val="0"/>
              </a:spcBef>
              <a:spcAft>
                <a:spcPts val="1414"/>
              </a:spcAft>
              <a:buSzPct val="45000"/>
              <a:buFont typeface="StarSymbol"/>
              <a:buNone/>
              <a:defRPr lang="de-DE" sz="35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defRPr lang="de-DE" sz="35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1"/>
              </a:spcAft>
              <a:buSzPct val="45000"/>
              <a:buFont typeface="StarSymbol"/>
              <a:buChar char="●"/>
              <a:defRPr lang="de-DE" sz="26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48"/>
              </a:spcAft>
              <a:buSzPct val="75000"/>
              <a:buFont typeface="StarSymbol"/>
              <a:buChar char="–"/>
              <a:defRPr lang="de-DE" sz="22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1"/>
              </a:spcAft>
              <a:buSzPct val="45000"/>
              <a:buFont typeface="StarSymbol"/>
              <a:buChar char="●"/>
              <a:defRPr lang="de-DE" sz="22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1"/>
              </a:spcAft>
              <a:buSzPct val="75000"/>
              <a:buFont typeface="StarSymbol"/>
              <a:buChar char="–"/>
              <a:defRPr lang="de-DE"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1"/>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1"/>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1"/>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1"/>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hf hdr="0" dt="0"/>
  <p:txStyles>
    <p:titleStyle>
      <a:lvl1pPr algn="l" rtl="0" eaLnBrk="1" hangingPunct="1">
        <a:tabLst/>
        <a:defRPr lang="de-DE" sz="2100" b="0" i="0" u="none" strike="noStrike" kern="1200" spc="0">
          <a:ln>
            <a:noFill/>
          </a:ln>
          <a:solidFill>
            <a:srgbClr val="000000"/>
          </a:solidFill>
          <a:latin typeface="Calibri" pitchFamily="18"/>
          <a:ea typeface="Microsoft YaHei" pitchFamily="2"/>
          <a:cs typeface="Mangal" pitchFamily="2"/>
        </a:defRPr>
      </a:lvl1pPr>
    </p:titleStyle>
    <p:bodyStyle>
      <a:lvl1pPr marL="0" marR="0" indent="0" algn="l" rtl="0" eaLnBrk="1" hangingPunct="1">
        <a:spcBef>
          <a:spcPts val="0"/>
        </a:spcBef>
        <a:spcAft>
          <a:spcPts val="1283"/>
        </a:spcAft>
        <a:tabLst/>
        <a:defRPr lang="de-DE" sz="32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6"/>
          <p:cNvSpPr/>
          <p:nvPr/>
        </p:nvSpPr>
        <p:spPr>
          <a:xfrm>
            <a:off x="327" y="326"/>
            <a:ext cx="8708140" cy="13056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81631" tIns="40816" rIns="81631" bIns="40816" anchor="ctr" compatLnSpc="0"/>
          <a:lstStyle/>
          <a:p>
            <a:pPr marL="0" marR="0" lvl="0" indent="0" rtl="0" hangingPunct="0">
              <a:lnSpc>
                <a:spcPct val="100000"/>
              </a:lnSpc>
              <a:spcBef>
                <a:spcPts val="0"/>
              </a:spcBef>
              <a:spcAft>
                <a:spcPts val="0"/>
              </a:spcAft>
              <a:buNone/>
              <a:tabLst/>
            </a:pPr>
            <a:endParaRPr lang="de-DE" sz="1600" b="0" i="0" u="none" strike="noStrike" kern="1200">
              <a:ln>
                <a:noFill/>
              </a:ln>
              <a:latin typeface="Arial" pitchFamily="18"/>
              <a:ea typeface="Microsoft YaHei" pitchFamily="2"/>
              <a:cs typeface="Mangal" pitchFamily="2"/>
            </a:endParaRPr>
          </a:p>
        </p:txBody>
      </p:sp>
      <p:pic>
        <p:nvPicPr>
          <p:cNvPr id="3" name="Inhaltsplatzhalter 5"/>
          <p:cNvPicPr>
            <a:picLocks noChangeAspect="1"/>
          </p:cNvPicPr>
          <p:nvPr/>
        </p:nvPicPr>
        <p:blipFill>
          <a:blip r:embed="rId13" cstate="print">
            <a:lum/>
            <a:alphaModFix/>
          </a:blip>
          <a:srcRect/>
          <a:stretch>
            <a:fillRect/>
          </a:stretch>
        </p:blipFill>
        <p:spPr>
          <a:xfrm>
            <a:off x="8270888" y="0"/>
            <a:ext cx="652776" cy="652844"/>
          </a:xfrm>
          <a:prstGeom prst="rect">
            <a:avLst/>
          </a:prstGeom>
          <a:noFill/>
          <a:ln>
            <a:noFill/>
          </a:ln>
        </p:spPr>
      </p:pic>
      <p:pic>
        <p:nvPicPr>
          <p:cNvPr id="4" name="Grafik 9"/>
          <p:cNvPicPr>
            <a:picLocks noChangeAspect="1"/>
          </p:cNvPicPr>
          <p:nvPr/>
        </p:nvPicPr>
        <p:blipFill>
          <a:blip r:embed="rId14" cstate="print">
            <a:lum/>
            <a:alphaModFix/>
          </a:blip>
          <a:srcRect/>
          <a:stretch>
            <a:fillRect/>
          </a:stretch>
        </p:blipFill>
        <p:spPr>
          <a:xfrm>
            <a:off x="440519" y="207708"/>
            <a:ext cx="1567119" cy="102221"/>
          </a:xfrm>
          <a:prstGeom prst="rect">
            <a:avLst/>
          </a:prstGeom>
          <a:noFill/>
          <a:ln>
            <a:noFill/>
          </a:ln>
        </p:spPr>
      </p:pic>
      <p:sp>
        <p:nvSpPr>
          <p:cNvPr id="5" name="Textfeld 22"/>
          <p:cNvSpPr/>
          <p:nvPr/>
        </p:nvSpPr>
        <p:spPr>
          <a:xfrm>
            <a:off x="8339792" y="6474230"/>
            <a:ext cx="332429" cy="51130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compatLnSpc="0">
            <a:spAutoFit/>
          </a:bodyPr>
          <a:lstStyle/>
          <a:p>
            <a:pPr marL="0" marR="0" lvl="0" indent="0" algn="r" rtl="0" hangingPunct="1">
              <a:lnSpc>
                <a:spcPct val="100000"/>
              </a:lnSpc>
              <a:spcBef>
                <a:spcPts val="0"/>
              </a:spcBef>
              <a:spcAft>
                <a:spcPts val="0"/>
              </a:spcAft>
              <a:buNone/>
              <a:tabLst/>
            </a:pPr>
            <a:fld id="{0E9939A5-2E34-48A5-BDF9-F4E8BBB702CF}" type="slidenum">
              <a:rPr/>
              <a:pPr marL="0" marR="0" lvl="0" indent="0" algn="r" rtl="0" hangingPunct="1">
                <a:lnSpc>
                  <a:spcPct val="100000"/>
                </a:lnSpc>
                <a:spcBef>
                  <a:spcPts val="0"/>
                </a:spcBef>
                <a:spcAft>
                  <a:spcPts val="0"/>
                </a:spcAft>
                <a:buNone/>
                <a:tabLst/>
              </a:pPr>
              <a:t>‹Nr.›</a:t>
            </a:fld>
            <a:endParaRPr lang="de-DE" sz="900" b="0" i="0" u="none" strike="noStrike" kern="1200" spc="0">
              <a:ln>
                <a:noFill/>
              </a:ln>
              <a:solidFill>
                <a:srgbClr val="000000"/>
              </a:solidFill>
              <a:latin typeface="Arial" pitchFamily="34"/>
              <a:ea typeface="Microsoft YaHei" pitchFamily="2"/>
              <a:cs typeface="Arial" pitchFamily="34"/>
            </a:endParaRPr>
          </a:p>
        </p:txBody>
      </p:sp>
      <p:sp>
        <p:nvSpPr>
          <p:cNvPr id="6" name="Titelplatzhalter 5"/>
          <p:cNvSpPr txBox="1">
            <a:spLocks noGrp="1"/>
          </p:cNvSpPr>
          <p:nvPr>
            <p:ph type="title"/>
          </p:nvPr>
        </p:nvSpPr>
        <p:spPr>
          <a:xfrm>
            <a:off x="456846" y="273352"/>
            <a:ext cx="8228437" cy="1144682"/>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de-DE"/>
          </a:p>
        </p:txBody>
      </p:sp>
      <p:sp>
        <p:nvSpPr>
          <p:cNvPr id="7" name="Textplatzhalter 6"/>
          <p:cNvSpPr txBox="1">
            <a:spLocks noGrp="1"/>
          </p:cNvSpPr>
          <p:nvPr>
            <p:ph type="body" idx="1"/>
          </p:nvPr>
        </p:nvSpPr>
        <p:spPr>
          <a:xfrm>
            <a:off x="456846" y="1604516"/>
            <a:ext cx="8228437" cy="4525821"/>
          </a:xfrm>
          <a:prstGeom prst="rect">
            <a:avLst/>
          </a:prstGeom>
          <a:noFill/>
          <a:ln>
            <a:noFill/>
          </a:ln>
        </p:spPr>
        <p:txBody>
          <a:bodyPr lIns="0" tIns="0" rIns="0" bIns="0"/>
          <a:lstStyle>
            <a:defPPr marL="432000" marR="0" lvl="0" indent="-324000" algn="l" hangingPunct="1">
              <a:spcBef>
                <a:spcPts val="0"/>
              </a:spcBef>
              <a:spcAft>
                <a:spcPts val="1414"/>
              </a:spcAft>
              <a:buSzPct val="45000"/>
              <a:buFont typeface="StarSymbol"/>
              <a:buNone/>
              <a:defRPr lang="de-DE" sz="35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defRPr lang="de-DE" sz="35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1"/>
              </a:spcAft>
              <a:buSzPct val="45000"/>
              <a:buFont typeface="StarSymbol"/>
              <a:buChar char="●"/>
              <a:defRPr lang="de-DE" sz="26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48"/>
              </a:spcAft>
              <a:buSzPct val="75000"/>
              <a:buFont typeface="StarSymbol"/>
              <a:buChar char="–"/>
              <a:defRPr lang="de-DE" sz="22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1"/>
              </a:spcAft>
              <a:buSzPct val="45000"/>
              <a:buFont typeface="StarSymbol"/>
              <a:buChar char="●"/>
              <a:defRPr lang="de-DE" sz="22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1"/>
              </a:spcAft>
              <a:buSzPct val="75000"/>
              <a:buFont typeface="StarSymbol"/>
              <a:buChar char="–"/>
              <a:defRPr lang="de-DE"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1"/>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1"/>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1"/>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1"/>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7"/>
          <p:cNvSpPr txBox="1">
            <a:spLocks noGrp="1"/>
          </p:cNvSpPr>
          <p:nvPr>
            <p:ph type="dt" sz="half" idx="2"/>
          </p:nvPr>
        </p:nvSpPr>
        <p:spPr>
          <a:xfrm>
            <a:off x="456845" y="6247580"/>
            <a:ext cx="2130093" cy="472896"/>
          </a:xfrm>
          <a:prstGeom prst="rect">
            <a:avLst/>
          </a:prstGeom>
          <a:noFill/>
          <a:ln>
            <a:noFill/>
          </a:ln>
        </p:spPr>
        <p:txBody>
          <a:bodyPr lIns="0" tIns="0" rIns="0" bIns="0"/>
          <a:lstStyle>
            <a:lvl1pPr lvl="0" rtl="0" hangingPunct="0">
              <a:buNone/>
              <a:tabLst/>
              <a:defRPr lang="de-DE" sz="1300" kern="1200">
                <a:latin typeface="Times New Roman" pitchFamily="18"/>
                <a:ea typeface="Lucida Sans Unicode" pitchFamily="2"/>
                <a:cs typeface="Tahoma" pitchFamily="2"/>
              </a:defRPr>
            </a:lvl1pPr>
          </a:lstStyle>
          <a:p>
            <a:pPr lvl="0"/>
            <a:endParaRPr lang="de-DE"/>
          </a:p>
        </p:txBody>
      </p:sp>
      <p:sp>
        <p:nvSpPr>
          <p:cNvPr id="9" name="Fußzeilenplatzhalter 8"/>
          <p:cNvSpPr txBox="1">
            <a:spLocks noGrp="1"/>
          </p:cNvSpPr>
          <p:nvPr>
            <p:ph type="ftr" sz="quarter" idx="3"/>
          </p:nvPr>
        </p:nvSpPr>
        <p:spPr>
          <a:xfrm>
            <a:off x="3126729" y="6247580"/>
            <a:ext cx="2897815" cy="472896"/>
          </a:xfrm>
          <a:prstGeom prst="rect">
            <a:avLst/>
          </a:prstGeom>
          <a:noFill/>
          <a:ln>
            <a:noFill/>
          </a:ln>
        </p:spPr>
        <p:txBody>
          <a:bodyPr lIns="0" tIns="0" rIns="0" bIns="0"/>
          <a:lstStyle>
            <a:lvl1pPr lvl="0" algn="ctr" rtl="0" hangingPunct="0">
              <a:buNone/>
              <a:tabLst/>
              <a:defRPr lang="de-DE" sz="1300" kern="1200">
                <a:latin typeface="Times New Roman" pitchFamily="18"/>
                <a:ea typeface="Lucida Sans Unicode" pitchFamily="2"/>
                <a:cs typeface="Tahoma" pitchFamily="2"/>
              </a:defRPr>
            </a:lvl1pPr>
          </a:lstStyle>
          <a:p>
            <a:pPr lvl="0"/>
            <a:r>
              <a:rPr lang="de-DE"/>
              <a:t>Seminar: Kulturkontakt - Kulturkonflikt</a:t>
            </a:r>
          </a:p>
        </p:txBody>
      </p:sp>
      <p:sp>
        <p:nvSpPr>
          <p:cNvPr id="10" name="Foliennummernplatzhalter 9"/>
          <p:cNvSpPr txBox="1">
            <a:spLocks noGrp="1"/>
          </p:cNvSpPr>
          <p:nvPr>
            <p:ph type="sldNum" sz="quarter" idx="4"/>
          </p:nvPr>
        </p:nvSpPr>
        <p:spPr>
          <a:xfrm>
            <a:off x="6555515" y="6247580"/>
            <a:ext cx="2130093" cy="472896"/>
          </a:xfrm>
          <a:prstGeom prst="rect">
            <a:avLst/>
          </a:prstGeom>
          <a:noFill/>
          <a:ln>
            <a:noFill/>
          </a:ln>
        </p:spPr>
        <p:txBody>
          <a:bodyPr lIns="0" tIns="0" rIns="0" bIns="0"/>
          <a:lstStyle>
            <a:lvl1pPr lvl="0" algn="r" rtl="0" hangingPunct="0">
              <a:buNone/>
              <a:tabLst/>
              <a:defRPr lang="de-DE" sz="1300" kern="1200">
                <a:latin typeface="Times New Roman" pitchFamily="18"/>
                <a:ea typeface="Lucida Sans Unicode" pitchFamily="2"/>
                <a:cs typeface="Tahoma" pitchFamily="2"/>
              </a:defRPr>
            </a:lvl1pPr>
          </a:lstStyle>
          <a:p>
            <a:pPr lvl="0"/>
            <a:fld id="{FAF7BF18-4CA9-4635-B1CE-85D7483D499A}" type="slidenum">
              <a:rPr/>
              <a:pPr lvl="0"/>
              <a:t>‹Nr.›</a:t>
            </a:fld>
            <a:endParaRPr lang="de-D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hangingPunct="1">
        <a:tabLst/>
        <a:defRPr lang="de-DE" sz="2100" b="0" i="0" u="none" strike="noStrike" kern="1200" spc="0">
          <a:ln>
            <a:noFill/>
          </a:ln>
          <a:solidFill>
            <a:srgbClr val="000000"/>
          </a:solidFill>
          <a:latin typeface="Calibri" pitchFamily="18"/>
          <a:ea typeface="Microsoft YaHei" pitchFamily="2"/>
          <a:cs typeface="Mangal" pitchFamily="2"/>
        </a:defRPr>
      </a:lvl1pPr>
    </p:titleStyle>
    <p:bodyStyle>
      <a:lvl1pPr marL="0" marR="0" indent="0" algn="l" rtl="0" eaLnBrk="1" hangingPunct="1">
        <a:spcBef>
          <a:spcPts val="0"/>
        </a:spcBef>
        <a:spcAft>
          <a:spcPts val="1283"/>
        </a:spcAft>
        <a:tabLst/>
        <a:defRPr lang="de-DE" sz="32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2246638"/>
            <a:ext cx="7766248" cy="1470394"/>
          </a:xfrm>
        </p:spPr>
        <p:txBody>
          <a:bodyPr/>
          <a:lstStyle/>
          <a:p>
            <a:pPr algn="ctr">
              <a:buNone/>
            </a:pPr>
            <a:r>
              <a:rPr sz="3600" dirty="0">
                <a:latin typeface="Century Gothic"/>
                <a:cs typeface="Century Gothic"/>
              </a:rPr>
              <a:t>Kulturrassismus</a:t>
            </a:r>
            <a:br>
              <a:rPr sz="3600" dirty="0">
                <a:latin typeface="Century Gothic"/>
                <a:cs typeface="Century Gothic"/>
              </a:rPr>
            </a:br>
            <a:r>
              <a:rPr sz="3600" dirty="0">
                <a:latin typeface="Century Gothic"/>
                <a:cs typeface="Century Gothic"/>
              </a:rPr>
              <a:t>Rassismus ohne Rassen  </a:t>
            </a:r>
            <a:endParaRPr lang="de-DE" sz="3600" dirty="0">
              <a:latin typeface="Century Gothic"/>
              <a:cs typeface="Century Gothic"/>
            </a:endParaRPr>
          </a:p>
        </p:txBody>
      </p:sp>
      <p:sp>
        <p:nvSpPr>
          <p:cNvPr id="3" name="Untertitel 2"/>
          <p:cNvSpPr>
            <a:spLocks noGrp="1"/>
          </p:cNvSpPr>
          <p:nvPr>
            <p:ph type="subTitle" idx="1"/>
          </p:nvPr>
        </p:nvSpPr>
        <p:spPr>
          <a:xfrm>
            <a:off x="152400" y="5029200"/>
            <a:ext cx="8229600" cy="1089992"/>
          </a:xfrm>
        </p:spPr>
        <p:txBody>
          <a:bodyPr anchor="ctr"/>
          <a:lstStyle/>
          <a:p>
            <a:pPr algn="l">
              <a:spcAft>
                <a:spcPts val="214"/>
              </a:spcAft>
            </a:pPr>
            <a:r>
              <a:rPr lang="de-DE" sz="1800" dirty="0">
                <a:solidFill>
                  <a:srgbClr val="000000"/>
                </a:solidFill>
                <a:latin typeface="Century Gothic"/>
                <a:cs typeface="Century Gothic"/>
              </a:rPr>
              <a:t>Rundreise durch die Ethnologie</a:t>
            </a:r>
          </a:p>
          <a:p>
            <a:pPr algn="l">
              <a:spcAft>
                <a:spcPts val="214"/>
              </a:spcAft>
            </a:pPr>
            <a:r>
              <a:rPr lang="de-DE" sz="1800" dirty="0">
                <a:solidFill>
                  <a:srgbClr val="000000"/>
                </a:solidFill>
                <a:latin typeface="Century Gothic"/>
                <a:cs typeface="Century Gothic"/>
              </a:rPr>
              <a:t>Dienstag, 10-12 Uhr</a:t>
            </a:r>
          </a:p>
          <a:p>
            <a:pPr algn="l">
              <a:spcAft>
                <a:spcPts val="214"/>
              </a:spcAft>
            </a:pPr>
            <a:r>
              <a:rPr lang="de-DE" sz="1800" dirty="0">
                <a:solidFill>
                  <a:srgbClr val="000000"/>
                </a:solidFill>
                <a:latin typeface="Century Gothic"/>
                <a:cs typeface="Century Gothic"/>
              </a:rPr>
              <a:t>Raum GD 2/236</a:t>
            </a:r>
          </a:p>
          <a:p>
            <a:pPr algn="l">
              <a:spcAft>
                <a:spcPts val="214"/>
              </a:spcAft>
            </a:pPr>
            <a:r>
              <a:rPr lang="de-DE" sz="1800" dirty="0">
                <a:solidFill>
                  <a:srgbClr val="000000"/>
                </a:solidFill>
                <a:latin typeface="Century Gothic"/>
                <a:cs typeface="Century Gothic"/>
              </a:rPr>
              <a:t>Wintersemester 2024/2025</a:t>
            </a:r>
          </a:p>
          <a:p>
            <a:pPr algn="l">
              <a:spcAft>
                <a:spcPts val="214"/>
              </a:spcAft>
            </a:pPr>
            <a:r>
              <a:rPr lang="de-DE" sz="1800" dirty="0">
                <a:solidFill>
                  <a:srgbClr val="000000"/>
                </a:solidFill>
                <a:latin typeface="Century Gothic"/>
                <a:cs typeface="Century Gothic"/>
              </a:rPr>
              <a:t>Sprechstunde: Freitags von 17-19 Uhr via ZOOM</a:t>
            </a:r>
          </a:p>
          <a:p>
            <a:pPr algn="l">
              <a:spcAft>
                <a:spcPts val="214"/>
              </a:spcAft>
            </a:pPr>
            <a:r>
              <a:rPr lang="de-DE" sz="1800" dirty="0">
                <a:solidFill>
                  <a:srgbClr val="000000"/>
                </a:solidFill>
                <a:latin typeface="Century Gothic"/>
                <a:cs typeface="Century Gothic"/>
              </a:rPr>
              <a:t>Kontakt: David.Berchem-w89@ruhr-uni-bochum.de</a:t>
            </a:r>
          </a:p>
          <a:p>
            <a:pPr algn="l">
              <a:spcAft>
                <a:spcPts val="214"/>
              </a:spcAft>
            </a:pPr>
            <a:endParaRPr lang="de-DE" sz="2000" dirty="0">
              <a:solidFill>
                <a:schemeClr val="tx1"/>
              </a:solidFill>
              <a:latin typeface="Garamond"/>
              <a:cs typeface="Garamond"/>
            </a:endParaRPr>
          </a:p>
        </p:txBody>
      </p:sp>
    </p:spTree>
    <p:extLst>
      <p:ext uri="{BB962C8B-B14F-4D97-AF65-F5344CB8AC3E}">
        <p14:creationId xmlns:p14="http://schemas.microsoft.com/office/powerpoint/2010/main" val="2266718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1"/>
          <p:cNvSpPr txBox="1">
            <a:spLocks noChangeArrowheads="1"/>
          </p:cNvSpPr>
          <p:nvPr/>
        </p:nvSpPr>
        <p:spPr bwMode="auto">
          <a:xfrm>
            <a:off x="2124075" y="620713"/>
            <a:ext cx="4787900" cy="345598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6600">
                <a:solidFill>
                  <a:srgbClr val="000000"/>
                </a:solidFill>
                <a:latin typeface="Comic Sans MS" pitchFamily="64" charset="0"/>
              </a:rPr>
            </a:br>
            <a:r>
              <a:rPr lang="de-DE" sz="6600">
                <a:solidFill>
                  <a:srgbClr val="000000"/>
                </a:solidFill>
                <a:latin typeface="Comic Sans MS" pitchFamily="64" charset="0"/>
              </a:rPr>
              <a:t> </a:t>
            </a:r>
            <a:br>
              <a:rPr lang="de-DE" sz="6600">
                <a:solidFill>
                  <a:srgbClr val="000000"/>
                </a:solidFill>
                <a:latin typeface="Comic Sans MS" pitchFamily="64" charset="0"/>
              </a:rPr>
            </a:br>
            <a:endParaRPr lang="de-DE" sz="6600">
              <a:solidFill>
                <a:srgbClr val="000000"/>
              </a:solidFill>
              <a:latin typeface="Comic Sans MS" pitchFamily="64" charset="0"/>
            </a:endParaRPr>
          </a:p>
        </p:txBody>
      </p:sp>
      <p:sp>
        <p:nvSpPr>
          <p:cNvPr id="155650" name="Text Box 2"/>
          <p:cNvSpPr txBox="1">
            <a:spLocks noChangeArrowheads="1"/>
          </p:cNvSpPr>
          <p:nvPr/>
        </p:nvSpPr>
        <p:spPr bwMode="auto">
          <a:xfrm>
            <a:off x="1331913" y="1268413"/>
            <a:ext cx="6400800" cy="1752600"/>
          </a:xfrm>
          <a:prstGeom prst="rect">
            <a:avLst/>
          </a:prstGeom>
          <a:noFill/>
          <a:ln w="9525">
            <a:noFill/>
            <a:round/>
            <a:headEnd/>
            <a:tailEnd/>
          </a:ln>
          <a:effectLst/>
        </p:spPr>
        <p:txBody>
          <a:bodyPr/>
          <a:lstStyle/>
          <a:p>
            <a:pPr algn="ctr">
              <a:spcBef>
                <a:spcPts val="7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2800" dirty="0">
              <a:solidFill>
                <a:srgbClr val="000000"/>
              </a:solidFill>
              <a:latin typeface="Garamond"/>
              <a:ea typeface="Tahoma" pitchFamily="34" charset="0"/>
              <a:cs typeface="Garamond"/>
            </a:endParaRPr>
          </a:p>
        </p:txBody>
      </p:sp>
      <p:sp>
        <p:nvSpPr>
          <p:cNvPr id="155653" name="Rectangle 5"/>
          <p:cNvSpPr>
            <a:spLocks noChangeArrowheads="1"/>
          </p:cNvSpPr>
          <p:nvPr/>
        </p:nvSpPr>
        <p:spPr bwMode="auto">
          <a:xfrm>
            <a:off x="5105400" y="5029200"/>
            <a:ext cx="3707904" cy="744537"/>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155655" name="Rectangle 7"/>
          <p:cNvSpPr>
            <a:spLocks noChangeArrowheads="1"/>
          </p:cNvSpPr>
          <p:nvPr/>
        </p:nvSpPr>
        <p:spPr bwMode="auto">
          <a:xfrm>
            <a:off x="899592" y="5157192"/>
            <a:ext cx="3744416" cy="744538"/>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9" name="Rectangle 3"/>
          <p:cNvSpPr>
            <a:spLocks noChangeArrowheads="1"/>
          </p:cNvSpPr>
          <p:nvPr/>
        </p:nvSpPr>
        <p:spPr bwMode="auto">
          <a:xfrm>
            <a:off x="609600" y="571480"/>
            <a:ext cx="6553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Kulturrassismus</a:t>
            </a:r>
            <a:endParaRPr lang="de-DE" sz="3200" dirty="0">
              <a:solidFill>
                <a:srgbClr val="000000"/>
              </a:solidFill>
              <a:latin typeface="Garamond"/>
              <a:cs typeface="Garamond"/>
            </a:endParaRPr>
          </a:p>
        </p:txBody>
      </p:sp>
      <p:sp>
        <p:nvSpPr>
          <p:cNvPr id="10" name="Textfeld 9"/>
          <p:cNvSpPr txBox="1"/>
          <p:nvPr/>
        </p:nvSpPr>
        <p:spPr>
          <a:xfrm>
            <a:off x="304800" y="1371600"/>
            <a:ext cx="5105400" cy="461665"/>
          </a:xfrm>
          <a:prstGeom prst="rect">
            <a:avLst/>
          </a:prstGeom>
          <a:noFill/>
        </p:spPr>
        <p:txBody>
          <a:bodyPr wrap="square" rtlCol="0">
            <a:spAutoFit/>
          </a:bodyPr>
          <a:lstStyle/>
          <a:p>
            <a:r>
              <a:rPr lang="de-DE" sz="2400" b="1" dirty="0">
                <a:solidFill>
                  <a:srgbClr val="000000"/>
                </a:solidFill>
                <a:latin typeface="Times New Roman"/>
                <a:cs typeface="Times New Roman"/>
              </a:rPr>
              <a:t>Denkschule 2: Claude Lévi-Strauss</a:t>
            </a:r>
          </a:p>
        </p:txBody>
      </p:sp>
      <p:sp>
        <p:nvSpPr>
          <p:cNvPr id="11" name="Textfeld 10"/>
          <p:cNvSpPr txBox="1"/>
          <p:nvPr/>
        </p:nvSpPr>
        <p:spPr>
          <a:xfrm>
            <a:off x="228600" y="1981200"/>
            <a:ext cx="4648200" cy="4401205"/>
          </a:xfrm>
          <a:prstGeom prst="rect">
            <a:avLst/>
          </a:prstGeom>
          <a:noFill/>
        </p:spPr>
        <p:txBody>
          <a:bodyPr wrap="square" rtlCol="0">
            <a:spAutoFit/>
          </a:bodyPr>
          <a:lstStyle/>
          <a:p>
            <a:pPr>
              <a:buFont typeface="Arial"/>
              <a:buChar char="•"/>
            </a:pPr>
            <a:r>
              <a:rPr lang="de-DE" sz="2000" dirty="0">
                <a:solidFill>
                  <a:srgbClr val="000000"/>
                </a:solidFill>
                <a:latin typeface="Times New Roman"/>
                <a:cs typeface="Times New Roman"/>
              </a:rPr>
              <a:t> Kultur ist das, was Menschen voneinander unterscheidet.</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Starke Verbundenheit des Individuums mit einem kulturellen Kollektiv. </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Erhalt der Differenz zwischen Kulturen als überlebensnotwendig.</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Recht auf Differenz.</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Lob der Differenz.</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Erhaltung kultureller Vielfalt.</a:t>
            </a:r>
          </a:p>
        </p:txBody>
      </p:sp>
      <p:pic>
        <p:nvPicPr>
          <p:cNvPr id="12" name="Bild 11" descr="leviStrauss-2-DW-Kultur-Paris-jpg.jpg"/>
          <p:cNvPicPr>
            <a:picLocks noChangeAspect="1"/>
          </p:cNvPicPr>
          <p:nvPr/>
        </p:nvPicPr>
        <p:blipFill>
          <a:blip r:embed="rId3"/>
          <a:stretch>
            <a:fillRect/>
          </a:stretch>
        </p:blipFill>
        <p:spPr>
          <a:xfrm>
            <a:off x="4953000" y="2590800"/>
            <a:ext cx="3287942" cy="38100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1"/>
          <p:cNvSpPr txBox="1">
            <a:spLocks noChangeArrowheads="1"/>
          </p:cNvSpPr>
          <p:nvPr/>
        </p:nvSpPr>
        <p:spPr bwMode="auto">
          <a:xfrm>
            <a:off x="2124075" y="620713"/>
            <a:ext cx="4787900" cy="345598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6600">
                <a:solidFill>
                  <a:srgbClr val="000000"/>
                </a:solidFill>
                <a:latin typeface="Comic Sans MS" pitchFamily="64" charset="0"/>
              </a:rPr>
            </a:br>
            <a:r>
              <a:rPr lang="de-DE" sz="6600">
                <a:solidFill>
                  <a:srgbClr val="000000"/>
                </a:solidFill>
                <a:latin typeface="Comic Sans MS" pitchFamily="64" charset="0"/>
              </a:rPr>
              <a:t> </a:t>
            </a:r>
            <a:br>
              <a:rPr lang="de-DE" sz="6600">
                <a:solidFill>
                  <a:srgbClr val="000000"/>
                </a:solidFill>
                <a:latin typeface="Comic Sans MS" pitchFamily="64" charset="0"/>
              </a:rPr>
            </a:br>
            <a:endParaRPr lang="de-DE" sz="6600">
              <a:solidFill>
                <a:srgbClr val="000000"/>
              </a:solidFill>
              <a:latin typeface="Comic Sans MS" pitchFamily="64" charset="0"/>
            </a:endParaRPr>
          </a:p>
        </p:txBody>
      </p:sp>
      <p:sp>
        <p:nvSpPr>
          <p:cNvPr id="155650" name="Text Box 2"/>
          <p:cNvSpPr txBox="1">
            <a:spLocks noChangeArrowheads="1"/>
          </p:cNvSpPr>
          <p:nvPr/>
        </p:nvSpPr>
        <p:spPr bwMode="auto">
          <a:xfrm>
            <a:off x="1331913" y="1268413"/>
            <a:ext cx="6400800" cy="1752600"/>
          </a:xfrm>
          <a:prstGeom prst="rect">
            <a:avLst/>
          </a:prstGeom>
          <a:noFill/>
          <a:ln w="9525">
            <a:noFill/>
            <a:round/>
            <a:headEnd/>
            <a:tailEnd/>
          </a:ln>
          <a:effectLst/>
        </p:spPr>
        <p:txBody>
          <a:bodyPr/>
          <a:lstStyle/>
          <a:p>
            <a:pPr algn="ctr">
              <a:spcBef>
                <a:spcPts val="7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2800" dirty="0">
              <a:solidFill>
                <a:srgbClr val="000000"/>
              </a:solidFill>
              <a:latin typeface="Garamond"/>
              <a:ea typeface="Tahoma" pitchFamily="34" charset="0"/>
              <a:cs typeface="Garamond"/>
            </a:endParaRPr>
          </a:p>
        </p:txBody>
      </p:sp>
      <p:sp>
        <p:nvSpPr>
          <p:cNvPr id="155653" name="Rectangle 5"/>
          <p:cNvSpPr>
            <a:spLocks noChangeArrowheads="1"/>
          </p:cNvSpPr>
          <p:nvPr/>
        </p:nvSpPr>
        <p:spPr bwMode="auto">
          <a:xfrm>
            <a:off x="5105400" y="5029200"/>
            <a:ext cx="3707904" cy="744537"/>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155655" name="Rectangle 7"/>
          <p:cNvSpPr>
            <a:spLocks noChangeArrowheads="1"/>
          </p:cNvSpPr>
          <p:nvPr/>
        </p:nvSpPr>
        <p:spPr bwMode="auto">
          <a:xfrm>
            <a:off x="899592" y="5157192"/>
            <a:ext cx="3744416" cy="744538"/>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9" name="Rectangle 3"/>
          <p:cNvSpPr>
            <a:spLocks noChangeArrowheads="1"/>
          </p:cNvSpPr>
          <p:nvPr/>
        </p:nvSpPr>
        <p:spPr bwMode="auto">
          <a:xfrm>
            <a:off x="609600" y="571480"/>
            <a:ext cx="6553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Kulturrassismus</a:t>
            </a:r>
            <a:endParaRPr lang="de-DE" sz="3200" dirty="0">
              <a:solidFill>
                <a:srgbClr val="000000"/>
              </a:solidFill>
              <a:latin typeface="Garamond"/>
              <a:cs typeface="Garamond"/>
            </a:endParaRPr>
          </a:p>
        </p:txBody>
      </p:sp>
      <p:sp>
        <p:nvSpPr>
          <p:cNvPr id="10" name="Textfeld 9"/>
          <p:cNvSpPr txBox="1"/>
          <p:nvPr/>
        </p:nvSpPr>
        <p:spPr>
          <a:xfrm>
            <a:off x="304800" y="1143000"/>
            <a:ext cx="5105400" cy="461665"/>
          </a:xfrm>
          <a:prstGeom prst="rect">
            <a:avLst/>
          </a:prstGeom>
          <a:noFill/>
        </p:spPr>
        <p:txBody>
          <a:bodyPr wrap="square" rtlCol="0">
            <a:spAutoFit/>
          </a:bodyPr>
          <a:lstStyle/>
          <a:p>
            <a:r>
              <a:rPr lang="de-DE" sz="2400" b="1" dirty="0" err="1">
                <a:solidFill>
                  <a:srgbClr val="000000"/>
                </a:solidFill>
                <a:latin typeface="Times New Roman"/>
                <a:cs typeface="Times New Roman"/>
              </a:rPr>
              <a:t>Retorsionseffekt</a:t>
            </a:r>
            <a:r>
              <a:rPr lang="de-DE" sz="2400" b="1" dirty="0">
                <a:solidFill>
                  <a:srgbClr val="000000"/>
                </a:solidFill>
                <a:latin typeface="Times New Roman"/>
                <a:cs typeface="Times New Roman"/>
              </a:rPr>
              <a:t>:</a:t>
            </a:r>
          </a:p>
        </p:txBody>
      </p:sp>
      <p:sp>
        <p:nvSpPr>
          <p:cNvPr id="11" name="Textfeld 10"/>
          <p:cNvSpPr txBox="1"/>
          <p:nvPr/>
        </p:nvSpPr>
        <p:spPr>
          <a:xfrm>
            <a:off x="228600" y="1676400"/>
            <a:ext cx="4648200" cy="5324535"/>
          </a:xfrm>
          <a:prstGeom prst="rect">
            <a:avLst/>
          </a:prstGeom>
          <a:noFill/>
        </p:spPr>
        <p:txBody>
          <a:bodyPr wrap="square" rtlCol="0">
            <a:spAutoFit/>
          </a:bodyPr>
          <a:lstStyle/>
          <a:p>
            <a:pPr>
              <a:buFont typeface="Arial"/>
              <a:buChar char="•"/>
            </a:pPr>
            <a:r>
              <a:rPr lang="de-DE" sz="2000" dirty="0">
                <a:solidFill>
                  <a:srgbClr val="000000"/>
                </a:solidFill>
                <a:latin typeface="Times New Roman"/>
                <a:cs typeface="Times New Roman"/>
              </a:rPr>
              <a:t> Der Begriff „</a:t>
            </a:r>
            <a:r>
              <a:rPr lang="de-DE" sz="2000" dirty="0" err="1">
                <a:solidFill>
                  <a:srgbClr val="000000"/>
                </a:solidFill>
                <a:latin typeface="Times New Roman"/>
                <a:cs typeface="Times New Roman"/>
              </a:rPr>
              <a:t>Retorsionseffekt</a:t>
            </a:r>
            <a:r>
              <a:rPr lang="de-DE" sz="2000" dirty="0">
                <a:solidFill>
                  <a:srgbClr val="000000"/>
                </a:solidFill>
                <a:latin typeface="Times New Roman"/>
                <a:cs typeface="Times New Roman"/>
              </a:rPr>
              <a:t>“ wurde im deutschsprachigen Raum von </a:t>
            </a:r>
            <a:r>
              <a:rPr lang="de-DE" sz="2000" dirty="0" err="1">
                <a:solidFill>
                  <a:srgbClr val="000000"/>
                </a:solidFill>
                <a:latin typeface="Times New Roman"/>
                <a:cs typeface="Times New Roman"/>
              </a:rPr>
              <a:t>Étienne</a:t>
            </a:r>
            <a:r>
              <a:rPr lang="de-DE" sz="2000" dirty="0">
                <a:solidFill>
                  <a:srgbClr val="000000"/>
                </a:solidFill>
                <a:latin typeface="Times New Roman"/>
                <a:cs typeface="Times New Roman"/>
              </a:rPr>
              <a:t> </a:t>
            </a:r>
            <a:r>
              <a:rPr lang="de-DE" sz="2000" dirty="0" err="1">
                <a:solidFill>
                  <a:srgbClr val="000000"/>
                </a:solidFill>
                <a:latin typeface="Times New Roman"/>
                <a:cs typeface="Times New Roman"/>
              </a:rPr>
              <a:t>Balibar</a:t>
            </a:r>
            <a:r>
              <a:rPr lang="de-DE" sz="2000" dirty="0">
                <a:solidFill>
                  <a:srgbClr val="000000"/>
                </a:solidFill>
                <a:latin typeface="Times New Roman"/>
                <a:cs typeface="Times New Roman"/>
              </a:rPr>
              <a:t> und Pierre André </a:t>
            </a:r>
            <a:r>
              <a:rPr lang="de-DE" sz="2000" dirty="0" err="1">
                <a:solidFill>
                  <a:srgbClr val="000000"/>
                </a:solidFill>
                <a:latin typeface="Times New Roman"/>
                <a:cs typeface="Times New Roman"/>
              </a:rPr>
              <a:t>Taguieff</a:t>
            </a:r>
            <a:r>
              <a:rPr lang="de-DE" sz="2000" dirty="0">
                <a:solidFill>
                  <a:srgbClr val="000000"/>
                </a:solidFill>
                <a:latin typeface="Times New Roman"/>
                <a:cs typeface="Times New Roman"/>
              </a:rPr>
              <a:t> geprägt.</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Aneignung bzw. Enteignung des gegnerischen Arguments.</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Umkehrung der antirassistischen Argumentation im Neorassismus. </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Der </a:t>
            </a:r>
            <a:r>
              <a:rPr lang="de-DE" sz="2000" dirty="0" err="1">
                <a:solidFill>
                  <a:srgbClr val="000000"/>
                </a:solidFill>
                <a:latin typeface="Times New Roman"/>
                <a:cs typeface="Times New Roman"/>
              </a:rPr>
              <a:t>Retorsionseffekt</a:t>
            </a:r>
            <a:r>
              <a:rPr lang="de-DE" sz="2000" dirty="0">
                <a:solidFill>
                  <a:srgbClr val="000000"/>
                </a:solidFill>
                <a:latin typeface="Times New Roman"/>
                <a:cs typeface="Times New Roman"/>
              </a:rPr>
              <a:t> nutzt die Argumentation des Antirassismus für seine Zwecke.</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Differenzieller Rassismus. </a:t>
            </a:r>
          </a:p>
          <a:p>
            <a:pPr>
              <a:buFont typeface="Arial"/>
              <a:buChar char="•"/>
            </a:pPr>
            <a:endParaRPr lang="de-DE" sz="2000" dirty="0">
              <a:solidFill>
                <a:srgbClr val="000000"/>
              </a:solidFill>
              <a:latin typeface="Times New Roman"/>
              <a:cs typeface="Times New Roman"/>
            </a:endParaRPr>
          </a:p>
          <a:p>
            <a:pPr>
              <a:buFont typeface="Arial"/>
              <a:buChar char="•"/>
            </a:pPr>
            <a:endParaRPr lang="de-DE" sz="2000" dirty="0">
              <a:solidFill>
                <a:srgbClr val="000000"/>
              </a:solidFill>
              <a:latin typeface="Times New Roman"/>
              <a:cs typeface="Times New Roman"/>
            </a:endParaRPr>
          </a:p>
        </p:txBody>
      </p:sp>
      <p:pic>
        <p:nvPicPr>
          <p:cNvPr id="12" name="Bild 11" descr="idees_etienne_balibar_hd1f.jpg"/>
          <p:cNvPicPr>
            <a:picLocks noChangeAspect="1"/>
          </p:cNvPicPr>
          <p:nvPr/>
        </p:nvPicPr>
        <p:blipFill>
          <a:blip r:embed="rId3"/>
          <a:stretch>
            <a:fillRect/>
          </a:stretch>
        </p:blipFill>
        <p:spPr>
          <a:xfrm>
            <a:off x="6477000" y="3810000"/>
            <a:ext cx="1752600" cy="2628900"/>
          </a:xfrm>
          <a:prstGeom prst="rect">
            <a:avLst/>
          </a:prstGeom>
        </p:spPr>
      </p:pic>
      <p:pic>
        <p:nvPicPr>
          <p:cNvPr id="13" name="Bild 12" descr="XVM71a1b4a8-36f7-11e7-bae0-7b37d71239eb.jpg"/>
          <p:cNvPicPr>
            <a:picLocks noChangeAspect="1"/>
          </p:cNvPicPr>
          <p:nvPr/>
        </p:nvPicPr>
        <p:blipFill>
          <a:blip r:embed="rId4"/>
          <a:stretch>
            <a:fillRect/>
          </a:stretch>
        </p:blipFill>
        <p:spPr>
          <a:xfrm>
            <a:off x="4876800" y="1447800"/>
            <a:ext cx="3410414" cy="223723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1"/>
          <p:cNvSpPr txBox="1">
            <a:spLocks noChangeArrowheads="1"/>
          </p:cNvSpPr>
          <p:nvPr/>
        </p:nvSpPr>
        <p:spPr bwMode="auto">
          <a:xfrm>
            <a:off x="2124075" y="620713"/>
            <a:ext cx="4787900" cy="345598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6600">
                <a:solidFill>
                  <a:srgbClr val="000000"/>
                </a:solidFill>
                <a:latin typeface="Comic Sans MS" pitchFamily="64" charset="0"/>
              </a:rPr>
            </a:br>
            <a:r>
              <a:rPr lang="de-DE" sz="6600">
                <a:solidFill>
                  <a:srgbClr val="000000"/>
                </a:solidFill>
                <a:latin typeface="Comic Sans MS" pitchFamily="64" charset="0"/>
              </a:rPr>
              <a:t> </a:t>
            </a:r>
            <a:br>
              <a:rPr lang="de-DE" sz="6600">
                <a:solidFill>
                  <a:srgbClr val="000000"/>
                </a:solidFill>
                <a:latin typeface="Comic Sans MS" pitchFamily="64" charset="0"/>
              </a:rPr>
            </a:br>
            <a:endParaRPr lang="de-DE" sz="6600">
              <a:solidFill>
                <a:srgbClr val="000000"/>
              </a:solidFill>
              <a:latin typeface="Comic Sans MS" pitchFamily="64" charset="0"/>
            </a:endParaRPr>
          </a:p>
        </p:txBody>
      </p:sp>
      <p:sp>
        <p:nvSpPr>
          <p:cNvPr id="155650" name="Text Box 2"/>
          <p:cNvSpPr txBox="1">
            <a:spLocks noChangeArrowheads="1"/>
          </p:cNvSpPr>
          <p:nvPr/>
        </p:nvSpPr>
        <p:spPr bwMode="auto">
          <a:xfrm>
            <a:off x="1331913" y="1268413"/>
            <a:ext cx="6400800" cy="1752600"/>
          </a:xfrm>
          <a:prstGeom prst="rect">
            <a:avLst/>
          </a:prstGeom>
          <a:noFill/>
          <a:ln w="9525">
            <a:noFill/>
            <a:round/>
            <a:headEnd/>
            <a:tailEnd/>
          </a:ln>
          <a:effectLst/>
        </p:spPr>
        <p:txBody>
          <a:bodyPr/>
          <a:lstStyle/>
          <a:p>
            <a:pPr algn="ctr">
              <a:spcBef>
                <a:spcPts val="7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2800" dirty="0">
              <a:solidFill>
                <a:srgbClr val="000000"/>
              </a:solidFill>
              <a:latin typeface="Garamond"/>
              <a:ea typeface="Tahoma" pitchFamily="34" charset="0"/>
              <a:cs typeface="Garamond"/>
            </a:endParaRPr>
          </a:p>
        </p:txBody>
      </p:sp>
      <p:sp>
        <p:nvSpPr>
          <p:cNvPr id="155653" name="Rectangle 5"/>
          <p:cNvSpPr>
            <a:spLocks noChangeArrowheads="1"/>
          </p:cNvSpPr>
          <p:nvPr/>
        </p:nvSpPr>
        <p:spPr bwMode="auto">
          <a:xfrm>
            <a:off x="5105400" y="5029200"/>
            <a:ext cx="3707904" cy="744537"/>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155655" name="Rectangle 7"/>
          <p:cNvSpPr>
            <a:spLocks noChangeArrowheads="1"/>
          </p:cNvSpPr>
          <p:nvPr/>
        </p:nvSpPr>
        <p:spPr bwMode="auto">
          <a:xfrm>
            <a:off x="899592" y="5157192"/>
            <a:ext cx="3744416" cy="744538"/>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9" name="Rectangle 3"/>
          <p:cNvSpPr>
            <a:spLocks noChangeArrowheads="1"/>
          </p:cNvSpPr>
          <p:nvPr/>
        </p:nvSpPr>
        <p:spPr bwMode="auto">
          <a:xfrm>
            <a:off x="609600" y="571480"/>
            <a:ext cx="6553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Kulturrassismus</a:t>
            </a:r>
            <a:endParaRPr lang="de-DE" sz="3200" dirty="0">
              <a:solidFill>
                <a:srgbClr val="000000"/>
              </a:solidFill>
              <a:latin typeface="Garamond"/>
              <a:cs typeface="Garamond"/>
            </a:endParaRPr>
          </a:p>
        </p:txBody>
      </p:sp>
      <p:sp>
        <p:nvSpPr>
          <p:cNvPr id="10" name="Textfeld 9"/>
          <p:cNvSpPr txBox="1"/>
          <p:nvPr/>
        </p:nvSpPr>
        <p:spPr>
          <a:xfrm>
            <a:off x="304800" y="1219200"/>
            <a:ext cx="5105400" cy="461665"/>
          </a:xfrm>
          <a:prstGeom prst="rect">
            <a:avLst/>
          </a:prstGeom>
          <a:noFill/>
        </p:spPr>
        <p:txBody>
          <a:bodyPr wrap="square" rtlCol="0">
            <a:spAutoFit/>
          </a:bodyPr>
          <a:lstStyle/>
          <a:p>
            <a:r>
              <a:rPr lang="de-DE" sz="2400" b="1" dirty="0">
                <a:solidFill>
                  <a:srgbClr val="000000"/>
                </a:solidFill>
                <a:latin typeface="Times New Roman"/>
                <a:cs typeface="Times New Roman"/>
              </a:rPr>
              <a:t>Lob der Differenz:</a:t>
            </a:r>
          </a:p>
        </p:txBody>
      </p:sp>
      <p:sp>
        <p:nvSpPr>
          <p:cNvPr id="11" name="Textfeld 10"/>
          <p:cNvSpPr txBox="1"/>
          <p:nvPr/>
        </p:nvSpPr>
        <p:spPr>
          <a:xfrm>
            <a:off x="381000" y="1752600"/>
            <a:ext cx="4495800" cy="4708981"/>
          </a:xfrm>
          <a:prstGeom prst="rect">
            <a:avLst/>
          </a:prstGeom>
          <a:noFill/>
        </p:spPr>
        <p:txBody>
          <a:bodyPr wrap="square" rtlCol="0">
            <a:spAutoFit/>
          </a:bodyPr>
          <a:lstStyle/>
          <a:p>
            <a:pPr>
              <a:buFont typeface="Arial"/>
              <a:buChar char="•"/>
            </a:pPr>
            <a:r>
              <a:rPr lang="de-DE" sz="2000" dirty="0">
                <a:solidFill>
                  <a:srgbClr val="000000"/>
                </a:solidFill>
                <a:latin typeface="Times New Roman"/>
                <a:cs typeface="Times New Roman"/>
              </a:rPr>
              <a:t> Instrumentalisierung des „Lobs der Differenz“</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Verabsolutierung zu einer „Pflicht zur Differenz“</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Der Neorassismus legitimiert die „Pflicht zur Differenz“ mit kulturrelativistischen Argumenten.</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Instrumentalisierung und Politisierung der Begriffe „Kultur“ und „</a:t>
            </a:r>
            <a:r>
              <a:rPr lang="de-DE" sz="2000" dirty="0" err="1">
                <a:solidFill>
                  <a:srgbClr val="000000"/>
                </a:solidFill>
                <a:latin typeface="Times New Roman"/>
                <a:cs typeface="Times New Roman"/>
              </a:rPr>
              <a:t>Ethnizität</a:t>
            </a:r>
            <a:r>
              <a:rPr lang="de-DE" sz="2000" dirty="0">
                <a:solidFill>
                  <a:srgbClr val="000000"/>
                </a:solidFill>
                <a:latin typeface="Times New Roman"/>
                <a:cs typeface="Times New Roman"/>
              </a:rPr>
              <a:t>“.</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Die Funktion des Neorassismus bleibt die Funktion des biologischen Rassismus.</a:t>
            </a:r>
          </a:p>
        </p:txBody>
      </p:sp>
      <p:pic>
        <p:nvPicPr>
          <p:cNvPr id="12" name="Bild 11" descr="XVM71a1b4a8-36f7-11e7-bae0-7b37d71239eb.jpg"/>
          <p:cNvPicPr>
            <a:picLocks noChangeAspect="1"/>
          </p:cNvPicPr>
          <p:nvPr/>
        </p:nvPicPr>
        <p:blipFill>
          <a:blip r:embed="rId3"/>
          <a:stretch>
            <a:fillRect/>
          </a:stretch>
        </p:blipFill>
        <p:spPr>
          <a:xfrm>
            <a:off x="4800600" y="3581400"/>
            <a:ext cx="3505200" cy="282425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296863"/>
            <a:ext cx="8229600" cy="2286001"/>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3600">
                <a:solidFill>
                  <a:srgbClr val="000000"/>
                </a:solidFill>
                <a:latin typeface="Calibri" pitchFamily="32" charset="0"/>
              </a:rPr>
            </a:br>
            <a:br>
              <a:rPr lang="de-DE" sz="3600">
                <a:solidFill>
                  <a:srgbClr val="000000"/>
                </a:solidFill>
                <a:latin typeface="Calibri" pitchFamily="32" charset="0"/>
              </a:rPr>
            </a:br>
            <a:br>
              <a:rPr lang="de-DE" sz="3600">
                <a:solidFill>
                  <a:srgbClr val="000000"/>
                </a:solidFill>
                <a:latin typeface="Calibri" pitchFamily="32" charset="0"/>
              </a:rPr>
            </a:br>
            <a:endParaRPr lang="de-DE" sz="3600">
              <a:solidFill>
                <a:srgbClr val="000000"/>
              </a:solidFill>
              <a:latin typeface="Calibri" pitchFamily="32" charset="0"/>
            </a:endParaRPr>
          </a:p>
        </p:txBody>
      </p:sp>
      <p:sp>
        <p:nvSpPr>
          <p:cNvPr id="11268" name="Rectangle 3"/>
          <p:cNvSpPr>
            <a:spLocks noChangeArrowheads="1"/>
          </p:cNvSpPr>
          <p:nvPr/>
        </p:nvSpPr>
        <p:spPr bwMode="auto">
          <a:xfrm>
            <a:off x="152400" y="762000"/>
            <a:ext cx="7315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Kulturrassismus</a:t>
            </a:r>
            <a:endParaRPr lang="de-DE" sz="3200" dirty="0">
              <a:solidFill>
                <a:srgbClr val="000000"/>
              </a:solidFill>
              <a:latin typeface="Garamond"/>
              <a:cs typeface="Garamond"/>
            </a:endParaRPr>
          </a:p>
        </p:txBody>
      </p:sp>
      <p:sp>
        <p:nvSpPr>
          <p:cNvPr id="11269" name="Rectangle 4"/>
          <p:cNvSpPr>
            <a:spLocks noChangeArrowheads="1"/>
          </p:cNvSpPr>
          <p:nvPr/>
        </p:nvSpPr>
        <p:spPr bwMode="auto">
          <a:xfrm>
            <a:off x="395288" y="5734050"/>
            <a:ext cx="7921625" cy="457200"/>
          </a:xfrm>
          <a:prstGeom prst="rect">
            <a:avLst/>
          </a:prstGeom>
          <a:noFill/>
          <a:ln w="9525">
            <a:noFill/>
            <a:round/>
            <a:headEnd/>
            <a:tailEnd/>
          </a:ln>
        </p:spPr>
        <p:txBody>
          <a:bodyPr wrap="none" anchor="ctr"/>
          <a:lstStyle/>
          <a:p>
            <a:endParaRPr lang="de-DE"/>
          </a:p>
        </p:txBody>
      </p:sp>
      <p:sp>
        <p:nvSpPr>
          <p:cNvPr id="10" name="Pfeil nach rechts 9"/>
          <p:cNvSpPr/>
          <p:nvPr/>
        </p:nvSpPr>
        <p:spPr>
          <a:xfrm>
            <a:off x="3810000" y="32766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p:cNvSpPr/>
          <p:nvPr/>
        </p:nvSpPr>
        <p:spPr>
          <a:xfrm>
            <a:off x="3756429" y="2815475"/>
            <a:ext cx="822960" cy="8229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Pfeil nach rechts 11"/>
          <p:cNvSpPr/>
          <p:nvPr/>
        </p:nvSpPr>
        <p:spPr>
          <a:xfrm>
            <a:off x="4191000" y="32004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p:cNvSpPr/>
          <p:nvPr/>
        </p:nvSpPr>
        <p:spPr>
          <a:xfrm>
            <a:off x="3886200" y="32004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457200" y="2057400"/>
            <a:ext cx="4648200" cy="6278642"/>
          </a:xfrm>
          <a:prstGeom prst="rect">
            <a:avLst/>
          </a:prstGeom>
          <a:noFill/>
        </p:spPr>
        <p:txBody>
          <a:bodyPr wrap="square" rtlCol="0">
            <a:spAutoFit/>
          </a:bodyPr>
          <a:lstStyle/>
          <a:p>
            <a:r>
              <a:rPr lang="de-DE" sz="2000" dirty="0">
                <a:solidFill>
                  <a:srgbClr val="000000"/>
                </a:solidFill>
                <a:latin typeface="Times New Roman"/>
                <a:cs typeface="Times New Roman"/>
              </a:rPr>
              <a:t>„Gefährlicher als alle Kämpfe der Völker, die in der Welt aufeinanderprallen – Nigerianer gegen </a:t>
            </a:r>
            <a:r>
              <a:rPr lang="de-DE" sz="2000" dirty="0" err="1">
                <a:solidFill>
                  <a:srgbClr val="000000"/>
                </a:solidFill>
                <a:latin typeface="Times New Roman"/>
                <a:cs typeface="Times New Roman"/>
              </a:rPr>
              <a:t>Biafraner</a:t>
            </a:r>
            <a:r>
              <a:rPr lang="de-DE" sz="2000" dirty="0">
                <a:solidFill>
                  <a:srgbClr val="000000"/>
                </a:solidFill>
                <a:latin typeface="Times New Roman"/>
                <a:cs typeface="Times New Roman"/>
              </a:rPr>
              <a:t>, Araber gegen Israelis, Bengalen gegen Pakistani – scheinen heute diejenigen über die ganze Welt sich verbreitenden Systeme, die mit ihren universalistischen Postulaten den Tatbestand des </a:t>
            </a:r>
            <a:r>
              <a:rPr lang="de-DE" sz="2000" dirty="0" err="1">
                <a:solidFill>
                  <a:srgbClr val="000000"/>
                </a:solidFill>
                <a:latin typeface="Times New Roman"/>
                <a:cs typeface="Times New Roman"/>
              </a:rPr>
              <a:t>Ethnopluralismus</a:t>
            </a:r>
            <a:r>
              <a:rPr lang="de-DE" sz="2000" dirty="0">
                <a:solidFill>
                  <a:srgbClr val="000000"/>
                </a:solidFill>
                <a:latin typeface="Times New Roman"/>
                <a:cs typeface="Times New Roman"/>
              </a:rPr>
              <a:t> und Kulturrelativismus selbst an ihrer Wurzel auszulöschen sich bemühen“. </a:t>
            </a:r>
          </a:p>
          <a:p>
            <a:endParaRPr lang="de-DE" sz="2000" dirty="0">
              <a:solidFill>
                <a:srgbClr val="000000"/>
              </a:solidFill>
              <a:latin typeface="Times New Roman"/>
              <a:cs typeface="Times New Roman"/>
            </a:endParaRPr>
          </a:p>
          <a:p>
            <a:r>
              <a:rPr lang="de-DE" sz="2000" dirty="0">
                <a:solidFill>
                  <a:srgbClr val="000000"/>
                </a:solidFill>
                <a:latin typeface="Times New Roman"/>
                <a:cs typeface="Times New Roman"/>
              </a:rPr>
              <a:t>(Eichberg 1978: 19) </a:t>
            </a:r>
          </a:p>
          <a:p>
            <a:endParaRPr lang="de-DE" dirty="0">
              <a:solidFill>
                <a:srgbClr val="000000"/>
              </a:solidFill>
              <a:latin typeface="Times New Roman"/>
              <a:cs typeface="Times New Roman"/>
            </a:endParaRPr>
          </a:p>
          <a:p>
            <a:r>
              <a:rPr lang="de-DE" dirty="0">
                <a:solidFill>
                  <a:srgbClr val="000000"/>
                </a:solidFill>
                <a:latin typeface="Times New Roman"/>
                <a:cs typeface="Times New Roman"/>
              </a:rPr>
              <a:t> </a:t>
            </a:r>
          </a:p>
          <a:p>
            <a:endParaRPr lang="de-DE" dirty="0">
              <a:solidFill>
                <a:srgbClr val="000000"/>
              </a:solidFill>
              <a:latin typeface="Times New Roman"/>
              <a:cs typeface="Times New Roman"/>
            </a:endParaRPr>
          </a:p>
          <a:p>
            <a:r>
              <a:rPr lang="de-DE" dirty="0">
                <a:solidFill>
                  <a:srgbClr val="000000"/>
                </a:solidFill>
                <a:latin typeface="Times New Roman"/>
                <a:cs typeface="Times New Roman"/>
              </a:rPr>
              <a:t> </a:t>
            </a:r>
          </a:p>
          <a:p>
            <a:endParaRPr lang="de-DE" dirty="0">
              <a:solidFill>
                <a:srgbClr val="000000"/>
              </a:solidFill>
              <a:latin typeface="Times New Roman"/>
              <a:cs typeface="Times New Roman"/>
            </a:endParaRPr>
          </a:p>
          <a:p>
            <a:endParaRPr lang="de-DE" dirty="0">
              <a:solidFill>
                <a:srgbClr val="000000"/>
              </a:solidFill>
              <a:latin typeface="Times New Roman"/>
              <a:cs typeface="Times New Roman"/>
            </a:endParaRPr>
          </a:p>
          <a:p>
            <a:endParaRPr lang="de-DE" dirty="0">
              <a:solidFill>
                <a:srgbClr val="000000"/>
              </a:solidFill>
              <a:latin typeface="Times New Roman"/>
              <a:cs typeface="Times New Roman"/>
            </a:endParaRPr>
          </a:p>
          <a:p>
            <a:endParaRPr lang="de-DE" dirty="0">
              <a:solidFill>
                <a:srgbClr val="000000"/>
              </a:solidFill>
              <a:latin typeface="Times New Roman"/>
              <a:cs typeface="Times New Roman"/>
            </a:endParaRPr>
          </a:p>
          <a:p>
            <a:endParaRPr lang="de-DE" dirty="0">
              <a:solidFill>
                <a:srgbClr val="000000"/>
              </a:solidFill>
              <a:latin typeface="Times New Roman"/>
              <a:cs typeface="Times New Roman"/>
            </a:endParaRPr>
          </a:p>
        </p:txBody>
      </p:sp>
      <p:sp>
        <p:nvSpPr>
          <p:cNvPr id="14" name="Textfeld 13"/>
          <p:cNvSpPr txBox="1"/>
          <p:nvPr/>
        </p:nvSpPr>
        <p:spPr>
          <a:xfrm>
            <a:off x="457200" y="6400800"/>
            <a:ext cx="8153400" cy="738664"/>
          </a:xfrm>
          <a:prstGeom prst="rect">
            <a:avLst/>
          </a:prstGeom>
          <a:noFill/>
        </p:spPr>
        <p:txBody>
          <a:bodyPr wrap="square" rtlCol="0">
            <a:spAutoFit/>
          </a:bodyPr>
          <a:lstStyle/>
          <a:p>
            <a:r>
              <a:rPr lang="de-DE" sz="1400" b="1" u="sng" dirty="0">
                <a:solidFill>
                  <a:srgbClr val="000000"/>
                </a:solidFill>
                <a:latin typeface="Times New Roman"/>
                <a:cs typeface="Times New Roman"/>
              </a:rPr>
              <a:t>Quelle</a:t>
            </a:r>
            <a:r>
              <a:rPr lang="de-DE" sz="1400" dirty="0">
                <a:solidFill>
                  <a:srgbClr val="000000"/>
                </a:solidFill>
                <a:latin typeface="Times New Roman"/>
                <a:cs typeface="Times New Roman"/>
              </a:rPr>
              <a:t>: Eichberg, Henning: Nationale Identität. Entfremdung und nationale Frage in der Industriegesellschaft. München 1978.</a:t>
            </a:r>
          </a:p>
          <a:p>
            <a:endParaRPr lang="de-DE" sz="1400" dirty="0">
              <a:solidFill>
                <a:srgbClr val="000000"/>
              </a:solidFill>
              <a:latin typeface="Times New Roman"/>
              <a:cs typeface="Times New Roman"/>
            </a:endParaRPr>
          </a:p>
        </p:txBody>
      </p:sp>
      <p:pic>
        <p:nvPicPr>
          <p:cNvPr id="17" name="Bild 16" descr="henning-eichberg-5100a5a7-0965-48cd-8bc7-0a3d25f45e5-resize-750.jpg"/>
          <p:cNvPicPr>
            <a:picLocks noChangeAspect="1"/>
          </p:cNvPicPr>
          <p:nvPr/>
        </p:nvPicPr>
        <p:blipFill>
          <a:blip r:embed="rId3"/>
          <a:stretch>
            <a:fillRect/>
          </a:stretch>
        </p:blipFill>
        <p:spPr>
          <a:xfrm>
            <a:off x="5257800" y="1905000"/>
            <a:ext cx="2760364" cy="4202082"/>
          </a:xfrm>
          <a:prstGeom prst="rect">
            <a:avLst/>
          </a:prstGeom>
        </p:spPr>
      </p:pic>
      <p:sp>
        <p:nvSpPr>
          <p:cNvPr id="16" name="Textfeld 15"/>
          <p:cNvSpPr txBox="1"/>
          <p:nvPr/>
        </p:nvSpPr>
        <p:spPr>
          <a:xfrm>
            <a:off x="533400" y="1524000"/>
            <a:ext cx="4038600" cy="461665"/>
          </a:xfrm>
          <a:prstGeom prst="rect">
            <a:avLst/>
          </a:prstGeom>
          <a:noFill/>
        </p:spPr>
        <p:txBody>
          <a:bodyPr wrap="square" rtlCol="0">
            <a:spAutoFit/>
          </a:bodyPr>
          <a:lstStyle/>
          <a:p>
            <a:r>
              <a:rPr lang="de-DE" sz="2400" b="1" dirty="0" err="1">
                <a:solidFill>
                  <a:srgbClr val="000000"/>
                </a:solidFill>
                <a:latin typeface="Times New Roman"/>
                <a:cs typeface="Times New Roman"/>
              </a:rPr>
              <a:t>Ethnopluralismus</a:t>
            </a:r>
            <a:r>
              <a:rPr lang="de-DE" sz="2400" b="1" dirty="0">
                <a:solidFill>
                  <a:srgbClr val="000000"/>
                </a:solidFill>
                <a:latin typeface="Times New Roman"/>
                <a:cs typeface="Times New Roman"/>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1"/>
          <p:cNvSpPr txBox="1">
            <a:spLocks noChangeArrowheads="1"/>
          </p:cNvSpPr>
          <p:nvPr/>
        </p:nvSpPr>
        <p:spPr bwMode="auto">
          <a:xfrm>
            <a:off x="2124075" y="620713"/>
            <a:ext cx="4787900" cy="345598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6600">
                <a:solidFill>
                  <a:srgbClr val="000000"/>
                </a:solidFill>
                <a:latin typeface="Comic Sans MS" pitchFamily="64" charset="0"/>
              </a:rPr>
            </a:br>
            <a:r>
              <a:rPr lang="de-DE" sz="6600">
                <a:solidFill>
                  <a:srgbClr val="000000"/>
                </a:solidFill>
                <a:latin typeface="Comic Sans MS" pitchFamily="64" charset="0"/>
              </a:rPr>
              <a:t> </a:t>
            </a:r>
            <a:br>
              <a:rPr lang="de-DE" sz="6600">
                <a:solidFill>
                  <a:srgbClr val="000000"/>
                </a:solidFill>
                <a:latin typeface="Comic Sans MS" pitchFamily="64" charset="0"/>
              </a:rPr>
            </a:br>
            <a:endParaRPr lang="de-DE" sz="6600">
              <a:solidFill>
                <a:srgbClr val="000000"/>
              </a:solidFill>
              <a:latin typeface="Comic Sans MS" pitchFamily="64" charset="0"/>
            </a:endParaRPr>
          </a:p>
        </p:txBody>
      </p:sp>
      <p:sp>
        <p:nvSpPr>
          <p:cNvPr id="155650" name="Text Box 2"/>
          <p:cNvSpPr txBox="1">
            <a:spLocks noChangeArrowheads="1"/>
          </p:cNvSpPr>
          <p:nvPr/>
        </p:nvSpPr>
        <p:spPr bwMode="auto">
          <a:xfrm>
            <a:off x="1331913" y="1268413"/>
            <a:ext cx="6400800" cy="1752600"/>
          </a:xfrm>
          <a:prstGeom prst="rect">
            <a:avLst/>
          </a:prstGeom>
          <a:noFill/>
          <a:ln w="9525">
            <a:noFill/>
            <a:round/>
            <a:headEnd/>
            <a:tailEnd/>
          </a:ln>
          <a:effectLst/>
        </p:spPr>
        <p:txBody>
          <a:bodyPr/>
          <a:lstStyle/>
          <a:p>
            <a:pPr algn="ctr">
              <a:spcBef>
                <a:spcPts val="7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2800" dirty="0">
              <a:solidFill>
                <a:srgbClr val="000000"/>
              </a:solidFill>
              <a:latin typeface="Garamond"/>
              <a:ea typeface="Tahoma" pitchFamily="34" charset="0"/>
              <a:cs typeface="Garamond"/>
            </a:endParaRPr>
          </a:p>
        </p:txBody>
      </p:sp>
      <p:sp>
        <p:nvSpPr>
          <p:cNvPr id="155653" name="Rectangle 5"/>
          <p:cNvSpPr>
            <a:spLocks noChangeArrowheads="1"/>
          </p:cNvSpPr>
          <p:nvPr/>
        </p:nvSpPr>
        <p:spPr bwMode="auto">
          <a:xfrm>
            <a:off x="5105400" y="5029200"/>
            <a:ext cx="3707904" cy="744537"/>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155655" name="Rectangle 7"/>
          <p:cNvSpPr>
            <a:spLocks noChangeArrowheads="1"/>
          </p:cNvSpPr>
          <p:nvPr/>
        </p:nvSpPr>
        <p:spPr bwMode="auto">
          <a:xfrm>
            <a:off x="899592" y="5157192"/>
            <a:ext cx="3744416" cy="744538"/>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9" name="Rectangle 3"/>
          <p:cNvSpPr>
            <a:spLocks noChangeArrowheads="1"/>
          </p:cNvSpPr>
          <p:nvPr/>
        </p:nvSpPr>
        <p:spPr bwMode="auto">
          <a:xfrm>
            <a:off x="609600" y="571480"/>
            <a:ext cx="6553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Kulturrassismus</a:t>
            </a:r>
            <a:endParaRPr lang="de-DE" sz="3200" dirty="0">
              <a:solidFill>
                <a:srgbClr val="000000"/>
              </a:solidFill>
              <a:latin typeface="Garamond"/>
              <a:cs typeface="Garamond"/>
            </a:endParaRPr>
          </a:p>
        </p:txBody>
      </p:sp>
      <p:sp>
        <p:nvSpPr>
          <p:cNvPr id="10" name="Textfeld 9"/>
          <p:cNvSpPr txBox="1"/>
          <p:nvPr/>
        </p:nvSpPr>
        <p:spPr>
          <a:xfrm>
            <a:off x="304800" y="1371600"/>
            <a:ext cx="5105400" cy="461665"/>
          </a:xfrm>
          <a:prstGeom prst="rect">
            <a:avLst/>
          </a:prstGeom>
          <a:noFill/>
        </p:spPr>
        <p:txBody>
          <a:bodyPr wrap="square" rtlCol="0">
            <a:spAutoFit/>
          </a:bodyPr>
          <a:lstStyle/>
          <a:p>
            <a:r>
              <a:rPr lang="de-DE" sz="2400" b="1" dirty="0" err="1">
                <a:solidFill>
                  <a:srgbClr val="000000"/>
                </a:solidFill>
                <a:latin typeface="Times New Roman"/>
                <a:cs typeface="Times New Roman"/>
              </a:rPr>
              <a:t>Ethnopluralismus</a:t>
            </a:r>
            <a:r>
              <a:rPr lang="de-DE" sz="2400" b="1" dirty="0">
                <a:solidFill>
                  <a:srgbClr val="000000"/>
                </a:solidFill>
                <a:latin typeface="Times New Roman"/>
                <a:cs typeface="Times New Roman"/>
              </a:rPr>
              <a:t> </a:t>
            </a:r>
          </a:p>
        </p:txBody>
      </p:sp>
      <p:sp>
        <p:nvSpPr>
          <p:cNvPr id="11" name="Textfeld 10"/>
          <p:cNvSpPr txBox="1"/>
          <p:nvPr/>
        </p:nvSpPr>
        <p:spPr>
          <a:xfrm>
            <a:off x="0" y="1905000"/>
            <a:ext cx="4876800" cy="4939071"/>
          </a:xfrm>
          <a:prstGeom prst="rect">
            <a:avLst/>
          </a:prstGeom>
          <a:noFill/>
        </p:spPr>
        <p:txBody>
          <a:bodyPr wrap="square" rtlCol="0">
            <a:spAutoFit/>
          </a:bodyPr>
          <a:lstStyle/>
          <a:p>
            <a:pPr>
              <a:buFont typeface="Arial"/>
              <a:buChar char="•"/>
            </a:pPr>
            <a:r>
              <a:rPr lang="de-DE" sz="2000" dirty="0">
                <a:solidFill>
                  <a:srgbClr val="000000"/>
                </a:solidFill>
                <a:latin typeface="Times New Roman"/>
                <a:cs typeface="Times New Roman"/>
              </a:rPr>
              <a:t> </a:t>
            </a:r>
            <a:r>
              <a:rPr lang="de-DE" dirty="0">
                <a:solidFill>
                  <a:srgbClr val="000000"/>
                </a:solidFill>
                <a:latin typeface="Times New Roman"/>
                <a:cs typeface="Times New Roman"/>
              </a:rPr>
              <a:t>Die Welt bestünde aus partikularen „Völkern“ und „Kulturen“.</a:t>
            </a:r>
          </a:p>
          <a:p>
            <a:pPr>
              <a:buFont typeface="Arial"/>
              <a:buChar char="•"/>
            </a:pPr>
            <a:endParaRPr lang="de-DE" dirty="0">
              <a:solidFill>
                <a:srgbClr val="000000"/>
              </a:solidFill>
              <a:latin typeface="Times New Roman"/>
              <a:cs typeface="Times New Roman"/>
            </a:endParaRPr>
          </a:p>
          <a:p>
            <a:pPr>
              <a:buFont typeface="Arial"/>
              <a:buChar char="•"/>
            </a:pPr>
            <a:r>
              <a:rPr lang="de-DE" dirty="0">
                <a:solidFill>
                  <a:srgbClr val="000000"/>
                </a:solidFill>
                <a:latin typeface="Times New Roman"/>
                <a:cs typeface="Times New Roman"/>
              </a:rPr>
              <a:t> Der Universalismus wird als Bedrohung angesehen.</a:t>
            </a:r>
          </a:p>
          <a:p>
            <a:pPr>
              <a:buFont typeface="Arial"/>
              <a:buChar char="•"/>
            </a:pPr>
            <a:endParaRPr lang="de-DE" dirty="0">
              <a:solidFill>
                <a:srgbClr val="000000"/>
              </a:solidFill>
              <a:latin typeface="Times New Roman"/>
              <a:cs typeface="Times New Roman"/>
            </a:endParaRPr>
          </a:p>
          <a:p>
            <a:pPr>
              <a:buFont typeface="Arial"/>
              <a:buChar char="•"/>
            </a:pPr>
            <a:r>
              <a:rPr lang="de-DE" dirty="0">
                <a:solidFill>
                  <a:srgbClr val="000000"/>
                </a:solidFill>
                <a:latin typeface="Times New Roman"/>
                <a:cs typeface="Times New Roman"/>
              </a:rPr>
              <a:t> Postulierung einer unveränderlichen kulturellen Identität.</a:t>
            </a:r>
          </a:p>
          <a:p>
            <a:pPr>
              <a:buFont typeface="Arial"/>
              <a:buChar char="•"/>
            </a:pPr>
            <a:endParaRPr lang="de-DE" dirty="0">
              <a:solidFill>
                <a:srgbClr val="000000"/>
              </a:solidFill>
              <a:latin typeface="Times New Roman"/>
              <a:cs typeface="Times New Roman"/>
            </a:endParaRPr>
          </a:p>
          <a:p>
            <a:pPr>
              <a:buFont typeface="Arial"/>
              <a:buChar char="•"/>
            </a:pPr>
            <a:r>
              <a:rPr lang="de-DE" dirty="0">
                <a:solidFill>
                  <a:srgbClr val="000000"/>
                </a:solidFill>
                <a:latin typeface="Times New Roman"/>
                <a:cs typeface="Times New Roman"/>
              </a:rPr>
              <a:t> Differenzen zwischen „</a:t>
            </a:r>
            <a:r>
              <a:rPr lang="de-DE" dirty="0" err="1">
                <a:solidFill>
                  <a:srgbClr val="000000"/>
                </a:solidFill>
                <a:latin typeface="Times New Roman"/>
                <a:cs typeface="Times New Roman"/>
              </a:rPr>
              <a:t>Ehnokulturen</a:t>
            </a:r>
            <a:r>
              <a:rPr lang="de-DE" dirty="0">
                <a:solidFill>
                  <a:srgbClr val="000000"/>
                </a:solidFill>
                <a:latin typeface="Times New Roman"/>
                <a:cs typeface="Times New Roman"/>
              </a:rPr>
              <a:t>“. </a:t>
            </a:r>
          </a:p>
          <a:p>
            <a:pPr>
              <a:buFont typeface="Arial"/>
              <a:buChar char="•"/>
            </a:pPr>
            <a:endParaRPr lang="de-DE" dirty="0">
              <a:solidFill>
                <a:srgbClr val="000000"/>
              </a:solidFill>
              <a:latin typeface="Times New Roman"/>
              <a:cs typeface="Times New Roman"/>
            </a:endParaRPr>
          </a:p>
          <a:p>
            <a:pPr>
              <a:buFont typeface="Arial"/>
              <a:buChar char="•"/>
            </a:pPr>
            <a:r>
              <a:rPr lang="de-DE" dirty="0">
                <a:solidFill>
                  <a:srgbClr val="000000"/>
                </a:solidFill>
                <a:latin typeface="Times New Roman"/>
                <a:cs typeface="Times New Roman"/>
              </a:rPr>
              <a:t> Ziel: Wahrung der Homogenität der kollektiven Identitäten gegen die „Gleichmacherei“ der Globalisierung.</a:t>
            </a:r>
          </a:p>
          <a:p>
            <a:pPr>
              <a:buFont typeface="Arial"/>
              <a:buChar char="•"/>
            </a:pPr>
            <a:endParaRPr lang="de-DE" dirty="0">
              <a:solidFill>
                <a:srgbClr val="000000"/>
              </a:solidFill>
              <a:latin typeface="Times New Roman"/>
              <a:cs typeface="Times New Roman"/>
            </a:endParaRPr>
          </a:p>
          <a:p>
            <a:pPr>
              <a:buFont typeface="Arial"/>
              <a:buChar char="•"/>
            </a:pPr>
            <a:r>
              <a:rPr lang="de-DE" dirty="0">
                <a:solidFill>
                  <a:srgbClr val="000000"/>
                </a:solidFill>
                <a:latin typeface="Times New Roman"/>
                <a:cs typeface="Times New Roman"/>
              </a:rPr>
              <a:t> </a:t>
            </a:r>
            <a:r>
              <a:rPr lang="de-DE" dirty="0" err="1">
                <a:solidFill>
                  <a:srgbClr val="000000"/>
                </a:solidFill>
                <a:latin typeface="Times New Roman"/>
                <a:cs typeface="Times New Roman"/>
              </a:rPr>
              <a:t>Ethnopluralismus</a:t>
            </a:r>
            <a:r>
              <a:rPr lang="de-DE" dirty="0">
                <a:solidFill>
                  <a:srgbClr val="000000"/>
                </a:solidFill>
                <a:latin typeface="Times New Roman"/>
                <a:cs typeface="Times New Roman"/>
              </a:rPr>
              <a:t> als Ausgrenzungsinstrument.</a:t>
            </a:r>
          </a:p>
          <a:p>
            <a:pPr>
              <a:buFont typeface="Arial"/>
              <a:buChar char="•"/>
            </a:pPr>
            <a:endParaRPr lang="de-DE" sz="2000" dirty="0">
              <a:solidFill>
                <a:srgbClr val="000000"/>
              </a:solidFill>
              <a:latin typeface="Times New Roman"/>
              <a:cs typeface="Times New Roman"/>
            </a:endParaRPr>
          </a:p>
        </p:txBody>
      </p:sp>
      <p:pic>
        <p:nvPicPr>
          <p:cNvPr id="12" name="Bild 11" descr="sprich-mit-und-vertritt-deinen-standpunkt-bild-0.jpg"/>
          <p:cNvPicPr>
            <a:picLocks noChangeAspect="1"/>
          </p:cNvPicPr>
          <p:nvPr/>
        </p:nvPicPr>
        <p:blipFill>
          <a:blip r:embed="rId3"/>
          <a:stretch>
            <a:fillRect/>
          </a:stretch>
        </p:blipFill>
        <p:spPr>
          <a:xfrm>
            <a:off x="4762500" y="4038600"/>
            <a:ext cx="3543300" cy="23622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1"/>
          <p:cNvSpPr txBox="1">
            <a:spLocks noChangeArrowheads="1"/>
          </p:cNvSpPr>
          <p:nvPr/>
        </p:nvSpPr>
        <p:spPr bwMode="auto">
          <a:xfrm>
            <a:off x="2124075" y="620713"/>
            <a:ext cx="4787900" cy="345598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6600">
                <a:solidFill>
                  <a:srgbClr val="000000"/>
                </a:solidFill>
                <a:latin typeface="Comic Sans MS" pitchFamily="64" charset="0"/>
              </a:rPr>
            </a:br>
            <a:r>
              <a:rPr lang="de-DE" sz="6600">
                <a:solidFill>
                  <a:srgbClr val="000000"/>
                </a:solidFill>
                <a:latin typeface="Comic Sans MS" pitchFamily="64" charset="0"/>
              </a:rPr>
              <a:t> </a:t>
            </a:r>
            <a:br>
              <a:rPr lang="de-DE" sz="6600">
                <a:solidFill>
                  <a:srgbClr val="000000"/>
                </a:solidFill>
                <a:latin typeface="Comic Sans MS" pitchFamily="64" charset="0"/>
              </a:rPr>
            </a:br>
            <a:endParaRPr lang="de-DE" sz="6600">
              <a:solidFill>
                <a:srgbClr val="000000"/>
              </a:solidFill>
              <a:latin typeface="Comic Sans MS" pitchFamily="64" charset="0"/>
            </a:endParaRPr>
          </a:p>
        </p:txBody>
      </p:sp>
      <p:sp>
        <p:nvSpPr>
          <p:cNvPr id="155650" name="Text Box 2"/>
          <p:cNvSpPr txBox="1">
            <a:spLocks noChangeArrowheads="1"/>
          </p:cNvSpPr>
          <p:nvPr/>
        </p:nvSpPr>
        <p:spPr bwMode="auto">
          <a:xfrm>
            <a:off x="1331913" y="1268413"/>
            <a:ext cx="6400800" cy="1752600"/>
          </a:xfrm>
          <a:prstGeom prst="rect">
            <a:avLst/>
          </a:prstGeom>
          <a:noFill/>
          <a:ln w="9525">
            <a:noFill/>
            <a:round/>
            <a:headEnd/>
            <a:tailEnd/>
          </a:ln>
          <a:effectLst/>
        </p:spPr>
        <p:txBody>
          <a:bodyPr/>
          <a:lstStyle/>
          <a:p>
            <a:pPr algn="ctr">
              <a:spcBef>
                <a:spcPts val="7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2800" dirty="0">
              <a:solidFill>
                <a:srgbClr val="000000"/>
              </a:solidFill>
              <a:latin typeface="Garamond"/>
              <a:ea typeface="Tahoma" pitchFamily="34" charset="0"/>
              <a:cs typeface="Garamond"/>
            </a:endParaRPr>
          </a:p>
        </p:txBody>
      </p:sp>
      <p:sp>
        <p:nvSpPr>
          <p:cNvPr id="155653" name="Rectangle 5"/>
          <p:cNvSpPr>
            <a:spLocks noChangeArrowheads="1"/>
          </p:cNvSpPr>
          <p:nvPr/>
        </p:nvSpPr>
        <p:spPr bwMode="auto">
          <a:xfrm>
            <a:off x="5105400" y="5029200"/>
            <a:ext cx="3707904" cy="744537"/>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155655" name="Rectangle 7"/>
          <p:cNvSpPr>
            <a:spLocks noChangeArrowheads="1"/>
          </p:cNvSpPr>
          <p:nvPr/>
        </p:nvSpPr>
        <p:spPr bwMode="auto">
          <a:xfrm>
            <a:off x="899592" y="5157192"/>
            <a:ext cx="3744416" cy="744538"/>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9" name="Rectangle 3"/>
          <p:cNvSpPr>
            <a:spLocks noChangeArrowheads="1"/>
          </p:cNvSpPr>
          <p:nvPr/>
        </p:nvSpPr>
        <p:spPr bwMode="auto">
          <a:xfrm>
            <a:off x="609600" y="571480"/>
            <a:ext cx="6553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Kulturrassismus</a:t>
            </a:r>
            <a:endParaRPr lang="de-DE" sz="3200" dirty="0">
              <a:solidFill>
                <a:srgbClr val="000000"/>
              </a:solidFill>
              <a:latin typeface="Garamond"/>
              <a:cs typeface="Garamond"/>
            </a:endParaRPr>
          </a:p>
        </p:txBody>
      </p:sp>
      <p:pic>
        <p:nvPicPr>
          <p:cNvPr id="8" name="Bild 7" descr="boj-6679.gif"/>
          <p:cNvPicPr>
            <a:picLocks noChangeAspect="1"/>
          </p:cNvPicPr>
          <p:nvPr/>
        </p:nvPicPr>
        <p:blipFill>
          <a:blip r:embed="rId3"/>
          <a:stretch>
            <a:fillRect/>
          </a:stretch>
        </p:blipFill>
        <p:spPr>
          <a:xfrm>
            <a:off x="2133600" y="1295400"/>
            <a:ext cx="3543724" cy="50292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1"/>
          <p:cNvSpPr txBox="1">
            <a:spLocks noChangeArrowheads="1"/>
          </p:cNvSpPr>
          <p:nvPr/>
        </p:nvSpPr>
        <p:spPr bwMode="auto">
          <a:xfrm>
            <a:off x="2124075" y="620713"/>
            <a:ext cx="4787900" cy="345598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6600">
                <a:solidFill>
                  <a:srgbClr val="000000"/>
                </a:solidFill>
                <a:latin typeface="Comic Sans MS" pitchFamily="64" charset="0"/>
              </a:rPr>
            </a:br>
            <a:r>
              <a:rPr lang="de-DE" sz="6600">
                <a:solidFill>
                  <a:srgbClr val="000000"/>
                </a:solidFill>
                <a:latin typeface="Comic Sans MS" pitchFamily="64" charset="0"/>
              </a:rPr>
              <a:t> </a:t>
            </a:r>
            <a:br>
              <a:rPr lang="de-DE" sz="6600">
                <a:solidFill>
                  <a:srgbClr val="000000"/>
                </a:solidFill>
                <a:latin typeface="Comic Sans MS" pitchFamily="64" charset="0"/>
              </a:rPr>
            </a:br>
            <a:endParaRPr lang="de-DE" sz="6600">
              <a:solidFill>
                <a:srgbClr val="000000"/>
              </a:solidFill>
              <a:latin typeface="Comic Sans MS" pitchFamily="64" charset="0"/>
            </a:endParaRPr>
          </a:p>
        </p:txBody>
      </p:sp>
      <p:sp>
        <p:nvSpPr>
          <p:cNvPr id="155650" name="Text Box 2"/>
          <p:cNvSpPr txBox="1">
            <a:spLocks noChangeArrowheads="1"/>
          </p:cNvSpPr>
          <p:nvPr/>
        </p:nvSpPr>
        <p:spPr bwMode="auto">
          <a:xfrm>
            <a:off x="1331913" y="1268413"/>
            <a:ext cx="6400800" cy="1752600"/>
          </a:xfrm>
          <a:prstGeom prst="rect">
            <a:avLst/>
          </a:prstGeom>
          <a:noFill/>
          <a:ln w="9525">
            <a:noFill/>
            <a:round/>
            <a:headEnd/>
            <a:tailEnd/>
          </a:ln>
          <a:effectLst/>
        </p:spPr>
        <p:txBody>
          <a:bodyPr/>
          <a:lstStyle/>
          <a:p>
            <a:pPr algn="ctr">
              <a:spcBef>
                <a:spcPts val="7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2800" dirty="0">
              <a:solidFill>
                <a:srgbClr val="000000"/>
              </a:solidFill>
              <a:latin typeface="Garamond"/>
              <a:ea typeface="Tahoma" pitchFamily="34" charset="0"/>
              <a:cs typeface="Garamond"/>
            </a:endParaRPr>
          </a:p>
        </p:txBody>
      </p:sp>
      <p:sp>
        <p:nvSpPr>
          <p:cNvPr id="155653" name="Rectangle 5"/>
          <p:cNvSpPr>
            <a:spLocks noChangeArrowheads="1"/>
          </p:cNvSpPr>
          <p:nvPr/>
        </p:nvSpPr>
        <p:spPr bwMode="auto">
          <a:xfrm>
            <a:off x="5105400" y="5029200"/>
            <a:ext cx="3707904" cy="744537"/>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155655" name="Rectangle 7"/>
          <p:cNvSpPr>
            <a:spLocks noChangeArrowheads="1"/>
          </p:cNvSpPr>
          <p:nvPr/>
        </p:nvSpPr>
        <p:spPr bwMode="auto">
          <a:xfrm>
            <a:off x="899592" y="5157192"/>
            <a:ext cx="3744416" cy="744538"/>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9" name="Rectangle 3"/>
          <p:cNvSpPr>
            <a:spLocks noChangeArrowheads="1"/>
          </p:cNvSpPr>
          <p:nvPr/>
        </p:nvSpPr>
        <p:spPr bwMode="auto">
          <a:xfrm>
            <a:off x="609600" y="571480"/>
            <a:ext cx="6553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Kulturrassismus</a:t>
            </a:r>
            <a:endParaRPr lang="de-DE" sz="3200" dirty="0">
              <a:solidFill>
                <a:srgbClr val="000000"/>
              </a:solidFill>
              <a:latin typeface="Garamond"/>
              <a:cs typeface="Garamond"/>
            </a:endParaRPr>
          </a:p>
        </p:txBody>
      </p:sp>
      <p:pic>
        <p:nvPicPr>
          <p:cNvPr id="10" name="Bild 9" descr="61qMeJqqIFL.jpg"/>
          <p:cNvPicPr>
            <a:picLocks noChangeAspect="1"/>
          </p:cNvPicPr>
          <p:nvPr/>
        </p:nvPicPr>
        <p:blipFill>
          <a:blip r:embed="rId3"/>
          <a:stretch>
            <a:fillRect/>
          </a:stretch>
        </p:blipFill>
        <p:spPr>
          <a:xfrm>
            <a:off x="2514600" y="1295400"/>
            <a:ext cx="3097212" cy="511857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1"/>
          <p:cNvSpPr txBox="1">
            <a:spLocks noChangeArrowheads="1"/>
          </p:cNvSpPr>
          <p:nvPr/>
        </p:nvSpPr>
        <p:spPr bwMode="auto">
          <a:xfrm>
            <a:off x="2124075" y="620713"/>
            <a:ext cx="4787900" cy="345598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6600">
                <a:solidFill>
                  <a:srgbClr val="000000"/>
                </a:solidFill>
                <a:latin typeface="Comic Sans MS" pitchFamily="64" charset="0"/>
              </a:rPr>
            </a:br>
            <a:r>
              <a:rPr lang="de-DE" sz="6600">
                <a:solidFill>
                  <a:srgbClr val="000000"/>
                </a:solidFill>
                <a:latin typeface="Comic Sans MS" pitchFamily="64" charset="0"/>
              </a:rPr>
              <a:t> </a:t>
            </a:r>
            <a:br>
              <a:rPr lang="de-DE" sz="6600">
                <a:solidFill>
                  <a:srgbClr val="000000"/>
                </a:solidFill>
                <a:latin typeface="Comic Sans MS" pitchFamily="64" charset="0"/>
              </a:rPr>
            </a:br>
            <a:endParaRPr lang="de-DE" sz="6600">
              <a:solidFill>
                <a:srgbClr val="000000"/>
              </a:solidFill>
              <a:latin typeface="Comic Sans MS" pitchFamily="64" charset="0"/>
            </a:endParaRPr>
          </a:p>
        </p:txBody>
      </p:sp>
      <p:sp>
        <p:nvSpPr>
          <p:cNvPr id="155650" name="Text Box 2"/>
          <p:cNvSpPr txBox="1">
            <a:spLocks noChangeArrowheads="1"/>
          </p:cNvSpPr>
          <p:nvPr/>
        </p:nvSpPr>
        <p:spPr bwMode="auto">
          <a:xfrm>
            <a:off x="1331913" y="1268413"/>
            <a:ext cx="6400800" cy="1752600"/>
          </a:xfrm>
          <a:prstGeom prst="rect">
            <a:avLst/>
          </a:prstGeom>
          <a:noFill/>
          <a:ln w="9525">
            <a:noFill/>
            <a:round/>
            <a:headEnd/>
            <a:tailEnd/>
          </a:ln>
          <a:effectLst/>
        </p:spPr>
        <p:txBody>
          <a:bodyPr/>
          <a:lstStyle/>
          <a:p>
            <a:pPr algn="ctr">
              <a:spcBef>
                <a:spcPts val="7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2800" dirty="0">
              <a:solidFill>
                <a:srgbClr val="000000"/>
              </a:solidFill>
              <a:latin typeface="Garamond"/>
              <a:ea typeface="Tahoma" pitchFamily="34" charset="0"/>
              <a:cs typeface="Garamond"/>
            </a:endParaRPr>
          </a:p>
        </p:txBody>
      </p:sp>
      <p:sp>
        <p:nvSpPr>
          <p:cNvPr id="155653" name="Rectangle 5"/>
          <p:cNvSpPr>
            <a:spLocks noChangeArrowheads="1"/>
          </p:cNvSpPr>
          <p:nvPr/>
        </p:nvSpPr>
        <p:spPr bwMode="auto">
          <a:xfrm>
            <a:off x="5105400" y="5029200"/>
            <a:ext cx="3707904" cy="744537"/>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155655" name="Rectangle 7"/>
          <p:cNvSpPr>
            <a:spLocks noChangeArrowheads="1"/>
          </p:cNvSpPr>
          <p:nvPr/>
        </p:nvSpPr>
        <p:spPr bwMode="auto">
          <a:xfrm>
            <a:off x="899592" y="5157192"/>
            <a:ext cx="3744416" cy="744538"/>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9" name="Rectangle 3"/>
          <p:cNvSpPr>
            <a:spLocks noChangeArrowheads="1"/>
          </p:cNvSpPr>
          <p:nvPr/>
        </p:nvSpPr>
        <p:spPr bwMode="auto">
          <a:xfrm>
            <a:off x="609600" y="571480"/>
            <a:ext cx="6553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Kulturrassismus</a:t>
            </a:r>
            <a:endParaRPr lang="de-DE" sz="3200" dirty="0">
              <a:solidFill>
                <a:srgbClr val="000000"/>
              </a:solidFill>
              <a:latin typeface="Garamond"/>
              <a:cs typeface="Garamond"/>
            </a:endParaRPr>
          </a:p>
        </p:txBody>
      </p:sp>
      <p:pic>
        <p:nvPicPr>
          <p:cNvPr id="8" name="Bild 7" descr="9783837630749mNmQrNuGyAZSk_1280x1280.jpg"/>
          <p:cNvPicPr>
            <a:picLocks noChangeAspect="1"/>
          </p:cNvPicPr>
          <p:nvPr/>
        </p:nvPicPr>
        <p:blipFill>
          <a:blip r:embed="rId3"/>
          <a:stretch>
            <a:fillRect/>
          </a:stretch>
        </p:blipFill>
        <p:spPr>
          <a:xfrm>
            <a:off x="2133600" y="1219200"/>
            <a:ext cx="3406422" cy="51816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1"/>
          <p:cNvSpPr txBox="1">
            <a:spLocks noChangeArrowheads="1"/>
          </p:cNvSpPr>
          <p:nvPr/>
        </p:nvSpPr>
        <p:spPr bwMode="auto">
          <a:xfrm>
            <a:off x="2124075" y="620713"/>
            <a:ext cx="4787900" cy="345598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6600">
                <a:solidFill>
                  <a:srgbClr val="000000"/>
                </a:solidFill>
                <a:latin typeface="Comic Sans MS" pitchFamily="64" charset="0"/>
              </a:rPr>
            </a:br>
            <a:r>
              <a:rPr lang="de-DE" sz="6600">
                <a:solidFill>
                  <a:srgbClr val="000000"/>
                </a:solidFill>
                <a:latin typeface="Comic Sans MS" pitchFamily="64" charset="0"/>
              </a:rPr>
              <a:t> </a:t>
            </a:r>
            <a:br>
              <a:rPr lang="de-DE" sz="6600">
                <a:solidFill>
                  <a:srgbClr val="000000"/>
                </a:solidFill>
                <a:latin typeface="Comic Sans MS" pitchFamily="64" charset="0"/>
              </a:rPr>
            </a:br>
            <a:endParaRPr lang="de-DE" sz="6600">
              <a:solidFill>
                <a:srgbClr val="000000"/>
              </a:solidFill>
              <a:latin typeface="Comic Sans MS" pitchFamily="64" charset="0"/>
            </a:endParaRPr>
          </a:p>
        </p:txBody>
      </p:sp>
      <p:sp>
        <p:nvSpPr>
          <p:cNvPr id="155650" name="Text Box 2"/>
          <p:cNvSpPr txBox="1">
            <a:spLocks noChangeArrowheads="1"/>
          </p:cNvSpPr>
          <p:nvPr/>
        </p:nvSpPr>
        <p:spPr bwMode="auto">
          <a:xfrm>
            <a:off x="1331913" y="1268413"/>
            <a:ext cx="6400800" cy="1752600"/>
          </a:xfrm>
          <a:prstGeom prst="rect">
            <a:avLst/>
          </a:prstGeom>
          <a:noFill/>
          <a:ln w="9525">
            <a:noFill/>
            <a:round/>
            <a:headEnd/>
            <a:tailEnd/>
          </a:ln>
          <a:effectLst/>
        </p:spPr>
        <p:txBody>
          <a:bodyPr/>
          <a:lstStyle/>
          <a:p>
            <a:pPr algn="ctr">
              <a:spcBef>
                <a:spcPts val="7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2800" dirty="0">
              <a:solidFill>
                <a:srgbClr val="000000"/>
              </a:solidFill>
              <a:latin typeface="Garamond"/>
              <a:ea typeface="Tahoma" pitchFamily="34" charset="0"/>
              <a:cs typeface="Garamond"/>
            </a:endParaRPr>
          </a:p>
        </p:txBody>
      </p:sp>
      <p:sp>
        <p:nvSpPr>
          <p:cNvPr id="155653" name="Rectangle 5"/>
          <p:cNvSpPr>
            <a:spLocks noChangeArrowheads="1"/>
          </p:cNvSpPr>
          <p:nvPr/>
        </p:nvSpPr>
        <p:spPr bwMode="auto">
          <a:xfrm>
            <a:off x="5105400" y="5029200"/>
            <a:ext cx="3707904" cy="744537"/>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155655" name="Rectangle 7"/>
          <p:cNvSpPr>
            <a:spLocks noChangeArrowheads="1"/>
          </p:cNvSpPr>
          <p:nvPr/>
        </p:nvSpPr>
        <p:spPr bwMode="auto">
          <a:xfrm>
            <a:off x="899592" y="5157192"/>
            <a:ext cx="3744416" cy="744538"/>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9" name="Rectangle 3"/>
          <p:cNvSpPr>
            <a:spLocks noChangeArrowheads="1"/>
          </p:cNvSpPr>
          <p:nvPr/>
        </p:nvSpPr>
        <p:spPr bwMode="auto">
          <a:xfrm>
            <a:off x="609600" y="571480"/>
            <a:ext cx="6553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Diskussions- und Fragerunde</a:t>
            </a:r>
            <a:endParaRPr lang="de-DE" sz="3200" dirty="0">
              <a:solidFill>
                <a:srgbClr val="000000"/>
              </a:solidFill>
              <a:latin typeface="Garamond"/>
              <a:cs typeface="Garamond"/>
            </a:endParaRPr>
          </a:p>
        </p:txBody>
      </p:sp>
      <p:pic>
        <p:nvPicPr>
          <p:cNvPr id="10" name="Bild 9" descr="Zukunft-Datenschutzaufsicht-iStock-bluebearry.jpg"/>
          <p:cNvPicPr>
            <a:picLocks noChangeAspect="1"/>
          </p:cNvPicPr>
          <p:nvPr/>
        </p:nvPicPr>
        <p:blipFill>
          <a:blip r:embed="rId3"/>
          <a:stretch>
            <a:fillRect/>
          </a:stretch>
        </p:blipFill>
        <p:spPr>
          <a:xfrm>
            <a:off x="1295400" y="1752600"/>
            <a:ext cx="5905434" cy="36068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296863"/>
            <a:ext cx="8229600" cy="2286001"/>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3600">
                <a:solidFill>
                  <a:srgbClr val="000000"/>
                </a:solidFill>
                <a:latin typeface="Calibri" pitchFamily="32" charset="0"/>
              </a:rPr>
            </a:br>
            <a:br>
              <a:rPr lang="de-DE" sz="3600">
                <a:solidFill>
                  <a:srgbClr val="000000"/>
                </a:solidFill>
                <a:latin typeface="Calibri" pitchFamily="32" charset="0"/>
              </a:rPr>
            </a:br>
            <a:br>
              <a:rPr lang="de-DE" sz="3600">
                <a:solidFill>
                  <a:srgbClr val="000000"/>
                </a:solidFill>
                <a:latin typeface="Calibri" pitchFamily="32" charset="0"/>
              </a:rPr>
            </a:br>
            <a:endParaRPr lang="de-DE" sz="3600">
              <a:solidFill>
                <a:srgbClr val="000000"/>
              </a:solidFill>
              <a:latin typeface="Calibri" pitchFamily="32" charset="0"/>
            </a:endParaRPr>
          </a:p>
        </p:txBody>
      </p:sp>
      <p:sp>
        <p:nvSpPr>
          <p:cNvPr id="11268" name="Rectangle 3"/>
          <p:cNvSpPr>
            <a:spLocks noChangeArrowheads="1"/>
          </p:cNvSpPr>
          <p:nvPr/>
        </p:nvSpPr>
        <p:spPr bwMode="auto">
          <a:xfrm>
            <a:off x="152400" y="762000"/>
            <a:ext cx="7315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Kulturrassismus</a:t>
            </a:r>
            <a:endParaRPr lang="de-DE" sz="3200" dirty="0">
              <a:solidFill>
                <a:srgbClr val="000000"/>
              </a:solidFill>
              <a:latin typeface="Garamond"/>
              <a:cs typeface="Garamond"/>
            </a:endParaRPr>
          </a:p>
        </p:txBody>
      </p:sp>
      <p:sp>
        <p:nvSpPr>
          <p:cNvPr id="11269" name="Rectangle 4"/>
          <p:cNvSpPr>
            <a:spLocks noChangeArrowheads="1"/>
          </p:cNvSpPr>
          <p:nvPr/>
        </p:nvSpPr>
        <p:spPr bwMode="auto">
          <a:xfrm>
            <a:off x="395288" y="5734050"/>
            <a:ext cx="7921625" cy="457200"/>
          </a:xfrm>
          <a:prstGeom prst="rect">
            <a:avLst/>
          </a:prstGeom>
          <a:noFill/>
          <a:ln w="9525">
            <a:noFill/>
            <a:round/>
            <a:headEnd/>
            <a:tailEnd/>
          </a:ln>
        </p:spPr>
        <p:txBody>
          <a:bodyPr wrap="none" anchor="ctr"/>
          <a:lstStyle/>
          <a:p>
            <a:endParaRPr lang="de-DE"/>
          </a:p>
        </p:txBody>
      </p:sp>
      <p:sp>
        <p:nvSpPr>
          <p:cNvPr id="10" name="Pfeil nach rechts 9"/>
          <p:cNvSpPr/>
          <p:nvPr/>
        </p:nvSpPr>
        <p:spPr>
          <a:xfrm>
            <a:off x="3810000" y="32766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p:cNvSpPr/>
          <p:nvPr/>
        </p:nvSpPr>
        <p:spPr>
          <a:xfrm>
            <a:off x="3756429" y="2815475"/>
            <a:ext cx="822960" cy="8229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Pfeil nach rechts 11"/>
          <p:cNvSpPr/>
          <p:nvPr/>
        </p:nvSpPr>
        <p:spPr>
          <a:xfrm>
            <a:off x="4191000" y="32004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p:cNvSpPr/>
          <p:nvPr/>
        </p:nvSpPr>
        <p:spPr>
          <a:xfrm>
            <a:off x="3886200" y="32004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Bild 13" descr="1140067727-1070684-2pa7.jpg"/>
          <p:cNvPicPr>
            <a:picLocks noChangeAspect="1"/>
          </p:cNvPicPr>
          <p:nvPr/>
        </p:nvPicPr>
        <p:blipFill>
          <a:blip r:embed="rId3"/>
          <a:stretch>
            <a:fillRect/>
          </a:stretch>
        </p:blipFill>
        <p:spPr>
          <a:xfrm>
            <a:off x="457200" y="1364456"/>
            <a:ext cx="7340600" cy="4129088"/>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296863"/>
            <a:ext cx="8229600" cy="2286001"/>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3600">
                <a:solidFill>
                  <a:srgbClr val="000000"/>
                </a:solidFill>
                <a:latin typeface="Calibri" pitchFamily="32" charset="0"/>
              </a:rPr>
            </a:br>
            <a:br>
              <a:rPr lang="de-DE" sz="3600">
                <a:solidFill>
                  <a:srgbClr val="000000"/>
                </a:solidFill>
                <a:latin typeface="Calibri" pitchFamily="32" charset="0"/>
              </a:rPr>
            </a:br>
            <a:br>
              <a:rPr lang="de-DE" sz="3600">
                <a:solidFill>
                  <a:srgbClr val="000000"/>
                </a:solidFill>
                <a:latin typeface="Calibri" pitchFamily="32" charset="0"/>
              </a:rPr>
            </a:br>
            <a:endParaRPr lang="de-DE" sz="3600">
              <a:solidFill>
                <a:srgbClr val="000000"/>
              </a:solidFill>
              <a:latin typeface="Calibri" pitchFamily="32" charset="0"/>
            </a:endParaRPr>
          </a:p>
        </p:txBody>
      </p:sp>
      <p:sp>
        <p:nvSpPr>
          <p:cNvPr id="11268" name="Rectangle 3"/>
          <p:cNvSpPr>
            <a:spLocks noChangeArrowheads="1"/>
          </p:cNvSpPr>
          <p:nvPr/>
        </p:nvSpPr>
        <p:spPr bwMode="auto">
          <a:xfrm>
            <a:off x="152400" y="762000"/>
            <a:ext cx="7315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Kulturrassismus</a:t>
            </a:r>
            <a:endParaRPr lang="de-DE" sz="3200" dirty="0">
              <a:solidFill>
                <a:srgbClr val="000000"/>
              </a:solidFill>
              <a:latin typeface="Garamond"/>
              <a:cs typeface="Garamond"/>
            </a:endParaRPr>
          </a:p>
        </p:txBody>
      </p:sp>
      <p:sp>
        <p:nvSpPr>
          <p:cNvPr id="11269" name="Rectangle 4"/>
          <p:cNvSpPr>
            <a:spLocks noChangeArrowheads="1"/>
          </p:cNvSpPr>
          <p:nvPr/>
        </p:nvSpPr>
        <p:spPr bwMode="auto">
          <a:xfrm>
            <a:off x="395288" y="5734050"/>
            <a:ext cx="7921625" cy="457200"/>
          </a:xfrm>
          <a:prstGeom prst="rect">
            <a:avLst/>
          </a:prstGeom>
          <a:noFill/>
          <a:ln w="9525">
            <a:noFill/>
            <a:round/>
            <a:headEnd/>
            <a:tailEnd/>
          </a:ln>
        </p:spPr>
        <p:txBody>
          <a:bodyPr wrap="none" anchor="ctr"/>
          <a:lstStyle/>
          <a:p>
            <a:endParaRPr lang="de-DE"/>
          </a:p>
        </p:txBody>
      </p:sp>
      <p:sp>
        <p:nvSpPr>
          <p:cNvPr id="10" name="Pfeil nach rechts 9"/>
          <p:cNvSpPr/>
          <p:nvPr/>
        </p:nvSpPr>
        <p:spPr>
          <a:xfrm>
            <a:off x="3810000" y="32766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p:cNvSpPr/>
          <p:nvPr/>
        </p:nvSpPr>
        <p:spPr>
          <a:xfrm>
            <a:off x="3756429" y="2815475"/>
            <a:ext cx="822960" cy="8229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Pfeil nach rechts 11"/>
          <p:cNvSpPr/>
          <p:nvPr/>
        </p:nvSpPr>
        <p:spPr>
          <a:xfrm>
            <a:off x="4191000" y="32004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p:cNvSpPr/>
          <p:nvPr/>
        </p:nvSpPr>
        <p:spPr>
          <a:xfrm>
            <a:off x="3886200" y="32004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Bild 12" descr="19470067_303.jpg"/>
          <p:cNvPicPr>
            <a:picLocks noChangeAspect="1"/>
          </p:cNvPicPr>
          <p:nvPr/>
        </p:nvPicPr>
        <p:blipFill>
          <a:blip r:embed="rId3"/>
          <a:stretch>
            <a:fillRect/>
          </a:stretch>
        </p:blipFill>
        <p:spPr>
          <a:xfrm>
            <a:off x="527339" y="1684818"/>
            <a:ext cx="6889461" cy="387778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ChangeArrowheads="1"/>
          </p:cNvSpPr>
          <p:nvPr/>
        </p:nvSpPr>
        <p:spPr bwMode="auto">
          <a:xfrm>
            <a:off x="152400" y="762000"/>
            <a:ext cx="7315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Kulturrassismus</a:t>
            </a:r>
            <a:endParaRPr lang="de-DE" sz="3200" dirty="0">
              <a:solidFill>
                <a:srgbClr val="000000"/>
              </a:solidFill>
              <a:latin typeface="Garamond"/>
              <a:cs typeface="Garamond"/>
            </a:endParaRPr>
          </a:p>
        </p:txBody>
      </p:sp>
      <p:sp>
        <p:nvSpPr>
          <p:cNvPr id="11269" name="Rectangle 4"/>
          <p:cNvSpPr>
            <a:spLocks noChangeArrowheads="1"/>
          </p:cNvSpPr>
          <p:nvPr/>
        </p:nvSpPr>
        <p:spPr bwMode="auto">
          <a:xfrm>
            <a:off x="395288" y="5734050"/>
            <a:ext cx="7921625" cy="457200"/>
          </a:xfrm>
          <a:prstGeom prst="rect">
            <a:avLst/>
          </a:prstGeom>
          <a:noFill/>
          <a:ln w="9525">
            <a:noFill/>
            <a:round/>
            <a:headEnd/>
            <a:tailEnd/>
          </a:ln>
        </p:spPr>
        <p:txBody>
          <a:bodyPr wrap="none" anchor="ctr"/>
          <a:lstStyle/>
          <a:p>
            <a:endParaRPr lang="de-DE"/>
          </a:p>
        </p:txBody>
      </p:sp>
      <p:sp>
        <p:nvSpPr>
          <p:cNvPr id="10" name="Pfeil nach rechts 9"/>
          <p:cNvSpPr/>
          <p:nvPr/>
        </p:nvSpPr>
        <p:spPr>
          <a:xfrm>
            <a:off x="3810000" y="32766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p:cNvSpPr/>
          <p:nvPr/>
        </p:nvSpPr>
        <p:spPr>
          <a:xfrm>
            <a:off x="3756429" y="2815475"/>
            <a:ext cx="822960" cy="8229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Pfeil nach rechts 11"/>
          <p:cNvSpPr/>
          <p:nvPr/>
        </p:nvSpPr>
        <p:spPr>
          <a:xfrm>
            <a:off x="4191000" y="32004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p:cNvSpPr/>
          <p:nvPr/>
        </p:nvSpPr>
        <p:spPr>
          <a:xfrm>
            <a:off x="3886200" y="32004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457200" y="6400800"/>
            <a:ext cx="8153400" cy="738664"/>
          </a:xfrm>
          <a:prstGeom prst="rect">
            <a:avLst/>
          </a:prstGeom>
          <a:noFill/>
        </p:spPr>
        <p:txBody>
          <a:bodyPr wrap="square" rtlCol="0">
            <a:spAutoFit/>
          </a:bodyPr>
          <a:lstStyle/>
          <a:p>
            <a:r>
              <a:rPr lang="de-DE" sz="1400" b="1" u="sng" dirty="0">
                <a:solidFill>
                  <a:srgbClr val="000000"/>
                </a:solidFill>
                <a:latin typeface="Times New Roman"/>
                <a:cs typeface="Times New Roman"/>
              </a:rPr>
              <a:t>Quelle</a:t>
            </a:r>
            <a:r>
              <a:rPr lang="de-DE" sz="1400" dirty="0">
                <a:solidFill>
                  <a:srgbClr val="000000"/>
                </a:solidFill>
                <a:latin typeface="Times New Roman"/>
                <a:cs typeface="Times New Roman"/>
              </a:rPr>
              <a:t>: </a:t>
            </a:r>
            <a:r>
              <a:rPr lang="de-DE" sz="1400" dirty="0">
                <a:latin typeface="Times New Roman"/>
                <a:cs typeface="Times New Roman"/>
              </a:rPr>
              <a:t>Adorno, Theodor W. (1975): Schuld und Abwehr, in: </a:t>
            </a:r>
            <a:r>
              <a:rPr lang="de-DE" sz="1400" dirty="0" err="1">
                <a:latin typeface="Times New Roman"/>
                <a:cs typeface="Times New Roman"/>
              </a:rPr>
              <a:t>Ders</a:t>
            </a:r>
            <a:r>
              <a:rPr lang="de-DE" sz="1400" dirty="0">
                <a:latin typeface="Times New Roman"/>
                <a:cs typeface="Times New Roman"/>
              </a:rPr>
              <a:t>.: Gesammelte Schriften Band 9/2, S. 276f.</a:t>
            </a:r>
          </a:p>
          <a:p>
            <a:endParaRPr lang="de-DE" sz="1400" dirty="0">
              <a:solidFill>
                <a:srgbClr val="000000"/>
              </a:solidFill>
              <a:latin typeface="Times New Roman"/>
              <a:cs typeface="Times New Roman"/>
            </a:endParaRPr>
          </a:p>
          <a:p>
            <a:endParaRPr lang="de-DE" sz="1400" dirty="0">
              <a:solidFill>
                <a:srgbClr val="000000"/>
              </a:solidFill>
              <a:latin typeface="Times New Roman"/>
              <a:cs typeface="Times New Roman"/>
            </a:endParaRPr>
          </a:p>
        </p:txBody>
      </p:sp>
      <p:sp>
        <p:nvSpPr>
          <p:cNvPr id="17" name="Textfeld 16"/>
          <p:cNvSpPr txBox="1"/>
          <p:nvPr/>
        </p:nvSpPr>
        <p:spPr>
          <a:xfrm>
            <a:off x="381000" y="2057400"/>
            <a:ext cx="5181600" cy="1938992"/>
          </a:xfrm>
          <a:prstGeom prst="rect">
            <a:avLst/>
          </a:prstGeom>
          <a:noFill/>
        </p:spPr>
        <p:txBody>
          <a:bodyPr wrap="square" rtlCol="0">
            <a:spAutoFit/>
          </a:bodyPr>
          <a:lstStyle/>
          <a:p>
            <a:r>
              <a:rPr lang="de-DE" sz="2000" dirty="0">
                <a:latin typeface="Times New Roman"/>
                <a:cs typeface="Times New Roman"/>
              </a:rPr>
              <a:t>„Das vornehme Wort Kultur tritt anstelle des verpönten Ausdrucks Rasse, bleibt aber ein bloßes Deckbild für den brutalen Herrschaftsanspruch.“ </a:t>
            </a:r>
          </a:p>
          <a:p>
            <a:endParaRPr lang="de-DE" sz="2000" dirty="0">
              <a:latin typeface="Times New Roman"/>
              <a:cs typeface="Times New Roman"/>
            </a:endParaRPr>
          </a:p>
          <a:p>
            <a:r>
              <a:rPr lang="de-DE" sz="2000" dirty="0">
                <a:latin typeface="Times New Roman"/>
                <a:cs typeface="Times New Roman"/>
              </a:rPr>
              <a:t>(Adorno 1975: 276f.)  </a:t>
            </a:r>
          </a:p>
        </p:txBody>
      </p:sp>
      <p:pic>
        <p:nvPicPr>
          <p:cNvPr id="18" name="Bild 17" descr="theodor-w-adorno-philosoph-und-soziologe-seine-schriften-haben-auch-heute-nichts-von-ihrer-aktualitaet-verloren-.jpg"/>
          <p:cNvPicPr>
            <a:picLocks noChangeAspect="1"/>
          </p:cNvPicPr>
          <p:nvPr/>
        </p:nvPicPr>
        <p:blipFill>
          <a:blip r:embed="rId3"/>
          <a:stretch>
            <a:fillRect/>
          </a:stretch>
        </p:blipFill>
        <p:spPr>
          <a:xfrm>
            <a:off x="3810000" y="3276600"/>
            <a:ext cx="4324350" cy="2429444"/>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296863"/>
            <a:ext cx="8229600" cy="2286001"/>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3600">
                <a:solidFill>
                  <a:srgbClr val="000000"/>
                </a:solidFill>
                <a:latin typeface="Calibri" pitchFamily="32" charset="0"/>
              </a:rPr>
            </a:br>
            <a:br>
              <a:rPr lang="de-DE" sz="3600">
                <a:solidFill>
                  <a:srgbClr val="000000"/>
                </a:solidFill>
                <a:latin typeface="Calibri" pitchFamily="32" charset="0"/>
              </a:rPr>
            </a:br>
            <a:br>
              <a:rPr lang="de-DE" sz="3600">
                <a:solidFill>
                  <a:srgbClr val="000000"/>
                </a:solidFill>
                <a:latin typeface="Calibri" pitchFamily="32" charset="0"/>
              </a:rPr>
            </a:br>
            <a:endParaRPr lang="de-DE" sz="3600">
              <a:solidFill>
                <a:srgbClr val="000000"/>
              </a:solidFill>
              <a:latin typeface="Calibri" pitchFamily="32" charset="0"/>
            </a:endParaRPr>
          </a:p>
        </p:txBody>
      </p:sp>
      <p:sp>
        <p:nvSpPr>
          <p:cNvPr id="11268" name="Rectangle 3"/>
          <p:cNvSpPr>
            <a:spLocks noChangeArrowheads="1"/>
          </p:cNvSpPr>
          <p:nvPr/>
        </p:nvSpPr>
        <p:spPr bwMode="auto">
          <a:xfrm>
            <a:off x="152400" y="762000"/>
            <a:ext cx="7315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Kulturrassismus</a:t>
            </a:r>
            <a:endParaRPr lang="de-DE" sz="3200" dirty="0">
              <a:solidFill>
                <a:srgbClr val="000000"/>
              </a:solidFill>
              <a:latin typeface="Garamond"/>
              <a:cs typeface="Garamond"/>
            </a:endParaRPr>
          </a:p>
        </p:txBody>
      </p:sp>
      <p:sp>
        <p:nvSpPr>
          <p:cNvPr id="11269" name="Rectangle 4"/>
          <p:cNvSpPr>
            <a:spLocks noChangeArrowheads="1"/>
          </p:cNvSpPr>
          <p:nvPr/>
        </p:nvSpPr>
        <p:spPr bwMode="auto">
          <a:xfrm>
            <a:off x="395288" y="5734050"/>
            <a:ext cx="7921625" cy="457200"/>
          </a:xfrm>
          <a:prstGeom prst="rect">
            <a:avLst/>
          </a:prstGeom>
          <a:noFill/>
          <a:ln w="9525">
            <a:noFill/>
            <a:round/>
            <a:headEnd/>
            <a:tailEnd/>
          </a:ln>
        </p:spPr>
        <p:txBody>
          <a:bodyPr wrap="none" anchor="ctr"/>
          <a:lstStyle/>
          <a:p>
            <a:endParaRPr lang="de-DE"/>
          </a:p>
        </p:txBody>
      </p:sp>
      <p:sp>
        <p:nvSpPr>
          <p:cNvPr id="10" name="Pfeil nach rechts 9"/>
          <p:cNvSpPr/>
          <p:nvPr/>
        </p:nvSpPr>
        <p:spPr>
          <a:xfrm>
            <a:off x="3810000" y="32766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p:cNvSpPr/>
          <p:nvPr/>
        </p:nvSpPr>
        <p:spPr>
          <a:xfrm>
            <a:off x="3756429" y="2815475"/>
            <a:ext cx="822960" cy="8229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Pfeil nach rechts 11"/>
          <p:cNvSpPr/>
          <p:nvPr/>
        </p:nvSpPr>
        <p:spPr>
          <a:xfrm>
            <a:off x="4191000" y="32004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p:cNvSpPr/>
          <p:nvPr/>
        </p:nvSpPr>
        <p:spPr>
          <a:xfrm>
            <a:off x="3886200" y="32004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457200" y="1752600"/>
            <a:ext cx="4648200" cy="6001642"/>
          </a:xfrm>
          <a:prstGeom prst="rect">
            <a:avLst/>
          </a:prstGeom>
          <a:noFill/>
        </p:spPr>
        <p:txBody>
          <a:bodyPr wrap="square" rtlCol="0">
            <a:spAutoFit/>
          </a:bodyPr>
          <a:lstStyle/>
          <a:p>
            <a:r>
              <a:rPr lang="de-DE" sz="2400" dirty="0">
                <a:solidFill>
                  <a:schemeClr val="tx1"/>
                </a:solidFill>
                <a:latin typeface="Times New Roman"/>
                <a:cs typeface="Times New Roman"/>
              </a:rPr>
              <a:t>„Was Anthropologen in ihrer Disziplingeschichte gerne auf den Schrottplatz verbannen, bleibt in der Welt außerhalb der Wissenschaft ein gefährliches </a:t>
            </a:r>
            <a:r>
              <a:rPr lang="de-DE" sz="2400" dirty="0" err="1">
                <a:solidFill>
                  <a:schemeClr val="tx1"/>
                </a:solidFill>
                <a:latin typeface="Times New Roman"/>
                <a:cs typeface="Times New Roman"/>
              </a:rPr>
              <a:t>Pulverfaß</a:t>
            </a:r>
            <a:r>
              <a:rPr lang="de-DE" sz="2400" dirty="0">
                <a:solidFill>
                  <a:schemeClr val="tx1"/>
                </a:solidFill>
                <a:latin typeface="Times New Roman"/>
                <a:cs typeface="Times New Roman"/>
              </a:rPr>
              <a:t>.“ </a:t>
            </a:r>
          </a:p>
          <a:p>
            <a:endParaRPr lang="de-DE" sz="2400" dirty="0">
              <a:solidFill>
                <a:schemeClr val="tx1"/>
              </a:solidFill>
              <a:latin typeface="Times New Roman"/>
              <a:cs typeface="Times New Roman"/>
            </a:endParaRPr>
          </a:p>
          <a:p>
            <a:r>
              <a:rPr lang="de-DE" sz="2400" dirty="0">
                <a:solidFill>
                  <a:schemeClr val="tx1"/>
                </a:solidFill>
                <a:latin typeface="Times New Roman"/>
                <a:cs typeface="Times New Roman"/>
              </a:rPr>
              <a:t>(Wolf 1993: 345f.) </a:t>
            </a:r>
          </a:p>
          <a:p>
            <a:endParaRPr lang="de-DE" sz="2400" dirty="0">
              <a:solidFill>
                <a:schemeClr val="tx1"/>
              </a:solidFill>
              <a:latin typeface="Times New Roman"/>
              <a:cs typeface="Times New Roman"/>
            </a:endParaRPr>
          </a:p>
          <a:p>
            <a:r>
              <a:rPr lang="de-DE" sz="2400" dirty="0">
                <a:solidFill>
                  <a:schemeClr val="tx1"/>
                </a:solidFill>
                <a:latin typeface="Times New Roman"/>
                <a:cs typeface="Times New Roman"/>
              </a:rPr>
              <a:t> </a:t>
            </a:r>
          </a:p>
          <a:p>
            <a:endParaRPr lang="de-DE" sz="2400" dirty="0">
              <a:solidFill>
                <a:schemeClr val="tx1"/>
              </a:solidFill>
              <a:latin typeface="Times New Roman"/>
              <a:cs typeface="Times New Roman"/>
            </a:endParaRPr>
          </a:p>
          <a:p>
            <a:r>
              <a:rPr lang="de-DE" sz="2400" dirty="0">
                <a:solidFill>
                  <a:schemeClr val="tx1"/>
                </a:solidFill>
                <a:latin typeface="Times New Roman"/>
                <a:cs typeface="Times New Roman"/>
              </a:rPr>
              <a:t> </a:t>
            </a:r>
          </a:p>
          <a:p>
            <a:endParaRPr lang="de-DE" sz="2400" dirty="0">
              <a:solidFill>
                <a:schemeClr val="tx1"/>
              </a:solidFill>
              <a:latin typeface="Times New Roman"/>
              <a:cs typeface="Times New Roman"/>
            </a:endParaRPr>
          </a:p>
          <a:p>
            <a:endParaRPr lang="de-DE" sz="2400" dirty="0">
              <a:solidFill>
                <a:schemeClr val="tx1"/>
              </a:solidFill>
              <a:latin typeface="Times New Roman"/>
              <a:cs typeface="Times New Roman"/>
            </a:endParaRPr>
          </a:p>
          <a:p>
            <a:endParaRPr lang="de-DE" sz="2400" dirty="0">
              <a:solidFill>
                <a:schemeClr val="tx1"/>
              </a:solidFill>
              <a:latin typeface="Times New Roman"/>
              <a:cs typeface="Times New Roman"/>
            </a:endParaRPr>
          </a:p>
          <a:p>
            <a:endParaRPr lang="de-DE" sz="2400" dirty="0">
              <a:solidFill>
                <a:schemeClr val="tx1"/>
              </a:solidFill>
              <a:latin typeface="Times New Roman"/>
              <a:cs typeface="Times New Roman"/>
            </a:endParaRPr>
          </a:p>
          <a:p>
            <a:endParaRPr lang="de-DE" sz="2400" dirty="0">
              <a:solidFill>
                <a:schemeClr val="tx1"/>
              </a:solidFill>
              <a:latin typeface="Times New Roman"/>
              <a:cs typeface="Times New Roman"/>
            </a:endParaRPr>
          </a:p>
        </p:txBody>
      </p:sp>
      <p:sp>
        <p:nvSpPr>
          <p:cNvPr id="14" name="Textfeld 13"/>
          <p:cNvSpPr txBox="1"/>
          <p:nvPr/>
        </p:nvSpPr>
        <p:spPr>
          <a:xfrm>
            <a:off x="457200" y="6324600"/>
            <a:ext cx="8153400" cy="738664"/>
          </a:xfrm>
          <a:prstGeom prst="rect">
            <a:avLst/>
          </a:prstGeom>
          <a:noFill/>
        </p:spPr>
        <p:txBody>
          <a:bodyPr wrap="square" rtlCol="0">
            <a:spAutoFit/>
          </a:bodyPr>
          <a:lstStyle/>
          <a:p>
            <a:r>
              <a:rPr lang="de-DE" sz="1400" b="1" u="sng" dirty="0">
                <a:solidFill>
                  <a:srgbClr val="000000"/>
                </a:solidFill>
                <a:latin typeface="Times New Roman"/>
                <a:cs typeface="Times New Roman"/>
              </a:rPr>
              <a:t>Quelle</a:t>
            </a:r>
            <a:r>
              <a:rPr lang="de-DE" sz="1400" dirty="0">
                <a:solidFill>
                  <a:srgbClr val="000000"/>
                </a:solidFill>
                <a:latin typeface="Times New Roman"/>
                <a:cs typeface="Times New Roman"/>
              </a:rPr>
              <a:t>: Wolf, Eric (1993). Gefährliche Ideen. Rasse, Kultur, </a:t>
            </a:r>
            <a:r>
              <a:rPr lang="de-DE" sz="1400" dirty="0" err="1">
                <a:solidFill>
                  <a:srgbClr val="000000"/>
                </a:solidFill>
                <a:latin typeface="Times New Roman"/>
                <a:cs typeface="Times New Roman"/>
              </a:rPr>
              <a:t>Ethnizität</a:t>
            </a:r>
            <a:r>
              <a:rPr lang="de-DE" sz="1400" dirty="0">
                <a:solidFill>
                  <a:srgbClr val="000000"/>
                </a:solidFill>
                <a:latin typeface="Times New Roman"/>
                <a:cs typeface="Times New Roman"/>
              </a:rPr>
              <a:t>. In: Historische Anthropologie. Kultur – Gesellschaft – Alltag, 1(3), S.331-346. </a:t>
            </a:r>
          </a:p>
          <a:p>
            <a:endParaRPr lang="de-DE" sz="1400" dirty="0">
              <a:solidFill>
                <a:srgbClr val="000000"/>
              </a:solidFill>
              <a:latin typeface="Times New Roman"/>
              <a:cs typeface="Times New Roman"/>
            </a:endParaRPr>
          </a:p>
        </p:txBody>
      </p:sp>
      <p:pic>
        <p:nvPicPr>
          <p:cNvPr id="16" name="Bild 15" descr="theogrundlagen-243_1.gif"/>
          <p:cNvPicPr>
            <a:picLocks noChangeAspect="1"/>
          </p:cNvPicPr>
          <p:nvPr/>
        </p:nvPicPr>
        <p:blipFill>
          <a:blip r:embed="rId3"/>
          <a:stretch>
            <a:fillRect/>
          </a:stretch>
        </p:blipFill>
        <p:spPr>
          <a:xfrm>
            <a:off x="5562600" y="1981200"/>
            <a:ext cx="2552700" cy="41529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1"/>
          <p:cNvSpPr txBox="1">
            <a:spLocks noChangeArrowheads="1"/>
          </p:cNvSpPr>
          <p:nvPr/>
        </p:nvSpPr>
        <p:spPr bwMode="auto">
          <a:xfrm>
            <a:off x="2124075" y="620713"/>
            <a:ext cx="4787900" cy="345598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6600">
                <a:solidFill>
                  <a:srgbClr val="000000"/>
                </a:solidFill>
                <a:latin typeface="Comic Sans MS" pitchFamily="64" charset="0"/>
              </a:rPr>
            </a:br>
            <a:r>
              <a:rPr lang="de-DE" sz="6600">
                <a:solidFill>
                  <a:srgbClr val="000000"/>
                </a:solidFill>
                <a:latin typeface="Comic Sans MS" pitchFamily="64" charset="0"/>
              </a:rPr>
              <a:t> </a:t>
            </a:r>
            <a:br>
              <a:rPr lang="de-DE" sz="6600">
                <a:solidFill>
                  <a:srgbClr val="000000"/>
                </a:solidFill>
                <a:latin typeface="Comic Sans MS" pitchFamily="64" charset="0"/>
              </a:rPr>
            </a:br>
            <a:endParaRPr lang="de-DE" sz="6600">
              <a:solidFill>
                <a:srgbClr val="000000"/>
              </a:solidFill>
              <a:latin typeface="Comic Sans MS" pitchFamily="64" charset="0"/>
            </a:endParaRPr>
          </a:p>
        </p:txBody>
      </p:sp>
      <p:sp>
        <p:nvSpPr>
          <p:cNvPr id="155650" name="Text Box 2"/>
          <p:cNvSpPr txBox="1">
            <a:spLocks noChangeArrowheads="1"/>
          </p:cNvSpPr>
          <p:nvPr/>
        </p:nvSpPr>
        <p:spPr bwMode="auto">
          <a:xfrm>
            <a:off x="1331913" y="1268413"/>
            <a:ext cx="6400800" cy="1752600"/>
          </a:xfrm>
          <a:prstGeom prst="rect">
            <a:avLst/>
          </a:prstGeom>
          <a:noFill/>
          <a:ln w="9525">
            <a:noFill/>
            <a:round/>
            <a:headEnd/>
            <a:tailEnd/>
          </a:ln>
          <a:effectLst/>
        </p:spPr>
        <p:txBody>
          <a:bodyPr/>
          <a:lstStyle/>
          <a:p>
            <a:pPr algn="ctr">
              <a:spcBef>
                <a:spcPts val="7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2800" dirty="0">
              <a:solidFill>
                <a:srgbClr val="000000"/>
              </a:solidFill>
              <a:latin typeface="Garamond"/>
              <a:ea typeface="Tahoma" pitchFamily="34" charset="0"/>
              <a:cs typeface="Garamond"/>
            </a:endParaRPr>
          </a:p>
        </p:txBody>
      </p:sp>
      <p:sp>
        <p:nvSpPr>
          <p:cNvPr id="155653" name="Rectangle 5"/>
          <p:cNvSpPr>
            <a:spLocks noChangeArrowheads="1"/>
          </p:cNvSpPr>
          <p:nvPr/>
        </p:nvSpPr>
        <p:spPr bwMode="auto">
          <a:xfrm>
            <a:off x="5105400" y="5029200"/>
            <a:ext cx="3707904" cy="744537"/>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155655" name="Rectangle 7"/>
          <p:cNvSpPr>
            <a:spLocks noChangeArrowheads="1"/>
          </p:cNvSpPr>
          <p:nvPr/>
        </p:nvSpPr>
        <p:spPr bwMode="auto">
          <a:xfrm>
            <a:off x="899592" y="5157192"/>
            <a:ext cx="3744416" cy="744538"/>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9" name="Rectangle 3"/>
          <p:cNvSpPr>
            <a:spLocks noChangeArrowheads="1"/>
          </p:cNvSpPr>
          <p:nvPr/>
        </p:nvSpPr>
        <p:spPr bwMode="auto">
          <a:xfrm>
            <a:off x="609600" y="571480"/>
            <a:ext cx="6553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Kulturrassismus</a:t>
            </a:r>
            <a:endParaRPr lang="de-DE" sz="3200" dirty="0">
              <a:solidFill>
                <a:srgbClr val="000000"/>
              </a:solidFill>
              <a:latin typeface="Garamond"/>
              <a:cs typeface="Garamond"/>
            </a:endParaRPr>
          </a:p>
        </p:txBody>
      </p:sp>
      <p:sp>
        <p:nvSpPr>
          <p:cNvPr id="10" name="Textfeld 9"/>
          <p:cNvSpPr txBox="1"/>
          <p:nvPr/>
        </p:nvSpPr>
        <p:spPr>
          <a:xfrm>
            <a:off x="304800" y="1295400"/>
            <a:ext cx="4495800" cy="461665"/>
          </a:xfrm>
          <a:prstGeom prst="rect">
            <a:avLst/>
          </a:prstGeom>
          <a:noFill/>
        </p:spPr>
        <p:txBody>
          <a:bodyPr wrap="square" rtlCol="0">
            <a:spAutoFit/>
          </a:bodyPr>
          <a:lstStyle/>
          <a:p>
            <a:r>
              <a:rPr lang="de-DE" sz="2400" b="1" dirty="0">
                <a:solidFill>
                  <a:srgbClr val="000000"/>
                </a:solidFill>
                <a:latin typeface="Times New Roman"/>
                <a:cs typeface="Times New Roman"/>
              </a:rPr>
              <a:t>Ethnisches Paradigma:</a:t>
            </a:r>
          </a:p>
        </p:txBody>
      </p:sp>
      <p:sp>
        <p:nvSpPr>
          <p:cNvPr id="11" name="Textfeld 10"/>
          <p:cNvSpPr txBox="1"/>
          <p:nvPr/>
        </p:nvSpPr>
        <p:spPr>
          <a:xfrm>
            <a:off x="381000" y="1752600"/>
            <a:ext cx="4495800" cy="5324535"/>
          </a:xfrm>
          <a:prstGeom prst="rect">
            <a:avLst/>
          </a:prstGeom>
          <a:noFill/>
        </p:spPr>
        <p:txBody>
          <a:bodyPr wrap="square" rtlCol="0">
            <a:spAutoFit/>
          </a:bodyPr>
          <a:lstStyle/>
          <a:p>
            <a:pPr>
              <a:buFont typeface="Arial"/>
              <a:buChar char="•"/>
            </a:pPr>
            <a:r>
              <a:rPr lang="de-DE" sz="2000" dirty="0">
                <a:solidFill>
                  <a:srgbClr val="000000"/>
                </a:solidFill>
                <a:latin typeface="Times New Roman"/>
                <a:cs typeface="Times New Roman"/>
              </a:rPr>
              <a:t> Identitätskonzept mit </a:t>
            </a:r>
            <a:r>
              <a:rPr lang="de-DE" sz="2000" dirty="0" err="1">
                <a:solidFill>
                  <a:srgbClr val="000000"/>
                </a:solidFill>
                <a:latin typeface="Times New Roman"/>
                <a:cs typeface="Times New Roman"/>
              </a:rPr>
              <a:t>kulturalisierendem</a:t>
            </a:r>
            <a:r>
              <a:rPr lang="de-DE" sz="2000" dirty="0">
                <a:solidFill>
                  <a:srgbClr val="000000"/>
                </a:solidFill>
                <a:latin typeface="Times New Roman"/>
                <a:cs typeface="Times New Roman"/>
              </a:rPr>
              <a:t> Verwendungszweck.</a:t>
            </a:r>
          </a:p>
          <a:p>
            <a:pPr>
              <a:buFont typeface="Arial"/>
              <a:buChar char="•"/>
            </a:pPr>
            <a:endParaRPr lang="de-DE" sz="2000" dirty="0">
              <a:solidFill>
                <a:srgbClr val="000000"/>
              </a:solidFill>
              <a:latin typeface="Times New Roman"/>
              <a:cs typeface="Times New Roman"/>
            </a:endParaRPr>
          </a:p>
          <a:p>
            <a:pPr marL="457200" indent="-457200">
              <a:buAutoNum type="arabicPeriod"/>
            </a:pPr>
            <a:r>
              <a:rPr lang="de-DE" sz="2000" dirty="0">
                <a:solidFill>
                  <a:srgbClr val="000000"/>
                </a:solidFill>
                <a:latin typeface="Times New Roman"/>
                <a:cs typeface="Times New Roman"/>
              </a:rPr>
              <a:t>Herders Kulturkonzept: „Volksbegriff“, der die Individualität eines „Volkes“ beschreibt.</a:t>
            </a:r>
          </a:p>
          <a:p>
            <a:pPr marL="457200" indent="-457200">
              <a:buAutoNum type="arabicPeriod"/>
            </a:pPr>
            <a:r>
              <a:rPr lang="de-DE" sz="2000" dirty="0">
                <a:solidFill>
                  <a:srgbClr val="000000"/>
                </a:solidFill>
                <a:latin typeface="Times New Roman"/>
                <a:cs typeface="Times New Roman"/>
              </a:rPr>
              <a:t>Integration ethnischer Vorstellungen in einen nationalen Horizont.</a:t>
            </a:r>
          </a:p>
          <a:p>
            <a:pPr marL="457200" indent="-457200"/>
            <a:endParaRPr lang="de-DE" sz="2000" dirty="0">
              <a:solidFill>
                <a:srgbClr val="000000"/>
              </a:solidFill>
              <a:latin typeface="Times New Roman"/>
              <a:cs typeface="Times New Roman"/>
            </a:endParaRPr>
          </a:p>
          <a:p>
            <a:pPr marL="457200" indent="-457200">
              <a:buFont typeface="Arial"/>
              <a:buChar char="•"/>
            </a:pPr>
            <a:r>
              <a:rPr lang="de-DE" sz="2000" dirty="0">
                <a:solidFill>
                  <a:srgbClr val="000000"/>
                </a:solidFill>
                <a:latin typeface="Times New Roman"/>
                <a:cs typeface="Times New Roman"/>
              </a:rPr>
              <a:t>Inklusion durch </a:t>
            </a:r>
            <a:r>
              <a:rPr lang="de-DE" sz="2000" dirty="0" err="1">
                <a:solidFill>
                  <a:srgbClr val="000000"/>
                </a:solidFill>
                <a:latin typeface="Times New Roman"/>
                <a:cs typeface="Times New Roman"/>
              </a:rPr>
              <a:t>Exklusion</a:t>
            </a:r>
            <a:r>
              <a:rPr lang="de-DE" sz="2000" dirty="0">
                <a:solidFill>
                  <a:srgbClr val="000000"/>
                </a:solidFill>
                <a:latin typeface="Times New Roman"/>
                <a:cs typeface="Times New Roman"/>
              </a:rPr>
              <a:t>.</a:t>
            </a:r>
          </a:p>
          <a:p>
            <a:pPr marL="457200" indent="-457200">
              <a:buFont typeface="Arial"/>
              <a:buChar char="•"/>
            </a:pPr>
            <a:endParaRPr lang="de-DE" sz="2000" dirty="0">
              <a:solidFill>
                <a:srgbClr val="000000"/>
              </a:solidFill>
              <a:latin typeface="Times New Roman"/>
              <a:cs typeface="Times New Roman"/>
            </a:endParaRPr>
          </a:p>
          <a:p>
            <a:pPr marL="457200" indent="-457200">
              <a:buFont typeface="Arial"/>
              <a:buChar char="•"/>
            </a:pPr>
            <a:r>
              <a:rPr lang="de-DE" sz="2000" dirty="0" err="1">
                <a:solidFill>
                  <a:srgbClr val="000000"/>
                </a:solidFill>
                <a:latin typeface="Times New Roman"/>
                <a:cs typeface="Times New Roman"/>
              </a:rPr>
              <a:t>Revival</a:t>
            </a:r>
            <a:r>
              <a:rPr lang="de-DE" sz="2000" dirty="0">
                <a:solidFill>
                  <a:srgbClr val="000000"/>
                </a:solidFill>
                <a:latin typeface="Times New Roman"/>
                <a:cs typeface="Times New Roman"/>
              </a:rPr>
              <a:t> </a:t>
            </a:r>
            <a:r>
              <a:rPr lang="de-DE" sz="2000" dirty="0" err="1">
                <a:solidFill>
                  <a:srgbClr val="000000"/>
                </a:solidFill>
                <a:latin typeface="Times New Roman"/>
                <a:cs typeface="Times New Roman"/>
              </a:rPr>
              <a:t>primordialer</a:t>
            </a:r>
            <a:r>
              <a:rPr lang="de-DE" sz="2000" dirty="0">
                <a:solidFill>
                  <a:srgbClr val="000000"/>
                </a:solidFill>
                <a:latin typeface="Times New Roman"/>
                <a:cs typeface="Times New Roman"/>
              </a:rPr>
              <a:t> Vorstellungen.</a:t>
            </a:r>
          </a:p>
          <a:p>
            <a:pPr marL="457200" indent="-457200">
              <a:buFont typeface="Arial"/>
              <a:buChar char="•"/>
            </a:pPr>
            <a:endParaRPr lang="de-DE" sz="2000" dirty="0">
              <a:solidFill>
                <a:srgbClr val="000000"/>
              </a:solidFill>
              <a:latin typeface="Times New Roman"/>
              <a:cs typeface="Times New Roman"/>
            </a:endParaRPr>
          </a:p>
          <a:p>
            <a:pPr marL="457200" indent="-457200">
              <a:buFont typeface="Arial"/>
              <a:buChar char="•"/>
            </a:pPr>
            <a:r>
              <a:rPr lang="de-DE" sz="2000" dirty="0">
                <a:solidFill>
                  <a:srgbClr val="000000"/>
                </a:solidFill>
                <a:latin typeface="Times New Roman"/>
                <a:cs typeface="Times New Roman"/>
              </a:rPr>
              <a:t>Diskurse über nationale Identität und Migration.</a:t>
            </a:r>
          </a:p>
          <a:p>
            <a:pPr marL="457200" indent="-457200">
              <a:buFont typeface="Arial"/>
              <a:buChar char="•"/>
            </a:pPr>
            <a:endParaRPr lang="de-DE" sz="2000" dirty="0">
              <a:solidFill>
                <a:srgbClr val="000000"/>
              </a:solidFill>
              <a:latin typeface="Times New Roman"/>
              <a:cs typeface="Times New Roman"/>
            </a:endParaRPr>
          </a:p>
          <a:p>
            <a:pPr marL="457200" indent="-457200">
              <a:buFont typeface="Arial"/>
              <a:buChar char="•"/>
            </a:pPr>
            <a:endParaRPr lang="de-DE" sz="2000" dirty="0">
              <a:solidFill>
                <a:srgbClr val="000000"/>
              </a:solidFill>
              <a:latin typeface="Times New Roman"/>
              <a:cs typeface="Times New Roman"/>
            </a:endParaRPr>
          </a:p>
        </p:txBody>
      </p:sp>
      <p:pic>
        <p:nvPicPr>
          <p:cNvPr id="15" name="Bild 14" descr="kasch_2016.jpg"/>
          <p:cNvPicPr>
            <a:picLocks noChangeAspect="1"/>
          </p:cNvPicPr>
          <p:nvPr/>
        </p:nvPicPr>
        <p:blipFill>
          <a:blip r:embed="rId3"/>
          <a:stretch>
            <a:fillRect/>
          </a:stretch>
        </p:blipFill>
        <p:spPr>
          <a:xfrm>
            <a:off x="5029200" y="2133600"/>
            <a:ext cx="3162300" cy="35179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1"/>
          <p:cNvSpPr txBox="1">
            <a:spLocks noChangeArrowheads="1"/>
          </p:cNvSpPr>
          <p:nvPr/>
        </p:nvSpPr>
        <p:spPr bwMode="auto">
          <a:xfrm>
            <a:off x="2124075" y="620713"/>
            <a:ext cx="4787900" cy="345598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6600">
                <a:solidFill>
                  <a:srgbClr val="000000"/>
                </a:solidFill>
                <a:latin typeface="Comic Sans MS" pitchFamily="64" charset="0"/>
              </a:rPr>
            </a:br>
            <a:r>
              <a:rPr lang="de-DE" sz="6600">
                <a:solidFill>
                  <a:srgbClr val="000000"/>
                </a:solidFill>
                <a:latin typeface="Comic Sans MS" pitchFamily="64" charset="0"/>
              </a:rPr>
              <a:t> </a:t>
            </a:r>
            <a:br>
              <a:rPr lang="de-DE" sz="6600">
                <a:solidFill>
                  <a:srgbClr val="000000"/>
                </a:solidFill>
                <a:latin typeface="Comic Sans MS" pitchFamily="64" charset="0"/>
              </a:rPr>
            </a:br>
            <a:endParaRPr lang="de-DE" sz="6600">
              <a:solidFill>
                <a:srgbClr val="000000"/>
              </a:solidFill>
              <a:latin typeface="Comic Sans MS" pitchFamily="64" charset="0"/>
            </a:endParaRPr>
          </a:p>
        </p:txBody>
      </p:sp>
      <p:sp>
        <p:nvSpPr>
          <p:cNvPr id="155650" name="Text Box 2"/>
          <p:cNvSpPr txBox="1">
            <a:spLocks noChangeArrowheads="1"/>
          </p:cNvSpPr>
          <p:nvPr/>
        </p:nvSpPr>
        <p:spPr bwMode="auto">
          <a:xfrm>
            <a:off x="1331913" y="1268413"/>
            <a:ext cx="6400800" cy="1752600"/>
          </a:xfrm>
          <a:prstGeom prst="rect">
            <a:avLst/>
          </a:prstGeom>
          <a:noFill/>
          <a:ln w="9525">
            <a:noFill/>
            <a:round/>
            <a:headEnd/>
            <a:tailEnd/>
          </a:ln>
          <a:effectLst/>
        </p:spPr>
        <p:txBody>
          <a:bodyPr/>
          <a:lstStyle/>
          <a:p>
            <a:pPr algn="ctr">
              <a:spcBef>
                <a:spcPts val="7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2800" dirty="0">
              <a:solidFill>
                <a:srgbClr val="000000"/>
              </a:solidFill>
              <a:latin typeface="Garamond"/>
              <a:ea typeface="Tahoma" pitchFamily="34" charset="0"/>
              <a:cs typeface="Garamond"/>
            </a:endParaRPr>
          </a:p>
        </p:txBody>
      </p:sp>
      <p:sp>
        <p:nvSpPr>
          <p:cNvPr id="155653" name="Rectangle 5"/>
          <p:cNvSpPr>
            <a:spLocks noChangeArrowheads="1"/>
          </p:cNvSpPr>
          <p:nvPr/>
        </p:nvSpPr>
        <p:spPr bwMode="auto">
          <a:xfrm>
            <a:off x="5105400" y="5029200"/>
            <a:ext cx="3707904" cy="744537"/>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155655" name="Rectangle 7"/>
          <p:cNvSpPr>
            <a:spLocks noChangeArrowheads="1"/>
          </p:cNvSpPr>
          <p:nvPr/>
        </p:nvSpPr>
        <p:spPr bwMode="auto">
          <a:xfrm>
            <a:off x="899592" y="5157192"/>
            <a:ext cx="3744416" cy="744538"/>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9" name="Rectangle 3"/>
          <p:cNvSpPr>
            <a:spLocks noChangeArrowheads="1"/>
          </p:cNvSpPr>
          <p:nvPr/>
        </p:nvSpPr>
        <p:spPr bwMode="auto">
          <a:xfrm>
            <a:off x="609600" y="571480"/>
            <a:ext cx="6553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Kulturrassismus</a:t>
            </a:r>
            <a:endParaRPr lang="de-DE" sz="3200" dirty="0">
              <a:solidFill>
                <a:srgbClr val="000000"/>
              </a:solidFill>
              <a:latin typeface="Garamond"/>
              <a:cs typeface="Garamond"/>
            </a:endParaRPr>
          </a:p>
        </p:txBody>
      </p:sp>
      <p:sp>
        <p:nvSpPr>
          <p:cNvPr id="10" name="Textfeld 9"/>
          <p:cNvSpPr txBox="1"/>
          <p:nvPr/>
        </p:nvSpPr>
        <p:spPr>
          <a:xfrm>
            <a:off x="304800" y="1295400"/>
            <a:ext cx="4800600" cy="3693319"/>
          </a:xfrm>
          <a:prstGeom prst="rect">
            <a:avLst/>
          </a:prstGeom>
          <a:noFill/>
        </p:spPr>
        <p:txBody>
          <a:bodyPr wrap="square" rtlCol="0">
            <a:spAutoFit/>
          </a:bodyPr>
          <a:lstStyle/>
          <a:p>
            <a:r>
              <a:rPr lang="de-DE" dirty="0">
                <a:solidFill>
                  <a:srgbClr val="000000"/>
                </a:solidFill>
                <a:latin typeface="Times New Roman"/>
                <a:cs typeface="Times New Roman"/>
              </a:rPr>
              <a:t>„Während bis zum Ende des Zweiten Weltkriegs </a:t>
            </a:r>
            <a:r>
              <a:rPr lang="de-DE" i="1" dirty="0">
                <a:solidFill>
                  <a:srgbClr val="000000"/>
                </a:solidFill>
                <a:latin typeface="Times New Roman"/>
                <a:cs typeface="Times New Roman"/>
              </a:rPr>
              <a:t>Rassendiskurse</a:t>
            </a:r>
            <a:r>
              <a:rPr lang="de-DE" dirty="0">
                <a:solidFill>
                  <a:srgbClr val="000000"/>
                </a:solidFill>
                <a:latin typeface="Times New Roman"/>
                <a:cs typeface="Times New Roman"/>
              </a:rPr>
              <a:t> eine große Bedeutung hatten, um Machtungleichheiten und Exklusion zu legitimieren, wurde er als Konsequenz des Massenmordes an den europäischen Juden aus der politischen Nachkriegsordnung verbannt. Sukzessive wurden sie (…) durch den </a:t>
            </a:r>
            <a:r>
              <a:rPr lang="de-DE" i="1" dirty="0">
                <a:solidFill>
                  <a:srgbClr val="000000"/>
                </a:solidFill>
                <a:latin typeface="Times New Roman"/>
                <a:cs typeface="Times New Roman"/>
              </a:rPr>
              <a:t>Kulturdiskurs</a:t>
            </a:r>
            <a:r>
              <a:rPr lang="de-DE" dirty="0">
                <a:solidFill>
                  <a:srgbClr val="000000"/>
                </a:solidFill>
                <a:latin typeface="Times New Roman"/>
                <a:cs typeface="Times New Roman"/>
              </a:rPr>
              <a:t> ersetzt, der spätestens seit den 1980er Jahren auch von den politischen Rechten in Europa verwendet wurde, um restriktive Maßnahmen gegen Migrantinnen und ihre Nachkommen zu begründen.“ (</a:t>
            </a:r>
            <a:r>
              <a:rPr lang="de-DE" dirty="0" err="1">
                <a:solidFill>
                  <a:srgbClr val="000000"/>
                </a:solidFill>
                <a:latin typeface="Times New Roman"/>
                <a:cs typeface="Times New Roman"/>
              </a:rPr>
              <a:t>Nieswand</a:t>
            </a:r>
            <a:r>
              <a:rPr lang="de-DE" dirty="0">
                <a:solidFill>
                  <a:srgbClr val="000000"/>
                </a:solidFill>
                <a:latin typeface="Times New Roman"/>
                <a:cs typeface="Times New Roman"/>
              </a:rPr>
              <a:t> &amp; </a:t>
            </a:r>
            <a:r>
              <a:rPr lang="de-DE" dirty="0" err="1">
                <a:solidFill>
                  <a:srgbClr val="000000"/>
                </a:solidFill>
                <a:latin typeface="Times New Roman"/>
                <a:cs typeface="Times New Roman"/>
              </a:rPr>
              <a:t>Drothbohm</a:t>
            </a:r>
            <a:r>
              <a:rPr lang="de-DE" dirty="0">
                <a:solidFill>
                  <a:srgbClr val="000000"/>
                </a:solidFill>
                <a:latin typeface="Times New Roman"/>
                <a:cs typeface="Times New Roman"/>
              </a:rPr>
              <a:t> 2014: 20)    </a:t>
            </a:r>
          </a:p>
        </p:txBody>
      </p:sp>
      <p:pic>
        <p:nvPicPr>
          <p:cNvPr id="3" name="Grafik 2">
            <a:extLst>
              <a:ext uri="{FF2B5EF4-FFF2-40B4-BE49-F238E27FC236}">
                <a16:creationId xmlns:a16="http://schemas.microsoft.com/office/drawing/2014/main" id="{C6A4C649-8007-63BD-FEDE-133073964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116" y="3960645"/>
            <a:ext cx="4427984" cy="2330073"/>
          </a:xfrm>
          <a:prstGeom prst="rect">
            <a:avLst/>
          </a:prstGeom>
        </p:spPr>
      </p:pic>
      <p:sp>
        <p:nvSpPr>
          <p:cNvPr id="4" name="Textfeld 3">
            <a:extLst>
              <a:ext uri="{FF2B5EF4-FFF2-40B4-BE49-F238E27FC236}">
                <a16:creationId xmlns:a16="http://schemas.microsoft.com/office/drawing/2014/main" id="{0F2C3765-C970-F3D1-76DC-33021C470A92}"/>
              </a:ext>
            </a:extLst>
          </p:cNvPr>
          <p:cNvSpPr txBox="1"/>
          <p:nvPr/>
        </p:nvSpPr>
        <p:spPr>
          <a:xfrm>
            <a:off x="304800" y="6396335"/>
            <a:ext cx="8426450" cy="461665"/>
          </a:xfrm>
          <a:prstGeom prst="rect">
            <a:avLst/>
          </a:prstGeom>
          <a:noFill/>
        </p:spPr>
        <p:txBody>
          <a:bodyPr wrap="square" rtlCol="0">
            <a:spAutoFit/>
          </a:bodyPr>
          <a:lstStyle/>
          <a:p>
            <a:r>
              <a:rPr lang="de-DE" sz="1200" b="1" u="sng" kern="100" dirty="0">
                <a:effectLst/>
                <a:latin typeface="Times New Roman" panose="02020603050405020304" pitchFamily="18" charset="0"/>
                <a:ea typeface="Aptos" panose="020B0004020202020204" pitchFamily="34" charset="0"/>
                <a:cs typeface="Times New Roman" panose="02020603050405020304" pitchFamily="18" charset="0"/>
              </a:rPr>
              <a:t>Quelle</a:t>
            </a:r>
            <a:r>
              <a:rPr lang="de-DE" sz="1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de-DE" sz="1200" kern="100" dirty="0" err="1">
                <a:effectLst/>
                <a:latin typeface="Times New Roman" panose="02020603050405020304" pitchFamily="18" charset="0"/>
                <a:ea typeface="Aptos" panose="020B0004020202020204" pitchFamily="34" charset="0"/>
                <a:cs typeface="Times New Roman" panose="02020603050405020304" pitchFamily="18" charset="0"/>
              </a:rPr>
              <a:t>Nieswand</a:t>
            </a:r>
            <a:r>
              <a:rPr lang="de-DE" sz="1200" kern="100" dirty="0">
                <a:effectLst/>
                <a:latin typeface="Times New Roman" panose="02020603050405020304" pitchFamily="18" charset="0"/>
                <a:ea typeface="Aptos" panose="020B0004020202020204" pitchFamily="34" charset="0"/>
                <a:cs typeface="Times New Roman" panose="02020603050405020304" pitchFamily="18" charset="0"/>
              </a:rPr>
              <a:t>, Boris/</a:t>
            </a:r>
            <a:r>
              <a:rPr lang="de-DE" sz="1200" kern="100" dirty="0" err="1">
                <a:effectLst/>
                <a:latin typeface="Times New Roman" panose="02020603050405020304" pitchFamily="18" charset="0"/>
                <a:ea typeface="Aptos" panose="020B0004020202020204" pitchFamily="34" charset="0"/>
                <a:cs typeface="Times New Roman" panose="02020603050405020304" pitchFamily="18" charset="0"/>
              </a:rPr>
              <a:t>Drotbohm</a:t>
            </a:r>
            <a:r>
              <a:rPr lang="de-DE" sz="1200" kern="100" dirty="0">
                <a:effectLst/>
                <a:latin typeface="Times New Roman" panose="02020603050405020304" pitchFamily="18" charset="0"/>
                <a:ea typeface="Aptos" panose="020B0004020202020204" pitchFamily="34" charset="0"/>
                <a:cs typeface="Times New Roman" panose="02020603050405020304" pitchFamily="18" charset="0"/>
              </a:rPr>
              <a:t>, Heike. Einleitung: Die reflexive Wende in der Migrationsforschung. In: Dies. (Hrsg.). Kultur, Gesellschaft, Migration: Die reflexive Wende in der Migrationsforschung, Wiesbaden 2024, S. S.1-37. </a:t>
            </a:r>
            <a:endParaRPr lang="de-DE" sz="1200" dirty="0"/>
          </a:p>
        </p:txBody>
      </p:sp>
    </p:spTree>
    <p:extLst>
      <p:ext uri="{BB962C8B-B14F-4D97-AF65-F5344CB8AC3E}">
        <p14:creationId xmlns:p14="http://schemas.microsoft.com/office/powerpoint/2010/main" val="1981621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296863"/>
            <a:ext cx="8229600" cy="2286001"/>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3600">
                <a:solidFill>
                  <a:srgbClr val="000000"/>
                </a:solidFill>
                <a:latin typeface="Calibri" pitchFamily="32" charset="0"/>
              </a:rPr>
            </a:br>
            <a:br>
              <a:rPr lang="de-DE" sz="3600">
                <a:solidFill>
                  <a:srgbClr val="000000"/>
                </a:solidFill>
                <a:latin typeface="Calibri" pitchFamily="32" charset="0"/>
              </a:rPr>
            </a:br>
            <a:br>
              <a:rPr lang="de-DE" sz="3600">
                <a:solidFill>
                  <a:srgbClr val="000000"/>
                </a:solidFill>
                <a:latin typeface="Calibri" pitchFamily="32" charset="0"/>
              </a:rPr>
            </a:br>
            <a:endParaRPr lang="de-DE" sz="3600">
              <a:solidFill>
                <a:srgbClr val="000000"/>
              </a:solidFill>
              <a:latin typeface="Calibri" pitchFamily="32" charset="0"/>
            </a:endParaRPr>
          </a:p>
        </p:txBody>
      </p:sp>
      <p:sp>
        <p:nvSpPr>
          <p:cNvPr id="11268" name="Rectangle 3"/>
          <p:cNvSpPr>
            <a:spLocks noChangeArrowheads="1"/>
          </p:cNvSpPr>
          <p:nvPr/>
        </p:nvSpPr>
        <p:spPr bwMode="auto">
          <a:xfrm>
            <a:off x="152400" y="762000"/>
            <a:ext cx="7315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Kulturrassismus</a:t>
            </a:r>
            <a:endParaRPr lang="de-DE" sz="3200" dirty="0">
              <a:solidFill>
                <a:srgbClr val="000000"/>
              </a:solidFill>
              <a:latin typeface="Garamond"/>
              <a:cs typeface="Garamond"/>
            </a:endParaRPr>
          </a:p>
        </p:txBody>
      </p:sp>
      <p:sp>
        <p:nvSpPr>
          <p:cNvPr id="11269" name="Rectangle 4"/>
          <p:cNvSpPr>
            <a:spLocks noChangeArrowheads="1"/>
          </p:cNvSpPr>
          <p:nvPr/>
        </p:nvSpPr>
        <p:spPr bwMode="auto">
          <a:xfrm>
            <a:off x="395288" y="5734050"/>
            <a:ext cx="7921625" cy="457200"/>
          </a:xfrm>
          <a:prstGeom prst="rect">
            <a:avLst/>
          </a:prstGeom>
          <a:noFill/>
          <a:ln w="9525">
            <a:noFill/>
            <a:round/>
            <a:headEnd/>
            <a:tailEnd/>
          </a:ln>
        </p:spPr>
        <p:txBody>
          <a:bodyPr wrap="none" anchor="ctr"/>
          <a:lstStyle/>
          <a:p>
            <a:endParaRPr lang="de-DE"/>
          </a:p>
        </p:txBody>
      </p:sp>
      <p:sp>
        <p:nvSpPr>
          <p:cNvPr id="10" name="Pfeil nach rechts 9"/>
          <p:cNvSpPr/>
          <p:nvPr/>
        </p:nvSpPr>
        <p:spPr>
          <a:xfrm>
            <a:off x="3810000" y="32766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p:cNvSpPr/>
          <p:nvPr/>
        </p:nvSpPr>
        <p:spPr>
          <a:xfrm>
            <a:off x="3756429" y="2815475"/>
            <a:ext cx="822960" cy="8229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Pfeil nach rechts 11"/>
          <p:cNvSpPr/>
          <p:nvPr/>
        </p:nvSpPr>
        <p:spPr>
          <a:xfrm>
            <a:off x="4191000" y="32004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p:cNvSpPr/>
          <p:nvPr/>
        </p:nvSpPr>
        <p:spPr>
          <a:xfrm>
            <a:off x="3886200" y="3200400"/>
            <a:ext cx="978408" cy="4846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457200" y="1752600"/>
            <a:ext cx="4648200" cy="6370974"/>
          </a:xfrm>
          <a:prstGeom prst="rect">
            <a:avLst/>
          </a:prstGeom>
          <a:noFill/>
        </p:spPr>
        <p:txBody>
          <a:bodyPr wrap="square" rtlCol="0">
            <a:spAutoFit/>
          </a:bodyPr>
          <a:lstStyle/>
          <a:p>
            <a:r>
              <a:rPr lang="de-DE" sz="2400" dirty="0">
                <a:solidFill>
                  <a:srgbClr val="000000"/>
                </a:solidFill>
                <a:latin typeface="Times New Roman"/>
                <a:cs typeface="Times New Roman"/>
              </a:rPr>
              <a:t>„Die Antwort der Rassisten auf das ‚Zusammenleben mit unseren Unterschieden‘ der Antirassisten lautet: ‚Getrennt leben mit unseren Unterschieden‘.“ </a:t>
            </a:r>
          </a:p>
          <a:p>
            <a:endParaRPr lang="de-DE" sz="2400" dirty="0">
              <a:solidFill>
                <a:srgbClr val="000000"/>
              </a:solidFill>
              <a:latin typeface="Times New Roman"/>
              <a:cs typeface="Times New Roman"/>
            </a:endParaRPr>
          </a:p>
          <a:p>
            <a:r>
              <a:rPr lang="de-DE" sz="2400" dirty="0">
                <a:solidFill>
                  <a:srgbClr val="000000"/>
                </a:solidFill>
                <a:latin typeface="Times New Roman"/>
                <a:cs typeface="Times New Roman"/>
              </a:rPr>
              <a:t>(</a:t>
            </a:r>
            <a:r>
              <a:rPr lang="de-DE" sz="2400" dirty="0" err="1">
                <a:solidFill>
                  <a:srgbClr val="000000"/>
                </a:solidFill>
                <a:latin typeface="Times New Roman"/>
                <a:cs typeface="Times New Roman"/>
              </a:rPr>
              <a:t>Taguieff</a:t>
            </a:r>
            <a:r>
              <a:rPr lang="de-DE" sz="2400" dirty="0">
                <a:solidFill>
                  <a:srgbClr val="000000"/>
                </a:solidFill>
                <a:latin typeface="Times New Roman"/>
                <a:cs typeface="Times New Roman"/>
              </a:rPr>
              <a:t> 2000: 325). </a:t>
            </a:r>
          </a:p>
          <a:p>
            <a:endParaRPr lang="de-DE" sz="2400" dirty="0">
              <a:solidFill>
                <a:srgbClr val="000000"/>
              </a:solidFill>
              <a:latin typeface="Times New Roman"/>
              <a:cs typeface="Times New Roman"/>
            </a:endParaRPr>
          </a:p>
          <a:p>
            <a:endParaRPr lang="de-DE" sz="2400" dirty="0">
              <a:solidFill>
                <a:srgbClr val="000000"/>
              </a:solidFill>
              <a:latin typeface="Times New Roman"/>
              <a:cs typeface="Times New Roman"/>
            </a:endParaRPr>
          </a:p>
          <a:p>
            <a:r>
              <a:rPr lang="de-DE" sz="2400" dirty="0">
                <a:solidFill>
                  <a:srgbClr val="000000"/>
                </a:solidFill>
                <a:latin typeface="Times New Roman"/>
                <a:cs typeface="Times New Roman"/>
              </a:rPr>
              <a:t> </a:t>
            </a:r>
          </a:p>
          <a:p>
            <a:endParaRPr lang="de-DE" sz="2400" dirty="0">
              <a:solidFill>
                <a:srgbClr val="000000"/>
              </a:solidFill>
              <a:latin typeface="Times New Roman"/>
              <a:cs typeface="Times New Roman"/>
            </a:endParaRPr>
          </a:p>
          <a:p>
            <a:r>
              <a:rPr lang="de-DE" sz="2400" dirty="0">
                <a:solidFill>
                  <a:srgbClr val="000000"/>
                </a:solidFill>
                <a:latin typeface="Times New Roman"/>
                <a:cs typeface="Times New Roman"/>
              </a:rPr>
              <a:t> </a:t>
            </a:r>
          </a:p>
          <a:p>
            <a:endParaRPr lang="de-DE" sz="2400" dirty="0">
              <a:solidFill>
                <a:srgbClr val="000000"/>
              </a:solidFill>
              <a:latin typeface="Times New Roman"/>
              <a:cs typeface="Times New Roman"/>
            </a:endParaRPr>
          </a:p>
          <a:p>
            <a:endParaRPr lang="de-DE" sz="2400" dirty="0">
              <a:solidFill>
                <a:srgbClr val="000000"/>
              </a:solidFill>
              <a:latin typeface="Times New Roman"/>
              <a:cs typeface="Times New Roman"/>
            </a:endParaRPr>
          </a:p>
          <a:p>
            <a:endParaRPr lang="de-DE" sz="2400" dirty="0">
              <a:solidFill>
                <a:srgbClr val="000000"/>
              </a:solidFill>
              <a:latin typeface="Times New Roman"/>
              <a:cs typeface="Times New Roman"/>
            </a:endParaRPr>
          </a:p>
          <a:p>
            <a:endParaRPr lang="de-DE" sz="2400" dirty="0">
              <a:solidFill>
                <a:srgbClr val="000000"/>
              </a:solidFill>
              <a:latin typeface="Times New Roman"/>
              <a:cs typeface="Times New Roman"/>
            </a:endParaRPr>
          </a:p>
          <a:p>
            <a:endParaRPr lang="de-DE" sz="2400" dirty="0">
              <a:solidFill>
                <a:srgbClr val="000000"/>
              </a:solidFill>
              <a:latin typeface="Times New Roman"/>
              <a:cs typeface="Times New Roman"/>
            </a:endParaRPr>
          </a:p>
        </p:txBody>
      </p:sp>
      <p:sp>
        <p:nvSpPr>
          <p:cNvPr id="14" name="Textfeld 13"/>
          <p:cNvSpPr txBox="1"/>
          <p:nvPr/>
        </p:nvSpPr>
        <p:spPr>
          <a:xfrm>
            <a:off x="457200" y="6400800"/>
            <a:ext cx="8153400" cy="523220"/>
          </a:xfrm>
          <a:prstGeom prst="rect">
            <a:avLst/>
          </a:prstGeom>
          <a:noFill/>
        </p:spPr>
        <p:txBody>
          <a:bodyPr wrap="square" rtlCol="0">
            <a:spAutoFit/>
          </a:bodyPr>
          <a:lstStyle/>
          <a:p>
            <a:r>
              <a:rPr lang="de-DE" sz="1400" b="1" u="sng" dirty="0">
                <a:solidFill>
                  <a:srgbClr val="000000"/>
                </a:solidFill>
                <a:latin typeface="Times New Roman"/>
                <a:cs typeface="Times New Roman"/>
              </a:rPr>
              <a:t>Quelle</a:t>
            </a:r>
            <a:r>
              <a:rPr lang="de-DE" sz="1400" dirty="0">
                <a:solidFill>
                  <a:srgbClr val="000000"/>
                </a:solidFill>
                <a:latin typeface="Times New Roman"/>
                <a:cs typeface="Times New Roman"/>
              </a:rPr>
              <a:t>: </a:t>
            </a:r>
            <a:r>
              <a:rPr lang="de-DE" sz="1400" dirty="0" err="1">
                <a:solidFill>
                  <a:srgbClr val="000000"/>
                </a:solidFill>
                <a:latin typeface="Times New Roman"/>
                <a:cs typeface="Times New Roman"/>
              </a:rPr>
              <a:t>Taguieff</a:t>
            </a:r>
            <a:r>
              <a:rPr lang="de-DE" sz="1400" dirty="0">
                <a:solidFill>
                  <a:srgbClr val="000000"/>
                </a:solidFill>
                <a:latin typeface="Times New Roman"/>
                <a:cs typeface="Times New Roman"/>
              </a:rPr>
              <a:t>, Pierre-André: Die Macht des Vorurteils. Der Rassismus und sein Double. Hamburg 2000.</a:t>
            </a:r>
          </a:p>
          <a:p>
            <a:endParaRPr lang="de-DE" sz="1400" dirty="0">
              <a:solidFill>
                <a:srgbClr val="000000"/>
              </a:solidFill>
              <a:latin typeface="Times New Roman"/>
              <a:cs typeface="Times New Roman"/>
            </a:endParaRPr>
          </a:p>
        </p:txBody>
      </p:sp>
      <p:pic>
        <p:nvPicPr>
          <p:cNvPr id="17" name="Bild 16" descr="16418978.jpg"/>
          <p:cNvPicPr>
            <a:picLocks noChangeAspect="1"/>
          </p:cNvPicPr>
          <p:nvPr/>
        </p:nvPicPr>
        <p:blipFill>
          <a:blip r:embed="rId3"/>
          <a:stretch>
            <a:fillRect/>
          </a:stretch>
        </p:blipFill>
        <p:spPr>
          <a:xfrm>
            <a:off x="3962400" y="3429000"/>
            <a:ext cx="4452257" cy="28575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1"/>
          <p:cNvSpPr txBox="1">
            <a:spLocks noChangeArrowheads="1"/>
          </p:cNvSpPr>
          <p:nvPr/>
        </p:nvSpPr>
        <p:spPr bwMode="auto">
          <a:xfrm>
            <a:off x="2124075" y="620713"/>
            <a:ext cx="4787900" cy="345598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de-DE" sz="6600">
                <a:solidFill>
                  <a:srgbClr val="000000"/>
                </a:solidFill>
                <a:latin typeface="Comic Sans MS" pitchFamily="64" charset="0"/>
              </a:rPr>
            </a:br>
            <a:r>
              <a:rPr lang="de-DE" sz="6600">
                <a:solidFill>
                  <a:srgbClr val="000000"/>
                </a:solidFill>
                <a:latin typeface="Comic Sans MS" pitchFamily="64" charset="0"/>
              </a:rPr>
              <a:t> </a:t>
            </a:r>
            <a:br>
              <a:rPr lang="de-DE" sz="6600">
                <a:solidFill>
                  <a:srgbClr val="000000"/>
                </a:solidFill>
                <a:latin typeface="Comic Sans MS" pitchFamily="64" charset="0"/>
              </a:rPr>
            </a:br>
            <a:endParaRPr lang="de-DE" sz="6600">
              <a:solidFill>
                <a:srgbClr val="000000"/>
              </a:solidFill>
              <a:latin typeface="Comic Sans MS" pitchFamily="64" charset="0"/>
            </a:endParaRPr>
          </a:p>
        </p:txBody>
      </p:sp>
      <p:sp>
        <p:nvSpPr>
          <p:cNvPr id="155650" name="Text Box 2"/>
          <p:cNvSpPr txBox="1">
            <a:spLocks noChangeArrowheads="1"/>
          </p:cNvSpPr>
          <p:nvPr/>
        </p:nvSpPr>
        <p:spPr bwMode="auto">
          <a:xfrm>
            <a:off x="1331913" y="1268413"/>
            <a:ext cx="6400800" cy="1752600"/>
          </a:xfrm>
          <a:prstGeom prst="rect">
            <a:avLst/>
          </a:prstGeom>
          <a:noFill/>
          <a:ln w="9525">
            <a:noFill/>
            <a:round/>
            <a:headEnd/>
            <a:tailEnd/>
          </a:ln>
          <a:effectLst/>
        </p:spPr>
        <p:txBody>
          <a:bodyPr/>
          <a:lstStyle/>
          <a:p>
            <a:pPr algn="ctr">
              <a:spcBef>
                <a:spcPts val="7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2800" dirty="0">
              <a:solidFill>
                <a:srgbClr val="000000"/>
              </a:solidFill>
              <a:latin typeface="Garamond"/>
              <a:ea typeface="Tahoma" pitchFamily="34" charset="0"/>
              <a:cs typeface="Garamond"/>
            </a:endParaRPr>
          </a:p>
        </p:txBody>
      </p:sp>
      <p:sp>
        <p:nvSpPr>
          <p:cNvPr id="155653" name="Rectangle 5"/>
          <p:cNvSpPr>
            <a:spLocks noChangeArrowheads="1"/>
          </p:cNvSpPr>
          <p:nvPr/>
        </p:nvSpPr>
        <p:spPr bwMode="auto">
          <a:xfrm>
            <a:off x="5105400" y="5029200"/>
            <a:ext cx="3707904" cy="744537"/>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155655" name="Rectangle 7"/>
          <p:cNvSpPr>
            <a:spLocks noChangeArrowheads="1"/>
          </p:cNvSpPr>
          <p:nvPr/>
        </p:nvSpPr>
        <p:spPr bwMode="auto">
          <a:xfrm>
            <a:off x="899592" y="5157192"/>
            <a:ext cx="3744416" cy="744538"/>
          </a:xfrm>
          <a:prstGeom prst="rect">
            <a:avLst/>
          </a:prstGeom>
          <a:noFill/>
          <a:ln w="9525">
            <a:noFill/>
            <a:round/>
            <a:headEnd/>
            <a:tailEnd/>
          </a:ln>
          <a:effectLst/>
        </p:spPr>
        <p:txBody>
          <a:bodyPr lIns="90000" tIns="46800" rIns="90000" bIns="46800"/>
          <a:lstStyle/>
          <a:p>
            <a:pPr algn="ctr">
              <a:spcBef>
                <a:spcPts val="450"/>
              </a:spcBef>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solidFill>
                <a:srgbClr val="000000"/>
              </a:solidFill>
              <a:latin typeface="Garamond"/>
              <a:cs typeface="Garamond"/>
            </a:endParaRPr>
          </a:p>
        </p:txBody>
      </p:sp>
      <p:sp>
        <p:nvSpPr>
          <p:cNvPr id="9" name="Rectangle 3"/>
          <p:cNvSpPr>
            <a:spLocks noChangeArrowheads="1"/>
          </p:cNvSpPr>
          <p:nvPr/>
        </p:nvSpPr>
        <p:spPr bwMode="auto">
          <a:xfrm>
            <a:off x="609600" y="571480"/>
            <a:ext cx="6553200" cy="586957"/>
          </a:xfrm>
          <a:prstGeom prst="rect">
            <a:avLst/>
          </a:prstGeom>
          <a:noFill/>
          <a:ln w="9525">
            <a:noFill/>
            <a:round/>
            <a:headEnd/>
            <a:tailEnd/>
          </a:ln>
        </p:spPr>
        <p:txBody>
          <a:bodyPr wrap="squar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a:solidFill>
                  <a:srgbClr val="000000"/>
                </a:solidFill>
                <a:latin typeface="Century Gothic"/>
                <a:cs typeface="Century Gothic"/>
              </a:rPr>
              <a:t>Kulturrassismus</a:t>
            </a:r>
            <a:endParaRPr lang="de-DE" sz="3200" dirty="0">
              <a:solidFill>
                <a:srgbClr val="000000"/>
              </a:solidFill>
              <a:latin typeface="Garamond"/>
              <a:cs typeface="Garamond"/>
            </a:endParaRPr>
          </a:p>
        </p:txBody>
      </p:sp>
      <p:sp>
        <p:nvSpPr>
          <p:cNvPr id="10" name="Textfeld 9"/>
          <p:cNvSpPr txBox="1"/>
          <p:nvPr/>
        </p:nvSpPr>
        <p:spPr>
          <a:xfrm>
            <a:off x="304800" y="1371600"/>
            <a:ext cx="4953000" cy="461665"/>
          </a:xfrm>
          <a:prstGeom prst="rect">
            <a:avLst/>
          </a:prstGeom>
          <a:noFill/>
        </p:spPr>
        <p:txBody>
          <a:bodyPr wrap="square" rtlCol="0">
            <a:spAutoFit/>
          </a:bodyPr>
          <a:lstStyle/>
          <a:p>
            <a:r>
              <a:rPr lang="de-DE" sz="2400" b="1" dirty="0">
                <a:solidFill>
                  <a:srgbClr val="000000"/>
                </a:solidFill>
                <a:latin typeface="Times New Roman"/>
                <a:cs typeface="Times New Roman"/>
              </a:rPr>
              <a:t>Denkschule 1: Kulturrelativismus</a:t>
            </a:r>
          </a:p>
        </p:txBody>
      </p:sp>
      <p:sp>
        <p:nvSpPr>
          <p:cNvPr id="11" name="Textfeld 10"/>
          <p:cNvSpPr txBox="1"/>
          <p:nvPr/>
        </p:nvSpPr>
        <p:spPr>
          <a:xfrm>
            <a:off x="381000" y="1981200"/>
            <a:ext cx="4495800" cy="4093428"/>
          </a:xfrm>
          <a:prstGeom prst="rect">
            <a:avLst/>
          </a:prstGeom>
          <a:noFill/>
        </p:spPr>
        <p:txBody>
          <a:bodyPr wrap="square" rtlCol="0">
            <a:spAutoFit/>
          </a:bodyPr>
          <a:lstStyle/>
          <a:p>
            <a:pPr>
              <a:buFont typeface="Arial"/>
              <a:buChar char="•"/>
            </a:pPr>
            <a:r>
              <a:rPr lang="de-DE" sz="2000" dirty="0">
                <a:solidFill>
                  <a:srgbClr val="000000"/>
                </a:solidFill>
                <a:latin typeface="Times New Roman"/>
                <a:cs typeface="Times New Roman"/>
              </a:rPr>
              <a:t> Franz Boas etablierte ein vielfältiges Verständnis von Kultur in Anlehnung an Herder.</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Betonung der „Differenz“ zwischen den Kulturen.</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Argumentation gegen den biologischen Determinismus. </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Kultureller Determinismus. </a:t>
            </a:r>
          </a:p>
          <a:p>
            <a:pPr>
              <a:buFont typeface="Arial"/>
              <a:buChar char="•"/>
            </a:pPr>
            <a:endParaRPr lang="de-DE" sz="2000" dirty="0">
              <a:solidFill>
                <a:srgbClr val="000000"/>
              </a:solidFill>
              <a:latin typeface="Times New Roman"/>
              <a:cs typeface="Times New Roman"/>
            </a:endParaRPr>
          </a:p>
          <a:p>
            <a:pPr>
              <a:buFont typeface="Arial"/>
              <a:buChar char="•"/>
            </a:pPr>
            <a:r>
              <a:rPr lang="de-DE" sz="2000" dirty="0">
                <a:solidFill>
                  <a:srgbClr val="000000"/>
                </a:solidFill>
                <a:latin typeface="Times New Roman"/>
                <a:cs typeface="Times New Roman"/>
              </a:rPr>
              <a:t> </a:t>
            </a:r>
            <a:r>
              <a:rPr lang="de-DE" sz="2000" dirty="0" err="1">
                <a:solidFill>
                  <a:srgbClr val="000000"/>
                </a:solidFill>
                <a:latin typeface="Times New Roman"/>
                <a:cs typeface="Times New Roman"/>
              </a:rPr>
              <a:t>Culture</a:t>
            </a:r>
            <a:r>
              <a:rPr lang="de-DE" sz="2000" dirty="0">
                <a:solidFill>
                  <a:srgbClr val="000000"/>
                </a:solidFill>
                <a:latin typeface="Times New Roman"/>
                <a:cs typeface="Times New Roman"/>
              </a:rPr>
              <a:t> and </a:t>
            </a:r>
            <a:r>
              <a:rPr lang="de-DE" sz="2000" dirty="0" err="1">
                <a:solidFill>
                  <a:srgbClr val="000000"/>
                </a:solidFill>
                <a:latin typeface="Times New Roman"/>
                <a:cs typeface="Times New Roman"/>
              </a:rPr>
              <a:t>Personality</a:t>
            </a:r>
            <a:r>
              <a:rPr lang="de-DE" sz="2000" dirty="0">
                <a:solidFill>
                  <a:srgbClr val="000000"/>
                </a:solidFill>
                <a:latin typeface="Times New Roman"/>
                <a:cs typeface="Times New Roman"/>
              </a:rPr>
              <a:t> School.</a:t>
            </a:r>
          </a:p>
        </p:txBody>
      </p:sp>
      <p:pic>
        <p:nvPicPr>
          <p:cNvPr id="12" name="Bild 11" descr="FranzBoas.jpg"/>
          <p:cNvPicPr>
            <a:picLocks noChangeAspect="1"/>
          </p:cNvPicPr>
          <p:nvPr/>
        </p:nvPicPr>
        <p:blipFill>
          <a:blip r:embed="rId3"/>
          <a:stretch>
            <a:fillRect/>
          </a:stretch>
        </p:blipFill>
        <p:spPr>
          <a:xfrm>
            <a:off x="5334000" y="2667000"/>
            <a:ext cx="2978953" cy="37338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UB">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RUB</Template>
  <TotalTime>0</TotalTime>
  <Words>854</Words>
  <Application>Microsoft Macintosh PowerPoint</Application>
  <PresentationFormat>Bildschirmpräsentation (4:3)</PresentationFormat>
  <Paragraphs>181</Paragraphs>
  <Slides>18</Slides>
  <Notes>18</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18</vt:i4>
      </vt:variant>
    </vt:vector>
  </HeadingPairs>
  <TitlesOfParts>
    <vt:vector size="27" baseType="lpstr">
      <vt:lpstr>Arial</vt:lpstr>
      <vt:lpstr>Calibri</vt:lpstr>
      <vt:lpstr>Century Gothic</vt:lpstr>
      <vt:lpstr>Comic Sans MS</vt:lpstr>
      <vt:lpstr>Garamond</vt:lpstr>
      <vt:lpstr>StarSymbol</vt:lpstr>
      <vt:lpstr>Times New Roman</vt:lpstr>
      <vt:lpstr>RUB</vt:lpstr>
      <vt:lpstr>Standard 2</vt:lpstr>
      <vt:lpstr>Kulturrassismus Rassismus ohne Rassen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Konzepte der Kulturvermischung I: Hybridität  6.Dezember 2013</dc:title>
  <dc:creator>Channy</dc:creator>
  <cp:lastModifiedBy>David Berchem</cp:lastModifiedBy>
  <cp:revision>478</cp:revision>
  <dcterms:created xsi:type="dcterms:W3CDTF">2021-12-04T07:56:35Z</dcterms:created>
  <dcterms:modified xsi:type="dcterms:W3CDTF">2024-11-05T08:35:49Z</dcterms:modified>
</cp:coreProperties>
</file>