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3.xml" ContentType="application/vnd.openxmlformats-officedocument.presentationml.slideLayout+xml"/>
  <Override PartName="/customXml/itemProps1.xml" ContentType="application/vnd.openxmlformats-officedocument.customXml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9144000" cy="6858000" type="screen4x3"/>
  <p:notesSz cx="9144000" cy="6858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5" d="100"/>
          <a:sy n="105" d="100"/>
        </p:scale>
        <p:origin x="2376" y="102"/>
      </p:cViewPr>
      <p:guideLst>
        <p:guide pos="288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F394626-8D3D-4FEF-8412-62DAE517ED06}" type="datetimeFigureOut">
              <a:rPr lang="de-DE"/>
              <a:t>04.07.2024</a:t>
            </a:fld>
            <a:endParaRPr lang="de-DE"/>
          </a:p>
        </p:txBody>
      </p:sp>
      <p:sp>
        <p:nvSpPr>
          <p:cNvPr id="4" name="Folienbildplatzhalter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6513909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5179484" y="6513909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DDFDCEF-804A-4AAB-9A8A-55B68A2CCBA4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ftr="0" hdr="0" sldNum="0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B47C0FA-4965-BEBE-FC1D-31EC1C726EBB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3.emf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468000" y="6057380"/>
            <a:ext cx="7560000" cy="278420"/>
          </a:xfrm>
        </p:spPr>
        <p:txBody>
          <a:bodyPr/>
          <a:lstStyle>
            <a:lvl1pPr marL="0" indent="0" algn="l">
              <a:lnSpc>
                <a:spcPts val="1800"/>
              </a:lnSpc>
              <a:spcAft>
                <a:spcPts val="0"/>
              </a:spcAft>
              <a:buFont typeface="Arial"/>
              <a:buNone/>
              <a:defRPr sz="1150" b="0">
                <a:solidFill>
                  <a:schemeClr val="bg2"/>
                </a:solidFill>
              </a:defRPr>
            </a:lvl1pPr>
            <a:lvl2pPr marL="0" indent="0" algn="l">
              <a:lnSpc>
                <a:spcPts val="1800"/>
              </a:lnSpc>
              <a:spcAft>
                <a:spcPts val="0"/>
              </a:spcAft>
              <a:buFont typeface="Arial"/>
              <a:buNone/>
              <a:defRPr sz="1150" b="0">
                <a:solidFill>
                  <a:schemeClr val="bg2"/>
                </a:solidFill>
              </a:defRPr>
            </a:lvl2pPr>
            <a:lvl3pPr marL="0" indent="0" algn="l">
              <a:lnSpc>
                <a:spcPts val="1800"/>
              </a:lnSpc>
              <a:spcAft>
                <a:spcPts val="0"/>
              </a:spcAft>
              <a:buFont typeface="Arial"/>
              <a:buNone/>
              <a:defRPr sz="1150" b="0">
                <a:solidFill>
                  <a:schemeClr val="bg2"/>
                </a:solidFill>
              </a:defRPr>
            </a:lvl3pPr>
            <a:lvl4pPr marL="0" indent="0" algn="l">
              <a:lnSpc>
                <a:spcPts val="1800"/>
              </a:lnSpc>
              <a:spcAft>
                <a:spcPts val="0"/>
              </a:spcAft>
              <a:buFont typeface="Arial"/>
              <a:buNone/>
              <a:defRPr sz="1150" b="0">
                <a:solidFill>
                  <a:schemeClr val="bg2"/>
                </a:solidFill>
              </a:defRPr>
            </a:lvl4pPr>
            <a:lvl5pPr marL="0" indent="0" algn="l">
              <a:lnSpc>
                <a:spcPts val="1800"/>
              </a:lnSpc>
              <a:spcAft>
                <a:spcPts val="0"/>
              </a:spcAft>
              <a:buFont typeface="Arial"/>
              <a:buNone/>
              <a:defRPr sz="1150" b="0">
                <a:solidFill>
                  <a:schemeClr val="bg2"/>
                </a:solidFill>
              </a:defRPr>
            </a:lvl5pPr>
            <a:lvl6pPr marL="0" indent="0" algn="l">
              <a:lnSpc>
                <a:spcPts val="1800"/>
              </a:lnSpc>
              <a:spcAft>
                <a:spcPts val="0"/>
              </a:spcAft>
              <a:buFont typeface="Arial"/>
              <a:buNone/>
              <a:defRPr sz="1150" b="0">
                <a:solidFill>
                  <a:schemeClr val="bg2"/>
                </a:solidFill>
              </a:defRPr>
            </a:lvl6pPr>
            <a:lvl7pPr marL="0" indent="0" algn="l">
              <a:lnSpc>
                <a:spcPts val="1800"/>
              </a:lnSpc>
              <a:spcAft>
                <a:spcPts val="0"/>
              </a:spcAft>
              <a:buFont typeface="Arial"/>
              <a:buNone/>
              <a:defRPr sz="1150" b="0">
                <a:solidFill>
                  <a:schemeClr val="bg2"/>
                </a:solidFill>
              </a:defRPr>
            </a:lvl7pPr>
            <a:lvl8pPr marL="0" indent="0" algn="l">
              <a:lnSpc>
                <a:spcPts val="1800"/>
              </a:lnSpc>
              <a:spcAft>
                <a:spcPts val="0"/>
              </a:spcAft>
              <a:buFont typeface="Arial"/>
              <a:buNone/>
              <a:defRPr sz="1150" b="0">
                <a:solidFill>
                  <a:schemeClr val="bg2"/>
                </a:solidFill>
              </a:defRPr>
            </a:lvl8pPr>
            <a:lvl9pPr marL="0" indent="0" algn="l">
              <a:lnSpc>
                <a:spcPts val="1800"/>
              </a:lnSpc>
              <a:spcAft>
                <a:spcPts val="0"/>
              </a:spcAft>
              <a:buFont typeface="Arial"/>
              <a:buNone/>
              <a:defRPr sz="1150" b="0">
                <a:solidFill>
                  <a:schemeClr val="bg2"/>
                </a:solidFill>
              </a:defRPr>
            </a:lvl9pPr>
          </a:lstStyle>
          <a:p>
            <a:pPr lvl="0">
              <a:defRPr/>
            </a:pPr>
            <a:r>
              <a:rPr lang="de-DE"/>
              <a:t>Untertitel</a:t>
            </a:r>
            <a:endParaRPr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 bwMode="auto">
          <a:xfrm>
            <a:off x="468000" y="6335800"/>
            <a:ext cx="7560000" cy="192000"/>
          </a:xfrm>
        </p:spPr>
        <p:txBody>
          <a:bodyPr/>
          <a:lstStyle>
            <a:lvl1pPr>
              <a:defRPr sz="7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pic>
        <p:nvPicPr>
          <p:cNvPr id="6" name="Grafik 5"/>
          <p:cNvPicPr/>
          <p:nvPr userDrawn="1"/>
        </p:nvPicPr>
        <p:blipFill>
          <a:blip r:embed="rId2"/>
          <a:stretch/>
        </p:blipFill>
        <p:spPr bwMode="auto">
          <a:xfrm>
            <a:off x="479880" y="5211000"/>
            <a:ext cx="2505600" cy="163800"/>
          </a:xfrm>
          <a:prstGeom prst="rect">
            <a:avLst/>
          </a:prstGeom>
        </p:spPr>
      </p:pic>
      <p:sp>
        <p:nvSpPr>
          <p:cNvPr id="22" name="Bildplatzhalter 21"/>
          <p:cNvSpPr>
            <a:spLocks noGrp="1"/>
          </p:cNvSpPr>
          <p:nvPr>
            <p:ph type="pic" sz="quarter" idx="13"/>
          </p:nvPr>
        </p:nvSpPr>
        <p:spPr bwMode="auto">
          <a:xfrm>
            <a:off x="-2" y="-1"/>
            <a:ext cx="8184240" cy="4896000"/>
          </a:xfrm>
          <a:custGeom>
            <a:avLst/>
            <a:gdLst>
              <a:gd name="connsiteX0" fmla="*/ 0 w 8182800"/>
              <a:gd name="connsiteY0" fmla="*/ 0 h 3186000"/>
              <a:gd name="connsiteX1" fmla="*/ 8182800 w 8182800"/>
              <a:gd name="connsiteY1" fmla="*/ 0 h 3186000"/>
              <a:gd name="connsiteX2" fmla="*/ 8182800 w 8182800"/>
              <a:gd name="connsiteY2" fmla="*/ 1 h 3186000"/>
              <a:gd name="connsiteX3" fmla="*/ 7225201 w 8182800"/>
              <a:gd name="connsiteY3" fmla="*/ 1 h 3186000"/>
              <a:gd name="connsiteX4" fmla="*/ 7225201 w 8182800"/>
              <a:gd name="connsiteY4" fmla="*/ 1440001 h 3186000"/>
              <a:gd name="connsiteX5" fmla="*/ 8182800 w 8182800"/>
              <a:gd name="connsiteY5" fmla="*/ 1440001 h 3186000"/>
              <a:gd name="connsiteX6" fmla="*/ 8182800 w 8182800"/>
              <a:gd name="connsiteY6" fmla="*/ 3186000 h 3186000"/>
              <a:gd name="connsiteX7" fmla="*/ 0 w 8182800"/>
              <a:gd name="connsiteY7" fmla="*/ 3186000 h 3186000"/>
              <a:gd name="connsiteX0" fmla="*/ 0 w 8182800"/>
              <a:gd name="connsiteY0" fmla="*/ 0 h 3186000"/>
              <a:gd name="connsiteX1" fmla="*/ 8182800 w 8182800"/>
              <a:gd name="connsiteY1" fmla="*/ 0 h 3186000"/>
              <a:gd name="connsiteX2" fmla="*/ 8182800 w 8182800"/>
              <a:gd name="connsiteY2" fmla="*/ 1 h 3186000"/>
              <a:gd name="connsiteX3" fmla="*/ 7225201 w 8182800"/>
              <a:gd name="connsiteY3" fmla="*/ 1 h 3186000"/>
              <a:gd name="connsiteX4" fmla="*/ 7222820 w 8182800"/>
              <a:gd name="connsiteY4" fmla="*/ 1072098 h 3186000"/>
              <a:gd name="connsiteX5" fmla="*/ 8182800 w 8182800"/>
              <a:gd name="connsiteY5" fmla="*/ 1440001 h 3186000"/>
              <a:gd name="connsiteX6" fmla="*/ 8182800 w 8182800"/>
              <a:gd name="connsiteY6" fmla="*/ 3186000 h 3186000"/>
              <a:gd name="connsiteX7" fmla="*/ 0 w 8182800"/>
              <a:gd name="connsiteY7" fmla="*/ 3186000 h 3186000"/>
              <a:gd name="connsiteX8" fmla="*/ 0 w 8182800"/>
              <a:gd name="connsiteY8" fmla="*/ 0 h 3186000"/>
              <a:gd name="connsiteX0" fmla="*/ 0 w 8182800"/>
              <a:gd name="connsiteY0" fmla="*/ 0 h 3186000"/>
              <a:gd name="connsiteX1" fmla="*/ 8182800 w 8182800"/>
              <a:gd name="connsiteY1" fmla="*/ 0 h 3186000"/>
              <a:gd name="connsiteX2" fmla="*/ 8182800 w 8182800"/>
              <a:gd name="connsiteY2" fmla="*/ 1 h 3186000"/>
              <a:gd name="connsiteX3" fmla="*/ 7225201 w 8182800"/>
              <a:gd name="connsiteY3" fmla="*/ 1 h 3186000"/>
              <a:gd name="connsiteX4" fmla="*/ 7227582 w 8182800"/>
              <a:gd name="connsiteY4" fmla="*/ 1141750 h 3186000"/>
              <a:gd name="connsiteX5" fmla="*/ 8182800 w 8182800"/>
              <a:gd name="connsiteY5" fmla="*/ 1440001 h 3186000"/>
              <a:gd name="connsiteX6" fmla="*/ 8182800 w 8182800"/>
              <a:gd name="connsiteY6" fmla="*/ 3186000 h 3186000"/>
              <a:gd name="connsiteX7" fmla="*/ 0 w 8182800"/>
              <a:gd name="connsiteY7" fmla="*/ 3186000 h 3186000"/>
              <a:gd name="connsiteX8" fmla="*/ 0 w 8182800"/>
              <a:gd name="connsiteY8" fmla="*/ 0 h 3186000"/>
              <a:gd name="connsiteX0" fmla="*/ 0 w 8182800"/>
              <a:gd name="connsiteY0" fmla="*/ 0 h 3186000"/>
              <a:gd name="connsiteX1" fmla="*/ 8182800 w 8182800"/>
              <a:gd name="connsiteY1" fmla="*/ 0 h 3186000"/>
              <a:gd name="connsiteX2" fmla="*/ 8182800 w 8182800"/>
              <a:gd name="connsiteY2" fmla="*/ 1 h 3186000"/>
              <a:gd name="connsiteX3" fmla="*/ 7225201 w 8182800"/>
              <a:gd name="connsiteY3" fmla="*/ 1 h 3186000"/>
              <a:gd name="connsiteX4" fmla="*/ 7222820 w 8182800"/>
              <a:gd name="connsiteY4" fmla="*/ 1075670 h 3186000"/>
              <a:gd name="connsiteX5" fmla="*/ 8182800 w 8182800"/>
              <a:gd name="connsiteY5" fmla="*/ 1440001 h 3186000"/>
              <a:gd name="connsiteX6" fmla="*/ 8182800 w 8182800"/>
              <a:gd name="connsiteY6" fmla="*/ 3186000 h 3186000"/>
              <a:gd name="connsiteX7" fmla="*/ 0 w 8182800"/>
              <a:gd name="connsiteY7" fmla="*/ 3186000 h 3186000"/>
              <a:gd name="connsiteX8" fmla="*/ 0 w 8182800"/>
              <a:gd name="connsiteY8" fmla="*/ 0 h 3186000"/>
              <a:gd name="connsiteX0" fmla="*/ 0 w 8663812"/>
              <a:gd name="connsiteY0" fmla="*/ 0 h 3186000"/>
              <a:gd name="connsiteX1" fmla="*/ 8182800 w 8663812"/>
              <a:gd name="connsiteY1" fmla="*/ 0 h 3186000"/>
              <a:gd name="connsiteX2" fmla="*/ 8182800 w 8663812"/>
              <a:gd name="connsiteY2" fmla="*/ 1 h 3186000"/>
              <a:gd name="connsiteX3" fmla="*/ 7225201 w 8663812"/>
              <a:gd name="connsiteY3" fmla="*/ 1 h 3186000"/>
              <a:gd name="connsiteX4" fmla="*/ 7222820 w 8663812"/>
              <a:gd name="connsiteY4" fmla="*/ 1075670 h 3186000"/>
              <a:gd name="connsiteX5" fmla="*/ 8663812 w 8663812"/>
              <a:gd name="connsiteY5" fmla="*/ 1079242 h 3186000"/>
              <a:gd name="connsiteX6" fmla="*/ 8182800 w 8663812"/>
              <a:gd name="connsiteY6" fmla="*/ 3186000 h 3186000"/>
              <a:gd name="connsiteX7" fmla="*/ 0 w 8663812"/>
              <a:gd name="connsiteY7" fmla="*/ 3186000 h 3186000"/>
              <a:gd name="connsiteX8" fmla="*/ 0 w 8663812"/>
              <a:gd name="connsiteY8" fmla="*/ 0 h 3186000"/>
              <a:gd name="connsiteX0" fmla="*/ 0 w 8694768"/>
              <a:gd name="connsiteY0" fmla="*/ 0 h 3194930"/>
              <a:gd name="connsiteX1" fmla="*/ 8182800 w 8694768"/>
              <a:gd name="connsiteY1" fmla="*/ 0 h 3194930"/>
              <a:gd name="connsiteX2" fmla="*/ 8182800 w 8694768"/>
              <a:gd name="connsiteY2" fmla="*/ 1 h 3194930"/>
              <a:gd name="connsiteX3" fmla="*/ 7225201 w 8694768"/>
              <a:gd name="connsiteY3" fmla="*/ 1 h 3194930"/>
              <a:gd name="connsiteX4" fmla="*/ 7222820 w 8694768"/>
              <a:gd name="connsiteY4" fmla="*/ 1075670 h 3194930"/>
              <a:gd name="connsiteX5" fmla="*/ 8663812 w 8694768"/>
              <a:gd name="connsiteY5" fmla="*/ 1079242 h 3194930"/>
              <a:gd name="connsiteX6" fmla="*/ 8694768 w 8694768"/>
              <a:gd name="connsiteY6" fmla="*/ 3194930 h 3194930"/>
              <a:gd name="connsiteX7" fmla="*/ 0 w 8694768"/>
              <a:gd name="connsiteY7" fmla="*/ 3186000 h 3194930"/>
              <a:gd name="connsiteX8" fmla="*/ 0 w 8694768"/>
              <a:gd name="connsiteY8" fmla="*/ 0 h 3194930"/>
              <a:gd name="connsiteX0" fmla="*/ 0 w 8687624"/>
              <a:gd name="connsiteY0" fmla="*/ 0 h 3194930"/>
              <a:gd name="connsiteX1" fmla="*/ 8182800 w 8687624"/>
              <a:gd name="connsiteY1" fmla="*/ 0 h 3194930"/>
              <a:gd name="connsiteX2" fmla="*/ 8182800 w 8687624"/>
              <a:gd name="connsiteY2" fmla="*/ 1 h 3194930"/>
              <a:gd name="connsiteX3" fmla="*/ 7225201 w 8687624"/>
              <a:gd name="connsiteY3" fmla="*/ 1 h 3194930"/>
              <a:gd name="connsiteX4" fmla="*/ 7222820 w 8687624"/>
              <a:gd name="connsiteY4" fmla="*/ 1075670 h 3194930"/>
              <a:gd name="connsiteX5" fmla="*/ 8663812 w 8687624"/>
              <a:gd name="connsiteY5" fmla="*/ 1079242 h 3194930"/>
              <a:gd name="connsiteX6" fmla="*/ 8687624 w 8687624"/>
              <a:gd name="connsiteY6" fmla="*/ 3194930 h 3194930"/>
              <a:gd name="connsiteX7" fmla="*/ 0 w 8687624"/>
              <a:gd name="connsiteY7" fmla="*/ 3186000 h 3194930"/>
              <a:gd name="connsiteX8" fmla="*/ 0 w 8687624"/>
              <a:gd name="connsiteY8" fmla="*/ 0 h 3194930"/>
              <a:gd name="connsiteX0" fmla="*/ 0 w 8678099"/>
              <a:gd name="connsiteY0" fmla="*/ 0 h 3196716"/>
              <a:gd name="connsiteX1" fmla="*/ 8182800 w 8678099"/>
              <a:gd name="connsiteY1" fmla="*/ 0 h 3196716"/>
              <a:gd name="connsiteX2" fmla="*/ 8182800 w 8678099"/>
              <a:gd name="connsiteY2" fmla="*/ 1 h 3196716"/>
              <a:gd name="connsiteX3" fmla="*/ 7225201 w 8678099"/>
              <a:gd name="connsiteY3" fmla="*/ 1 h 3196716"/>
              <a:gd name="connsiteX4" fmla="*/ 7222820 w 8678099"/>
              <a:gd name="connsiteY4" fmla="*/ 1075670 h 3196716"/>
              <a:gd name="connsiteX5" fmla="*/ 8663812 w 8678099"/>
              <a:gd name="connsiteY5" fmla="*/ 1079242 h 3196716"/>
              <a:gd name="connsiteX6" fmla="*/ 8678099 w 8678099"/>
              <a:gd name="connsiteY6" fmla="*/ 3196716 h 3196716"/>
              <a:gd name="connsiteX7" fmla="*/ 0 w 8678099"/>
              <a:gd name="connsiteY7" fmla="*/ 3186000 h 3196716"/>
              <a:gd name="connsiteX8" fmla="*/ 0 w 8678099"/>
              <a:gd name="connsiteY8" fmla="*/ 0 h 3196716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222820 w 8673336"/>
              <a:gd name="connsiteY4" fmla="*/ 1075670 h 3200288"/>
              <a:gd name="connsiteX5" fmla="*/ 8663812 w 8673336"/>
              <a:gd name="connsiteY5" fmla="*/ 1079242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654349 w 8673336"/>
              <a:gd name="connsiteY4" fmla="*/ 938697 h 3200288"/>
              <a:gd name="connsiteX5" fmla="*/ 8663812 w 8673336"/>
              <a:gd name="connsiteY5" fmla="*/ 1079242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654349 w 8673336"/>
              <a:gd name="connsiteY4" fmla="*/ 938697 h 3200288"/>
              <a:gd name="connsiteX5" fmla="*/ 8663812 w 8673336"/>
              <a:gd name="connsiteY5" fmla="*/ 1079242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654349 w 8673336"/>
              <a:gd name="connsiteY4" fmla="*/ 938697 h 3200288"/>
              <a:gd name="connsiteX5" fmla="*/ 8671383 w 8673336"/>
              <a:gd name="connsiteY5" fmla="*/ 992078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654349 w 8673336"/>
              <a:gd name="connsiteY4" fmla="*/ 938697 h 3200288"/>
              <a:gd name="connsiteX5" fmla="*/ 8671383 w 8673336"/>
              <a:gd name="connsiteY5" fmla="*/ 992078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654349 w 8673336"/>
              <a:gd name="connsiteY4" fmla="*/ 938697 h 3200288"/>
              <a:gd name="connsiteX5" fmla="*/ 8671383 w 8673336"/>
              <a:gd name="connsiteY5" fmla="*/ 943826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656730 w 8673336"/>
              <a:gd name="connsiteY3" fmla="*/ 3115 h 3200288"/>
              <a:gd name="connsiteX4" fmla="*/ 7654349 w 8673336"/>
              <a:gd name="connsiteY4" fmla="*/ 938697 h 3200288"/>
              <a:gd name="connsiteX5" fmla="*/ 8671383 w 8673336"/>
              <a:gd name="connsiteY5" fmla="*/ 943826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73336" h="3200288" fill="norm" stroke="1" extrusionOk="0">
                <a:moveTo>
                  <a:pt x="0" y="0"/>
                </a:moveTo>
                <a:lnTo>
                  <a:pt x="8182800" y="0"/>
                </a:lnTo>
                <a:lnTo>
                  <a:pt x="8182800" y="1"/>
                </a:lnTo>
                <a:lnTo>
                  <a:pt x="7656730" y="3115"/>
                </a:lnTo>
                <a:cubicBezTo>
                  <a:pt x="7655936" y="360481"/>
                  <a:pt x="7655143" y="581331"/>
                  <a:pt x="7654349" y="938697"/>
                </a:cubicBezTo>
                <a:lnTo>
                  <a:pt x="8671383" y="943826"/>
                </a:lnTo>
                <a:cubicBezTo>
                  <a:pt x="8676145" y="1649651"/>
                  <a:pt x="8668574" y="2494463"/>
                  <a:pt x="8673336" y="3200288"/>
                </a:cubicBezTo>
                <a:lnTo>
                  <a:pt x="0" y="3186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 lang="de-DE"/>
          </a:p>
        </p:txBody>
      </p: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7224121" y="0"/>
            <a:ext cx="1440362" cy="1440000"/>
          </a:xfrm>
          <a:prstGeom prst="rect">
            <a:avLst/>
          </a:prstGeom>
        </p:spPr>
      </p:pic>
      <p:sp>
        <p:nvSpPr>
          <p:cNvPr id="23" name="Titel 22"/>
          <p:cNvSpPr>
            <a:spLocks noGrp="1"/>
          </p:cNvSpPr>
          <p:nvPr>
            <p:ph type="title"/>
          </p:nvPr>
        </p:nvSpPr>
        <p:spPr bwMode="auto">
          <a:xfrm>
            <a:off x="479881" y="5610980"/>
            <a:ext cx="3527936" cy="432000"/>
          </a:xfrm>
        </p:spPr>
        <p:txBody>
          <a:bodyPr/>
          <a:lstStyle>
            <a:lvl1pPr>
              <a:lnSpc>
                <a:spcPts val="1875"/>
              </a:lnSpc>
              <a:defRPr cap="all"/>
            </a:lvl1pPr>
          </a:lstStyle>
          <a:p>
            <a:pPr lvl="0"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5678638" y="5193600"/>
            <a:ext cx="2505600" cy="432000"/>
          </a:xfrm>
        </p:spPr>
        <p:txBody>
          <a:bodyPr anchor="ctr" anchorCtr="0"/>
          <a:lstStyle>
            <a:lvl1pPr algn="ctr">
              <a:defRPr sz="800"/>
            </a:lvl1pPr>
          </a:lstStyle>
          <a:p>
            <a:pPr>
              <a:defRPr/>
            </a:pPr>
            <a:r>
              <a:rPr lang="de-DE"/>
              <a:t>Logo auf Platzhalter ziehen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Headline / Text / Bild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KAPITEL | CHART-HEADLINE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 bwMode="auto">
          <a:xfrm>
            <a:off x="468000" y="1224000"/>
            <a:ext cx="3240000" cy="4488000"/>
          </a:xfrm>
        </p:spPr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de-DE"/>
              <a:t>Subline</a:t>
            </a:r>
            <a:r>
              <a:rPr lang="de-DE"/>
              <a:t> auf erster Ebene // für weitere Ebenen &gt;&gt; Menü &gt; Start &gt; Absatz &gt; Listenebene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 | ggf. weitere Angaben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C8FC03C-C266-4645-ABC5-645062898383}" type="slidenum">
              <a:rPr lang="de-DE"/>
              <a:t>‹Nr.›</a:t>
            </a:fld>
            <a:r>
              <a:rPr lang="de-DE"/>
              <a:t> </a:t>
            </a:r>
            <a:endParaRPr lang="de-DE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3"/>
          </p:nvPr>
        </p:nvSpPr>
        <p:spPr bwMode="auto">
          <a:xfrm>
            <a:off x="4104000" y="1272000"/>
            <a:ext cx="4536000" cy="4032000"/>
          </a:xfrm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Headline / Text / Bild inkl. Bildunterzei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KAPITEL | CHART-HEADLINE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 bwMode="auto">
          <a:xfrm>
            <a:off x="468000" y="1224000"/>
            <a:ext cx="4104000" cy="4488000"/>
          </a:xfrm>
        </p:spPr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de-DE"/>
              <a:t>Subline</a:t>
            </a:r>
            <a:r>
              <a:rPr lang="de-DE"/>
              <a:t> auf erster Ebene // für weitere Ebenen &gt;&gt; Menü &gt; Start &gt; Absatz &gt; Listenebene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 | ggf. weitere Angaben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C8FC03C-C266-4645-ABC5-645062898383}" type="slidenum">
              <a:rPr lang="de-DE"/>
              <a:t>‹Nr.›</a:t>
            </a:fld>
            <a:r>
              <a:rPr lang="de-DE"/>
              <a:t> </a:t>
            </a:r>
            <a:endParaRPr lang="de-DE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3"/>
          </p:nvPr>
        </p:nvSpPr>
        <p:spPr bwMode="auto">
          <a:xfrm>
            <a:off x="4680000" y="1272000"/>
            <a:ext cx="3960000" cy="3528000"/>
          </a:xfrm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4680000" y="4944000"/>
            <a:ext cx="3960000" cy="768000"/>
          </a:xfrm>
        </p:spPr>
        <p:txBody>
          <a:bodyPr/>
          <a:lstStyle>
            <a:lvl1pPr>
              <a:lnSpc>
                <a:spcPts val="900"/>
              </a:lnSpc>
              <a:spcAft>
                <a:spcPts val="0"/>
              </a:spcAft>
              <a:defRPr sz="700"/>
            </a:lvl1pPr>
            <a:lvl2pPr>
              <a:lnSpc>
                <a:spcPts val="900"/>
              </a:lnSpc>
              <a:spcAft>
                <a:spcPts val="0"/>
              </a:spcAft>
              <a:defRPr sz="700"/>
            </a:lvl2pPr>
            <a:lvl3pPr>
              <a:lnSpc>
                <a:spcPts val="900"/>
              </a:lnSpc>
              <a:spcAft>
                <a:spcPts val="0"/>
              </a:spcAft>
              <a:defRPr sz="700"/>
            </a:lvl3pPr>
            <a:lvl4pPr>
              <a:lnSpc>
                <a:spcPts val="900"/>
              </a:lnSpc>
              <a:spcAft>
                <a:spcPts val="0"/>
              </a:spcAft>
              <a:defRPr sz="700"/>
            </a:lvl4pPr>
            <a:lvl5pPr>
              <a:lnSpc>
                <a:spcPts val="900"/>
              </a:lnSpc>
              <a:spcAft>
                <a:spcPts val="0"/>
              </a:spcAft>
              <a:defRPr sz="700"/>
            </a:lvl5pPr>
            <a:lvl6pPr>
              <a:lnSpc>
                <a:spcPts val="900"/>
              </a:lnSpc>
              <a:spcAft>
                <a:spcPts val="0"/>
              </a:spcAft>
              <a:defRPr sz="700"/>
            </a:lvl6pPr>
            <a:lvl7pPr>
              <a:lnSpc>
                <a:spcPts val="900"/>
              </a:lnSpc>
              <a:spcAft>
                <a:spcPts val="0"/>
              </a:spcAft>
              <a:defRPr sz="700"/>
            </a:lvl7pPr>
            <a:lvl8pPr>
              <a:lnSpc>
                <a:spcPts val="900"/>
              </a:lnSpc>
              <a:spcAft>
                <a:spcPts val="0"/>
              </a:spcAft>
              <a:defRPr sz="700"/>
            </a:lvl8pPr>
            <a:lvl9pPr>
              <a:lnSpc>
                <a:spcPts val="900"/>
              </a:lnSpc>
              <a:spcAft>
                <a:spcPts val="0"/>
              </a:spcAft>
              <a:defRPr sz="700"/>
            </a:lvl9pPr>
          </a:lstStyle>
          <a:p>
            <a:pPr lvl="0">
              <a:defRPr/>
            </a:pPr>
            <a:r>
              <a:rPr lang="de-DE"/>
              <a:t>Bildunterzeile // für weitere Ebenen (Text)  &gt;&gt; Menü &gt; Start &gt; Absatz &gt; Listenebene erhöhen </a:t>
            </a:r>
            <a:endParaRPr/>
          </a:p>
          <a:p>
            <a:pPr lvl="0">
              <a:defRPr/>
            </a:pPr>
            <a:endParaRPr lang="de-DE"/>
          </a:p>
          <a:p>
            <a:pPr lvl="1">
              <a:defRPr/>
            </a:pPr>
            <a:r>
              <a:rPr lang="de-DE"/>
              <a:t>Zweite Ebene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Headline / Bild inkl. Bildunterzeile /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KAPITEL | CHART-HEADLINE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 bwMode="auto">
          <a:xfrm>
            <a:off x="5220000" y="1224000"/>
            <a:ext cx="3420000" cy="4488000"/>
          </a:xfrm>
        </p:spPr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de-DE"/>
              <a:t>Subline</a:t>
            </a:r>
            <a:r>
              <a:rPr lang="de-DE"/>
              <a:t> auf erster Ebene // für weitere Ebenen &gt;&gt; Menü &gt; Start &gt; Absatz &gt; Listenebene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 | ggf. weitere Angaben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C8FC03C-C266-4645-ABC5-645062898383}" type="slidenum">
              <a:rPr lang="de-DE"/>
              <a:t>‹Nr.›</a:t>
            </a:fld>
            <a:r>
              <a:rPr lang="de-DE"/>
              <a:t> </a:t>
            </a:r>
            <a:endParaRPr lang="de-DE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3"/>
          </p:nvPr>
        </p:nvSpPr>
        <p:spPr bwMode="auto">
          <a:xfrm>
            <a:off x="468000" y="1272000"/>
            <a:ext cx="3960000" cy="3528000"/>
          </a:xfrm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468000" y="4944000"/>
            <a:ext cx="3960000" cy="768000"/>
          </a:xfrm>
        </p:spPr>
        <p:txBody>
          <a:bodyPr/>
          <a:lstStyle>
            <a:lvl1pPr>
              <a:lnSpc>
                <a:spcPts val="900"/>
              </a:lnSpc>
              <a:spcAft>
                <a:spcPts val="0"/>
              </a:spcAft>
              <a:defRPr sz="700"/>
            </a:lvl1pPr>
            <a:lvl2pPr>
              <a:lnSpc>
                <a:spcPts val="900"/>
              </a:lnSpc>
              <a:spcAft>
                <a:spcPts val="0"/>
              </a:spcAft>
              <a:defRPr sz="700"/>
            </a:lvl2pPr>
            <a:lvl3pPr>
              <a:lnSpc>
                <a:spcPts val="900"/>
              </a:lnSpc>
              <a:spcAft>
                <a:spcPts val="0"/>
              </a:spcAft>
              <a:defRPr sz="700"/>
            </a:lvl3pPr>
            <a:lvl4pPr>
              <a:lnSpc>
                <a:spcPts val="900"/>
              </a:lnSpc>
              <a:spcAft>
                <a:spcPts val="0"/>
              </a:spcAft>
              <a:defRPr sz="700"/>
            </a:lvl4pPr>
            <a:lvl5pPr>
              <a:lnSpc>
                <a:spcPts val="900"/>
              </a:lnSpc>
              <a:spcAft>
                <a:spcPts val="0"/>
              </a:spcAft>
              <a:defRPr sz="700"/>
            </a:lvl5pPr>
            <a:lvl6pPr>
              <a:lnSpc>
                <a:spcPts val="900"/>
              </a:lnSpc>
              <a:spcAft>
                <a:spcPts val="0"/>
              </a:spcAft>
              <a:defRPr sz="700"/>
            </a:lvl6pPr>
            <a:lvl7pPr>
              <a:lnSpc>
                <a:spcPts val="900"/>
              </a:lnSpc>
              <a:spcAft>
                <a:spcPts val="0"/>
              </a:spcAft>
              <a:defRPr sz="700"/>
            </a:lvl7pPr>
            <a:lvl8pPr>
              <a:lnSpc>
                <a:spcPts val="900"/>
              </a:lnSpc>
              <a:spcAft>
                <a:spcPts val="0"/>
              </a:spcAft>
              <a:defRPr sz="700"/>
            </a:lvl8pPr>
            <a:lvl9pPr>
              <a:lnSpc>
                <a:spcPts val="900"/>
              </a:lnSpc>
              <a:spcAft>
                <a:spcPts val="0"/>
              </a:spcAft>
              <a:defRPr sz="700"/>
            </a:lvl9pPr>
          </a:lstStyle>
          <a:p>
            <a:pPr lvl="0">
              <a:defRPr/>
            </a:pPr>
            <a:r>
              <a:rPr lang="de-DE"/>
              <a:t>Bildunterzeile // für weitere Ebenen (Text)  &gt;&gt; Menü &gt; Start &gt; Absatz &gt; Listenebene erhöhen </a:t>
            </a:r>
            <a:endParaRPr/>
          </a:p>
          <a:p>
            <a:pPr lvl="0">
              <a:defRPr/>
            </a:pPr>
            <a:endParaRPr lang="de-DE"/>
          </a:p>
          <a:p>
            <a:pPr lvl="1">
              <a:defRPr/>
            </a:pPr>
            <a:r>
              <a:rPr lang="de-DE"/>
              <a:t>Zweite Ebene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Headline / Text / 2 Bil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KAPITEL | CHART-HEADLINE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 bwMode="auto">
          <a:xfrm>
            <a:off x="468000" y="1224000"/>
            <a:ext cx="5400000" cy="4488000"/>
          </a:xfrm>
        </p:spPr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de-DE"/>
              <a:t>Subline</a:t>
            </a:r>
            <a:r>
              <a:rPr lang="de-DE"/>
              <a:t> auf erster Ebene // für weitere Ebenen &gt;&gt; Menü &gt; Start &gt; Absatz &gt; Listenebene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 | ggf. weitere Angaben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C8FC03C-C266-4645-ABC5-645062898383}" type="slidenum">
              <a:rPr lang="de-DE"/>
              <a:t>‹Nr.›</a:t>
            </a:fld>
            <a:r>
              <a:rPr lang="de-DE"/>
              <a:t> </a:t>
            </a:r>
            <a:endParaRPr lang="de-DE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3"/>
          </p:nvPr>
        </p:nvSpPr>
        <p:spPr bwMode="auto">
          <a:xfrm>
            <a:off x="6480000" y="1272000"/>
            <a:ext cx="2160000" cy="1920000"/>
          </a:xfrm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  <p:sp>
        <p:nvSpPr>
          <p:cNvPr id="7" name="Bildplatzhalter 4"/>
          <p:cNvSpPr>
            <a:spLocks noGrp="1"/>
          </p:cNvSpPr>
          <p:nvPr>
            <p:ph type="pic" sz="quarter" idx="14"/>
          </p:nvPr>
        </p:nvSpPr>
        <p:spPr bwMode="auto">
          <a:xfrm>
            <a:off x="6480000" y="3504000"/>
            <a:ext cx="2160000" cy="1920000"/>
          </a:xfrm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Headline / 2 Bilder /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KAPITEL | CHART-HEADLINE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 bwMode="auto">
          <a:xfrm>
            <a:off x="3240000" y="1224000"/>
            <a:ext cx="5400000" cy="4488000"/>
          </a:xfrm>
        </p:spPr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de-DE"/>
              <a:t>Subline</a:t>
            </a:r>
            <a:r>
              <a:rPr lang="de-DE"/>
              <a:t> auf erster Ebene // für weitere Ebenen &gt;&gt; Menü &gt; Start &gt; Absatz &gt; Listenebene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 | ggf. weitere Angaben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C8FC03C-C266-4645-ABC5-645062898383}" type="slidenum">
              <a:rPr lang="de-DE"/>
              <a:t>‹Nr.›</a:t>
            </a:fld>
            <a:r>
              <a:rPr lang="de-DE"/>
              <a:t> </a:t>
            </a:r>
            <a:endParaRPr lang="de-DE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3"/>
          </p:nvPr>
        </p:nvSpPr>
        <p:spPr bwMode="auto">
          <a:xfrm>
            <a:off x="468000" y="1272000"/>
            <a:ext cx="2160000" cy="1920000"/>
          </a:xfrm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 lang="de-DE"/>
          </a:p>
        </p:txBody>
      </p:sp>
      <p:sp>
        <p:nvSpPr>
          <p:cNvPr id="7" name="Bildplatzhalter 4"/>
          <p:cNvSpPr>
            <a:spLocks noGrp="1"/>
          </p:cNvSpPr>
          <p:nvPr>
            <p:ph type="pic" sz="quarter" idx="14"/>
          </p:nvPr>
        </p:nvSpPr>
        <p:spPr bwMode="auto">
          <a:xfrm>
            <a:off x="468000" y="3504000"/>
            <a:ext cx="2160000" cy="1920000"/>
          </a:xfrm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Nur Headlin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HEADLINE EINFÜGEN</a:t>
            </a:r>
            <a:endParaRPr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 | ggf. weitere Angaben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C8FC03C-C266-4645-ABC5-645062898383}" type="slidenum">
              <a:rPr lang="de-DE"/>
              <a:t>‹Nr.›</a:t>
            </a:fld>
            <a:r>
              <a:rPr lang="de-DE"/>
              <a:t> </a:t>
            </a:r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 | ggf. weitere Angaben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C8FC03C-C266-4645-ABC5-645062898383}" type="slidenum">
              <a:rPr lang="de-DE"/>
              <a:t>‹Nr.›</a:t>
            </a:fld>
            <a:r>
              <a:rPr lang="de-DE"/>
              <a:t> 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userDrawn="1">
  <p:cSld name="KAPITEL HERVORHEBUNG MIT VIEL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 bwMode="auto">
          <a:xfrm>
            <a:off x="0" y="0"/>
            <a:ext cx="9144000" cy="686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de-DE" sz="100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468000" y="1008000"/>
            <a:ext cx="8172000" cy="960000"/>
          </a:xfrm>
        </p:spPr>
        <p:txBody>
          <a:bodyPr/>
          <a:lstStyle>
            <a:lvl1pPr>
              <a:lnSpc>
                <a:spcPts val="4275"/>
              </a:lnSpc>
              <a:defRPr sz="36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/>
              <a:t>Kapitel</a:t>
            </a:r>
            <a:endParaRPr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468000" y="1968595"/>
            <a:ext cx="8172000" cy="1919817"/>
          </a:xfrm>
        </p:spPr>
        <p:txBody>
          <a:bodyPr/>
          <a:lstStyle>
            <a:lvl1pPr>
              <a:lnSpc>
                <a:spcPts val="4275"/>
              </a:lnSpc>
              <a:defRPr sz="3600" b="1">
                <a:solidFill>
                  <a:schemeClr val="bg1"/>
                </a:solidFill>
              </a:defRPr>
            </a:lvl1pPr>
            <a:lvl2pPr>
              <a:lnSpc>
                <a:spcPts val="4275"/>
              </a:lnSpc>
              <a:defRPr sz="3600" b="1">
                <a:solidFill>
                  <a:schemeClr val="bg1"/>
                </a:solidFill>
              </a:defRPr>
            </a:lvl2pPr>
            <a:lvl3pPr>
              <a:lnSpc>
                <a:spcPts val="4275"/>
              </a:lnSpc>
              <a:defRPr sz="3600" b="1">
                <a:solidFill>
                  <a:schemeClr val="bg1"/>
                </a:solidFill>
              </a:defRPr>
            </a:lvl3pPr>
            <a:lvl4pPr>
              <a:lnSpc>
                <a:spcPts val="4275"/>
              </a:lnSpc>
              <a:defRPr sz="3600" b="1">
                <a:solidFill>
                  <a:schemeClr val="bg1"/>
                </a:solidFill>
              </a:defRPr>
            </a:lvl4pPr>
            <a:lvl5pPr>
              <a:lnSpc>
                <a:spcPts val="4275"/>
              </a:lnSpc>
              <a:defRPr sz="3600" b="1">
                <a:solidFill>
                  <a:schemeClr val="bg1"/>
                </a:solidFill>
              </a:defRPr>
            </a:lvl5pPr>
            <a:lvl6pPr>
              <a:lnSpc>
                <a:spcPts val="4275"/>
              </a:lnSpc>
              <a:defRPr sz="3600" b="1">
                <a:solidFill>
                  <a:schemeClr val="bg1"/>
                </a:solidFill>
              </a:defRPr>
            </a:lvl6pPr>
            <a:lvl7pPr>
              <a:lnSpc>
                <a:spcPts val="4275"/>
              </a:lnSpc>
              <a:defRPr sz="3600" b="1">
                <a:solidFill>
                  <a:schemeClr val="bg1"/>
                </a:solidFill>
              </a:defRPr>
            </a:lvl7pPr>
            <a:lvl8pPr>
              <a:lnSpc>
                <a:spcPts val="4275"/>
              </a:lnSpc>
              <a:defRPr sz="3600" b="1">
                <a:solidFill>
                  <a:schemeClr val="bg1"/>
                </a:solidFill>
              </a:defRPr>
            </a:lvl8pPr>
            <a:lvl9pPr>
              <a:lnSpc>
                <a:spcPts val="4275"/>
              </a:lnSpc>
              <a:defRPr sz="3600" b="1">
                <a:solidFill>
                  <a:schemeClr val="bg1"/>
                </a:solidFill>
              </a:defRPr>
            </a:lvl9pPr>
          </a:lstStyle>
          <a:p>
            <a:pPr lvl="0">
              <a:defRPr/>
            </a:pPr>
            <a:r>
              <a:rPr lang="de-DE"/>
              <a:t>Hervorhebung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userDrawn="1">
  <p:cSld name="KAPITEL HERVORHEBUNG MIT VIEL INHALT.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 bwMode="auto">
          <a:xfrm>
            <a:off x="0" y="0"/>
            <a:ext cx="9144000" cy="686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de-DE" sz="100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468000" y="1104000"/>
            <a:ext cx="8172000" cy="720000"/>
          </a:xfrm>
        </p:spPr>
        <p:txBody>
          <a:bodyPr/>
          <a:lstStyle>
            <a:lvl1pPr>
              <a:lnSpc>
                <a:spcPts val="3300"/>
              </a:lnSpc>
              <a:defRPr sz="27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/>
              <a:t>Kapitel</a:t>
            </a:r>
            <a:endParaRPr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468000" y="1823999"/>
            <a:ext cx="8172000" cy="3888000"/>
          </a:xfrm>
        </p:spPr>
        <p:txBody>
          <a:bodyPr/>
          <a:lstStyle>
            <a:lvl1pPr>
              <a:lnSpc>
                <a:spcPts val="3300"/>
              </a:lnSpc>
              <a:spcAft>
                <a:spcPts val="0"/>
              </a:spcAft>
              <a:defRPr sz="2700" b="0">
                <a:solidFill>
                  <a:schemeClr val="bg1"/>
                </a:solidFill>
              </a:defRPr>
            </a:lvl1pPr>
            <a:lvl2pPr>
              <a:lnSpc>
                <a:spcPts val="3300"/>
              </a:lnSpc>
              <a:defRPr sz="2700" b="0">
                <a:solidFill>
                  <a:schemeClr val="bg1"/>
                </a:solidFill>
              </a:defRPr>
            </a:lvl2pPr>
            <a:lvl3pPr>
              <a:lnSpc>
                <a:spcPts val="3300"/>
              </a:lnSpc>
              <a:defRPr sz="2700" b="0">
                <a:solidFill>
                  <a:schemeClr val="bg1"/>
                </a:solidFill>
              </a:defRPr>
            </a:lvl3pPr>
            <a:lvl4pPr>
              <a:lnSpc>
                <a:spcPts val="3300"/>
              </a:lnSpc>
              <a:defRPr sz="2700" b="0">
                <a:solidFill>
                  <a:schemeClr val="bg1"/>
                </a:solidFill>
              </a:defRPr>
            </a:lvl4pPr>
            <a:lvl5pPr>
              <a:lnSpc>
                <a:spcPts val="3300"/>
              </a:lnSpc>
              <a:defRPr sz="2700" b="0">
                <a:solidFill>
                  <a:schemeClr val="bg1"/>
                </a:solidFill>
              </a:defRPr>
            </a:lvl5pPr>
            <a:lvl6pPr>
              <a:lnSpc>
                <a:spcPts val="3300"/>
              </a:lnSpc>
              <a:defRPr sz="2700" b="0">
                <a:solidFill>
                  <a:schemeClr val="bg1"/>
                </a:solidFill>
              </a:defRPr>
            </a:lvl6pPr>
            <a:lvl7pPr>
              <a:lnSpc>
                <a:spcPts val="3300"/>
              </a:lnSpc>
              <a:defRPr sz="2700" b="0">
                <a:solidFill>
                  <a:schemeClr val="bg1"/>
                </a:solidFill>
              </a:defRPr>
            </a:lvl7pPr>
            <a:lvl8pPr>
              <a:lnSpc>
                <a:spcPts val="3300"/>
              </a:lnSpc>
              <a:defRPr sz="2700" b="0">
                <a:solidFill>
                  <a:schemeClr val="bg1"/>
                </a:solidFill>
              </a:defRPr>
            </a:lvl8pPr>
            <a:lvl9pPr>
              <a:lnSpc>
                <a:spcPts val="3300"/>
              </a:lnSpc>
              <a:defRPr sz="2700" b="0">
                <a:solidFill>
                  <a:schemeClr val="bg1"/>
                </a:solidFill>
              </a:defRPr>
            </a:lvl9pPr>
          </a:lstStyle>
          <a:p>
            <a:pPr lvl="0">
              <a:defRPr/>
            </a:pPr>
            <a:r>
              <a:rPr lang="de-DE"/>
              <a:t>Hervorhebung</a:t>
            </a:r>
            <a:endParaRPr/>
          </a:p>
          <a:p>
            <a:pPr lvl="1"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Headline //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KAPITEL | CHART-HEADLINE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 bwMode="auto"/>
        <p:txBody>
          <a:bodyPr/>
          <a:lstStyle>
            <a:lvl1pPr>
              <a:defRPr/>
            </a:lvl1pPr>
            <a:lvl2pPr defTabSz="175492">
              <a:tabLst>
                <a:tab pos="175492" algn="l"/>
              </a:tabLst>
              <a:defRPr/>
            </a:lvl2pPr>
            <a:lvl3pPr defTabSz="175492">
              <a:tabLst>
                <a:tab pos="175492" algn="l"/>
              </a:tabLst>
              <a:defRPr/>
            </a:lvl3pPr>
            <a:lvl4pPr defTabSz="175492">
              <a:tabLst>
                <a:tab pos="175492" algn="l"/>
              </a:tabLst>
              <a:defRPr/>
            </a:lvl4pPr>
            <a:lvl5pPr defTabSz="175492">
              <a:tabLst>
                <a:tab pos="175492" algn="l"/>
              </a:tabLst>
              <a:defRPr/>
            </a:lvl5pPr>
            <a:lvl6pPr marL="0" indent="0" defTabSz="175492">
              <a:buFont typeface="+mj-lt"/>
              <a:buNone/>
              <a:tabLst>
                <a:tab pos="175492" algn="l"/>
              </a:tabLst>
              <a:defRPr/>
            </a:lvl6pPr>
            <a:lvl7pPr defTabSz="175492">
              <a:tabLst>
                <a:tab pos="175492" algn="l"/>
              </a:tabLst>
              <a:defRPr/>
            </a:lvl7pPr>
            <a:lvl8pPr defTabSz="175492">
              <a:tabLst>
                <a:tab pos="175492" algn="l"/>
              </a:tabLst>
              <a:defRPr/>
            </a:lvl8pPr>
            <a:lvl9pPr defTabSz="175492">
              <a:tabLst>
                <a:tab pos="175492" algn="l"/>
              </a:tabLst>
              <a:defRPr/>
            </a:lvl9pPr>
          </a:lstStyle>
          <a:p>
            <a:pPr lvl="0">
              <a:defRPr/>
            </a:pPr>
            <a:r>
              <a:rPr lang="de-DE"/>
              <a:t>Subline</a:t>
            </a:r>
            <a:r>
              <a:rPr lang="de-DE"/>
              <a:t> auf erster Ebene // für weitere Ebenen &gt;&gt; Menü &gt; Start &gt; Absatz &gt; Listenebene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 | ggf. weitere Angaben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C8FC03C-C266-4645-ABC5-645062898383}" type="slidenum">
              <a:rPr lang="de-DE"/>
              <a:t>‹Nr.›</a:t>
            </a:fld>
            <a:r>
              <a:rPr lang="de-DE"/>
              <a:t> 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userDrawn="1">
  <p:cSld name="Headline // Tabel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KAPITEL | CHART-HEADLINE</a:t>
            </a:r>
            <a:endParaRPr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 | ggf. weitere Angaben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C8FC03C-C266-4645-ABC5-645062898383}" type="slidenum">
              <a:rPr lang="de-DE"/>
              <a:t>‹Nr.›</a:t>
            </a:fld>
            <a:r>
              <a:rPr lang="de-DE"/>
              <a:t> </a:t>
            </a:r>
            <a:endParaRPr lang="de-DE"/>
          </a:p>
        </p:txBody>
      </p:sp>
      <p:sp>
        <p:nvSpPr>
          <p:cNvPr id="5" name="Tabellenplatzhalter 4"/>
          <p:cNvSpPr>
            <a:spLocks noGrp="1"/>
          </p:cNvSpPr>
          <p:nvPr>
            <p:ph type="tbl" sz="quarter" idx="13"/>
          </p:nvPr>
        </p:nvSpPr>
        <p:spPr bwMode="auto">
          <a:xfrm>
            <a:off x="468000" y="1224000"/>
            <a:ext cx="8172000" cy="4488000"/>
          </a:xfrm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de-DE"/>
              <a:t>Tabelle durch Klicken auf Symbol hinzufügen</a:t>
            </a:r>
            <a:endParaRPr lang="de-DE"/>
          </a:p>
        </p:txBody>
      </p:sp>
      <p:grpSp>
        <p:nvGrpSpPr>
          <p:cNvPr id="6" name="Regieanweisungen"/>
          <p:cNvGrpSpPr/>
          <p:nvPr userDrawn="1"/>
        </p:nvGrpSpPr>
        <p:grpSpPr bwMode="auto">
          <a:xfrm>
            <a:off x="-2628800" y="-624000"/>
            <a:ext cx="14833648" cy="8111999"/>
            <a:chOff x="-2628800" y="-468000"/>
            <a:chExt cx="14833648" cy="6083999"/>
          </a:xfrm>
        </p:grpSpPr>
        <p:sp>
          <p:nvSpPr>
            <p:cNvPr id="16" name="Listenebenen"/>
            <p:cNvSpPr txBox="1"/>
            <p:nvPr userDrawn="1"/>
          </p:nvSpPr>
          <p:spPr bwMode="auto">
            <a:xfrm rot="10800000" flipH="1" flipV="1">
              <a:off x="-2628800" y="1368000"/>
              <a:ext cx="2520800" cy="1527786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679429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900" b="0">
                  <a:solidFill>
                    <a:schemeClr val="tx1"/>
                  </a:solidFill>
                  <a:latin typeface="+mn-lt"/>
                </a:rPr>
                <a:t>Einfärbung einer Spalte/Zeile: </a:t>
              </a:r>
              <a:br>
                <a:rPr lang="de-DE" sz="900" b="0">
                  <a:solidFill>
                    <a:schemeClr val="tx1"/>
                  </a:solidFill>
                  <a:latin typeface="+mn-lt"/>
                </a:rPr>
              </a:br>
              <a:r>
                <a:rPr lang="de-DE" sz="900" b="1">
                  <a:solidFill>
                    <a:schemeClr val="tx1"/>
                  </a:solidFill>
                  <a:latin typeface="+mn-lt"/>
                </a:rPr>
                <a:t>Markieren der Spalte/Zeile:</a:t>
              </a:r>
              <a:endParaRPr/>
            </a:p>
            <a:p>
              <a:pPr marL="0" marR="0" lvl="0" indent="0" algn="r" defTabSz="679429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900" b="1">
                  <a:solidFill>
                    <a:schemeClr val="tx1"/>
                  </a:solidFill>
                  <a:latin typeface="+mn-lt"/>
                </a:rPr>
                <a:t> Entwurf/Tabellentools &gt; Schattierung &gt;</a:t>
              </a:r>
              <a:endParaRPr/>
            </a:p>
            <a:p>
              <a:pPr marL="0" marR="0" lvl="0" indent="0" algn="r" defTabSz="679429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900" b="1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r" defTabSz="679429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900" b="1">
                  <a:solidFill>
                    <a:schemeClr val="tx1"/>
                  </a:solidFill>
                  <a:latin typeface="+mn-lt"/>
                </a:rPr>
                <a:t>Die gewünschte Farbe aus den Designfarben auswählen</a:t>
              </a:r>
              <a:endParaRPr/>
            </a:p>
          </p:txBody>
        </p:sp>
        <p:sp>
          <p:nvSpPr>
            <p:cNvPr id="10" name="Zurücksetzen"/>
            <p:cNvSpPr txBox="1"/>
            <p:nvPr userDrawn="1"/>
          </p:nvSpPr>
          <p:spPr bwMode="auto">
            <a:xfrm rot="10800000" flipH="1" flipV="1">
              <a:off x="9252000" y="648000"/>
              <a:ext cx="1944000" cy="612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900" b="0">
                  <a:solidFill>
                    <a:schemeClr val="tx1"/>
                  </a:solidFill>
                  <a:latin typeface="+mn-lt"/>
                </a:rPr>
                <a:t>Folie in Ursprungsform 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900" b="0">
                  <a:solidFill>
                    <a:schemeClr val="tx1"/>
                  </a:solidFill>
                  <a:latin typeface="+mn-lt"/>
                </a:rPr>
                <a:t>bringen über Menü: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900" b="1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  <a:endParaRPr/>
            </a:p>
          </p:txBody>
        </p:sp>
        <p:sp>
          <p:nvSpPr>
            <p:cNvPr id="11" name="Hilfslinien"/>
            <p:cNvSpPr txBox="1"/>
            <p:nvPr userDrawn="1"/>
          </p:nvSpPr>
          <p:spPr bwMode="auto">
            <a:xfrm rot="10800000" flipH="1" flipV="1">
              <a:off x="431801" y="-468000"/>
              <a:ext cx="82804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77502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9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Löschen einer Spalte/Zeile: </a:t>
              </a:r>
              <a:r>
                <a:rPr lang="de-DE" sz="9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Markieren der Spalte/Zeile: Layout &gt; Löschen &gt; Spalte bzw. Zeile löschen</a:t>
              </a:r>
              <a:endParaRPr/>
            </a:p>
          </p:txBody>
        </p:sp>
        <p:sp>
          <p:nvSpPr>
            <p:cNvPr id="12" name="Fußzeile"/>
            <p:cNvSpPr txBox="1"/>
            <p:nvPr userDrawn="1"/>
          </p:nvSpPr>
          <p:spPr bwMode="auto">
            <a:xfrm rot="10800000" flipH="1" flipV="1">
              <a:off x="431799" y="5255998"/>
              <a:ext cx="8280400" cy="360001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77502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900" b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900" b="1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  <a:endParaRPr/>
            </a:p>
          </p:txBody>
        </p:sp>
        <p:sp>
          <p:nvSpPr>
            <p:cNvPr id="13" name="Layoutwechsel"/>
            <p:cNvSpPr txBox="1"/>
            <p:nvPr userDrawn="1"/>
          </p:nvSpPr>
          <p:spPr bwMode="auto">
            <a:xfrm rot="10800000" flipH="1" flipV="1">
              <a:off x="9252000" y="2283786"/>
              <a:ext cx="2952848" cy="1044048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900" b="0">
                  <a:solidFill>
                    <a:schemeClr val="tx1"/>
                  </a:solidFill>
                  <a:latin typeface="+mn-lt"/>
                </a:rPr>
                <a:t>Einfügen einer Spalte/Zeile: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900" b="1">
                  <a:solidFill>
                    <a:schemeClr val="tx1"/>
                  </a:solidFill>
                  <a:latin typeface="+mn-lt"/>
                </a:rPr>
                <a:t>Markieren der Spalte/Zeile neben der eine weitere eingefügt werden soll: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900" b="1">
                  <a:solidFill>
                    <a:schemeClr val="tx1"/>
                  </a:solidFill>
                  <a:latin typeface="+mn-lt"/>
                </a:rPr>
                <a:t>Layout &gt; Hier die gewünschte Einfügeoption auswählen</a:t>
              </a:r>
              <a:endParaRPr/>
            </a:p>
          </p:txBody>
        </p:sp>
      </p:grpSp>
      <p:cxnSp>
        <p:nvCxnSpPr>
          <p:cNvPr id="19" name="Gerader Verbinder 18"/>
          <p:cNvCxnSpPr>
            <a:cxnSpLocks/>
          </p:cNvCxnSpPr>
          <p:nvPr userDrawn="1"/>
        </p:nvCxnSpPr>
        <p:spPr bwMode="auto">
          <a:xfrm>
            <a:off x="0" y="59808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/>
          <a:srcRect l="0" t="-13658" r="0" b="-13658"/>
          <a:stretch/>
        </p:blipFill>
        <p:spPr bwMode="auto">
          <a:xfrm>
            <a:off x="9252002" y="4437037"/>
            <a:ext cx="2067213" cy="115221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7308000" y="6389280"/>
            <a:ext cx="1512000" cy="2887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userDrawn="1">
  <p:cSld name="Bild vollflächi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ChangeAspect="1" noGrp="1"/>
          </p:cNvSpPr>
          <p:nvPr>
            <p:ph type="pic" sz="quarter" idx="10" hasCustomPrompt="1"/>
          </p:nvPr>
        </p:nvSpPr>
        <p:spPr bwMode="auto">
          <a:xfrm>
            <a:off x="0" y="0"/>
            <a:ext cx="9144000" cy="6864000"/>
          </a:xfrm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de-DE"/>
              <a:t>Vollbild durch klicken einfügen.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Bild klei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ChangeAspect="1" noGrp="1"/>
          </p:cNvSpPr>
          <p:nvPr>
            <p:ph type="pic" sz="quarter" idx="10"/>
          </p:nvPr>
        </p:nvSpPr>
        <p:spPr bwMode="auto">
          <a:xfrm>
            <a:off x="2052000" y="624000"/>
            <a:ext cx="5040000" cy="4488000"/>
          </a:xfrm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 | ggf. weitere Angaben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 bwMode="auto"/>
        <p:txBody>
          <a:bodyPr/>
          <a:lstStyle/>
          <a:p>
            <a:pPr>
              <a:defRPr/>
            </a:pPr>
            <a:fld id="{6C8FC03C-C266-4645-ABC5-645062898383}" type="slidenum">
              <a:rPr lang="de-DE"/>
              <a:t>‹Nr.›</a:t>
            </a:fld>
            <a:r>
              <a:rPr lang="de-DE"/>
              <a:t> </a:t>
            </a:r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051998" y="5270400"/>
            <a:ext cx="5040000" cy="432000"/>
          </a:xfrm>
        </p:spPr>
        <p:txBody>
          <a:bodyPr/>
          <a:lstStyle>
            <a:lvl1pPr>
              <a:lnSpc>
                <a:spcPts val="900"/>
              </a:lnSpc>
              <a:spcAft>
                <a:spcPts val="0"/>
              </a:spcAft>
              <a:defRPr sz="700"/>
            </a:lvl1pPr>
            <a:lvl2pPr>
              <a:lnSpc>
                <a:spcPts val="900"/>
              </a:lnSpc>
              <a:spcAft>
                <a:spcPts val="0"/>
              </a:spcAft>
              <a:defRPr sz="700"/>
            </a:lvl2pPr>
            <a:lvl3pPr>
              <a:lnSpc>
                <a:spcPts val="900"/>
              </a:lnSpc>
              <a:spcAft>
                <a:spcPts val="0"/>
              </a:spcAft>
              <a:defRPr sz="700"/>
            </a:lvl3pPr>
            <a:lvl4pPr>
              <a:lnSpc>
                <a:spcPts val="900"/>
              </a:lnSpc>
              <a:spcAft>
                <a:spcPts val="0"/>
              </a:spcAft>
              <a:defRPr sz="700"/>
            </a:lvl4pPr>
            <a:lvl5pPr>
              <a:lnSpc>
                <a:spcPts val="900"/>
              </a:lnSpc>
              <a:spcAft>
                <a:spcPts val="0"/>
              </a:spcAft>
              <a:defRPr sz="700"/>
            </a:lvl5pPr>
            <a:lvl6pPr>
              <a:lnSpc>
                <a:spcPts val="900"/>
              </a:lnSpc>
              <a:spcAft>
                <a:spcPts val="0"/>
              </a:spcAft>
              <a:defRPr sz="700"/>
            </a:lvl6pPr>
            <a:lvl7pPr>
              <a:lnSpc>
                <a:spcPts val="900"/>
              </a:lnSpc>
              <a:spcAft>
                <a:spcPts val="0"/>
              </a:spcAft>
              <a:defRPr sz="700"/>
            </a:lvl7pPr>
            <a:lvl8pPr>
              <a:lnSpc>
                <a:spcPts val="900"/>
              </a:lnSpc>
              <a:spcAft>
                <a:spcPts val="0"/>
              </a:spcAft>
              <a:defRPr sz="700"/>
            </a:lvl8pPr>
            <a:lvl9pPr>
              <a:lnSpc>
                <a:spcPts val="900"/>
              </a:lnSpc>
              <a:spcAft>
                <a:spcPts val="0"/>
              </a:spcAft>
              <a:defRPr sz="700"/>
            </a:lvl9pPr>
          </a:lstStyle>
          <a:p>
            <a:pPr lvl="0">
              <a:defRPr/>
            </a:pPr>
            <a:r>
              <a:rPr lang="de-DE"/>
              <a:t>Bildunterzeile // für weitere Ebenen (Text)  &gt;&gt; Menü &gt; Start &gt; Absatz &gt; Listenebene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2 Bil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0"/>
          </p:nvPr>
        </p:nvSpPr>
        <p:spPr bwMode="auto">
          <a:xfrm>
            <a:off x="468000" y="624000"/>
            <a:ext cx="3960000" cy="3528000"/>
          </a:xfrm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 | ggf. weitere Angaben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 bwMode="auto"/>
        <p:txBody>
          <a:bodyPr/>
          <a:lstStyle/>
          <a:p>
            <a:pPr>
              <a:defRPr/>
            </a:pPr>
            <a:fld id="{6C8FC03C-C266-4645-ABC5-645062898383}" type="slidenum">
              <a:rPr lang="de-DE"/>
              <a:t>‹Nr.›</a:t>
            </a:fld>
            <a:r>
              <a:rPr lang="de-DE"/>
              <a:t> </a:t>
            </a:r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468000" y="4320000"/>
            <a:ext cx="3960000" cy="1392000"/>
          </a:xfrm>
        </p:spPr>
        <p:txBody>
          <a:bodyPr/>
          <a:lstStyle>
            <a:lvl1pPr>
              <a:lnSpc>
                <a:spcPts val="900"/>
              </a:lnSpc>
              <a:spcAft>
                <a:spcPts val="0"/>
              </a:spcAft>
              <a:defRPr sz="700"/>
            </a:lvl1pPr>
            <a:lvl2pPr>
              <a:lnSpc>
                <a:spcPts val="900"/>
              </a:lnSpc>
              <a:spcAft>
                <a:spcPts val="0"/>
              </a:spcAft>
              <a:defRPr sz="700"/>
            </a:lvl2pPr>
            <a:lvl3pPr>
              <a:lnSpc>
                <a:spcPts val="900"/>
              </a:lnSpc>
              <a:spcAft>
                <a:spcPts val="0"/>
              </a:spcAft>
              <a:defRPr sz="700"/>
            </a:lvl3pPr>
            <a:lvl4pPr>
              <a:lnSpc>
                <a:spcPts val="900"/>
              </a:lnSpc>
              <a:spcAft>
                <a:spcPts val="0"/>
              </a:spcAft>
              <a:defRPr sz="700"/>
            </a:lvl4pPr>
            <a:lvl5pPr>
              <a:lnSpc>
                <a:spcPts val="900"/>
              </a:lnSpc>
              <a:spcAft>
                <a:spcPts val="0"/>
              </a:spcAft>
              <a:defRPr sz="700"/>
            </a:lvl5pPr>
            <a:lvl6pPr>
              <a:lnSpc>
                <a:spcPts val="900"/>
              </a:lnSpc>
              <a:spcAft>
                <a:spcPts val="0"/>
              </a:spcAft>
              <a:defRPr sz="700"/>
            </a:lvl6pPr>
            <a:lvl7pPr>
              <a:lnSpc>
                <a:spcPts val="900"/>
              </a:lnSpc>
              <a:spcAft>
                <a:spcPts val="0"/>
              </a:spcAft>
              <a:defRPr sz="700"/>
            </a:lvl7pPr>
            <a:lvl8pPr>
              <a:lnSpc>
                <a:spcPts val="900"/>
              </a:lnSpc>
              <a:spcAft>
                <a:spcPts val="0"/>
              </a:spcAft>
              <a:defRPr sz="700"/>
            </a:lvl8pPr>
            <a:lvl9pPr>
              <a:lnSpc>
                <a:spcPts val="900"/>
              </a:lnSpc>
              <a:spcAft>
                <a:spcPts val="0"/>
              </a:spcAft>
              <a:defRPr sz="700"/>
            </a:lvl9pPr>
          </a:lstStyle>
          <a:p>
            <a:pPr lvl="0">
              <a:defRPr/>
            </a:pPr>
            <a:r>
              <a:rPr lang="de-DE"/>
              <a:t>Bildunterzeile </a:t>
            </a:r>
            <a:r>
              <a:rPr lang="de-DE"/>
              <a:t>Bildunterzeile</a:t>
            </a:r>
            <a:r>
              <a:rPr lang="de-DE"/>
              <a:t> // für weitere Ebenen (Text)  &gt;&gt; Menü &gt; Start &gt; Absatz &gt; Listenebene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5"/>
          </p:nvPr>
        </p:nvSpPr>
        <p:spPr bwMode="auto">
          <a:xfrm>
            <a:off x="4680000" y="624000"/>
            <a:ext cx="3960000" cy="3528000"/>
          </a:xfrm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4680000" y="4320000"/>
            <a:ext cx="3960000" cy="1392000"/>
          </a:xfrm>
        </p:spPr>
        <p:txBody>
          <a:bodyPr/>
          <a:lstStyle>
            <a:lvl1pPr>
              <a:lnSpc>
                <a:spcPts val="900"/>
              </a:lnSpc>
              <a:spcAft>
                <a:spcPts val="0"/>
              </a:spcAft>
              <a:defRPr sz="700"/>
            </a:lvl1pPr>
            <a:lvl2pPr>
              <a:lnSpc>
                <a:spcPts val="900"/>
              </a:lnSpc>
              <a:spcAft>
                <a:spcPts val="0"/>
              </a:spcAft>
              <a:defRPr sz="700"/>
            </a:lvl2pPr>
            <a:lvl3pPr>
              <a:lnSpc>
                <a:spcPts val="900"/>
              </a:lnSpc>
              <a:spcAft>
                <a:spcPts val="0"/>
              </a:spcAft>
              <a:defRPr sz="700"/>
            </a:lvl3pPr>
            <a:lvl4pPr>
              <a:lnSpc>
                <a:spcPts val="900"/>
              </a:lnSpc>
              <a:spcAft>
                <a:spcPts val="0"/>
              </a:spcAft>
              <a:defRPr sz="700"/>
            </a:lvl4pPr>
            <a:lvl5pPr>
              <a:lnSpc>
                <a:spcPts val="900"/>
              </a:lnSpc>
              <a:spcAft>
                <a:spcPts val="0"/>
              </a:spcAft>
              <a:defRPr sz="700"/>
            </a:lvl5pPr>
            <a:lvl6pPr>
              <a:lnSpc>
                <a:spcPts val="900"/>
              </a:lnSpc>
              <a:spcAft>
                <a:spcPts val="0"/>
              </a:spcAft>
              <a:defRPr sz="700"/>
            </a:lvl6pPr>
            <a:lvl7pPr>
              <a:lnSpc>
                <a:spcPts val="900"/>
              </a:lnSpc>
              <a:spcAft>
                <a:spcPts val="0"/>
              </a:spcAft>
              <a:defRPr sz="700"/>
            </a:lvl7pPr>
            <a:lvl8pPr>
              <a:lnSpc>
                <a:spcPts val="900"/>
              </a:lnSpc>
              <a:spcAft>
                <a:spcPts val="0"/>
              </a:spcAft>
              <a:defRPr sz="700"/>
            </a:lvl8pPr>
            <a:lvl9pPr>
              <a:lnSpc>
                <a:spcPts val="900"/>
              </a:lnSpc>
              <a:spcAft>
                <a:spcPts val="0"/>
              </a:spcAft>
              <a:defRPr sz="700"/>
            </a:lvl9pPr>
          </a:lstStyle>
          <a:p>
            <a:pPr lvl="0">
              <a:defRPr/>
            </a:pPr>
            <a:r>
              <a:rPr lang="de-DE"/>
              <a:t>Bildunterzeile </a:t>
            </a:r>
            <a:r>
              <a:rPr lang="de-DE"/>
              <a:t>Bildunterzeile</a:t>
            </a:r>
            <a:r>
              <a:rPr lang="de-DE"/>
              <a:t> // für weitere Ebenen (Text)  &gt;&gt; Menü &gt; Start &gt; Absatz &gt; Listenebene erhöhen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2 Bilder inkl. Headlin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0"/>
          </p:nvPr>
        </p:nvSpPr>
        <p:spPr bwMode="auto">
          <a:xfrm>
            <a:off x="468000" y="1272000"/>
            <a:ext cx="3960000" cy="3528000"/>
          </a:xfrm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 | ggf. weitere Angaben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 bwMode="auto"/>
        <p:txBody>
          <a:bodyPr/>
          <a:lstStyle/>
          <a:p>
            <a:pPr>
              <a:defRPr/>
            </a:pPr>
            <a:fld id="{6C8FC03C-C266-4645-ABC5-645062898383}" type="slidenum">
              <a:rPr lang="de-DE"/>
              <a:t>‹Nr.›</a:t>
            </a:fld>
            <a:r>
              <a:rPr lang="de-DE"/>
              <a:t> </a:t>
            </a:r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468000" y="4944000"/>
            <a:ext cx="3960000" cy="768000"/>
          </a:xfrm>
        </p:spPr>
        <p:txBody>
          <a:bodyPr/>
          <a:lstStyle>
            <a:lvl1pPr>
              <a:lnSpc>
                <a:spcPts val="900"/>
              </a:lnSpc>
              <a:spcAft>
                <a:spcPts val="0"/>
              </a:spcAft>
              <a:defRPr sz="700"/>
            </a:lvl1pPr>
            <a:lvl2pPr>
              <a:lnSpc>
                <a:spcPts val="900"/>
              </a:lnSpc>
              <a:spcAft>
                <a:spcPts val="0"/>
              </a:spcAft>
              <a:defRPr sz="700"/>
            </a:lvl2pPr>
            <a:lvl3pPr>
              <a:lnSpc>
                <a:spcPts val="900"/>
              </a:lnSpc>
              <a:spcAft>
                <a:spcPts val="0"/>
              </a:spcAft>
              <a:defRPr sz="700"/>
            </a:lvl3pPr>
            <a:lvl4pPr>
              <a:lnSpc>
                <a:spcPts val="900"/>
              </a:lnSpc>
              <a:spcAft>
                <a:spcPts val="0"/>
              </a:spcAft>
              <a:defRPr sz="700"/>
            </a:lvl4pPr>
            <a:lvl5pPr>
              <a:lnSpc>
                <a:spcPts val="900"/>
              </a:lnSpc>
              <a:spcAft>
                <a:spcPts val="0"/>
              </a:spcAft>
              <a:defRPr sz="700"/>
            </a:lvl5pPr>
            <a:lvl6pPr>
              <a:lnSpc>
                <a:spcPts val="900"/>
              </a:lnSpc>
              <a:spcAft>
                <a:spcPts val="0"/>
              </a:spcAft>
              <a:defRPr sz="700"/>
            </a:lvl6pPr>
            <a:lvl7pPr>
              <a:lnSpc>
                <a:spcPts val="900"/>
              </a:lnSpc>
              <a:spcAft>
                <a:spcPts val="0"/>
              </a:spcAft>
              <a:defRPr sz="700"/>
            </a:lvl7pPr>
            <a:lvl8pPr>
              <a:lnSpc>
                <a:spcPts val="900"/>
              </a:lnSpc>
              <a:spcAft>
                <a:spcPts val="0"/>
              </a:spcAft>
              <a:defRPr sz="700"/>
            </a:lvl8pPr>
            <a:lvl9pPr>
              <a:lnSpc>
                <a:spcPts val="900"/>
              </a:lnSpc>
              <a:spcAft>
                <a:spcPts val="0"/>
              </a:spcAft>
              <a:defRPr sz="700"/>
            </a:lvl9pPr>
          </a:lstStyle>
          <a:p>
            <a:pPr lvl="0">
              <a:defRPr/>
            </a:pPr>
            <a:r>
              <a:rPr lang="de-DE"/>
              <a:t>Bildunterzeile // für weitere Ebenen (Text)  &gt;&gt; Menü &gt; Start &gt; Absatz &gt; Listenebene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5"/>
          </p:nvPr>
        </p:nvSpPr>
        <p:spPr bwMode="auto">
          <a:xfrm>
            <a:off x="4680000" y="1272000"/>
            <a:ext cx="3960000" cy="3528000"/>
          </a:xfrm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4680000" y="4944000"/>
            <a:ext cx="3960000" cy="768000"/>
          </a:xfrm>
        </p:spPr>
        <p:txBody>
          <a:bodyPr/>
          <a:lstStyle>
            <a:lvl1pPr>
              <a:lnSpc>
                <a:spcPts val="900"/>
              </a:lnSpc>
              <a:spcAft>
                <a:spcPts val="0"/>
              </a:spcAft>
              <a:defRPr sz="700"/>
            </a:lvl1pPr>
            <a:lvl2pPr>
              <a:lnSpc>
                <a:spcPts val="900"/>
              </a:lnSpc>
              <a:spcAft>
                <a:spcPts val="0"/>
              </a:spcAft>
              <a:defRPr sz="700"/>
            </a:lvl2pPr>
            <a:lvl3pPr>
              <a:lnSpc>
                <a:spcPts val="900"/>
              </a:lnSpc>
              <a:spcAft>
                <a:spcPts val="0"/>
              </a:spcAft>
              <a:defRPr sz="700"/>
            </a:lvl3pPr>
            <a:lvl4pPr>
              <a:lnSpc>
                <a:spcPts val="900"/>
              </a:lnSpc>
              <a:spcAft>
                <a:spcPts val="0"/>
              </a:spcAft>
              <a:defRPr sz="700"/>
            </a:lvl4pPr>
            <a:lvl5pPr>
              <a:lnSpc>
                <a:spcPts val="900"/>
              </a:lnSpc>
              <a:spcAft>
                <a:spcPts val="0"/>
              </a:spcAft>
              <a:defRPr sz="700"/>
            </a:lvl5pPr>
            <a:lvl6pPr>
              <a:lnSpc>
                <a:spcPts val="900"/>
              </a:lnSpc>
              <a:spcAft>
                <a:spcPts val="0"/>
              </a:spcAft>
              <a:defRPr sz="700"/>
            </a:lvl6pPr>
            <a:lvl7pPr>
              <a:lnSpc>
                <a:spcPts val="900"/>
              </a:lnSpc>
              <a:spcAft>
                <a:spcPts val="0"/>
              </a:spcAft>
              <a:defRPr sz="700"/>
            </a:lvl7pPr>
            <a:lvl8pPr>
              <a:lnSpc>
                <a:spcPts val="900"/>
              </a:lnSpc>
              <a:spcAft>
                <a:spcPts val="0"/>
              </a:spcAft>
              <a:defRPr sz="700"/>
            </a:lvl8pPr>
            <a:lvl9pPr>
              <a:lnSpc>
                <a:spcPts val="900"/>
              </a:lnSpc>
              <a:spcAft>
                <a:spcPts val="0"/>
              </a:spcAft>
              <a:defRPr sz="700"/>
            </a:lvl9pPr>
          </a:lstStyle>
          <a:p>
            <a:pPr lvl="0">
              <a:defRPr/>
            </a:pPr>
            <a:r>
              <a:rPr lang="de-DE"/>
              <a:t>Bildunterzeile // für weitere Ebenen (Text)  &gt;&gt; Menü &gt; Start &gt; Absatz &gt; Listenebene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KAPITEL | CHART-HEADLINE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png"/><Relationship Id="rId19" Type="http://schemas.openxmlformats.org/officeDocument/2006/relationships/image" Target="../media/image2.png"/><Relationship Id="rId20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 userDrawn="1">
            <p:ph type="title"/>
          </p:nvPr>
        </p:nvSpPr>
        <p:spPr bwMode="auto">
          <a:xfrm>
            <a:off x="468000" y="528000"/>
            <a:ext cx="7560000" cy="62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defRPr/>
            </a:pPr>
            <a:r>
              <a:rPr lang="de-DE"/>
              <a:t>KAPITEL | CHART-HEADLINE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 userDrawn="1">
            <p:ph type="body" idx="1"/>
          </p:nvPr>
        </p:nvSpPr>
        <p:spPr bwMode="auto">
          <a:xfrm>
            <a:off x="468000" y="1224000"/>
            <a:ext cx="7560000" cy="448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/>
              <a:t>Subline</a:t>
            </a:r>
            <a:r>
              <a:rPr lang="de-DE"/>
              <a:t> auf erster Ebene // für weitere Ebenen (Text und Aufzählungen &gt;&gt; Menü &gt; Start &gt; Absatz &gt; Listenebene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 userDrawn="1">
            <p:ph type="dt" sz="half" idx="2"/>
          </p:nvPr>
        </p:nvSpPr>
        <p:spPr bwMode="auto">
          <a:xfrm>
            <a:off x="360001" y="7365491"/>
            <a:ext cx="4284008" cy="23997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70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 bwMode="auto">
          <a:xfrm>
            <a:off x="720000" y="6425640"/>
            <a:ext cx="6300000" cy="144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70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9pPr>
          </a:lstStyle>
          <a:p>
            <a:pPr>
              <a:defRPr/>
            </a:pPr>
            <a:r>
              <a:rPr lang="de-DE"/>
              <a:t>Titel | ggf. weitere Angaben</a:t>
            </a:r>
            <a:endParaRPr/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 bwMode="auto">
          <a:xfrm>
            <a:off x="324000" y="6425640"/>
            <a:ext cx="252000" cy="144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70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900">
                <a:latin typeface="+mn-lt"/>
              </a:defRPr>
            </a:lvl9pPr>
          </a:lstStyle>
          <a:p>
            <a:pPr>
              <a:defRPr/>
            </a:pPr>
            <a:fld id="{6C8FC03C-C266-4645-ABC5-645062898383}" type="slidenum">
              <a:rPr lang="de-DE"/>
              <a:t>‹Nr.›</a:t>
            </a:fld>
            <a:r>
              <a:rPr lang="de-DE"/>
              <a:t> </a:t>
            </a:r>
            <a:endParaRPr/>
          </a:p>
        </p:txBody>
      </p:sp>
      <p:grpSp>
        <p:nvGrpSpPr>
          <p:cNvPr id="31" name="Regieanweisungen"/>
          <p:cNvGrpSpPr/>
          <p:nvPr userDrawn="1"/>
        </p:nvGrpSpPr>
        <p:grpSpPr bwMode="auto">
          <a:xfrm>
            <a:off x="-2088000" y="-624000"/>
            <a:ext cx="13284000" cy="8111999"/>
            <a:chOff x="-2088000" y="-468000"/>
            <a:chExt cx="13284000" cy="6083999"/>
          </a:xfrm>
        </p:grpSpPr>
        <p:grpSp>
          <p:nvGrpSpPr>
            <p:cNvPr id="29" name="Listenebenen"/>
            <p:cNvGrpSpPr/>
            <p:nvPr userDrawn="1"/>
          </p:nvGrpSpPr>
          <p:grpSpPr bwMode="auto">
            <a:xfrm>
              <a:off x="-2088000" y="1368000"/>
              <a:ext cx="1980000" cy="2319874"/>
              <a:chOff x="-2088000" y="1368000"/>
              <a:chExt cx="1980000" cy="2319874"/>
            </a:xfrm>
          </p:grpSpPr>
          <p:sp>
            <p:nvSpPr>
              <p:cNvPr id="12" name="Text // Listenebene erhöhen"/>
              <p:cNvSpPr txBox="1"/>
              <p:nvPr userDrawn="1"/>
            </p:nvSpPr>
            <p:spPr bwMode="auto">
              <a:xfrm>
                <a:off x="-2016000" y="2787874"/>
                <a:ext cx="936000" cy="396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r" defTabSz="679429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900" b="1">
                    <a:solidFill>
                      <a:schemeClr val="tx1"/>
                    </a:solidFill>
                    <a:latin typeface="+mn-lt"/>
                  </a:rPr>
                  <a:t>Listenebene</a:t>
                </a:r>
                <a:endParaRPr/>
              </a:p>
              <a:p>
                <a:pPr marL="0" marR="0" lvl="0" indent="0" algn="r" defTabSz="679429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900" b="1">
                    <a:solidFill>
                      <a:schemeClr val="tx1"/>
                    </a:solidFill>
                    <a:latin typeface="+mn-lt"/>
                  </a:rPr>
                  <a:t>erhöhen</a:t>
                </a:r>
                <a:endParaRPr/>
              </a:p>
            </p:txBody>
          </p:sp>
          <p:sp>
            <p:nvSpPr>
              <p:cNvPr id="13" name="Text // Listenebene verringern"/>
              <p:cNvSpPr txBox="1"/>
              <p:nvPr userDrawn="1"/>
            </p:nvSpPr>
            <p:spPr bwMode="auto">
              <a:xfrm>
                <a:off x="-2016000" y="3291874"/>
                <a:ext cx="936000" cy="396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r" defTabSz="679429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900" b="1">
                    <a:solidFill>
                      <a:schemeClr val="tx1"/>
                    </a:solidFill>
                    <a:latin typeface="+mn-lt"/>
                  </a:rPr>
                  <a:t>Listenebene</a:t>
                </a:r>
                <a:endParaRPr/>
              </a:p>
              <a:p>
                <a:pPr marL="0" marR="0" lvl="0" indent="0" algn="r" defTabSz="679429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900" b="1">
                    <a:solidFill>
                      <a:schemeClr val="tx1"/>
                    </a:solidFill>
                    <a:latin typeface="+mn-lt"/>
                  </a:rPr>
                  <a:t>verringern</a:t>
                </a:r>
                <a:endParaRPr/>
              </a:p>
            </p:txBody>
          </p:sp>
          <p:sp>
            <p:nvSpPr>
              <p:cNvPr id="25" name="Listenebenen"/>
              <p:cNvSpPr txBox="1"/>
              <p:nvPr userDrawn="1"/>
            </p:nvSpPr>
            <p:spPr bwMode="auto">
              <a:xfrm rot="10800000" flipH="1" flipV="1">
                <a:off x="-2088000" y="1368000"/>
                <a:ext cx="1980000" cy="82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39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r" defTabSz="679429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900" b="0">
                    <a:solidFill>
                      <a:schemeClr val="tx1"/>
                    </a:solidFill>
                    <a:latin typeface="+mn-lt"/>
                  </a:rPr>
                  <a:t>Listen erstellen</a:t>
                </a:r>
                <a:endParaRPr/>
              </a:p>
              <a:p>
                <a:pPr marL="0" marR="0" lvl="0" indent="0" algn="r" defTabSz="679429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900" b="0">
                    <a:solidFill>
                      <a:schemeClr val="tx1"/>
                    </a:solidFill>
                    <a:latin typeface="+mn-lt"/>
                  </a:rPr>
                  <a:t>Wechseln Sie die Textebene</a:t>
                </a:r>
                <a:endParaRPr/>
              </a:p>
              <a:p>
                <a:pPr marL="0" marR="0" lvl="0" indent="0" algn="r" defTabSz="679429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900" b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900" b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900" b="1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  <a:endParaRPr/>
              </a:p>
            </p:txBody>
          </p:sp>
          <p:pic>
            <p:nvPicPr>
              <p:cNvPr id="27" name="Bild // Listenebene verringern"/>
              <p:cNvPicPr>
                <a:picLocks noChangeAspect="1"/>
              </p:cNvPicPr>
              <p:nvPr userDrawn="1"/>
            </p:nvPicPr>
            <p:blipFill>
              <a:blip r:embed="rId18"/>
              <a:srcRect l="0" t="-16667" r="0" b="-16667"/>
              <a:stretch/>
            </p:blipFill>
            <p:spPr bwMode="auto">
              <a:xfrm>
                <a:off x="-963360" y="3291874"/>
                <a:ext cx="855360" cy="396000"/>
              </a:xfrm>
              <a:prstGeom prst="rect">
                <a:avLst/>
              </a:prstGeom>
            </p:spPr>
          </p:pic>
          <p:pic>
            <p:nvPicPr>
              <p:cNvPr id="28" name="Bild // Listenebene erhöhen"/>
              <p:cNvPicPr>
                <a:picLocks noChangeAspect="1"/>
              </p:cNvPicPr>
              <p:nvPr userDrawn="1"/>
            </p:nvPicPr>
            <p:blipFill>
              <a:blip r:embed="rId19"/>
              <a:srcRect l="0" t="-16667" r="0" b="-16667"/>
              <a:stretch/>
            </p:blipFill>
            <p:spPr bwMode="auto">
              <a:xfrm>
                <a:off x="-963360" y="2787874"/>
                <a:ext cx="855360" cy="396000"/>
              </a:xfrm>
              <a:prstGeom prst="rect">
                <a:avLst/>
              </a:prstGeom>
            </p:spPr>
          </p:pic>
        </p:grpSp>
        <p:sp>
          <p:nvSpPr>
            <p:cNvPr id="14" name="Zurücksetzen"/>
            <p:cNvSpPr txBox="1"/>
            <p:nvPr userDrawn="1"/>
          </p:nvSpPr>
          <p:spPr bwMode="auto">
            <a:xfrm rot="10800000" flipH="1" flipV="1">
              <a:off x="9252000" y="648000"/>
              <a:ext cx="1944000" cy="612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900" b="0">
                  <a:solidFill>
                    <a:schemeClr val="tx1"/>
                  </a:solidFill>
                  <a:latin typeface="+mn-lt"/>
                </a:rPr>
                <a:t>Folie in Ursprungsform 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900" b="0">
                  <a:solidFill>
                    <a:schemeClr val="tx1"/>
                  </a:solidFill>
                  <a:latin typeface="+mn-lt"/>
                </a:rPr>
                <a:t>bringen über Menü: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900" b="1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  <a:endParaRPr/>
            </a:p>
          </p:txBody>
        </p:sp>
        <p:sp>
          <p:nvSpPr>
            <p:cNvPr id="15" name="Hilfslinien"/>
            <p:cNvSpPr txBox="1"/>
            <p:nvPr userDrawn="1"/>
          </p:nvSpPr>
          <p:spPr bwMode="auto">
            <a:xfrm rot="10800000" flipH="1" flipV="1">
              <a:off x="431801" y="-468000"/>
              <a:ext cx="82804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77502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9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Hilfslinien anzeigen über Menü: </a:t>
              </a:r>
              <a:r>
                <a:rPr lang="de-DE" sz="9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Ansicht &gt; Anzeigen &gt; Haken bei Führungslinien setzen</a:t>
              </a:r>
              <a:endParaRPr/>
            </a:p>
          </p:txBody>
        </p:sp>
        <p:sp>
          <p:nvSpPr>
            <p:cNvPr id="16" name="Fußzeile"/>
            <p:cNvSpPr txBox="1"/>
            <p:nvPr userDrawn="1"/>
          </p:nvSpPr>
          <p:spPr bwMode="auto">
            <a:xfrm rot="10800000" flipH="1" flipV="1">
              <a:off x="431799" y="5255998"/>
              <a:ext cx="8280400" cy="360001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77502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900" b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900" b="1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  <a:endParaRPr/>
            </a:p>
          </p:txBody>
        </p:sp>
        <p:sp>
          <p:nvSpPr>
            <p:cNvPr id="30" name="Layoutwechsel"/>
            <p:cNvSpPr txBox="1"/>
            <p:nvPr userDrawn="1"/>
          </p:nvSpPr>
          <p:spPr bwMode="auto">
            <a:xfrm rot="10800000" flipH="1" flipV="1">
              <a:off x="9252000" y="2283786"/>
              <a:ext cx="1944000" cy="612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900" b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900" b="0">
                  <a:solidFill>
                    <a:schemeClr val="tx1"/>
                  </a:solidFill>
                  <a:latin typeface="+mn-lt"/>
                </a:rPr>
              </a:br>
              <a:r>
                <a:rPr lang="de-DE" sz="900" b="0">
                  <a:solidFill>
                    <a:schemeClr val="tx1"/>
                  </a:solidFill>
                  <a:latin typeface="+mn-lt"/>
                </a:rPr>
                <a:t>im Menü über:</a:t>
              </a:r>
              <a:endParaRPr/>
            </a:p>
            <a:p>
              <a:pPr marL="0" marR="0" lvl="0" indent="0" algn="l" defTabSz="679429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900" b="1">
                  <a:solidFill>
                    <a:schemeClr val="tx1"/>
                  </a:solidFill>
                  <a:latin typeface="+mn-lt"/>
                </a:rPr>
                <a:t>Start &gt; Folien &gt; Layout</a:t>
              </a:r>
              <a:endParaRPr/>
            </a:p>
          </p:txBody>
        </p:sp>
      </p:grpSp>
      <p:cxnSp>
        <p:nvCxnSpPr>
          <p:cNvPr id="17" name="Gerader Verbinder 16"/>
          <p:cNvCxnSpPr>
            <a:cxnSpLocks/>
          </p:cNvCxnSpPr>
          <p:nvPr userDrawn="1"/>
        </p:nvCxnSpPr>
        <p:spPr bwMode="auto">
          <a:xfrm>
            <a:off x="0" y="59808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20"/>
          <a:stretch/>
        </p:blipFill>
        <p:spPr bwMode="auto">
          <a:xfrm>
            <a:off x="7308000" y="6389280"/>
            <a:ext cx="1512000" cy="2887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lvl1pPr marL="0" indent="0" algn="l" defTabSz="514325">
        <a:lnSpc>
          <a:spcPct val="100000"/>
        </a:lnSpc>
        <a:spcBef>
          <a:spcPts val="0"/>
        </a:spcBef>
        <a:buFont typeface="Arial"/>
        <a:buNone/>
        <a:defRPr sz="2050" b="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0" indent="0" algn="l" defTabSz="514325">
        <a:lnSpc>
          <a:spcPts val="1350"/>
        </a:lnSpc>
        <a:spcBef>
          <a:spcPts val="0"/>
        </a:spcBef>
        <a:spcAft>
          <a:spcPts val="900"/>
        </a:spcAft>
        <a:buSzPct val="75000"/>
        <a:buFont typeface="Arial"/>
        <a:buNone/>
        <a:defRPr sz="1150" b="1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514325">
        <a:lnSpc>
          <a:spcPts val="1350"/>
        </a:lnSpc>
        <a:spcBef>
          <a:spcPts val="0"/>
        </a:spcBef>
        <a:spcAft>
          <a:spcPts val="450"/>
        </a:spcAft>
        <a:buSzPct val="75000"/>
        <a:buFont typeface="Arial"/>
        <a:buNone/>
        <a:defRPr sz="1150">
          <a:solidFill>
            <a:schemeClr val="tx2"/>
          </a:solidFill>
          <a:latin typeface="+mn-lt"/>
          <a:ea typeface="+mn-ea"/>
          <a:cs typeface="+mn-cs"/>
        </a:defRPr>
      </a:lvl2pPr>
      <a:lvl3pPr marL="175492" indent="-175492" algn="l" defTabSz="514325">
        <a:lnSpc>
          <a:spcPts val="1350"/>
        </a:lnSpc>
        <a:spcBef>
          <a:spcPts val="0"/>
        </a:spcBef>
        <a:spcAft>
          <a:spcPts val="450"/>
        </a:spcAft>
        <a:buClr>
          <a:schemeClr val="bg2"/>
        </a:buClr>
        <a:buSzPct val="100000"/>
        <a:buFont typeface="Wingdings"/>
        <a:buChar char="§"/>
        <a:defRPr sz="1150">
          <a:solidFill>
            <a:schemeClr val="tx2"/>
          </a:solidFill>
          <a:latin typeface="+mn-lt"/>
          <a:ea typeface="+mn-ea"/>
          <a:cs typeface="+mn-cs"/>
        </a:defRPr>
      </a:lvl3pPr>
      <a:lvl4pPr marL="350982" indent="-175492" algn="l" defTabSz="514325">
        <a:lnSpc>
          <a:spcPts val="1350"/>
        </a:lnSpc>
        <a:spcBef>
          <a:spcPts val="0"/>
        </a:spcBef>
        <a:spcAft>
          <a:spcPts val="450"/>
        </a:spcAft>
        <a:buClr>
          <a:schemeClr val="tx2"/>
        </a:buClr>
        <a:buSzPct val="100000"/>
        <a:buFont typeface="Wingdings"/>
        <a:buChar char="§"/>
        <a:defRPr sz="1150">
          <a:solidFill>
            <a:schemeClr val="tx2"/>
          </a:solidFill>
          <a:latin typeface="+mn-lt"/>
          <a:ea typeface="+mn-ea"/>
          <a:cs typeface="+mn-cs"/>
        </a:defRPr>
      </a:lvl4pPr>
      <a:lvl5pPr marL="526474" indent="-175492" algn="l" defTabSz="514325">
        <a:lnSpc>
          <a:spcPts val="1350"/>
        </a:lnSpc>
        <a:spcBef>
          <a:spcPts val="0"/>
        </a:spcBef>
        <a:spcAft>
          <a:spcPts val="450"/>
        </a:spcAft>
        <a:buClr>
          <a:schemeClr val="tx2"/>
        </a:buClr>
        <a:buSzPct val="100000"/>
        <a:buFont typeface="Wingdings"/>
        <a:buChar char="§"/>
        <a:defRPr sz="1150">
          <a:solidFill>
            <a:schemeClr val="tx2"/>
          </a:solidFill>
          <a:latin typeface="+mn-lt"/>
          <a:ea typeface="+mn-ea"/>
          <a:cs typeface="+mn-cs"/>
        </a:defRPr>
      </a:lvl5pPr>
      <a:lvl6pPr marL="0" indent="0" algn="l" defTabSz="514325">
        <a:lnSpc>
          <a:spcPts val="1350"/>
        </a:lnSpc>
        <a:spcBef>
          <a:spcPts val="0"/>
        </a:spcBef>
        <a:spcAft>
          <a:spcPts val="450"/>
        </a:spcAft>
        <a:buSzPct val="75000"/>
        <a:buFont typeface="Arial"/>
        <a:buNone/>
        <a:defRPr sz="115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514325">
        <a:lnSpc>
          <a:spcPts val="1350"/>
        </a:lnSpc>
        <a:spcBef>
          <a:spcPts val="0"/>
        </a:spcBef>
        <a:spcAft>
          <a:spcPts val="450"/>
        </a:spcAft>
        <a:buSzPct val="75000"/>
        <a:buFont typeface="Arial"/>
        <a:buNone/>
        <a:defRPr sz="115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514325">
        <a:lnSpc>
          <a:spcPts val="1350"/>
        </a:lnSpc>
        <a:spcBef>
          <a:spcPts val="0"/>
        </a:spcBef>
        <a:spcAft>
          <a:spcPts val="450"/>
        </a:spcAft>
        <a:buSzPct val="75000"/>
        <a:buFont typeface="Arial"/>
        <a:buNone/>
        <a:defRPr sz="115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514325">
        <a:lnSpc>
          <a:spcPts val="1350"/>
        </a:lnSpc>
        <a:spcBef>
          <a:spcPts val="0"/>
        </a:spcBef>
        <a:spcAft>
          <a:spcPts val="450"/>
        </a:spcAft>
        <a:buSzPct val="75000"/>
        <a:buFont typeface="Arial"/>
        <a:buNone/>
        <a:defRPr sz="115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14325">
        <a:defRPr sz="1000">
          <a:solidFill>
            <a:schemeClr val="tx1"/>
          </a:solidFill>
          <a:latin typeface="+mn-lt"/>
          <a:ea typeface="+mn-ea"/>
          <a:cs typeface="+mn-cs"/>
        </a:defRPr>
      </a:lvl1pPr>
      <a:lvl2pPr marL="257162" algn="l" defTabSz="514325">
        <a:defRPr sz="1000">
          <a:solidFill>
            <a:schemeClr val="tx1"/>
          </a:solidFill>
          <a:latin typeface="+mn-lt"/>
          <a:ea typeface="+mn-ea"/>
          <a:cs typeface="+mn-cs"/>
        </a:defRPr>
      </a:lvl2pPr>
      <a:lvl3pPr marL="514325" algn="l" defTabSz="514325">
        <a:defRPr sz="1000">
          <a:solidFill>
            <a:schemeClr val="tx1"/>
          </a:solidFill>
          <a:latin typeface="+mn-lt"/>
          <a:ea typeface="+mn-ea"/>
          <a:cs typeface="+mn-cs"/>
        </a:defRPr>
      </a:lvl3pPr>
      <a:lvl4pPr marL="771487" algn="l" defTabSz="514325">
        <a:defRPr sz="1000">
          <a:solidFill>
            <a:schemeClr val="tx1"/>
          </a:solidFill>
          <a:latin typeface="+mn-lt"/>
          <a:ea typeface="+mn-ea"/>
          <a:cs typeface="+mn-cs"/>
        </a:defRPr>
      </a:lvl4pPr>
      <a:lvl5pPr marL="1028649" algn="l" defTabSz="514325">
        <a:defRPr sz="1000">
          <a:solidFill>
            <a:schemeClr val="tx1"/>
          </a:solidFill>
          <a:latin typeface="+mn-lt"/>
          <a:ea typeface="+mn-ea"/>
          <a:cs typeface="+mn-cs"/>
        </a:defRPr>
      </a:lvl5pPr>
      <a:lvl6pPr marL="1285811" algn="l" defTabSz="514325">
        <a:defRPr sz="1000">
          <a:solidFill>
            <a:schemeClr val="tx1"/>
          </a:solidFill>
          <a:latin typeface="+mn-lt"/>
          <a:ea typeface="+mn-ea"/>
          <a:cs typeface="+mn-cs"/>
        </a:defRPr>
      </a:lvl6pPr>
      <a:lvl7pPr marL="1542974" algn="l" defTabSz="514325">
        <a:defRPr sz="1000">
          <a:solidFill>
            <a:schemeClr val="tx1"/>
          </a:solidFill>
          <a:latin typeface="+mn-lt"/>
          <a:ea typeface="+mn-ea"/>
          <a:cs typeface="+mn-cs"/>
        </a:defRPr>
      </a:lvl7pPr>
      <a:lvl8pPr marL="1800134" algn="l" defTabSz="514325">
        <a:defRPr sz="1000">
          <a:solidFill>
            <a:schemeClr val="tx1"/>
          </a:solidFill>
          <a:latin typeface="+mn-lt"/>
          <a:ea typeface="+mn-ea"/>
          <a:cs typeface="+mn-cs"/>
        </a:defRPr>
      </a:lvl8pPr>
      <a:lvl9pPr marL="2057297" algn="l" defTabSz="514325">
        <a:defRPr sz="10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akafoe.de/inklus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576000" y="535123"/>
            <a:ext cx="7560000" cy="624000"/>
          </a:xfrm>
        </p:spPr>
        <p:txBody>
          <a:bodyPr/>
          <a:lstStyle/>
          <a:p>
            <a:pPr>
              <a:defRPr/>
            </a:pPr>
            <a:r>
              <a:rPr lang="de-DE" sz="2400" b="1"/>
              <a:t>Studienerschwerende Beeinträchtigung(en)?! – Beratungs- und Unterstützungsmöglichkeiten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576000" y="1726426"/>
            <a:ext cx="7560000" cy="439387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de-DE" sz="1600" b="0"/>
              <a:t>Sollten Sie – wie knapp 16 % der Studierenden in Deutschland – aufgrund einer Behinderung oder chronischen Erkrankungen studienerschwerende Beeinträchtigungen haben, so lassen Sie sich dazu beraten. So bestehen an der RUB z.B. Angebote zu barrierefreien PC-Arbeitsplätzen. Ggf. besteht für Sie zudem auch die Möglichkeit einer Anpassung der Lehr- oder Prüfungsform in Form eines Nachteilsausgleichs (vgl. HG § 64 Abs. 2 Nr. 5).</a:t>
            </a:r>
            <a:endParaRPr/>
          </a:p>
          <a:p>
            <a:pPr marL="285750" indent="-285750">
              <a:lnSpc>
                <a:spcPct val="110000"/>
              </a:lnSpc>
              <a:buFont typeface="Courier New"/>
              <a:buChar char="o"/>
              <a:defRPr/>
            </a:pPr>
            <a:r>
              <a:rPr lang="de-DE" sz="1600" b="0"/>
              <a:t>Vereinbaren Sie einen Beratungstermin im Beratungszentrum zur Inklusion (BZI) des AKAFÖ: </a:t>
            </a:r>
            <a:r>
              <a:rPr lang="de-DE" sz="1600" b="0" u="sng">
                <a:hlinkClick r:id="rId3" tooltip="http://www.akafoe.de/inklusion"/>
              </a:rPr>
              <a:t>www.akafoe.de/inklusion</a:t>
            </a:r>
            <a:r>
              <a:rPr lang="de-DE" sz="1600" b="0"/>
              <a:t>, tel.: 0234/32-11530, bzi@akafoe.de </a:t>
            </a:r>
            <a:endParaRPr/>
          </a:p>
          <a:p>
            <a:pPr marL="285750" indent="-285750">
              <a:lnSpc>
                <a:spcPct val="110000"/>
              </a:lnSpc>
              <a:buFont typeface="Courier New"/>
              <a:buChar char="o"/>
              <a:defRPr/>
            </a:pPr>
            <a:r>
              <a:rPr lang="de-DE" sz="1600" b="0"/>
              <a:t>Sprechen Sie Lehrende bzw. Prüfende im vertraulichen Rahmen der Sprechstunde an.</a:t>
            </a:r>
            <a:endParaRPr/>
          </a:p>
          <a:p>
            <a:pPr marL="285750" indent="-285750">
              <a:lnSpc>
                <a:spcPct val="110000"/>
              </a:lnSpc>
              <a:buFont typeface="Courier New"/>
              <a:buChar char="o"/>
              <a:defRPr/>
            </a:pPr>
            <a:r>
              <a:rPr lang="de-DE" sz="1600" b="0"/>
              <a:t>Planen Sie für die Beantragung eines Nachteilsausgleichs in Studium und/oder Prüfungen genügend Zeit ein.</a:t>
            </a:r>
            <a:endParaRPr/>
          </a:p>
          <a:p>
            <a:pPr>
              <a:lnSpc>
                <a:spcPct val="110000"/>
              </a:lnSpc>
              <a:defRPr/>
            </a:pPr>
            <a:endParaRPr lang="de-DE" sz="1600" b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PowerPoint Master RUB">
  <a:themeElements>
    <a:clrScheme name="RUB">
      <a:dk1>
        <a:sysClr val="windowText" lastClr="000000"/>
      </a:dk1>
      <a:lt1>
        <a:sysClr val="window" lastClr="FFFFFF"/>
      </a:lt1>
      <a:dk2>
        <a:srgbClr val="003560"/>
      </a:dk2>
      <a:lt2>
        <a:srgbClr val="8DAE10"/>
      </a:lt2>
      <a:accent1>
        <a:srgbClr val="FFCC00"/>
      </a:accent1>
      <a:accent2>
        <a:srgbClr val="EE7203"/>
      </a:accent2>
      <a:accent3>
        <a:srgbClr val="E6332A"/>
      </a:accent3>
      <a:accent4>
        <a:srgbClr val="B71E3F"/>
      </a:accent4>
      <a:accent5>
        <a:srgbClr val="9C5516"/>
      </a:accent5>
      <a:accent6>
        <a:srgbClr val="59211C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tx2"/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prstGeom prst="rect">
          <a:avLst/>
        </a:prstGeom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customXml/_rels/item1.xml.rels><?xml version="1.0" encoding="UTF-8" standalone="yes"?><Relationships xmlns="http://schemas.openxmlformats.org/package/2006/relationships"><Relationship  Id="rId1" Type="http://schemas.openxmlformats.org/officeDocument/2006/relationships/customXmlProps" Target="itemProps1.xml"/></Relationships>
</file>

<file path=customXml/_rels/item2.xml.rels><?xml version="1.0" encoding="UTF-8" standalone="yes"?><Relationships xmlns="http://schemas.openxmlformats.org/package/2006/relationships"><Relationship  Id="rId1" Type="http://schemas.openxmlformats.org/officeDocument/2006/relationships/customXmlProps" Target="itemProps2.xml"/></Relationships>
</file>

<file path=customXml/_rels/item3.xml.rels><?xml version="1.0" encoding="UTF-8" standalone="yes"?><Relationships xmlns="http://schemas.openxmlformats.org/package/2006/relationships"><Relationship 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DD15034DFC06C40A79FD336D0267DC8" ma:contentTypeVersion="0" ma:contentTypeDescription="Ein neues Dokument erstellen." ma:contentTypeScope="" ma:versionID="8de415d1c836b0d6082c99d98d4d6a8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f09916c24d029fc292172487eb167f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FADB1C-80B8-4E8A-A09E-899D59DC73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629B335-6CB1-4103-AD98-87B3F9E538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485D677-A34E-4963-8BB7-2A6E5E39F5F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onlyoffice/8.0.1.31</Application>
  <DocSecurity>0</DocSecurity>
  <PresentationFormat>Bildschirmpräsentation (4:3)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>Akademisches FÃ¶rderungswerk AÃ¶R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Informationsfolien zur Verwendung bei Lehr- und Informationsveranstaltungen</dc:title>
  <dc:subject/>
  <dc:creator>Julia.Winkelkotte@ruhr-uni-bochum.de</dc:creator>
  <cp:keywords/>
  <dc:description/>
  <dc:identifier/>
  <dc:language/>
  <cp:lastModifiedBy>Winkelkotte, Julia (Julia.Winkelkotte@ruhr-uni-bochum.de)</cp:lastModifiedBy>
  <cp:revision>90</cp:revision>
  <dcterms:created xsi:type="dcterms:W3CDTF">2021-02-10T09:03:54Z</dcterms:created>
  <dcterms:modified xsi:type="dcterms:W3CDTF">2024-07-04T12:00:05Z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0x0101002DD15034DFC06C40A79FD336D0267DC8</vt:lpwstr>
  </property>
</Properties>
</file>