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1"/>
  </p:notesMasterIdLst>
  <p:handoutMasterIdLst>
    <p:handoutMasterId r:id="rId12"/>
  </p:handoutMasterIdLst>
  <p:sldIdLst>
    <p:sldId id="407" r:id="rId2"/>
    <p:sldId id="351" r:id="rId3"/>
    <p:sldId id="358" r:id="rId4"/>
    <p:sldId id="370" r:id="rId5"/>
    <p:sldId id="377" r:id="rId6"/>
    <p:sldId id="378" r:id="rId7"/>
    <p:sldId id="371" r:id="rId8"/>
    <p:sldId id="372" r:id="rId9"/>
    <p:sldId id="380" r:id="rId10"/>
  </p:sldIdLst>
  <p:sldSz cx="9144000" cy="6858000" type="screen4x3"/>
  <p:notesSz cx="6797675" cy="9926638"/>
  <p:defaultText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7FB0F85-9120-71D0-3F3E-156369751719}" name="Hanka, Andreas" initials="HA" userId="Hanka, Andreas" providerId="None"/>
  <p188:author id="{E9AC20BA-E0CC-877C-E1A4-5F8E1B0052E0}" name="Hanka, Andreas" initials="HA" userId="S-1-5-21-854245398-484763869-1343024091-388825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anka, Andreas" initials="HA" lastIdx="1" clrIdx="0">
    <p:extLst>
      <p:ext uri="{19B8F6BF-5375-455C-9EA6-DF929625EA0E}">
        <p15:presenceInfo xmlns:p15="http://schemas.microsoft.com/office/powerpoint/2012/main" userId="S-1-5-21-854245398-484763869-1343024091-388825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2F2F2"/>
    <a:srgbClr val="8DAE10"/>
    <a:srgbClr val="7F86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Helle Formatvorlag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94" autoAdjust="0"/>
    <p:restoredTop sz="86406" autoAdjust="0"/>
  </p:normalViewPr>
  <p:slideViewPr>
    <p:cSldViewPr snapToObjects="1">
      <p:cViewPr varScale="1">
        <p:scale>
          <a:sx n="64" d="100"/>
          <a:sy n="64" d="100"/>
        </p:scale>
        <p:origin x="192"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357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1"/>
            <a:ext cx="2945660" cy="498056"/>
          </a:xfrm>
          <a:prstGeom prst="rect">
            <a:avLst/>
          </a:prstGeom>
        </p:spPr>
        <p:txBody>
          <a:bodyPr vert="horz" lIns="91431" tIns="45715" rIns="91431" bIns="45715" rtlCol="0"/>
          <a:lstStyle>
            <a:lvl1pPr algn="l">
              <a:defRPr sz="1200"/>
            </a:lvl1pPr>
          </a:lstStyle>
          <a:p>
            <a:endParaRPr lang="de-DE"/>
          </a:p>
        </p:txBody>
      </p:sp>
      <p:sp>
        <p:nvSpPr>
          <p:cNvPr id="3" name="Datumsplatzhalter 2"/>
          <p:cNvSpPr>
            <a:spLocks noGrp="1"/>
          </p:cNvSpPr>
          <p:nvPr>
            <p:ph type="dt" sz="quarter" idx="1"/>
          </p:nvPr>
        </p:nvSpPr>
        <p:spPr>
          <a:xfrm>
            <a:off x="3850443" y="1"/>
            <a:ext cx="2945660" cy="498056"/>
          </a:xfrm>
          <a:prstGeom prst="rect">
            <a:avLst/>
          </a:prstGeom>
        </p:spPr>
        <p:txBody>
          <a:bodyPr vert="horz" lIns="91431" tIns="45715" rIns="91431" bIns="45715" rtlCol="0"/>
          <a:lstStyle>
            <a:lvl1pPr algn="r">
              <a:defRPr sz="1200"/>
            </a:lvl1pPr>
          </a:lstStyle>
          <a:p>
            <a:fld id="{F0856035-711A-4A90-BD11-1E0F49D5AE22}" type="datetimeFigureOut">
              <a:rPr lang="de-DE" smtClean="0"/>
              <a:t>25.09.2024</a:t>
            </a:fld>
            <a:endParaRPr lang="de-DE"/>
          </a:p>
        </p:txBody>
      </p:sp>
      <p:sp>
        <p:nvSpPr>
          <p:cNvPr id="4" name="Fußzeilenplatzhalter 3"/>
          <p:cNvSpPr>
            <a:spLocks noGrp="1"/>
          </p:cNvSpPr>
          <p:nvPr>
            <p:ph type="ftr" sz="quarter" idx="2"/>
          </p:nvPr>
        </p:nvSpPr>
        <p:spPr>
          <a:xfrm>
            <a:off x="0" y="9428585"/>
            <a:ext cx="2945660" cy="498055"/>
          </a:xfrm>
          <a:prstGeom prst="rect">
            <a:avLst/>
          </a:prstGeom>
        </p:spPr>
        <p:txBody>
          <a:bodyPr vert="horz" lIns="91431" tIns="45715" rIns="91431" bIns="45715" rtlCol="0" anchor="b"/>
          <a:lstStyle>
            <a:lvl1pPr algn="l">
              <a:defRPr sz="1200"/>
            </a:lvl1pPr>
          </a:lstStyle>
          <a:p>
            <a:endParaRPr lang="de-DE"/>
          </a:p>
        </p:txBody>
      </p:sp>
      <p:sp>
        <p:nvSpPr>
          <p:cNvPr id="5" name="Foliennummernplatzhalter 4"/>
          <p:cNvSpPr>
            <a:spLocks noGrp="1"/>
          </p:cNvSpPr>
          <p:nvPr>
            <p:ph type="sldNum" sz="quarter" idx="3"/>
          </p:nvPr>
        </p:nvSpPr>
        <p:spPr>
          <a:xfrm>
            <a:off x="3850443" y="9428585"/>
            <a:ext cx="2945660" cy="498055"/>
          </a:xfrm>
          <a:prstGeom prst="rect">
            <a:avLst/>
          </a:prstGeom>
        </p:spPr>
        <p:txBody>
          <a:bodyPr vert="horz" lIns="91431" tIns="45715" rIns="91431" bIns="45715" rtlCol="0" anchor="b"/>
          <a:lstStyle>
            <a:lvl1pPr algn="r">
              <a:defRPr sz="1200"/>
            </a:lvl1pPr>
          </a:lstStyle>
          <a:p>
            <a:fld id="{32EBF6A5-E648-4786-8111-4FB1DEA92AA9}" type="slidenum">
              <a:rPr lang="de-DE" smtClean="0"/>
              <a:t>‹Nr.›</a:t>
            </a:fld>
            <a:endParaRPr lang="de-DE"/>
          </a:p>
        </p:txBody>
      </p:sp>
    </p:spTree>
    <p:extLst>
      <p:ext uri="{BB962C8B-B14F-4D97-AF65-F5344CB8AC3E}">
        <p14:creationId xmlns:p14="http://schemas.microsoft.com/office/powerpoint/2010/main" val="16220595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1"/>
            <a:ext cx="2945660" cy="498056"/>
          </a:xfrm>
          <a:prstGeom prst="rect">
            <a:avLst/>
          </a:prstGeom>
        </p:spPr>
        <p:txBody>
          <a:bodyPr vert="horz" lIns="91431" tIns="45715" rIns="91431" bIns="45715" rtlCol="0"/>
          <a:lstStyle>
            <a:lvl1pPr algn="l">
              <a:defRPr sz="1200"/>
            </a:lvl1pPr>
          </a:lstStyle>
          <a:p>
            <a:endParaRPr lang="de-DE"/>
          </a:p>
        </p:txBody>
      </p:sp>
      <p:sp>
        <p:nvSpPr>
          <p:cNvPr id="3" name="Datumsplatzhalter 2"/>
          <p:cNvSpPr>
            <a:spLocks noGrp="1"/>
          </p:cNvSpPr>
          <p:nvPr>
            <p:ph type="dt" idx="1"/>
          </p:nvPr>
        </p:nvSpPr>
        <p:spPr>
          <a:xfrm>
            <a:off x="3850443" y="1"/>
            <a:ext cx="2945660" cy="498056"/>
          </a:xfrm>
          <a:prstGeom prst="rect">
            <a:avLst/>
          </a:prstGeom>
        </p:spPr>
        <p:txBody>
          <a:bodyPr vert="horz" lIns="91431" tIns="45715" rIns="91431" bIns="45715" rtlCol="0"/>
          <a:lstStyle>
            <a:lvl1pPr algn="r">
              <a:defRPr sz="1200"/>
            </a:lvl1pPr>
          </a:lstStyle>
          <a:p>
            <a:fld id="{0F2728AD-B8FF-467B-AF5F-4891412E46D0}" type="datetimeFigureOut">
              <a:rPr lang="de-DE" smtClean="0"/>
              <a:t>25.09.2024</a:t>
            </a:fld>
            <a:endParaRPr lang="de-DE"/>
          </a:p>
        </p:txBody>
      </p:sp>
      <p:sp>
        <p:nvSpPr>
          <p:cNvPr id="4" name="Folienbildplatzhalt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31" tIns="45715" rIns="91431" bIns="45715" rtlCol="0" anchor="ctr"/>
          <a:lstStyle/>
          <a:p>
            <a:endParaRPr lang="de-DE"/>
          </a:p>
        </p:txBody>
      </p:sp>
      <p:sp>
        <p:nvSpPr>
          <p:cNvPr id="5" name="Notizenplatzhalter 4"/>
          <p:cNvSpPr>
            <a:spLocks noGrp="1"/>
          </p:cNvSpPr>
          <p:nvPr>
            <p:ph type="body" sz="quarter" idx="3"/>
          </p:nvPr>
        </p:nvSpPr>
        <p:spPr>
          <a:xfrm>
            <a:off x="679768" y="4777194"/>
            <a:ext cx="5438140" cy="3908614"/>
          </a:xfrm>
          <a:prstGeom prst="rect">
            <a:avLst/>
          </a:prstGeom>
        </p:spPr>
        <p:txBody>
          <a:bodyPr vert="horz" lIns="91431" tIns="45715" rIns="91431" bIns="45715"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28585"/>
            <a:ext cx="2945660" cy="498055"/>
          </a:xfrm>
          <a:prstGeom prst="rect">
            <a:avLst/>
          </a:prstGeom>
        </p:spPr>
        <p:txBody>
          <a:bodyPr vert="horz" lIns="91431" tIns="45715" rIns="91431" bIns="45715"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428585"/>
            <a:ext cx="2945660" cy="498055"/>
          </a:xfrm>
          <a:prstGeom prst="rect">
            <a:avLst/>
          </a:prstGeom>
        </p:spPr>
        <p:txBody>
          <a:bodyPr vert="horz" lIns="91431" tIns="45715" rIns="91431" bIns="45715" rtlCol="0" anchor="b"/>
          <a:lstStyle>
            <a:lvl1pPr algn="r">
              <a:defRPr sz="1200"/>
            </a:lvl1pPr>
          </a:lstStyle>
          <a:p>
            <a:fld id="{B9A045E6-D734-4DB2-BEE5-DF972DD20CA2}" type="slidenum">
              <a:rPr lang="de-DE" smtClean="0"/>
              <a:t>‹Nr.›</a:t>
            </a:fld>
            <a:endParaRPr lang="de-DE"/>
          </a:p>
        </p:txBody>
      </p:sp>
    </p:spTree>
    <p:extLst>
      <p:ext uri="{BB962C8B-B14F-4D97-AF65-F5344CB8AC3E}">
        <p14:creationId xmlns:p14="http://schemas.microsoft.com/office/powerpoint/2010/main" val="56502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B9A045E6-D734-4DB2-BEE5-DF972DD20CA2}" type="slidenum">
              <a:rPr lang="de-DE" smtClean="0"/>
              <a:t>1</a:t>
            </a:fld>
            <a:endParaRPr lang="de-DE"/>
          </a:p>
        </p:txBody>
      </p:sp>
    </p:spTree>
    <p:extLst>
      <p:ext uri="{BB962C8B-B14F-4D97-AF65-F5344CB8AC3E}">
        <p14:creationId xmlns:p14="http://schemas.microsoft.com/office/powerpoint/2010/main" val="22374272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9D65DD76-0804-449E-B171-52E0004F540A}" type="slidenum">
              <a:rPr lang="de-DE" smtClean="0"/>
              <a:t>3</a:t>
            </a:fld>
            <a:endParaRPr lang="de-DE"/>
          </a:p>
        </p:txBody>
      </p:sp>
    </p:spTree>
    <p:extLst>
      <p:ext uri="{BB962C8B-B14F-4D97-AF65-F5344CB8AC3E}">
        <p14:creationId xmlns:p14="http://schemas.microsoft.com/office/powerpoint/2010/main" val="48278940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468000" y="6057380"/>
            <a:ext cx="7560000" cy="278420"/>
          </a:xfrm>
        </p:spPr>
        <p:txBody>
          <a:bodyPr/>
          <a:lstStyle>
            <a:lvl1pPr marL="0" indent="0" algn="l">
              <a:lnSpc>
                <a:spcPts val="2400"/>
              </a:lnSpc>
              <a:spcAft>
                <a:spcPts val="0"/>
              </a:spcAft>
              <a:buFont typeface="Arial" panose="020B0604020202020204" pitchFamily="34" charset="0"/>
              <a:buNone/>
              <a:defRPr sz="1500" b="0">
                <a:solidFill>
                  <a:schemeClr val="bg2"/>
                </a:solidFill>
              </a:defRPr>
            </a:lvl1pPr>
            <a:lvl2pPr marL="0" indent="0" algn="l">
              <a:lnSpc>
                <a:spcPts val="2400"/>
              </a:lnSpc>
              <a:spcAft>
                <a:spcPts val="0"/>
              </a:spcAft>
              <a:buFont typeface="Arial" panose="020B0604020202020204" pitchFamily="34" charset="0"/>
              <a:buNone/>
              <a:defRPr sz="1500" b="0">
                <a:solidFill>
                  <a:schemeClr val="bg2"/>
                </a:solidFill>
              </a:defRPr>
            </a:lvl2pPr>
            <a:lvl3pPr marL="0" indent="0" algn="l">
              <a:lnSpc>
                <a:spcPts val="2400"/>
              </a:lnSpc>
              <a:spcAft>
                <a:spcPts val="0"/>
              </a:spcAft>
              <a:buFont typeface="Arial" panose="020B0604020202020204" pitchFamily="34" charset="0"/>
              <a:buNone/>
              <a:defRPr sz="1500" b="0">
                <a:solidFill>
                  <a:schemeClr val="bg2"/>
                </a:solidFill>
              </a:defRPr>
            </a:lvl3pPr>
            <a:lvl4pPr marL="0" indent="0" algn="l">
              <a:lnSpc>
                <a:spcPts val="2400"/>
              </a:lnSpc>
              <a:spcAft>
                <a:spcPts val="0"/>
              </a:spcAft>
              <a:buFont typeface="Arial" panose="020B0604020202020204" pitchFamily="34" charset="0"/>
              <a:buNone/>
              <a:defRPr sz="1500" b="0">
                <a:solidFill>
                  <a:schemeClr val="bg2"/>
                </a:solidFill>
              </a:defRPr>
            </a:lvl4pPr>
            <a:lvl5pPr marL="0" indent="0" algn="l">
              <a:lnSpc>
                <a:spcPts val="2400"/>
              </a:lnSpc>
              <a:spcAft>
                <a:spcPts val="0"/>
              </a:spcAft>
              <a:buFont typeface="Arial" panose="020B0604020202020204" pitchFamily="34" charset="0"/>
              <a:buNone/>
              <a:defRPr sz="1500" b="0">
                <a:solidFill>
                  <a:schemeClr val="bg2"/>
                </a:solidFill>
              </a:defRPr>
            </a:lvl5pPr>
            <a:lvl6pPr marL="0" indent="0" algn="l">
              <a:lnSpc>
                <a:spcPts val="2400"/>
              </a:lnSpc>
              <a:spcAft>
                <a:spcPts val="0"/>
              </a:spcAft>
              <a:buFont typeface="Arial" panose="020B0604020202020204" pitchFamily="34" charset="0"/>
              <a:buNone/>
              <a:defRPr sz="1500" b="0">
                <a:solidFill>
                  <a:schemeClr val="bg2"/>
                </a:solidFill>
              </a:defRPr>
            </a:lvl6pPr>
            <a:lvl7pPr marL="0" indent="0" algn="l">
              <a:lnSpc>
                <a:spcPts val="2400"/>
              </a:lnSpc>
              <a:spcAft>
                <a:spcPts val="0"/>
              </a:spcAft>
              <a:buFont typeface="Arial" panose="020B0604020202020204" pitchFamily="34" charset="0"/>
              <a:buNone/>
              <a:defRPr sz="1500" b="0">
                <a:solidFill>
                  <a:schemeClr val="bg2"/>
                </a:solidFill>
              </a:defRPr>
            </a:lvl7pPr>
            <a:lvl8pPr marL="0" indent="0" algn="l">
              <a:lnSpc>
                <a:spcPts val="2400"/>
              </a:lnSpc>
              <a:spcAft>
                <a:spcPts val="0"/>
              </a:spcAft>
              <a:buFont typeface="Arial" panose="020B0604020202020204" pitchFamily="34" charset="0"/>
              <a:buNone/>
              <a:defRPr sz="1500" b="0">
                <a:solidFill>
                  <a:schemeClr val="bg2"/>
                </a:solidFill>
              </a:defRPr>
            </a:lvl8pPr>
            <a:lvl9pPr marL="0" indent="0" algn="l">
              <a:lnSpc>
                <a:spcPts val="2400"/>
              </a:lnSpc>
              <a:spcAft>
                <a:spcPts val="0"/>
              </a:spcAft>
              <a:buFont typeface="Arial" panose="020B0604020202020204" pitchFamily="34" charset="0"/>
              <a:buNone/>
              <a:defRPr sz="1500" b="0">
                <a:solidFill>
                  <a:schemeClr val="bg2"/>
                </a:solidFill>
              </a:defRPr>
            </a:lvl9pPr>
          </a:lstStyle>
          <a:p>
            <a:pPr lvl="0"/>
            <a:r>
              <a:rPr lang="de-DE" dirty="0"/>
              <a:t>Untertitel</a:t>
            </a:r>
          </a:p>
        </p:txBody>
      </p:sp>
      <p:sp>
        <p:nvSpPr>
          <p:cNvPr id="7" name="Datumsplatzhalter 6"/>
          <p:cNvSpPr>
            <a:spLocks noGrp="1"/>
          </p:cNvSpPr>
          <p:nvPr>
            <p:ph type="dt" sz="half" idx="10"/>
          </p:nvPr>
        </p:nvSpPr>
        <p:spPr>
          <a:xfrm>
            <a:off x="468000" y="6335800"/>
            <a:ext cx="7560000" cy="192000"/>
          </a:xfrm>
        </p:spPr>
        <p:txBody>
          <a:bodyPr/>
          <a:lstStyle>
            <a:lvl1pPr>
              <a:defRPr sz="900">
                <a:solidFill>
                  <a:schemeClr val="tx2"/>
                </a:solidFill>
              </a:defRPr>
            </a:lvl1pPr>
          </a:lstStyle>
          <a:p>
            <a:endParaRPr lang="de-DE" dirty="0"/>
          </a:p>
        </p:txBody>
      </p:sp>
      <p:pic>
        <p:nvPicPr>
          <p:cNvPr id="6" name="Grafik 5">
            <a:extLst>
              <a:ext uri="{FF2B5EF4-FFF2-40B4-BE49-F238E27FC236}">
                <a16:creationId xmlns:a16="http://schemas.microsoft.com/office/drawing/2014/main" id="{70D81F06-1D47-4C44-8C29-89662B0E161D}"/>
              </a:ext>
            </a:extLst>
          </p:cNvPr>
          <p:cNvPicPr>
            <a:picLocks/>
          </p:cNvPicPr>
          <p:nvPr userDrawn="1"/>
        </p:nvPicPr>
        <p:blipFill>
          <a:blip r:embed="rId2"/>
          <a:stretch>
            <a:fillRect/>
          </a:stretch>
        </p:blipFill>
        <p:spPr>
          <a:xfrm>
            <a:off x="479880" y="5211000"/>
            <a:ext cx="2505600" cy="163800"/>
          </a:xfrm>
          <a:prstGeom prst="rect">
            <a:avLst/>
          </a:prstGeom>
        </p:spPr>
      </p:pic>
      <p:sp>
        <p:nvSpPr>
          <p:cNvPr id="22" name="Bildplatzhalter 21">
            <a:extLst>
              <a:ext uri="{FF2B5EF4-FFF2-40B4-BE49-F238E27FC236}">
                <a16:creationId xmlns:a16="http://schemas.microsoft.com/office/drawing/2014/main" id="{84C7B36F-18FD-48F5-9A0D-FC40AEE68D0C}"/>
              </a:ext>
            </a:extLst>
          </p:cNvPr>
          <p:cNvSpPr>
            <a:spLocks noGrp="1"/>
          </p:cNvSpPr>
          <p:nvPr>
            <p:ph type="pic" sz="quarter" idx="13"/>
          </p:nvPr>
        </p:nvSpPr>
        <p:spPr>
          <a:xfrm>
            <a:off x="-2" y="-1"/>
            <a:ext cx="8184240" cy="4896000"/>
          </a:xfrm>
          <a:custGeom>
            <a:avLst/>
            <a:gdLst>
              <a:gd name="connsiteX0" fmla="*/ 0 w 8182800"/>
              <a:gd name="connsiteY0" fmla="*/ 0 h 3186000"/>
              <a:gd name="connsiteX1" fmla="*/ 8182800 w 8182800"/>
              <a:gd name="connsiteY1" fmla="*/ 0 h 3186000"/>
              <a:gd name="connsiteX2" fmla="*/ 8182800 w 8182800"/>
              <a:gd name="connsiteY2" fmla="*/ 1 h 3186000"/>
              <a:gd name="connsiteX3" fmla="*/ 7225201 w 8182800"/>
              <a:gd name="connsiteY3" fmla="*/ 1 h 3186000"/>
              <a:gd name="connsiteX4" fmla="*/ 7225201 w 8182800"/>
              <a:gd name="connsiteY4" fmla="*/ 1440001 h 3186000"/>
              <a:gd name="connsiteX5" fmla="*/ 8182800 w 8182800"/>
              <a:gd name="connsiteY5" fmla="*/ 1440001 h 3186000"/>
              <a:gd name="connsiteX6" fmla="*/ 8182800 w 8182800"/>
              <a:gd name="connsiteY6" fmla="*/ 3186000 h 3186000"/>
              <a:gd name="connsiteX7" fmla="*/ 0 w 8182800"/>
              <a:gd name="connsiteY7" fmla="*/ 3186000 h 3186000"/>
              <a:gd name="connsiteX0" fmla="*/ 0 w 8182800"/>
              <a:gd name="connsiteY0" fmla="*/ 0 h 3186000"/>
              <a:gd name="connsiteX1" fmla="*/ 8182800 w 8182800"/>
              <a:gd name="connsiteY1" fmla="*/ 0 h 3186000"/>
              <a:gd name="connsiteX2" fmla="*/ 8182800 w 8182800"/>
              <a:gd name="connsiteY2" fmla="*/ 1 h 3186000"/>
              <a:gd name="connsiteX3" fmla="*/ 7225201 w 8182800"/>
              <a:gd name="connsiteY3" fmla="*/ 1 h 3186000"/>
              <a:gd name="connsiteX4" fmla="*/ 7222820 w 8182800"/>
              <a:gd name="connsiteY4" fmla="*/ 1072098 h 3186000"/>
              <a:gd name="connsiteX5" fmla="*/ 8182800 w 8182800"/>
              <a:gd name="connsiteY5" fmla="*/ 1440001 h 3186000"/>
              <a:gd name="connsiteX6" fmla="*/ 8182800 w 8182800"/>
              <a:gd name="connsiteY6" fmla="*/ 3186000 h 3186000"/>
              <a:gd name="connsiteX7" fmla="*/ 0 w 8182800"/>
              <a:gd name="connsiteY7" fmla="*/ 3186000 h 3186000"/>
              <a:gd name="connsiteX8" fmla="*/ 0 w 8182800"/>
              <a:gd name="connsiteY8" fmla="*/ 0 h 3186000"/>
              <a:gd name="connsiteX0" fmla="*/ 0 w 8182800"/>
              <a:gd name="connsiteY0" fmla="*/ 0 h 3186000"/>
              <a:gd name="connsiteX1" fmla="*/ 8182800 w 8182800"/>
              <a:gd name="connsiteY1" fmla="*/ 0 h 3186000"/>
              <a:gd name="connsiteX2" fmla="*/ 8182800 w 8182800"/>
              <a:gd name="connsiteY2" fmla="*/ 1 h 3186000"/>
              <a:gd name="connsiteX3" fmla="*/ 7225201 w 8182800"/>
              <a:gd name="connsiteY3" fmla="*/ 1 h 3186000"/>
              <a:gd name="connsiteX4" fmla="*/ 7227582 w 8182800"/>
              <a:gd name="connsiteY4" fmla="*/ 1141750 h 3186000"/>
              <a:gd name="connsiteX5" fmla="*/ 8182800 w 8182800"/>
              <a:gd name="connsiteY5" fmla="*/ 1440001 h 3186000"/>
              <a:gd name="connsiteX6" fmla="*/ 8182800 w 8182800"/>
              <a:gd name="connsiteY6" fmla="*/ 3186000 h 3186000"/>
              <a:gd name="connsiteX7" fmla="*/ 0 w 8182800"/>
              <a:gd name="connsiteY7" fmla="*/ 3186000 h 3186000"/>
              <a:gd name="connsiteX8" fmla="*/ 0 w 8182800"/>
              <a:gd name="connsiteY8" fmla="*/ 0 h 3186000"/>
              <a:gd name="connsiteX0" fmla="*/ 0 w 8182800"/>
              <a:gd name="connsiteY0" fmla="*/ 0 h 3186000"/>
              <a:gd name="connsiteX1" fmla="*/ 8182800 w 8182800"/>
              <a:gd name="connsiteY1" fmla="*/ 0 h 3186000"/>
              <a:gd name="connsiteX2" fmla="*/ 8182800 w 8182800"/>
              <a:gd name="connsiteY2" fmla="*/ 1 h 3186000"/>
              <a:gd name="connsiteX3" fmla="*/ 7225201 w 8182800"/>
              <a:gd name="connsiteY3" fmla="*/ 1 h 3186000"/>
              <a:gd name="connsiteX4" fmla="*/ 7222820 w 8182800"/>
              <a:gd name="connsiteY4" fmla="*/ 1075670 h 3186000"/>
              <a:gd name="connsiteX5" fmla="*/ 8182800 w 8182800"/>
              <a:gd name="connsiteY5" fmla="*/ 1440001 h 3186000"/>
              <a:gd name="connsiteX6" fmla="*/ 8182800 w 8182800"/>
              <a:gd name="connsiteY6" fmla="*/ 3186000 h 3186000"/>
              <a:gd name="connsiteX7" fmla="*/ 0 w 8182800"/>
              <a:gd name="connsiteY7" fmla="*/ 3186000 h 3186000"/>
              <a:gd name="connsiteX8" fmla="*/ 0 w 8182800"/>
              <a:gd name="connsiteY8" fmla="*/ 0 h 3186000"/>
              <a:gd name="connsiteX0" fmla="*/ 0 w 8663812"/>
              <a:gd name="connsiteY0" fmla="*/ 0 h 3186000"/>
              <a:gd name="connsiteX1" fmla="*/ 8182800 w 8663812"/>
              <a:gd name="connsiteY1" fmla="*/ 0 h 3186000"/>
              <a:gd name="connsiteX2" fmla="*/ 8182800 w 8663812"/>
              <a:gd name="connsiteY2" fmla="*/ 1 h 3186000"/>
              <a:gd name="connsiteX3" fmla="*/ 7225201 w 8663812"/>
              <a:gd name="connsiteY3" fmla="*/ 1 h 3186000"/>
              <a:gd name="connsiteX4" fmla="*/ 7222820 w 8663812"/>
              <a:gd name="connsiteY4" fmla="*/ 1075670 h 3186000"/>
              <a:gd name="connsiteX5" fmla="*/ 8663812 w 8663812"/>
              <a:gd name="connsiteY5" fmla="*/ 1079242 h 3186000"/>
              <a:gd name="connsiteX6" fmla="*/ 8182800 w 8663812"/>
              <a:gd name="connsiteY6" fmla="*/ 3186000 h 3186000"/>
              <a:gd name="connsiteX7" fmla="*/ 0 w 8663812"/>
              <a:gd name="connsiteY7" fmla="*/ 3186000 h 3186000"/>
              <a:gd name="connsiteX8" fmla="*/ 0 w 8663812"/>
              <a:gd name="connsiteY8" fmla="*/ 0 h 3186000"/>
              <a:gd name="connsiteX0" fmla="*/ 0 w 8694768"/>
              <a:gd name="connsiteY0" fmla="*/ 0 h 3194930"/>
              <a:gd name="connsiteX1" fmla="*/ 8182800 w 8694768"/>
              <a:gd name="connsiteY1" fmla="*/ 0 h 3194930"/>
              <a:gd name="connsiteX2" fmla="*/ 8182800 w 8694768"/>
              <a:gd name="connsiteY2" fmla="*/ 1 h 3194930"/>
              <a:gd name="connsiteX3" fmla="*/ 7225201 w 8694768"/>
              <a:gd name="connsiteY3" fmla="*/ 1 h 3194930"/>
              <a:gd name="connsiteX4" fmla="*/ 7222820 w 8694768"/>
              <a:gd name="connsiteY4" fmla="*/ 1075670 h 3194930"/>
              <a:gd name="connsiteX5" fmla="*/ 8663812 w 8694768"/>
              <a:gd name="connsiteY5" fmla="*/ 1079242 h 3194930"/>
              <a:gd name="connsiteX6" fmla="*/ 8694768 w 8694768"/>
              <a:gd name="connsiteY6" fmla="*/ 3194930 h 3194930"/>
              <a:gd name="connsiteX7" fmla="*/ 0 w 8694768"/>
              <a:gd name="connsiteY7" fmla="*/ 3186000 h 3194930"/>
              <a:gd name="connsiteX8" fmla="*/ 0 w 8694768"/>
              <a:gd name="connsiteY8" fmla="*/ 0 h 3194930"/>
              <a:gd name="connsiteX0" fmla="*/ 0 w 8687624"/>
              <a:gd name="connsiteY0" fmla="*/ 0 h 3194930"/>
              <a:gd name="connsiteX1" fmla="*/ 8182800 w 8687624"/>
              <a:gd name="connsiteY1" fmla="*/ 0 h 3194930"/>
              <a:gd name="connsiteX2" fmla="*/ 8182800 w 8687624"/>
              <a:gd name="connsiteY2" fmla="*/ 1 h 3194930"/>
              <a:gd name="connsiteX3" fmla="*/ 7225201 w 8687624"/>
              <a:gd name="connsiteY3" fmla="*/ 1 h 3194930"/>
              <a:gd name="connsiteX4" fmla="*/ 7222820 w 8687624"/>
              <a:gd name="connsiteY4" fmla="*/ 1075670 h 3194930"/>
              <a:gd name="connsiteX5" fmla="*/ 8663812 w 8687624"/>
              <a:gd name="connsiteY5" fmla="*/ 1079242 h 3194930"/>
              <a:gd name="connsiteX6" fmla="*/ 8687624 w 8687624"/>
              <a:gd name="connsiteY6" fmla="*/ 3194930 h 3194930"/>
              <a:gd name="connsiteX7" fmla="*/ 0 w 8687624"/>
              <a:gd name="connsiteY7" fmla="*/ 3186000 h 3194930"/>
              <a:gd name="connsiteX8" fmla="*/ 0 w 8687624"/>
              <a:gd name="connsiteY8" fmla="*/ 0 h 3194930"/>
              <a:gd name="connsiteX0" fmla="*/ 0 w 8678099"/>
              <a:gd name="connsiteY0" fmla="*/ 0 h 3196716"/>
              <a:gd name="connsiteX1" fmla="*/ 8182800 w 8678099"/>
              <a:gd name="connsiteY1" fmla="*/ 0 h 3196716"/>
              <a:gd name="connsiteX2" fmla="*/ 8182800 w 8678099"/>
              <a:gd name="connsiteY2" fmla="*/ 1 h 3196716"/>
              <a:gd name="connsiteX3" fmla="*/ 7225201 w 8678099"/>
              <a:gd name="connsiteY3" fmla="*/ 1 h 3196716"/>
              <a:gd name="connsiteX4" fmla="*/ 7222820 w 8678099"/>
              <a:gd name="connsiteY4" fmla="*/ 1075670 h 3196716"/>
              <a:gd name="connsiteX5" fmla="*/ 8663812 w 8678099"/>
              <a:gd name="connsiteY5" fmla="*/ 1079242 h 3196716"/>
              <a:gd name="connsiteX6" fmla="*/ 8678099 w 8678099"/>
              <a:gd name="connsiteY6" fmla="*/ 3196716 h 3196716"/>
              <a:gd name="connsiteX7" fmla="*/ 0 w 8678099"/>
              <a:gd name="connsiteY7" fmla="*/ 3186000 h 3196716"/>
              <a:gd name="connsiteX8" fmla="*/ 0 w 8678099"/>
              <a:gd name="connsiteY8" fmla="*/ 0 h 3196716"/>
              <a:gd name="connsiteX0" fmla="*/ 0 w 8673336"/>
              <a:gd name="connsiteY0" fmla="*/ 0 h 3200288"/>
              <a:gd name="connsiteX1" fmla="*/ 8182800 w 8673336"/>
              <a:gd name="connsiteY1" fmla="*/ 0 h 3200288"/>
              <a:gd name="connsiteX2" fmla="*/ 8182800 w 8673336"/>
              <a:gd name="connsiteY2" fmla="*/ 1 h 3200288"/>
              <a:gd name="connsiteX3" fmla="*/ 7225201 w 8673336"/>
              <a:gd name="connsiteY3" fmla="*/ 1 h 3200288"/>
              <a:gd name="connsiteX4" fmla="*/ 7222820 w 8673336"/>
              <a:gd name="connsiteY4" fmla="*/ 1075670 h 3200288"/>
              <a:gd name="connsiteX5" fmla="*/ 8663812 w 8673336"/>
              <a:gd name="connsiteY5" fmla="*/ 1079242 h 3200288"/>
              <a:gd name="connsiteX6" fmla="*/ 8673336 w 8673336"/>
              <a:gd name="connsiteY6" fmla="*/ 3200288 h 3200288"/>
              <a:gd name="connsiteX7" fmla="*/ 0 w 8673336"/>
              <a:gd name="connsiteY7" fmla="*/ 3186000 h 3200288"/>
              <a:gd name="connsiteX8" fmla="*/ 0 w 8673336"/>
              <a:gd name="connsiteY8" fmla="*/ 0 h 3200288"/>
              <a:gd name="connsiteX0" fmla="*/ 0 w 8673336"/>
              <a:gd name="connsiteY0" fmla="*/ 0 h 3200288"/>
              <a:gd name="connsiteX1" fmla="*/ 8182800 w 8673336"/>
              <a:gd name="connsiteY1" fmla="*/ 0 h 3200288"/>
              <a:gd name="connsiteX2" fmla="*/ 8182800 w 8673336"/>
              <a:gd name="connsiteY2" fmla="*/ 1 h 3200288"/>
              <a:gd name="connsiteX3" fmla="*/ 7225201 w 8673336"/>
              <a:gd name="connsiteY3" fmla="*/ 1 h 3200288"/>
              <a:gd name="connsiteX4" fmla="*/ 7654349 w 8673336"/>
              <a:gd name="connsiteY4" fmla="*/ 938697 h 3200288"/>
              <a:gd name="connsiteX5" fmla="*/ 8663812 w 8673336"/>
              <a:gd name="connsiteY5" fmla="*/ 1079242 h 3200288"/>
              <a:gd name="connsiteX6" fmla="*/ 8673336 w 8673336"/>
              <a:gd name="connsiteY6" fmla="*/ 3200288 h 3200288"/>
              <a:gd name="connsiteX7" fmla="*/ 0 w 8673336"/>
              <a:gd name="connsiteY7" fmla="*/ 3186000 h 3200288"/>
              <a:gd name="connsiteX8" fmla="*/ 0 w 8673336"/>
              <a:gd name="connsiteY8" fmla="*/ 0 h 3200288"/>
              <a:gd name="connsiteX0" fmla="*/ 0 w 8673336"/>
              <a:gd name="connsiteY0" fmla="*/ 0 h 3200288"/>
              <a:gd name="connsiteX1" fmla="*/ 8182800 w 8673336"/>
              <a:gd name="connsiteY1" fmla="*/ 0 h 3200288"/>
              <a:gd name="connsiteX2" fmla="*/ 8182800 w 8673336"/>
              <a:gd name="connsiteY2" fmla="*/ 1 h 3200288"/>
              <a:gd name="connsiteX3" fmla="*/ 7225201 w 8673336"/>
              <a:gd name="connsiteY3" fmla="*/ 1 h 3200288"/>
              <a:gd name="connsiteX4" fmla="*/ 7654349 w 8673336"/>
              <a:gd name="connsiteY4" fmla="*/ 938697 h 3200288"/>
              <a:gd name="connsiteX5" fmla="*/ 8663812 w 8673336"/>
              <a:gd name="connsiteY5" fmla="*/ 1079242 h 3200288"/>
              <a:gd name="connsiteX6" fmla="*/ 8673336 w 8673336"/>
              <a:gd name="connsiteY6" fmla="*/ 3200288 h 3200288"/>
              <a:gd name="connsiteX7" fmla="*/ 0 w 8673336"/>
              <a:gd name="connsiteY7" fmla="*/ 3186000 h 3200288"/>
              <a:gd name="connsiteX8" fmla="*/ 0 w 8673336"/>
              <a:gd name="connsiteY8" fmla="*/ 0 h 3200288"/>
              <a:gd name="connsiteX0" fmla="*/ 0 w 8673336"/>
              <a:gd name="connsiteY0" fmla="*/ 0 h 3200288"/>
              <a:gd name="connsiteX1" fmla="*/ 8182800 w 8673336"/>
              <a:gd name="connsiteY1" fmla="*/ 0 h 3200288"/>
              <a:gd name="connsiteX2" fmla="*/ 8182800 w 8673336"/>
              <a:gd name="connsiteY2" fmla="*/ 1 h 3200288"/>
              <a:gd name="connsiteX3" fmla="*/ 7225201 w 8673336"/>
              <a:gd name="connsiteY3" fmla="*/ 1 h 3200288"/>
              <a:gd name="connsiteX4" fmla="*/ 7654349 w 8673336"/>
              <a:gd name="connsiteY4" fmla="*/ 938697 h 3200288"/>
              <a:gd name="connsiteX5" fmla="*/ 8671383 w 8673336"/>
              <a:gd name="connsiteY5" fmla="*/ 992078 h 3200288"/>
              <a:gd name="connsiteX6" fmla="*/ 8673336 w 8673336"/>
              <a:gd name="connsiteY6" fmla="*/ 3200288 h 3200288"/>
              <a:gd name="connsiteX7" fmla="*/ 0 w 8673336"/>
              <a:gd name="connsiteY7" fmla="*/ 3186000 h 3200288"/>
              <a:gd name="connsiteX8" fmla="*/ 0 w 8673336"/>
              <a:gd name="connsiteY8" fmla="*/ 0 h 3200288"/>
              <a:gd name="connsiteX0" fmla="*/ 0 w 8673336"/>
              <a:gd name="connsiteY0" fmla="*/ 0 h 3200288"/>
              <a:gd name="connsiteX1" fmla="*/ 8182800 w 8673336"/>
              <a:gd name="connsiteY1" fmla="*/ 0 h 3200288"/>
              <a:gd name="connsiteX2" fmla="*/ 8182800 w 8673336"/>
              <a:gd name="connsiteY2" fmla="*/ 1 h 3200288"/>
              <a:gd name="connsiteX3" fmla="*/ 7225201 w 8673336"/>
              <a:gd name="connsiteY3" fmla="*/ 1 h 3200288"/>
              <a:gd name="connsiteX4" fmla="*/ 7654349 w 8673336"/>
              <a:gd name="connsiteY4" fmla="*/ 938697 h 3200288"/>
              <a:gd name="connsiteX5" fmla="*/ 8671383 w 8673336"/>
              <a:gd name="connsiteY5" fmla="*/ 992078 h 3200288"/>
              <a:gd name="connsiteX6" fmla="*/ 8673336 w 8673336"/>
              <a:gd name="connsiteY6" fmla="*/ 3200288 h 3200288"/>
              <a:gd name="connsiteX7" fmla="*/ 0 w 8673336"/>
              <a:gd name="connsiteY7" fmla="*/ 3186000 h 3200288"/>
              <a:gd name="connsiteX8" fmla="*/ 0 w 8673336"/>
              <a:gd name="connsiteY8" fmla="*/ 0 h 3200288"/>
              <a:gd name="connsiteX0" fmla="*/ 0 w 8673336"/>
              <a:gd name="connsiteY0" fmla="*/ 0 h 3200288"/>
              <a:gd name="connsiteX1" fmla="*/ 8182800 w 8673336"/>
              <a:gd name="connsiteY1" fmla="*/ 0 h 3200288"/>
              <a:gd name="connsiteX2" fmla="*/ 8182800 w 8673336"/>
              <a:gd name="connsiteY2" fmla="*/ 1 h 3200288"/>
              <a:gd name="connsiteX3" fmla="*/ 7225201 w 8673336"/>
              <a:gd name="connsiteY3" fmla="*/ 1 h 3200288"/>
              <a:gd name="connsiteX4" fmla="*/ 7654349 w 8673336"/>
              <a:gd name="connsiteY4" fmla="*/ 938697 h 3200288"/>
              <a:gd name="connsiteX5" fmla="*/ 8671383 w 8673336"/>
              <a:gd name="connsiteY5" fmla="*/ 943826 h 3200288"/>
              <a:gd name="connsiteX6" fmla="*/ 8673336 w 8673336"/>
              <a:gd name="connsiteY6" fmla="*/ 3200288 h 3200288"/>
              <a:gd name="connsiteX7" fmla="*/ 0 w 8673336"/>
              <a:gd name="connsiteY7" fmla="*/ 3186000 h 3200288"/>
              <a:gd name="connsiteX8" fmla="*/ 0 w 8673336"/>
              <a:gd name="connsiteY8" fmla="*/ 0 h 3200288"/>
              <a:gd name="connsiteX0" fmla="*/ 0 w 8673336"/>
              <a:gd name="connsiteY0" fmla="*/ 0 h 3200288"/>
              <a:gd name="connsiteX1" fmla="*/ 8182800 w 8673336"/>
              <a:gd name="connsiteY1" fmla="*/ 0 h 3200288"/>
              <a:gd name="connsiteX2" fmla="*/ 8182800 w 8673336"/>
              <a:gd name="connsiteY2" fmla="*/ 1 h 3200288"/>
              <a:gd name="connsiteX3" fmla="*/ 7656730 w 8673336"/>
              <a:gd name="connsiteY3" fmla="*/ 3115 h 3200288"/>
              <a:gd name="connsiteX4" fmla="*/ 7654349 w 8673336"/>
              <a:gd name="connsiteY4" fmla="*/ 938697 h 3200288"/>
              <a:gd name="connsiteX5" fmla="*/ 8671383 w 8673336"/>
              <a:gd name="connsiteY5" fmla="*/ 943826 h 3200288"/>
              <a:gd name="connsiteX6" fmla="*/ 8673336 w 8673336"/>
              <a:gd name="connsiteY6" fmla="*/ 3200288 h 3200288"/>
              <a:gd name="connsiteX7" fmla="*/ 0 w 8673336"/>
              <a:gd name="connsiteY7" fmla="*/ 3186000 h 3200288"/>
              <a:gd name="connsiteX8" fmla="*/ 0 w 8673336"/>
              <a:gd name="connsiteY8" fmla="*/ 0 h 3200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673336" h="3200288">
                <a:moveTo>
                  <a:pt x="0" y="0"/>
                </a:moveTo>
                <a:lnTo>
                  <a:pt x="8182800" y="0"/>
                </a:lnTo>
                <a:lnTo>
                  <a:pt x="8182800" y="1"/>
                </a:lnTo>
                <a:lnTo>
                  <a:pt x="7656730" y="3115"/>
                </a:lnTo>
                <a:cubicBezTo>
                  <a:pt x="7655936" y="360481"/>
                  <a:pt x="7655143" y="581331"/>
                  <a:pt x="7654349" y="938697"/>
                </a:cubicBezTo>
                <a:lnTo>
                  <a:pt x="8671383" y="943826"/>
                </a:lnTo>
                <a:cubicBezTo>
                  <a:pt x="8676145" y="1649651"/>
                  <a:pt x="8668574" y="2494463"/>
                  <a:pt x="8673336" y="3200288"/>
                </a:cubicBezTo>
                <a:lnTo>
                  <a:pt x="0" y="3186000"/>
                </a:lnTo>
                <a:lnTo>
                  <a:pt x="0" y="0"/>
                </a:lnTo>
                <a:close/>
              </a:path>
            </a:pathLst>
          </a:custGeom>
          <a:solidFill>
            <a:schemeClr val="bg1">
              <a:lumMod val="85000"/>
            </a:schemeClr>
          </a:solidFill>
        </p:spPr>
        <p:txBody>
          <a:bodyPr wrap="square" anchor="ctr">
            <a:noAutofit/>
          </a:bodyPr>
          <a:lstStyle>
            <a:lvl1pPr algn="ctr">
              <a:defRPr/>
            </a:lvl1pPr>
          </a:lstStyle>
          <a:p>
            <a:r>
              <a:rPr lang="de-DE"/>
              <a:t>Bild durch Klicken auf Symbol hinzufügen</a:t>
            </a:r>
            <a:endParaRPr lang="de-DE" dirty="0"/>
          </a:p>
        </p:txBody>
      </p:sp>
      <p:pic>
        <p:nvPicPr>
          <p:cNvPr id="16" name="Grafik 15">
            <a:extLst>
              <a:ext uri="{FF2B5EF4-FFF2-40B4-BE49-F238E27FC236}">
                <a16:creationId xmlns:a16="http://schemas.microsoft.com/office/drawing/2014/main" id="{C28E9FB3-DC3C-4E55-9877-2DEEAAB32903}"/>
              </a:ext>
            </a:extLst>
          </p:cNvPr>
          <p:cNvPicPr>
            <a:picLocks noChangeAspect="1"/>
          </p:cNvPicPr>
          <p:nvPr userDrawn="1"/>
        </p:nvPicPr>
        <p:blipFill>
          <a:blip r:embed="rId3"/>
          <a:stretch>
            <a:fillRect/>
          </a:stretch>
        </p:blipFill>
        <p:spPr>
          <a:xfrm>
            <a:off x="7224120" y="0"/>
            <a:ext cx="1440362" cy="1440000"/>
          </a:xfrm>
          <a:prstGeom prst="rect">
            <a:avLst/>
          </a:prstGeom>
        </p:spPr>
      </p:pic>
      <p:sp>
        <p:nvSpPr>
          <p:cNvPr id="23" name="Titel 22">
            <a:extLst>
              <a:ext uri="{FF2B5EF4-FFF2-40B4-BE49-F238E27FC236}">
                <a16:creationId xmlns:a16="http://schemas.microsoft.com/office/drawing/2014/main" id="{259FB325-4F00-4E24-9BB5-CBE59A8EE6E3}"/>
              </a:ext>
            </a:extLst>
          </p:cNvPr>
          <p:cNvSpPr>
            <a:spLocks noGrp="1"/>
          </p:cNvSpPr>
          <p:nvPr>
            <p:ph type="title"/>
          </p:nvPr>
        </p:nvSpPr>
        <p:spPr>
          <a:xfrm>
            <a:off x="479880" y="5610980"/>
            <a:ext cx="3527936" cy="432000"/>
          </a:xfrm>
        </p:spPr>
        <p:txBody>
          <a:bodyPr/>
          <a:lstStyle>
            <a:lvl1pPr>
              <a:lnSpc>
                <a:spcPts val="2500"/>
              </a:lnSpc>
              <a:defRPr cap="all" baseline="0"/>
            </a:lvl1pPr>
          </a:lstStyle>
          <a:p>
            <a:pPr lvl="0"/>
            <a:r>
              <a:rPr lang="de-DE"/>
              <a:t>Titelmasterformat durch Klicken bearbeiten</a:t>
            </a:r>
            <a:endParaRPr lang="de-DE" dirty="0"/>
          </a:p>
        </p:txBody>
      </p:sp>
      <p:sp>
        <p:nvSpPr>
          <p:cNvPr id="4" name="Bildplatzhalter 3">
            <a:extLst>
              <a:ext uri="{FF2B5EF4-FFF2-40B4-BE49-F238E27FC236}">
                <a16:creationId xmlns:a16="http://schemas.microsoft.com/office/drawing/2014/main" id="{EA11C8C5-D6EB-4C5D-9539-1ADEFC0908BE}"/>
              </a:ext>
            </a:extLst>
          </p:cNvPr>
          <p:cNvSpPr>
            <a:spLocks noGrp="1"/>
          </p:cNvSpPr>
          <p:nvPr>
            <p:ph type="pic" sz="quarter" idx="14" hasCustomPrompt="1"/>
          </p:nvPr>
        </p:nvSpPr>
        <p:spPr>
          <a:xfrm>
            <a:off x="5678638" y="5193600"/>
            <a:ext cx="2505600" cy="432000"/>
          </a:xfrm>
        </p:spPr>
        <p:txBody>
          <a:bodyPr anchor="ctr" anchorCtr="0"/>
          <a:lstStyle>
            <a:lvl1pPr algn="ctr">
              <a:defRPr sz="1050"/>
            </a:lvl1pPr>
          </a:lstStyle>
          <a:p>
            <a:r>
              <a:rPr lang="de-DE" dirty="0"/>
              <a:t>Logo auf Platzhalter ziehen</a:t>
            </a:r>
          </a:p>
        </p:txBody>
      </p:sp>
    </p:spTree>
    <p:extLst>
      <p:ext uri="{BB962C8B-B14F-4D97-AF65-F5344CB8AC3E}">
        <p14:creationId xmlns:p14="http://schemas.microsoft.com/office/powerpoint/2010/main" val="722586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line / Text / Bild">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a:xfrm>
            <a:off x="468000" y="1224000"/>
            <a:ext cx="3240000" cy="4488000"/>
          </a:xfrm>
        </p:spPr>
        <p:txBody>
          <a:bodyPr/>
          <a:lstStyle>
            <a:lvl1pPr>
              <a:defRPr/>
            </a:lvl1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IMU-Treffen, 23.09.2024 - Runder Tisch Inklusion &amp; mehr</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Bildplatzhalter 4">
            <a:extLst>
              <a:ext uri="{FF2B5EF4-FFF2-40B4-BE49-F238E27FC236}">
                <a16:creationId xmlns:a16="http://schemas.microsoft.com/office/drawing/2014/main" id="{6DB40BEE-2C74-4B7C-AA75-FB330D4E18BC}"/>
              </a:ext>
            </a:extLst>
          </p:cNvPr>
          <p:cNvSpPr>
            <a:spLocks noGrp="1"/>
          </p:cNvSpPr>
          <p:nvPr>
            <p:ph type="pic" sz="quarter" idx="13"/>
          </p:nvPr>
        </p:nvSpPr>
        <p:spPr>
          <a:xfrm>
            <a:off x="4104000" y="1272000"/>
            <a:ext cx="4536000" cy="4032000"/>
          </a:xfrm>
        </p:spPr>
        <p:txBody>
          <a:bodyPr anchor="ctr"/>
          <a:lstStyle>
            <a:lvl1pPr algn="ctr">
              <a:defRPr/>
            </a:lvl1pPr>
          </a:lstStyle>
          <a:p>
            <a:r>
              <a:rPr lang="de-DE"/>
              <a:t>Bild durch Klicken auf Symbol hinzufügen</a:t>
            </a:r>
          </a:p>
        </p:txBody>
      </p:sp>
    </p:spTree>
    <p:extLst>
      <p:ext uri="{BB962C8B-B14F-4D97-AF65-F5344CB8AC3E}">
        <p14:creationId xmlns:p14="http://schemas.microsoft.com/office/powerpoint/2010/main" val="4119991346"/>
      </p:ext>
    </p:extLst>
  </p:cSld>
  <p:clrMapOvr>
    <a:masterClrMapping/>
  </p:clrMapOvr>
  <p:extLst>
    <p:ext uri="{DCECCB84-F9BA-43D5-87BE-67443E8EF086}">
      <p15:sldGuideLst xmlns:p15="http://schemas.microsoft.com/office/powerpoint/2012/main">
        <p15:guide id="1" pos="2583" userDrawn="1">
          <p15:clr>
            <a:srgbClr val="FBAE40"/>
          </p15:clr>
        </p15:guide>
        <p15:guide id="2" pos="5444" userDrawn="1">
          <p15:clr>
            <a:srgbClr val="FBAE40"/>
          </p15:clr>
        </p15:guide>
        <p15:guide id="3" orient="horz" pos="795" userDrawn="1">
          <p15:clr>
            <a:srgbClr val="FBAE40"/>
          </p15:clr>
        </p15:guide>
        <p15:guide id="4" orient="horz" pos="3345"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adline / Text / Bild inkl. Bildunterzeil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a:xfrm>
            <a:off x="468000" y="1224000"/>
            <a:ext cx="4104000" cy="4488000"/>
          </a:xfrm>
        </p:spPr>
        <p:txBody>
          <a:bodyPr/>
          <a:lstStyle>
            <a:lvl1pPr>
              <a:defRPr/>
            </a:lvl1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IMU-Treffen, 23.09.2024 - Runder Tisch Inklusion &amp; mehr</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Bildplatzhalter 4">
            <a:extLst>
              <a:ext uri="{FF2B5EF4-FFF2-40B4-BE49-F238E27FC236}">
                <a16:creationId xmlns:a16="http://schemas.microsoft.com/office/drawing/2014/main" id="{6DB40BEE-2C74-4B7C-AA75-FB330D4E18BC}"/>
              </a:ext>
            </a:extLst>
          </p:cNvPr>
          <p:cNvSpPr>
            <a:spLocks noGrp="1"/>
          </p:cNvSpPr>
          <p:nvPr>
            <p:ph type="pic" sz="quarter" idx="13"/>
          </p:nvPr>
        </p:nvSpPr>
        <p:spPr>
          <a:xfrm>
            <a:off x="4680000" y="1272000"/>
            <a:ext cx="3960000" cy="3528000"/>
          </a:xfrm>
        </p:spPr>
        <p:txBody>
          <a:bodyPr anchor="ctr"/>
          <a:lstStyle>
            <a:lvl1pPr algn="ctr">
              <a:defRPr/>
            </a:lvl1pPr>
          </a:lstStyle>
          <a:p>
            <a:r>
              <a:rPr lang="de-DE"/>
              <a:t>Bild durch Klicken auf Symbol hinzufügen</a:t>
            </a:r>
          </a:p>
        </p:txBody>
      </p:sp>
      <p:sp>
        <p:nvSpPr>
          <p:cNvPr id="10" name="Textplatzhalter 5">
            <a:extLst>
              <a:ext uri="{FF2B5EF4-FFF2-40B4-BE49-F238E27FC236}">
                <a16:creationId xmlns:a16="http://schemas.microsoft.com/office/drawing/2014/main" id="{E8C92916-9C2D-4160-84A7-92C7AE8CF342}"/>
              </a:ext>
            </a:extLst>
          </p:cNvPr>
          <p:cNvSpPr>
            <a:spLocks noGrp="1"/>
          </p:cNvSpPr>
          <p:nvPr>
            <p:ph type="body" sz="quarter" idx="16" hasCustomPrompt="1"/>
          </p:nvPr>
        </p:nvSpPr>
        <p:spPr>
          <a:xfrm>
            <a:off x="4680000" y="4944000"/>
            <a:ext cx="3960000" cy="768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 für weitere Ebenen (Text)  &gt;&gt; Menü &gt; Start &gt; Absatz &gt; Listenebene erhöhen </a:t>
            </a:r>
          </a:p>
          <a:p>
            <a:pPr lvl="0"/>
            <a:endParaRPr lang="de-DE" dirty="0"/>
          </a:p>
          <a:p>
            <a:pPr lvl="1"/>
            <a:r>
              <a:rPr lang="de-DE" dirty="0"/>
              <a:t>Zweite Ebene</a:t>
            </a:r>
          </a:p>
        </p:txBody>
      </p:sp>
    </p:spTree>
    <p:extLst>
      <p:ext uri="{BB962C8B-B14F-4D97-AF65-F5344CB8AC3E}">
        <p14:creationId xmlns:p14="http://schemas.microsoft.com/office/powerpoint/2010/main" val="3587194172"/>
      </p:ext>
    </p:extLst>
  </p:cSld>
  <p:clrMapOvr>
    <a:masterClrMapping/>
  </p:clrMapOvr>
  <p:extLst>
    <p:ext uri="{DCECCB84-F9BA-43D5-87BE-67443E8EF086}">
      <p15:sldGuideLst xmlns:p15="http://schemas.microsoft.com/office/powerpoint/2012/main">
        <p15:guide id="1" pos="2945" userDrawn="1">
          <p15:clr>
            <a:srgbClr val="FBAE40"/>
          </p15:clr>
        </p15:guide>
        <p15:guide id="2" pos="5444" userDrawn="1">
          <p15:clr>
            <a:srgbClr val="FBAE40"/>
          </p15:clr>
        </p15:guide>
        <p15:guide id="3" orient="horz" pos="795" userDrawn="1">
          <p15:clr>
            <a:srgbClr val="FBAE40"/>
          </p15:clr>
        </p15:guide>
        <p15:guide id="4" orient="horz" pos="3025"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Headline / Bild inkl. Bildunterzeile / Tex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a:xfrm>
            <a:off x="5220000" y="1224000"/>
            <a:ext cx="3420000" cy="4488000"/>
          </a:xfrm>
        </p:spPr>
        <p:txBody>
          <a:bodyPr/>
          <a:lstStyle>
            <a:lvl1pPr>
              <a:defRPr/>
            </a:lvl1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IMU-Treffen, 23.09.2024 - Runder Tisch Inklusion &amp; mehr</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Bildplatzhalter 4">
            <a:extLst>
              <a:ext uri="{FF2B5EF4-FFF2-40B4-BE49-F238E27FC236}">
                <a16:creationId xmlns:a16="http://schemas.microsoft.com/office/drawing/2014/main" id="{6DB40BEE-2C74-4B7C-AA75-FB330D4E18BC}"/>
              </a:ext>
            </a:extLst>
          </p:cNvPr>
          <p:cNvSpPr>
            <a:spLocks noGrp="1"/>
          </p:cNvSpPr>
          <p:nvPr>
            <p:ph type="pic" sz="quarter" idx="13"/>
          </p:nvPr>
        </p:nvSpPr>
        <p:spPr>
          <a:xfrm>
            <a:off x="468000" y="1272000"/>
            <a:ext cx="3960000" cy="3528000"/>
          </a:xfrm>
        </p:spPr>
        <p:txBody>
          <a:bodyPr anchor="ctr"/>
          <a:lstStyle>
            <a:lvl1pPr algn="ctr">
              <a:defRPr/>
            </a:lvl1pPr>
          </a:lstStyle>
          <a:p>
            <a:r>
              <a:rPr lang="de-DE"/>
              <a:t>Bild durch Klicken auf Symbol hinzufügen</a:t>
            </a:r>
          </a:p>
        </p:txBody>
      </p:sp>
      <p:sp>
        <p:nvSpPr>
          <p:cNvPr id="10" name="Textplatzhalter 5">
            <a:extLst>
              <a:ext uri="{FF2B5EF4-FFF2-40B4-BE49-F238E27FC236}">
                <a16:creationId xmlns:a16="http://schemas.microsoft.com/office/drawing/2014/main" id="{E8C92916-9C2D-4160-84A7-92C7AE8CF342}"/>
              </a:ext>
            </a:extLst>
          </p:cNvPr>
          <p:cNvSpPr>
            <a:spLocks noGrp="1"/>
          </p:cNvSpPr>
          <p:nvPr>
            <p:ph type="body" sz="quarter" idx="16" hasCustomPrompt="1"/>
          </p:nvPr>
        </p:nvSpPr>
        <p:spPr>
          <a:xfrm>
            <a:off x="468000" y="4944000"/>
            <a:ext cx="3960000" cy="768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 für weitere Ebenen (Text)  &gt;&gt; Menü &gt; Start &gt; Absatz &gt; Listenebene erhöhen </a:t>
            </a:r>
          </a:p>
          <a:p>
            <a:pPr lvl="0"/>
            <a:endParaRPr lang="de-DE" dirty="0"/>
          </a:p>
          <a:p>
            <a:pPr lvl="1"/>
            <a:r>
              <a:rPr lang="de-DE" dirty="0"/>
              <a:t>Zweite Ebene</a:t>
            </a:r>
          </a:p>
        </p:txBody>
      </p:sp>
    </p:spTree>
    <p:extLst>
      <p:ext uri="{BB962C8B-B14F-4D97-AF65-F5344CB8AC3E}">
        <p14:creationId xmlns:p14="http://schemas.microsoft.com/office/powerpoint/2010/main" val="2413746602"/>
      </p:ext>
    </p:extLst>
  </p:cSld>
  <p:clrMapOvr>
    <a:masterClrMapping/>
  </p:clrMapOvr>
  <p:extLst>
    <p:ext uri="{DCECCB84-F9BA-43D5-87BE-67443E8EF086}">
      <p15:sldGuideLst xmlns:p15="http://schemas.microsoft.com/office/powerpoint/2012/main">
        <p15:guide id="1" pos="2945" userDrawn="1">
          <p15:clr>
            <a:srgbClr val="FBAE40"/>
          </p15:clr>
        </p15:guide>
        <p15:guide id="2" pos="5444" userDrawn="1">
          <p15:clr>
            <a:srgbClr val="FBAE40"/>
          </p15:clr>
        </p15:guide>
        <p15:guide id="3" orient="horz" pos="795" userDrawn="1">
          <p15:clr>
            <a:srgbClr val="FBAE40"/>
          </p15:clr>
        </p15:guide>
        <p15:guide id="4" orient="horz" pos="3025"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Headline / Text / 2 Bilder">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a:xfrm>
            <a:off x="468000" y="1224000"/>
            <a:ext cx="5400000" cy="4488000"/>
          </a:xfrm>
        </p:spPr>
        <p:txBody>
          <a:bodyPr/>
          <a:lstStyle>
            <a:lvl1pPr>
              <a:defRPr/>
            </a:lvl1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IMU-Treffen, 23.09.2024 - Runder Tisch Inklusion &amp; mehr</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Bildplatzhalter 4">
            <a:extLst>
              <a:ext uri="{FF2B5EF4-FFF2-40B4-BE49-F238E27FC236}">
                <a16:creationId xmlns:a16="http://schemas.microsoft.com/office/drawing/2014/main" id="{6DB40BEE-2C74-4B7C-AA75-FB330D4E18BC}"/>
              </a:ext>
            </a:extLst>
          </p:cNvPr>
          <p:cNvSpPr>
            <a:spLocks noGrp="1"/>
          </p:cNvSpPr>
          <p:nvPr>
            <p:ph type="pic" sz="quarter" idx="13"/>
          </p:nvPr>
        </p:nvSpPr>
        <p:spPr>
          <a:xfrm>
            <a:off x="6480000" y="1272000"/>
            <a:ext cx="2160000" cy="1920000"/>
          </a:xfrm>
        </p:spPr>
        <p:txBody>
          <a:bodyPr anchor="ctr"/>
          <a:lstStyle>
            <a:lvl1pPr algn="ctr">
              <a:defRPr/>
            </a:lvl1pPr>
          </a:lstStyle>
          <a:p>
            <a:r>
              <a:rPr lang="de-DE"/>
              <a:t>Bild durch Klicken auf Symbol hinzufügen</a:t>
            </a:r>
          </a:p>
        </p:txBody>
      </p:sp>
      <p:sp>
        <p:nvSpPr>
          <p:cNvPr id="7" name="Bildplatzhalter 4">
            <a:extLst>
              <a:ext uri="{FF2B5EF4-FFF2-40B4-BE49-F238E27FC236}">
                <a16:creationId xmlns:a16="http://schemas.microsoft.com/office/drawing/2014/main" id="{73CCF540-0E4F-47A6-981D-1A856FBCB4E1}"/>
              </a:ext>
            </a:extLst>
          </p:cNvPr>
          <p:cNvSpPr>
            <a:spLocks noGrp="1"/>
          </p:cNvSpPr>
          <p:nvPr>
            <p:ph type="pic" sz="quarter" idx="14"/>
          </p:nvPr>
        </p:nvSpPr>
        <p:spPr>
          <a:xfrm>
            <a:off x="6480000" y="3504000"/>
            <a:ext cx="2160000" cy="1920000"/>
          </a:xfrm>
        </p:spPr>
        <p:txBody>
          <a:bodyPr anchor="ctr"/>
          <a:lstStyle>
            <a:lvl1pPr algn="ctr">
              <a:defRPr/>
            </a:lvl1pPr>
          </a:lstStyle>
          <a:p>
            <a:r>
              <a:rPr lang="de-DE"/>
              <a:t>Bild durch Klicken auf Symbol hinzufügen</a:t>
            </a:r>
          </a:p>
        </p:txBody>
      </p:sp>
    </p:spTree>
    <p:extLst>
      <p:ext uri="{BB962C8B-B14F-4D97-AF65-F5344CB8AC3E}">
        <p14:creationId xmlns:p14="http://schemas.microsoft.com/office/powerpoint/2010/main" val="456241470"/>
      </p:ext>
    </p:extLst>
  </p:cSld>
  <p:clrMapOvr>
    <a:masterClrMapping/>
  </p:clrMapOvr>
  <p:extLst>
    <p:ext uri="{DCECCB84-F9BA-43D5-87BE-67443E8EF086}">
      <p15:sldGuideLst xmlns:p15="http://schemas.microsoft.com/office/powerpoint/2012/main">
        <p15:guide id="1" pos="4077" userDrawn="1">
          <p15:clr>
            <a:srgbClr val="FBAE40"/>
          </p15:clr>
        </p15:guide>
        <p15:guide id="2" pos="5444" userDrawn="1">
          <p15:clr>
            <a:srgbClr val="FBAE40"/>
          </p15:clr>
        </p15:guide>
        <p15:guide id="3" orient="horz" pos="795" userDrawn="1">
          <p15:clr>
            <a:srgbClr val="FBAE40"/>
          </p15:clr>
        </p15:guide>
        <p15:guide id="4" orient="horz" pos="2204" userDrawn="1">
          <p15:clr>
            <a:srgbClr val="FBAE40"/>
          </p15:clr>
        </p15:guide>
        <p15:guide id="5" orient="horz" pos="3419" userDrawn="1">
          <p15:clr>
            <a:srgbClr val="FBAE40"/>
          </p15:clr>
        </p15:guide>
        <p15:guide id="6" orient="horz" pos="2017"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eadline / 2 Bilder / Tex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a:xfrm>
            <a:off x="3240000" y="1224000"/>
            <a:ext cx="5400000" cy="4488000"/>
          </a:xfrm>
        </p:spPr>
        <p:txBody>
          <a:bodyPr/>
          <a:lstStyle>
            <a:lvl1pPr>
              <a:defRPr/>
            </a:lvl1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IMU-Treffen, 23.09.2024 - Runder Tisch Inklusion &amp; mehr</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Bildplatzhalter 4">
            <a:extLst>
              <a:ext uri="{FF2B5EF4-FFF2-40B4-BE49-F238E27FC236}">
                <a16:creationId xmlns:a16="http://schemas.microsoft.com/office/drawing/2014/main" id="{6DB40BEE-2C74-4B7C-AA75-FB330D4E18BC}"/>
              </a:ext>
            </a:extLst>
          </p:cNvPr>
          <p:cNvSpPr>
            <a:spLocks noGrp="1"/>
          </p:cNvSpPr>
          <p:nvPr>
            <p:ph type="pic" sz="quarter" idx="13"/>
          </p:nvPr>
        </p:nvSpPr>
        <p:spPr>
          <a:xfrm>
            <a:off x="468000" y="1272000"/>
            <a:ext cx="2160000" cy="1920000"/>
          </a:xfrm>
        </p:spPr>
        <p:txBody>
          <a:bodyPr anchor="ctr"/>
          <a:lstStyle>
            <a:lvl1pPr algn="ctr">
              <a:defRPr/>
            </a:lvl1pPr>
          </a:lstStyle>
          <a:p>
            <a:r>
              <a:rPr lang="de-DE"/>
              <a:t>Bild durch Klicken auf Symbol hinzufügen</a:t>
            </a:r>
            <a:endParaRPr lang="de-DE" dirty="0"/>
          </a:p>
        </p:txBody>
      </p:sp>
      <p:sp>
        <p:nvSpPr>
          <p:cNvPr id="7" name="Bildplatzhalter 4">
            <a:extLst>
              <a:ext uri="{FF2B5EF4-FFF2-40B4-BE49-F238E27FC236}">
                <a16:creationId xmlns:a16="http://schemas.microsoft.com/office/drawing/2014/main" id="{73CCF540-0E4F-47A6-981D-1A856FBCB4E1}"/>
              </a:ext>
            </a:extLst>
          </p:cNvPr>
          <p:cNvSpPr>
            <a:spLocks noGrp="1"/>
          </p:cNvSpPr>
          <p:nvPr>
            <p:ph type="pic" sz="quarter" idx="14"/>
          </p:nvPr>
        </p:nvSpPr>
        <p:spPr>
          <a:xfrm>
            <a:off x="468000" y="3504000"/>
            <a:ext cx="2160000" cy="1920000"/>
          </a:xfrm>
        </p:spPr>
        <p:txBody>
          <a:bodyPr anchor="ctr"/>
          <a:lstStyle>
            <a:lvl1pPr algn="ctr">
              <a:defRPr/>
            </a:lvl1pPr>
          </a:lstStyle>
          <a:p>
            <a:r>
              <a:rPr lang="de-DE"/>
              <a:t>Bild durch Klicken auf Symbol hinzufügen</a:t>
            </a:r>
          </a:p>
        </p:txBody>
      </p:sp>
    </p:spTree>
    <p:extLst>
      <p:ext uri="{BB962C8B-B14F-4D97-AF65-F5344CB8AC3E}">
        <p14:creationId xmlns:p14="http://schemas.microsoft.com/office/powerpoint/2010/main" val="987010232"/>
      </p:ext>
    </p:extLst>
  </p:cSld>
  <p:clrMapOvr>
    <a:masterClrMapping/>
  </p:clrMapOvr>
  <p:extLst>
    <p:ext uri="{DCECCB84-F9BA-43D5-87BE-67443E8EF086}">
      <p15:sldGuideLst xmlns:p15="http://schemas.microsoft.com/office/powerpoint/2012/main">
        <p15:guide id="1" pos="1658" userDrawn="1">
          <p15:clr>
            <a:srgbClr val="FBAE40"/>
          </p15:clr>
        </p15:guide>
        <p15:guide id="2" pos="5444" userDrawn="1">
          <p15:clr>
            <a:srgbClr val="FBAE40"/>
          </p15:clr>
        </p15:guide>
        <p15:guide id="3" orient="horz" pos="795" userDrawn="1">
          <p15:clr>
            <a:srgbClr val="FBAE40"/>
          </p15:clr>
        </p15:guide>
        <p15:guide id="4" orient="horz" pos="2204" userDrawn="1">
          <p15:clr>
            <a:srgbClr val="FBAE40"/>
          </p15:clr>
        </p15:guide>
        <p15:guide id="5" orient="horz" pos="3419" userDrawn="1">
          <p15:clr>
            <a:srgbClr val="FBAE40"/>
          </p15:clr>
        </p15:guide>
        <p15:guide id="6" orient="horz" pos="2017"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Nur Headlin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HEADLINE EINFÜGEN</a:t>
            </a:r>
          </a:p>
        </p:txBody>
      </p:sp>
      <p:sp>
        <p:nvSpPr>
          <p:cNvPr id="4" name="Fußzeilenplatzhalter 3">
            <a:extLst>
              <a:ext uri="{FF2B5EF4-FFF2-40B4-BE49-F238E27FC236}">
                <a16:creationId xmlns:a16="http://schemas.microsoft.com/office/drawing/2014/main" id="{762F6D41-300A-44A6-A773-F84C7424CD65}"/>
              </a:ext>
            </a:extLst>
          </p:cNvPr>
          <p:cNvSpPr>
            <a:spLocks noGrp="1"/>
          </p:cNvSpPr>
          <p:nvPr>
            <p:ph type="ftr" sz="quarter" idx="11"/>
          </p:nvPr>
        </p:nvSpPr>
        <p:spPr/>
        <p:txBody>
          <a:bodyPr/>
          <a:lstStyle/>
          <a:p>
            <a:r>
              <a:rPr lang="de-DE"/>
              <a:t>IMU-Treffen, 23.09.2024 - Runder Tisch Inklusion &amp; mehr</a:t>
            </a:r>
            <a:endParaRPr lang="de-DE" dirty="0"/>
          </a:p>
        </p:txBody>
      </p:sp>
      <p:sp>
        <p:nvSpPr>
          <p:cNvPr id="5" name="Foliennummernplatzhalter 4">
            <a:extLst>
              <a:ext uri="{FF2B5EF4-FFF2-40B4-BE49-F238E27FC236}">
                <a16:creationId xmlns:a16="http://schemas.microsoft.com/office/drawing/2014/main" id="{D5674647-E98A-4E91-B769-603FBD38FC2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Tree>
    <p:extLst>
      <p:ext uri="{BB962C8B-B14F-4D97-AF65-F5344CB8AC3E}">
        <p14:creationId xmlns:p14="http://schemas.microsoft.com/office/powerpoint/2010/main" val="17836340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3" name="Fußzeilenplatzhalter 2">
            <a:extLst>
              <a:ext uri="{FF2B5EF4-FFF2-40B4-BE49-F238E27FC236}">
                <a16:creationId xmlns:a16="http://schemas.microsoft.com/office/drawing/2014/main" id="{5E7FEC2D-DBFC-481D-89EF-55316F02D4F5}"/>
              </a:ext>
            </a:extLst>
          </p:cNvPr>
          <p:cNvSpPr>
            <a:spLocks noGrp="1"/>
          </p:cNvSpPr>
          <p:nvPr>
            <p:ph type="ftr" sz="quarter" idx="11"/>
          </p:nvPr>
        </p:nvSpPr>
        <p:spPr/>
        <p:txBody>
          <a:bodyPr/>
          <a:lstStyle/>
          <a:p>
            <a:r>
              <a:rPr lang="de-DE"/>
              <a:t>IMU-Treffen, 23.09.2024 - Runder Tisch Inklusion &amp; mehr</a:t>
            </a:r>
            <a:endParaRPr lang="de-DE" dirty="0"/>
          </a:p>
        </p:txBody>
      </p:sp>
      <p:sp>
        <p:nvSpPr>
          <p:cNvPr id="4" name="Foliennummernplatzhalter 3">
            <a:extLst>
              <a:ext uri="{FF2B5EF4-FFF2-40B4-BE49-F238E27FC236}">
                <a16:creationId xmlns:a16="http://schemas.microsoft.com/office/drawing/2014/main" id="{5BC5583F-31A1-412C-900F-41106AD78426}"/>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Tree>
    <p:extLst>
      <p:ext uri="{BB962C8B-B14F-4D97-AF65-F5344CB8AC3E}">
        <p14:creationId xmlns:p14="http://schemas.microsoft.com/office/powerpoint/2010/main" val="4181779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KAPITEL HERVORHEBUNG MIT VIEL INHALT">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88A6D120-9FDF-4BA4-88F2-0C6E4507EEA9}"/>
              </a:ext>
            </a:extLst>
          </p:cNvPr>
          <p:cNvSpPr/>
          <p:nvPr userDrawn="1"/>
        </p:nvSpPr>
        <p:spPr>
          <a:xfrm>
            <a:off x="0" y="0"/>
            <a:ext cx="9144000" cy="686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sz="1350"/>
          </a:p>
        </p:txBody>
      </p:sp>
      <p:sp>
        <p:nvSpPr>
          <p:cNvPr id="2" name="Titel 1">
            <a:extLst>
              <a:ext uri="{FF2B5EF4-FFF2-40B4-BE49-F238E27FC236}">
                <a16:creationId xmlns:a16="http://schemas.microsoft.com/office/drawing/2014/main" id="{F5F15F71-44DB-4D13-AE55-D28F1D1B73C5}"/>
              </a:ext>
            </a:extLst>
          </p:cNvPr>
          <p:cNvSpPr>
            <a:spLocks noGrp="1"/>
          </p:cNvSpPr>
          <p:nvPr>
            <p:ph type="title" hasCustomPrompt="1"/>
          </p:nvPr>
        </p:nvSpPr>
        <p:spPr>
          <a:xfrm>
            <a:off x="468000" y="1008000"/>
            <a:ext cx="8172000" cy="960000"/>
          </a:xfrm>
        </p:spPr>
        <p:txBody>
          <a:bodyPr/>
          <a:lstStyle>
            <a:lvl1pPr>
              <a:lnSpc>
                <a:spcPts val="5700"/>
              </a:lnSpc>
              <a:defRPr sz="4800" b="0">
                <a:solidFill>
                  <a:schemeClr val="bg1"/>
                </a:solidFill>
              </a:defRPr>
            </a:lvl1pPr>
          </a:lstStyle>
          <a:p>
            <a:r>
              <a:rPr lang="de-DE" dirty="0"/>
              <a:t>Kapitel</a:t>
            </a:r>
          </a:p>
        </p:txBody>
      </p:sp>
      <p:sp>
        <p:nvSpPr>
          <p:cNvPr id="9" name="Textplatzhalter 8">
            <a:extLst>
              <a:ext uri="{FF2B5EF4-FFF2-40B4-BE49-F238E27FC236}">
                <a16:creationId xmlns:a16="http://schemas.microsoft.com/office/drawing/2014/main" id="{F3B6EDCF-E80D-4E83-A8E4-8D2B26F44C76}"/>
              </a:ext>
            </a:extLst>
          </p:cNvPr>
          <p:cNvSpPr>
            <a:spLocks noGrp="1"/>
          </p:cNvSpPr>
          <p:nvPr>
            <p:ph type="body" sz="quarter" idx="10" hasCustomPrompt="1"/>
          </p:nvPr>
        </p:nvSpPr>
        <p:spPr>
          <a:xfrm>
            <a:off x="468000" y="1968589"/>
            <a:ext cx="8172000" cy="1919817"/>
          </a:xfrm>
        </p:spPr>
        <p:txBody>
          <a:bodyPr/>
          <a:lstStyle>
            <a:lvl1pPr>
              <a:lnSpc>
                <a:spcPts val="5700"/>
              </a:lnSpc>
              <a:defRPr sz="4800" b="1">
                <a:solidFill>
                  <a:schemeClr val="bg1"/>
                </a:solidFill>
              </a:defRPr>
            </a:lvl1pPr>
            <a:lvl2pPr>
              <a:lnSpc>
                <a:spcPts val="5700"/>
              </a:lnSpc>
              <a:defRPr sz="4800" b="1">
                <a:solidFill>
                  <a:schemeClr val="bg1"/>
                </a:solidFill>
              </a:defRPr>
            </a:lvl2pPr>
            <a:lvl3pPr>
              <a:lnSpc>
                <a:spcPts val="5700"/>
              </a:lnSpc>
              <a:defRPr sz="4800" b="1">
                <a:solidFill>
                  <a:schemeClr val="bg1"/>
                </a:solidFill>
              </a:defRPr>
            </a:lvl3pPr>
            <a:lvl4pPr>
              <a:lnSpc>
                <a:spcPts val="5700"/>
              </a:lnSpc>
              <a:defRPr sz="4800" b="1">
                <a:solidFill>
                  <a:schemeClr val="bg1"/>
                </a:solidFill>
              </a:defRPr>
            </a:lvl4pPr>
            <a:lvl5pPr>
              <a:lnSpc>
                <a:spcPts val="5700"/>
              </a:lnSpc>
              <a:defRPr sz="4800" b="1">
                <a:solidFill>
                  <a:schemeClr val="bg1"/>
                </a:solidFill>
              </a:defRPr>
            </a:lvl5pPr>
            <a:lvl6pPr>
              <a:lnSpc>
                <a:spcPts val="5700"/>
              </a:lnSpc>
              <a:defRPr sz="4800" b="1">
                <a:solidFill>
                  <a:schemeClr val="bg1"/>
                </a:solidFill>
              </a:defRPr>
            </a:lvl6pPr>
            <a:lvl7pPr>
              <a:lnSpc>
                <a:spcPts val="5700"/>
              </a:lnSpc>
              <a:defRPr sz="4800" b="1">
                <a:solidFill>
                  <a:schemeClr val="bg1"/>
                </a:solidFill>
              </a:defRPr>
            </a:lvl7pPr>
            <a:lvl8pPr>
              <a:lnSpc>
                <a:spcPts val="5700"/>
              </a:lnSpc>
              <a:defRPr sz="4800" b="1">
                <a:solidFill>
                  <a:schemeClr val="bg1"/>
                </a:solidFill>
              </a:defRPr>
            </a:lvl8pPr>
            <a:lvl9pPr>
              <a:lnSpc>
                <a:spcPts val="5700"/>
              </a:lnSpc>
              <a:defRPr sz="4800" b="1">
                <a:solidFill>
                  <a:schemeClr val="bg1"/>
                </a:solidFill>
              </a:defRPr>
            </a:lvl9pPr>
          </a:lstStyle>
          <a:p>
            <a:pPr lvl="0"/>
            <a:r>
              <a:rPr lang="de-DE" dirty="0"/>
              <a:t>Hervorhebung</a:t>
            </a:r>
          </a:p>
        </p:txBody>
      </p:sp>
    </p:spTree>
    <p:extLst>
      <p:ext uri="{BB962C8B-B14F-4D97-AF65-F5344CB8AC3E}">
        <p14:creationId xmlns:p14="http://schemas.microsoft.com/office/powerpoint/2010/main" val="2910894936"/>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KAPITEL HERVORHEBUNG MIT VIEL INHALT.">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88A6D120-9FDF-4BA4-88F2-0C6E4507EEA9}"/>
              </a:ext>
            </a:extLst>
          </p:cNvPr>
          <p:cNvSpPr/>
          <p:nvPr userDrawn="1"/>
        </p:nvSpPr>
        <p:spPr>
          <a:xfrm>
            <a:off x="0" y="0"/>
            <a:ext cx="9144000" cy="686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sz="1350"/>
          </a:p>
        </p:txBody>
      </p:sp>
      <p:sp>
        <p:nvSpPr>
          <p:cNvPr id="2" name="Titel 1">
            <a:extLst>
              <a:ext uri="{FF2B5EF4-FFF2-40B4-BE49-F238E27FC236}">
                <a16:creationId xmlns:a16="http://schemas.microsoft.com/office/drawing/2014/main" id="{F5F15F71-44DB-4D13-AE55-D28F1D1B73C5}"/>
              </a:ext>
            </a:extLst>
          </p:cNvPr>
          <p:cNvSpPr>
            <a:spLocks noGrp="1"/>
          </p:cNvSpPr>
          <p:nvPr>
            <p:ph type="title" hasCustomPrompt="1"/>
          </p:nvPr>
        </p:nvSpPr>
        <p:spPr>
          <a:xfrm>
            <a:off x="468000" y="1104000"/>
            <a:ext cx="8172000" cy="720000"/>
          </a:xfrm>
        </p:spPr>
        <p:txBody>
          <a:bodyPr/>
          <a:lstStyle>
            <a:lvl1pPr>
              <a:lnSpc>
                <a:spcPts val="4400"/>
              </a:lnSpc>
              <a:defRPr sz="3600">
                <a:solidFill>
                  <a:schemeClr val="bg1"/>
                </a:solidFill>
              </a:defRPr>
            </a:lvl1pPr>
          </a:lstStyle>
          <a:p>
            <a:r>
              <a:rPr lang="de-DE" dirty="0"/>
              <a:t>Kapitel</a:t>
            </a:r>
          </a:p>
        </p:txBody>
      </p:sp>
      <p:sp>
        <p:nvSpPr>
          <p:cNvPr id="9" name="Textplatzhalter 8">
            <a:extLst>
              <a:ext uri="{FF2B5EF4-FFF2-40B4-BE49-F238E27FC236}">
                <a16:creationId xmlns:a16="http://schemas.microsoft.com/office/drawing/2014/main" id="{F3B6EDCF-E80D-4E83-A8E4-8D2B26F44C76}"/>
              </a:ext>
            </a:extLst>
          </p:cNvPr>
          <p:cNvSpPr>
            <a:spLocks noGrp="1"/>
          </p:cNvSpPr>
          <p:nvPr>
            <p:ph type="body" sz="quarter" idx="10" hasCustomPrompt="1"/>
          </p:nvPr>
        </p:nvSpPr>
        <p:spPr>
          <a:xfrm>
            <a:off x="468000" y="1823999"/>
            <a:ext cx="8172000" cy="3888000"/>
          </a:xfrm>
        </p:spPr>
        <p:txBody>
          <a:bodyPr/>
          <a:lstStyle>
            <a:lvl1pPr>
              <a:lnSpc>
                <a:spcPts val="4400"/>
              </a:lnSpc>
              <a:spcAft>
                <a:spcPts val="0"/>
              </a:spcAft>
              <a:defRPr sz="3600" b="0">
                <a:solidFill>
                  <a:schemeClr val="bg1"/>
                </a:solidFill>
              </a:defRPr>
            </a:lvl1pPr>
            <a:lvl2pPr>
              <a:lnSpc>
                <a:spcPts val="4400"/>
              </a:lnSpc>
              <a:defRPr sz="3600" b="0">
                <a:solidFill>
                  <a:schemeClr val="bg1"/>
                </a:solidFill>
              </a:defRPr>
            </a:lvl2pPr>
            <a:lvl3pPr>
              <a:lnSpc>
                <a:spcPts val="4400"/>
              </a:lnSpc>
              <a:defRPr sz="3600" b="0">
                <a:solidFill>
                  <a:schemeClr val="bg1"/>
                </a:solidFill>
              </a:defRPr>
            </a:lvl3pPr>
            <a:lvl4pPr>
              <a:lnSpc>
                <a:spcPts val="4400"/>
              </a:lnSpc>
              <a:defRPr sz="3600" b="0">
                <a:solidFill>
                  <a:schemeClr val="bg1"/>
                </a:solidFill>
              </a:defRPr>
            </a:lvl4pPr>
            <a:lvl5pPr>
              <a:lnSpc>
                <a:spcPts val="4400"/>
              </a:lnSpc>
              <a:defRPr sz="3600" b="0">
                <a:solidFill>
                  <a:schemeClr val="bg1"/>
                </a:solidFill>
              </a:defRPr>
            </a:lvl5pPr>
            <a:lvl6pPr>
              <a:lnSpc>
                <a:spcPts val="4400"/>
              </a:lnSpc>
              <a:defRPr sz="3600" b="0">
                <a:solidFill>
                  <a:schemeClr val="bg1"/>
                </a:solidFill>
              </a:defRPr>
            </a:lvl6pPr>
            <a:lvl7pPr>
              <a:lnSpc>
                <a:spcPts val="4400"/>
              </a:lnSpc>
              <a:defRPr sz="3600" b="0">
                <a:solidFill>
                  <a:schemeClr val="bg1"/>
                </a:solidFill>
              </a:defRPr>
            </a:lvl7pPr>
            <a:lvl8pPr>
              <a:lnSpc>
                <a:spcPts val="4400"/>
              </a:lnSpc>
              <a:defRPr sz="3600" b="0">
                <a:solidFill>
                  <a:schemeClr val="bg1"/>
                </a:solidFill>
              </a:defRPr>
            </a:lvl8pPr>
            <a:lvl9pPr>
              <a:lnSpc>
                <a:spcPts val="4400"/>
              </a:lnSpc>
              <a:defRPr sz="3600" b="0">
                <a:solidFill>
                  <a:schemeClr val="bg1"/>
                </a:solidFill>
              </a:defRPr>
            </a:lvl9pPr>
          </a:lstStyle>
          <a:p>
            <a:pPr lvl="0"/>
            <a:r>
              <a:rPr lang="de-DE" dirty="0"/>
              <a:t>Hervorhebung</a:t>
            </a:r>
          </a:p>
          <a:p>
            <a:pPr lvl="1"/>
            <a:endParaRPr lang="de-DE" dirty="0"/>
          </a:p>
        </p:txBody>
      </p:sp>
    </p:spTree>
    <p:extLst>
      <p:ext uri="{BB962C8B-B14F-4D97-AF65-F5344CB8AC3E}">
        <p14:creationId xmlns:p14="http://schemas.microsoft.com/office/powerpoint/2010/main" val="1897051093"/>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Headline // Inhal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p:txBody>
          <a:bodyPr/>
          <a:lstStyle>
            <a:lvl1pPr>
              <a:defRPr/>
            </a:lvl1pPr>
            <a:lvl2pPr defTabSz="234000">
              <a:tabLst>
                <a:tab pos="234000" algn="l"/>
              </a:tabLst>
              <a:defRPr/>
            </a:lvl2pPr>
            <a:lvl3pPr defTabSz="234000">
              <a:tabLst>
                <a:tab pos="234000" algn="l"/>
              </a:tabLst>
              <a:defRPr/>
            </a:lvl3pPr>
            <a:lvl4pPr defTabSz="234000">
              <a:tabLst>
                <a:tab pos="234000" algn="l"/>
              </a:tabLst>
              <a:defRPr/>
            </a:lvl4pPr>
            <a:lvl5pPr defTabSz="234000">
              <a:tabLst>
                <a:tab pos="234000" algn="l"/>
              </a:tabLst>
              <a:defRPr/>
            </a:lvl5pPr>
            <a:lvl6pPr marL="0" indent="0" defTabSz="234000">
              <a:buFont typeface="+mj-lt"/>
              <a:buNone/>
              <a:tabLst>
                <a:tab pos="234000" algn="l"/>
              </a:tabLst>
              <a:defRPr/>
            </a:lvl6pPr>
            <a:lvl7pPr defTabSz="234000">
              <a:tabLst>
                <a:tab pos="234000" algn="l"/>
              </a:tabLst>
              <a:defRPr/>
            </a:lvl7pPr>
            <a:lvl8pPr defTabSz="234000">
              <a:tabLst>
                <a:tab pos="234000" algn="l"/>
              </a:tabLst>
              <a:defRPr/>
            </a:lvl8pPr>
            <a:lvl9pPr defTabSz="234000">
              <a:tabLst>
                <a:tab pos="234000" algn="l"/>
              </a:tabLst>
              <a:defRPr/>
            </a:lvl9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IMU-Treffen, 23.09.2024 - Runder Tisch Inklusion &amp; mehr</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Tree>
    <p:extLst>
      <p:ext uri="{BB962C8B-B14F-4D97-AF65-F5344CB8AC3E}">
        <p14:creationId xmlns:p14="http://schemas.microsoft.com/office/powerpoint/2010/main" val="3370586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Headline // Tabell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IMU-Treffen, 23.09.2024 - Runder Tisch Inklusion &amp; mehr</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Tabellenplatzhalter 4">
            <a:extLst>
              <a:ext uri="{FF2B5EF4-FFF2-40B4-BE49-F238E27FC236}">
                <a16:creationId xmlns:a16="http://schemas.microsoft.com/office/drawing/2014/main" id="{F5A8BB0B-4BD0-4791-8A9B-89C9D0000E35}"/>
              </a:ext>
            </a:extLst>
          </p:cNvPr>
          <p:cNvSpPr>
            <a:spLocks noGrp="1"/>
          </p:cNvSpPr>
          <p:nvPr>
            <p:ph type="tbl" sz="quarter" idx="13"/>
          </p:nvPr>
        </p:nvSpPr>
        <p:spPr>
          <a:xfrm>
            <a:off x="468000" y="1224000"/>
            <a:ext cx="8172000" cy="4488000"/>
          </a:xfrm>
        </p:spPr>
        <p:txBody>
          <a:bodyPr anchor="ctr"/>
          <a:lstStyle>
            <a:lvl1pPr algn="ctr">
              <a:defRPr/>
            </a:lvl1pPr>
          </a:lstStyle>
          <a:p>
            <a:r>
              <a:rPr lang="de-DE"/>
              <a:t>Tabelle durch Klicken auf Symbol hinzufügen</a:t>
            </a:r>
            <a:endParaRPr lang="de-DE" dirty="0"/>
          </a:p>
        </p:txBody>
      </p:sp>
      <p:grpSp>
        <p:nvGrpSpPr>
          <p:cNvPr id="6" name="Regieanweisungen">
            <a:extLst>
              <a:ext uri="{FF2B5EF4-FFF2-40B4-BE49-F238E27FC236}">
                <a16:creationId xmlns:a16="http://schemas.microsoft.com/office/drawing/2014/main" id="{20CE116F-C667-495A-B654-8B72C3A079E7}"/>
              </a:ext>
            </a:extLst>
          </p:cNvPr>
          <p:cNvGrpSpPr/>
          <p:nvPr userDrawn="1"/>
        </p:nvGrpSpPr>
        <p:grpSpPr>
          <a:xfrm>
            <a:off x="-2628800" y="-624000"/>
            <a:ext cx="14833648" cy="8111999"/>
            <a:chOff x="-2628800" y="-468000"/>
            <a:chExt cx="14833648" cy="6083999"/>
          </a:xfrm>
        </p:grpSpPr>
        <p:sp>
          <p:nvSpPr>
            <p:cNvPr id="16" name="Listenebenen">
              <a:extLst>
                <a:ext uri="{FF2B5EF4-FFF2-40B4-BE49-F238E27FC236}">
                  <a16:creationId xmlns:a16="http://schemas.microsoft.com/office/drawing/2014/main" id="{84A0104B-AA90-4DE7-ADAE-6959FBC15DB1}"/>
                </a:ext>
              </a:extLst>
            </p:cNvPr>
            <p:cNvSpPr txBox="1"/>
            <p:nvPr userDrawn="1"/>
          </p:nvSpPr>
          <p:spPr>
            <a:xfrm rot="10800000" flipH="1" flipV="1">
              <a:off x="-2628800" y="1368000"/>
              <a:ext cx="2520800" cy="1527786"/>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r" defTabSz="905951"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Einfärbung einer Spalte/Zeile: </a:t>
              </a:r>
              <a:br>
                <a:rPr lang="de-DE" sz="1200" b="0" baseline="0" dirty="0">
                  <a:solidFill>
                    <a:schemeClr val="tx1"/>
                  </a:solidFill>
                  <a:latin typeface="+mn-lt"/>
                </a:rPr>
              </a:br>
              <a:r>
                <a:rPr lang="de-DE" sz="1200" b="1" baseline="0" dirty="0">
                  <a:solidFill>
                    <a:schemeClr val="tx1"/>
                  </a:solidFill>
                  <a:latin typeface="+mn-lt"/>
                </a:rPr>
                <a:t>Markieren der Spalte/Zeile:</a:t>
              </a: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 Entwurf/Tabellentools &gt; Schattierung &gt;</a:t>
              </a:r>
            </a:p>
            <a:p>
              <a:pPr marL="0" marR="0" lvl="0" indent="0" algn="r" defTabSz="905951" rtl="0" eaLnBrk="1" fontAlgn="auto" latinLnBrk="0" hangingPunct="1">
                <a:lnSpc>
                  <a:spcPct val="100000"/>
                </a:lnSpc>
                <a:spcBef>
                  <a:spcPts val="0"/>
                </a:spcBef>
                <a:spcAft>
                  <a:spcPts val="0"/>
                </a:spcAft>
                <a:buClrTx/>
                <a:buSzTx/>
                <a:buFontTx/>
                <a:buNone/>
                <a:tabLst/>
                <a:defRPr/>
              </a:pPr>
              <a:endParaRPr lang="de-DE" sz="1200" b="1" baseline="0" dirty="0">
                <a:solidFill>
                  <a:schemeClr val="tx1"/>
                </a:solidFill>
                <a:latin typeface="+mn-lt"/>
              </a:endParaRP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Die gewünschte Farbe aus den Designfarben auswählen</a:t>
              </a:r>
            </a:p>
          </p:txBody>
        </p:sp>
        <p:sp>
          <p:nvSpPr>
            <p:cNvPr id="10" name="Zurücksetzen">
              <a:extLst>
                <a:ext uri="{FF2B5EF4-FFF2-40B4-BE49-F238E27FC236}">
                  <a16:creationId xmlns:a16="http://schemas.microsoft.com/office/drawing/2014/main" id="{431D1FFE-03BA-4520-A89B-CDD1BC7E4751}"/>
                </a:ext>
              </a:extLst>
            </p:cNvPr>
            <p:cNvSpPr txBox="1"/>
            <p:nvPr userDrawn="1"/>
          </p:nvSpPr>
          <p:spPr>
            <a:xfrm rot="10800000" flipH="1" flipV="1">
              <a:off x="9252000" y="648000"/>
              <a:ext cx="1944000" cy="612000"/>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indent="0" algn="l">
                <a:lnSpc>
                  <a:spcPct val="100000"/>
                </a:lnSpc>
                <a:spcBef>
                  <a:spcPts val="0"/>
                </a:spcBef>
                <a:spcAft>
                  <a:spcPts val="0"/>
                </a:spcAft>
              </a:pPr>
              <a:r>
                <a:rPr lang="de-DE" sz="1200" b="0" baseline="0" dirty="0">
                  <a:solidFill>
                    <a:schemeClr val="tx1"/>
                  </a:solidFill>
                  <a:latin typeface="+mn-lt"/>
                </a:rPr>
                <a:t>Folie in Ursprungsform </a:t>
              </a:r>
            </a:p>
            <a:p>
              <a:pPr indent="0" algn="l">
                <a:lnSpc>
                  <a:spcPct val="100000"/>
                </a:lnSpc>
                <a:spcBef>
                  <a:spcPts val="0"/>
                </a:spcBef>
                <a:spcAft>
                  <a:spcPts val="0"/>
                </a:spcAft>
              </a:pPr>
              <a:r>
                <a:rPr lang="de-DE" sz="1200" b="0" baseline="0" dirty="0">
                  <a:solidFill>
                    <a:schemeClr val="tx1"/>
                  </a:solidFill>
                  <a:latin typeface="+mn-lt"/>
                </a:rPr>
                <a:t>bringen über Menü:</a:t>
              </a:r>
            </a:p>
            <a:p>
              <a:pPr indent="0" algn="l">
                <a:lnSpc>
                  <a:spcPct val="100000"/>
                </a:lnSpc>
                <a:spcBef>
                  <a:spcPts val="0"/>
                </a:spcBef>
                <a:spcAft>
                  <a:spcPts val="0"/>
                </a:spcAft>
              </a:pPr>
              <a:r>
                <a:rPr lang="de-DE" sz="1200" b="1" baseline="0" dirty="0">
                  <a:solidFill>
                    <a:schemeClr val="tx1"/>
                  </a:solidFill>
                  <a:latin typeface="+mn-lt"/>
                </a:rPr>
                <a:t>Start &gt; Folien &gt; Zurücksetzen</a:t>
              </a:r>
            </a:p>
          </p:txBody>
        </p:sp>
        <p:sp>
          <p:nvSpPr>
            <p:cNvPr id="11" name="Hilfslinien">
              <a:extLst>
                <a:ext uri="{FF2B5EF4-FFF2-40B4-BE49-F238E27FC236}">
                  <a16:creationId xmlns:a16="http://schemas.microsoft.com/office/drawing/2014/main" id="{38EA8585-E11F-4D10-9DAB-78E6756B2D63}"/>
                </a:ext>
              </a:extLst>
            </p:cNvPr>
            <p:cNvSpPr txBox="1"/>
            <p:nvPr userDrawn="1"/>
          </p:nvSpPr>
          <p:spPr>
            <a:xfrm rot="10800000" flipH="1" flipV="1">
              <a:off x="431801" y="-468000"/>
              <a:ext cx="8280400" cy="360000"/>
            </a:xfrm>
            <a:prstGeom prst="rect">
              <a:avLst/>
            </a:prstGeom>
            <a:noFill/>
            <a:ln w="12700">
              <a:noFill/>
            </a:ln>
          </p:spPr>
          <p:txBody>
            <a:bodyPr vert="horz" wrap="square" lIns="0" tIns="0" rIns="0" bIns="0" rtlCol="0" anchor="b"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ctr" defTabSz="1033419"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a:ln>
                    <a:noFill/>
                  </a:ln>
                  <a:solidFill>
                    <a:schemeClr val="tx1"/>
                  </a:solidFill>
                  <a:effectLst/>
                  <a:uLnTx/>
                  <a:uFillTx/>
                  <a:latin typeface="+mn-lt"/>
                  <a:ea typeface="+mn-ea"/>
                  <a:cs typeface="+mn-cs"/>
                </a:rPr>
                <a:t>Löschen einer Spalte/Zeile: </a:t>
              </a:r>
              <a:r>
                <a:rPr kumimoji="0" lang="de-DE" sz="1200" b="1" i="0" u="none" strike="noStrike" kern="1200" cap="none" spc="0" normalizeH="0" baseline="0" noProof="0" dirty="0">
                  <a:ln>
                    <a:noFill/>
                  </a:ln>
                  <a:solidFill>
                    <a:schemeClr val="tx1"/>
                  </a:solidFill>
                  <a:effectLst/>
                  <a:uLnTx/>
                  <a:uFillTx/>
                  <a:latin typeface="+mn-lt"/>
                  <a:ea typeface="+mn-ea"/>
                  <a:cs typeface="+mn-cs"/>
                </a:rPr>
                <a:t>Markieren der Spalte/Zeile: Layout &gt; Löschen &gt; Spalte bzw. Zeile löschen</a:t>
              </a:r>
            </a:p>
          </p:txBody>
        </p:sp>
        <p:sp>
          <p:nvSpPr>
            <p:cNvPr id="12" name="Fußzeile">
              <a:extLst>
                <a:ext uri="{FF2B5EF4-FFF2-40B4-BE49-F238E27FC236}">
                  <a16:creationId xmlns:a16="http://schemas.microsoft.com/office/drawing/2014/main" id="{4EFB3271-7B15-42ED-A704-B39FAEDC1436}"/>
                </a:ext>
              </a:extLst>
            </p:cNvPr>
            <p:cNvSpPr txBox="1"/>
            <p:nvPr userDrawn="1"/>
          </p:nvSpPr>
          <p:spPr>
            <a:xfrm rot="10800000" flipH="1" flipV="1">
              <a:off x="431800" y="5255998"/>
              <a:ext cx="8280400" cy="360001"/>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ctr" defTabSz="1033419"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Fußzeile anpassen: </a:t>
              </a:r>
              <a:r>
                <a:rPr lang="de-DE" sz="1200" b="1" baseline="0" dirty="0">
                  <a:solidFill>
                    <a:schemeClr val="tx1"/>
                  </a:solidFill>
                  <a:latin typeface="+mn-lt"/>
                </a:rPr>
                <a:t>Einfügen &gt; Text &gt; Kopf- und Fußzeile</a:t>
              </a:r>
            </a:p>
          </p:txBody>
        </p:sp>
        <p:sp>
          <p:nvSpPr>
            <p:cNvPr id="13" name="Layoutwechsel">
              <a:extLst>
                <a:ext uri="{FF2B5EF4-FFF2-40B4-BE49-F238E27FC236}">
                  <a16:creationId xmlns:a16="http://schemas.microsoft.com/office/drawing/2014/main" id="{6BCDAEA0-53BC-4E57-84CA-5C530F05A90E}"/>
                </a:ext>
              </a:extLst>
            </p:cNvPr>
            <p:cNvSpPr txBox="1"/>
            <p:nvPr userDrawn="1"/>
          </p:nvSpPr>
          <p:spPr>
            <a:xfrm rot="10800000" flipH="1" flipV="1">
              <a:off x="9252000" y="2283786"/>
              <a:ext cx="2952848" cy="1044048"/>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indent="0" algn="l">
                <a:lnSpc>
                  <a:spcPct val="100000"/>
                </a:lnSpc>
                <a:spcBef>
                  <a:spcPts val="0"/>
                </a:spcBef>
                <a:spcAft>
                  <a:spcPts val="0"/>
                </a:spcAft>
              </a:pPr>
              <a:r>
                <a:rPr lang="de-DE" sz="1200" b="0" baseline="0" dirty="0">
                  <a:solidFill>
                    <a:schemeClr val="tx1"/>
                  </a:solidFill>
                  <a:latin typeface="+mn-lt"/>
                </a:rPr>
                <a:t>Einfügen einer Spalte/Zeile:</a:t>
              </a:r>
            </a:p>
            <a:p>
              <a:pPr indent="0" algn="l">
                <a:lnSpc>
                  <a:spcPct val="100000"/>
                </a:lnSpc>
                <a:spcBef>
                  <a:spcPts val="0"/>
                </a:spcBef>
                <a:spcAft>
                  <a:spcPts val="0"/>
                </a:spcAft>
              </a:pPr>
              <a:r>
                <a:rPr lang="de-DE" sz="1200" b="1" baseline="0" dirty="0">
                  <a:solidFill>
                    <a:schemeClr val="tx1"/>
                  </a:solidFill>
                  <a:latin typeface="+mn-lt"/>
                </a:rPr>
                <a:t>Markieren der Spalte/Zeile neben der eine weitere eingefügt werden soll:</a:t>
              </a:r>
            </a:p>
            <a:p>
              <a:pPr indent="0" algn="l">
                <a:lnSpc>
                  <a:spcPct val="100000"/>
                </a:lnSpc>
                <a:spcBef>
                  <a:spcPts val="0"/>
                </a:spcBef>
                <a:spcAft>
                  <a:spcPts val="0"/>
                </a:spcAft>
              </a:pPr>
              <a:r>
                <a:rPr lang="de-DE" sz="1200" b="1" baseline="0" dirty="0">
                  <a:solidFill>
                    <a:schemeClr val="tx1"/>
                  </a:solidFill>
                  <a:latin typeface="+mn-lt"/>
                </a:rPr>
                <a:t>Layout &gt; Hier die gewünschte Einfügeoption auswählen</a:t>
              </a:r>
            </a:p>
          </p:txBody>
        </p:sp>
      </p:grpSp>
      <p:cxnSp>
        <p:nvCxnSpPr>
          <p:cNvPr id="19" name="Gerader Verbinder 18">
            <a:extLst>
              <a:ext uri="{FF2B5EF4-FFF2-40B4-BE49-F238E27FC236}">
                <a16:creationId xmlns:a16="http://schemas.microsoft.com/office/drawing/2014/main" id="{4573989D-8FFD-4555-AAB7-592C2CE3AC9F}"/>
              </a:ext>
            </a:extLst>
          </p:cNvPr>
          <p:cNvCxnSpPr/>
          <p:nvPr userDrawn="1"/>
        </p:nvCxnSpPr>
        <p:spPr>
          <a:xfrm>
            <a:off x="0" y="5980800"/>
            <a:ext cx="9144000"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pic>
        <p:nvPicPr>
          <p:cNvPr id="4" name="Grafik 3">
            <a:extLst>
              <a:ext uri="{FF2B5EF4-FFF2-40B4-BE49-F238E27FC236}">
                <a16:creationId xmlns:a16="http://schemas.microsoft.com/office/drawing/2014/main" id="{F3269418-AEC9-43D6-9A0C-41CA02546BAE}"/>
              </a:ext>
            </a:extLst>
          </p:cNvPr>
          <p:cNvPicPr>
            <a:picLocks noChangeAspect="1"/>
          </p:cNvPicPr>
          <p:nvPr userDrawn="1"/>
        </p:nvPicPr>
        <p:blipFill rotWithShape="1">
          <a:blip r:embed="rId2"/>
          <a:srcRect t="-13658" b="-13658"/>
          <a:stretch/>
        </p:blipFill>
        <p:spPr>
          <a:xfrm>
            <a:off x="9252001" y="4437031"/>
            <a:ext cx="2067213" cy="1152211"/>
          </a:xfrm>
          <a:prstGeom prst="rect">
            <a:avLst/>
          </a:prstGeom>
        </p:spPr>
      </p:pic>
      <p:pic>
        <p:nvPicPr>
          <p:cNvPr id="15" name="Grafik 14">
            <a:extLst>
              <a:ext uri="{FF2B5EF4-FFF2-40B4-BE49-F238E27FC236}">
                <a16:creationId xmlns:a16="http://schemas.microsoft.com/office/drawing/2014/main" id="{F2031218-EEAC-48BA-9E70-5A915F7BB24C}"/>
              </a:ext>
            </a:extLst>
          </p:cNvPr>
          <p:cNvPicPr>
            <a:picLocks noChangeAspect="1"/>
          </p:cNvPicPr>
          <p:nvPr userDrawn="1"/>
        </p:nvPicPr>
        <p:blipFill>
          <a:blip r:embed="rId3"/>
          <a:stretch>
            <a:fillRect/>
          </a:stretch>
        </p:blipFill>
        <p:spPr>
          <a:xfrm>
            <a:off x="7308000" y="6389280"/>
            <a:ext cx="1512000" cy="288720"/>
          </a:xfrm>
          <a:prstGeom prst="rect">
            <a:avLst/>
          </a:prstGeom>
        </p:spPr>
      </p:pic>
    </p:spTree>
    <p:extLst>
      <p:ext uri="{BB962C8B-B14F-4D97-AF65-F5344CB8AC3E}">
        <p14:creationId xmlns:p14="http://schemas.microsoft.com/office/powerpoint/2010/main" val="2252541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Bild vollflächig">
    <p:spTree>
      <p:nvGrpSpPr>
        <p:cNvPr id="1" name=""/>
        <p:cNvGrpSpPr/>
        <p:nvPr/>
      </p:nvGrpSpPr>
      <p:grpSpPr>
        <a:xfrm>
          <a:off x="0" y="0"/>
          <a:ext cx="0" cy="0"/>
          <a:chOff x="0" y="0"/>
          <a:chExt cx="0" cy="0"/>
        </a:xfrm>
      </p:grpSpPr>
      <p:sp>
        <p:nvSpPr>
          <p:cNvPr id="7" name="Bildplatzhalter 6">
            <a:extLst>
              <a:ext uri="{FF2B5EF4-FFF2-40B4-BE49-F238E27FC236}">
                <a16:creationId xmlns:a16="http://schemas.microsoft.com/office/drawing/2014/main" id="{EC3A98A1-0379-4B57-A126-017C70E1949C}"/>
              </a:ext>
            </a:extLst>
          </p:cNvPr>
          <p:cNvSpPr>
            <a:spLocks noGrp="1" noChangeAspect="1"/>
          </p:cNvSpPr>
          <p:nvPr>
            <p:ph type="pic" sz="quarter" idx="10" hasCustomPrompt="1"/>
          </p:nvPr>
        </p:nvSpPr>
        <p:spPr>
          <a:xfrm>
            <a:off x="0" y="0"/>
            <a:ext cx="9144000" cy="6864000"/>
          </a:xfrm>
        </p:spPr>
        <p:txBody>
          <a:bodyPr anchor="ctr"/>
          <a:lstStyle>
            <a:lvl1pPr algn="ctr">
              <a:defRPr/>
            </a:lvl1pPr>
          </a:lstStyle>
          <a:p>
            <a:r>
              <a:rPr lang="de-DE" dirty="0"/>
              <a:t>Vollbild durch klicken einfügen.</a:t>
            </a:r>
          </a:p>
        </p:txBody>
      </p:sp>
    </p:spTree>
    <p:extLst>
      <p:ext uri="{BB962C8B-B14F-4D97-AF65-F5344CB8AC3E}">
        <p14:creationId xmlns:p14="http://schemas.microsoft.com/office/powerpoint/2010/main" val="3911177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ild klein">
    <p:spTree>
      <p:nvGrpSpPr>
        <p:cNvPr id="1" name=""/>
        <p:cNvGrpSpPr/>
        <p:nvPr/>
      </p:nvGrpSpPr>
      <p:grpSpPr>
        <a:xfrm>
          <a:off x="0" y="0"/>
          <a:ext cx="0" cy="0"/>
          <a:chOff x="0" y="0"/>
          <a:chExt cx="0" cy="0"/>
        </a:xfrm>
      </p:grpSpPr>
      <p:sp>
        <p:nvSpPr>
          <p:cNvPr id="7" name="Bildplatzhalter 6">
            <a:extLst>
              <a:ext uri="{FF2B5EF4-FFF2-40B4-BE49-F238E27FC236}">
                <a16:creationId xmlns:a16="http://schemas.microsoft.com/office/drawing/2014/main" id="{EC3A98A1-0379-4B57-A126-017C70E1949C}"/>
              </a:ext>
            </a:extLst>
          </p:cNvPr>
          <p:cNvSpPr>
            <a:spLocks noGrp="1" noChangeAspect="1"/>
          </p:cNvSpPr>
          <p:nvPr>
            <p:ph type="pic" sz="quarter" idx="10"/>
          </p:nvPr>
        </p:nvSpPr>
        <p:spPr>
          <a:xfrm>
            <a:off x="2052000" y="624000"/>
            <a:ext cx="5040000" cy="4488000"/>
          </a:xfrm>
        </p:spPr>
        <p:txBody>
          <a:bodyPr anchor="ctr"/>
          <a:lstStyle>
            <a:lvl1pPr algn="ctr">
              <a:defRPr/>
            </a:lvl1pPr>
          </a:lstStyle>
          <a:p>
            <a:r>
              <a:rPr lang="de-DE"/>
              <a:t>Bild durch Klicken auf Symbol hinzufügen</a:t>
            </a:r>
          </a:p>
        </p:txBody>
      </p:sp>
      <p:sp>
        <p:nvSpPr>
          <p:cNvPr id="3" name="Fußzeilenplatzhalter 2">
            <a:extLst>
              <a:ext uri="{FF2B5EF4-FFF2-40B4-BE49-F238E27FC236}">
                <a16:creationId xmlns:a16="http://schemas.microsoft.com/office/drawing/2014/main" id="{E97D7879-BA70-4DD0-99E9-74C1A1FA34B5}"/>
              </a:ext>
            </a:extLst>
          </p:cNvPr>
          <p:cNvSpPr>
            <a:spLocks noGrp="1"/>
          </p:cNvSpPr>
          <p:nvPr>
            <p:ph type="ftr" sz="quarter" idx="12"/>
          </p:nvPr>
        </p:nvSpPr>
        <p:spPr/>
        <p:txBody>
          <a:bodyPr/>
          <a:lstStyle/>
          <a:p>
            <a:r>
              <a:rPr lang="de-DE"/>
              <a:t>IMU-Treffen, 23.09.2024 - Runder Tisch Inklusion &amp; mehr</a:t>
            </a:r>
            <a:endParaRPr lang="de-DE" dirty="0"/>
          </a:p>
        </p:txBody>
      </p:sp>
      <p:sp>
        <p:nvSpPr>
          <p:cNvPr id="4" name="Foliennummernplatzhalter 3">
            <a:extLst>
              <a:ext uri="{FF2B5EF4-FFF2-40B4-BE49-F238E27FC236}">
                <a16:creationId xmlns:a16="http://schemas.microsoft.com/office/drawing/2014/main" id="{EB422CC4-3EFE-4A06-B194-FAB2C24ECED1}"/>
              </a:ext>
            </a:extLst>
          </p:cNvPr>
          <p:cNvSpPr>
            <a:spLocks noGrp="1"/>
          </p:cNvSpPr>
          <p:nvPr>
            <p:ph type="sldNum" sz="quarter" idx="13"/>
          </p:nvPr>
        </p:nvSpPr>
        <p:spPr/>
        <p:txBody>
          <a:bodyPr/>
          <a:lstStyle/>
          <a:p>
            <a:fld id="{6C8FC03C-C266-4645-ABC5-645062898383}" type="slidenum">
              <a:rPr lang="de-DE" smtClean="0"/>
              <a:pPr/>
              <a:t>‹Nr.›</a:t>
            </a:fld>
            <a:r>
              <a:rPr lang="de-DE"/>
              <a:t> </a:t>
            </a:r>
            <a:endParaRPr lang="de-DE" dirty="0"/>
          </a:p>
        </p:txBody>
      </p:sp>
      <p:sp>
        <p:nvSpPr>
          <p:cNvPr id="6" name="Textplatzhalter 5">
            <a:extLst>
              <a:ext uri="{FF2B5EF4-FFF2-40B4-BE49-F238E27FC236}">
                <a16:creationId xmlns:a16="http://schemas.microsoft.com/office/drawing/2014/main" id="{6DC3B07E-B021-4B5C-9450-33EDD5844452}"/>
              </a:ext>
            </a:extLst>
          </p:cNvPr>
          <p:cNvSpPr>
            <a:spLocks noGrp="1"/>
          </p:cNvSpPr>
          <p:nvPr>
            <p:ph type="body" sz="quarter" idx="14" hasCustomPrompt="1"/>
          </p:nvPr>
        </p:nvSpPr>
        <p:spPr>
          <a:xfrm>
            <a:off x="2051999" y="5270400"/>
            <a:ext cx="5040000" cy="432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 für weitere Ebenen (Text)  &gt;&gt; Menü &gt; Start &gt; Absatz &gt; Listenebene erhöhen </a:t>
            </a:r>
          </a:p>
          <a:p>
            <a:pPr lvl="1"/>
            <a:r>
              <a:rPr lang="de-DE" dirty="0"/>
              <a:t>Zweite Ebene</a:t>
            </a:r>
          </a:p>
        </p:txBody>
      </p:sp>
    </p:spTree>
    <p:extLst>
      <p:ext uri="{BB962C8B-B14F-4D97-AF65-F5344CB8AC3E}">
        <p14:creationId xmlns:p14="http://schemas.microsoft.com/office/powerpoint/2010/main" val="2325704136"/>
      </p:ext>
    </p:extLst>
  </p:cSld>
  <p:clrMapOvr>
    <a:masterClrMapping/>
  </p:clrMapOvr>
  <p:extLst>
    <p:ext uri="{DCECCB84-F9BA-43D5-87BE-67443E8EF086}">
      <p15:sldGuideLst xmlns:p15="http://schemas.microsoft.com/office/powerpoint/2012/main">
        <p15:guide id="1" pos="1292" userDrawn="1">
          <p15:clr>
            <a:srgbClr val="FBAE40"/>
          </p15:clr>
        </p15:guide>
        <p15:guide id="2" pos="4468" userDrawn="1">
          <p15:clr>
            <a:srgbClr val="FBAE40"/>
          </p15:clr>
        </p15:guide>
        <p15:guide id="3" orient="horz" pos="388" userDrawn="1">
          <p15:clr>
            <a:srgbClr val="FBAE40"/>
          </p15:clr>
        </p15:guide>
        <p15:guide id="4" orient="horz" pos="3225"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Bilder">
    <p:spTree>
      <p:nvGrpSpPr>
        <p:cNvPr id="1" name=""/>
        <p:cNvGrpSpPr/>
        <p:nvPr/>
      </p:nvGrpSpPr>
      <p:grpSpPr>
        <a:xfrm>
          <a:off x="0" y="0"/>
          <a:ext cx="0" cy="0"/>
          <a:chOff x="0" y="0"/>
          <a:chExt cx="0" cy="0"/>
        </a:xfrm>
      </p:grpSpPr>
      <p:sp>
        <p:nvSpPr>
          <p:cNvPr id="7" name="Bildplatzhalter 6">
            <a:extLst>
              <a:ext uri="{FF2B5EF4-FFF2-40B4-BE49-F238E27FC236}">
                <a16:creationId xmlns:a16="http://schemas.microsoft.com/office/drawing/2014/main" id="{EC3A98A1-0379-4B57-A126-017C70E1949C}"/>
              </a:ext>
            </a:extLst>
          </p:cNvPr>
          <p:cNvSpPr>
            <a:spLocks noGrp="1"/>
          </p:cNvSpPr>
          <p:nvPr>
            <p:ph type="pic" sz="quarter" idx="10"/>
          </p:nvPr>
        </p:nvSpPr>
        <p:spPr>
          <a:xfrm>
            <a:off x="468000" y="624000"/>
            <a:ext cx="3960000" cy="3528000"/>
          </a:xfrm>
        </p:spPr>
        <p:txBody>
          <a:bodyPr anchor="ctr"/>
          <a:lstStyle>
            <a:lvl1pPr algn="ctr">
              <a:defRPr/>
            </a:lvl1pPr>
          </a:lstStyle>
          <a:p>
            <a:r>
              <a:rPr lang="de-DE"/>
              <a:t>Bild durch Klicken auf Symbol hinzufügen</a:t>
            </a:r>
          </a:p>
        </p:txBody>
      </p:sp>
      <p:sp>
        <p:nvSpPr>
          <p:cNvPr id="3" name="Fußzeilenplatzhalter 2">
            <a:extLst>
              <a:ext uri="{FF2B5EF4-FFF2-40B4-BE49-F238E27FC236}">
                <a16:creationId xmlns:a16="http://schemas.microsoft.com/office/drawing/2014/main" id="{E97D7879-BA70-4DD0-99E9-74C1A1FA34B5}"/>
              </a:ext>
            </a:extLst>
          </p:cNvPr>
          <p:cNvSpPr>
            <a:spLocks noGrp="1"/>
          </p:cNvSpPr>
          <p:nvPr>
            <p:ph type="ftr" sz="quarter" idx="12"/>
          </p:nvPr>
        </p:nvSpPr>
        <p:spPr/>
        <p:txBody>
          <a:bodyPr/>
          <a:lstStyle/>
          <a:p>
            <a:r>
              <a:rPr lang="de-DE"/>
              <a:t>IMU-Treffen, 23.09.2024 - Runder Tisch Inklusion &amp; mehr</a:t>
            </a:r>
            <a:endParaRPr lang="de-DE" dirty="0"/>
          </a:p>
        </p:txBody>
      </p:sp>
      <p:sp>
        <p:nvSpPr>
          <p:cNvPr id="4" name="Foliennummernplatzhalter 3">
            <a:extLst>
              <a:ext uri="{FF2B5EF4-FFF2-40B4-BE49-F238E27FC236}">
                <a16:creationId xmlns:a16="http://schemas.microsoft.com/office/drawing/2014/main" id="{EB422CC4-3EFE-4A06-B194-FAB2C24ECED1}"/>
              </a:ext>
            </a:extLst>
          </p:cNvPr>
          <p:cNvSpPr>
            <a:spLocks noGrp="1"/>
          </p:cNvSpPr>
          <p:nvPr>
            <p:ph type="sldNum" sz="quarter" idx="13"/>
          </p:nvPr>
        </p:nvSpPr>
        <p:spPr/>
        <p:txBody>
          <a:bodyPr/>
          <a:lstStyle/>
          <a:p>
            <a:fld id="{6C8FC03C-C266-4645-ABC5-645062898383}" type="slidenum">
              <a:rPr lang="de-DE" smtClean="0"/>
              <a:pPr/>
              <a:t>‹Nr.›</a:t>
            </a:fld>
            <a:r>
              <a:rPr lang="de-DE"/>
              <a:t> </a:t>
            </a:r>
            <a:endParaRPr lang="de-DE" dirty="0"/>
          </a:p>
        </p:txBody>
      </p:sp>
      <p:sp>
        <p:nvSpPr>
          <p:cNvPr id="6" name="Textplatzhalter 5">
            <a:extLst>
              <a:ext uri="{FF2B5EF4-FFF2-40B4-BE49-F238E27FC236}">
                <a16:creationId xmlns:a16="http://schemas.microsoft.com/office/drawing/2014/main" id="{6DC3B07E-B021-4B5C-9450-33EDD5844452}"/>
              </a:ext>
            </a:extLst>
          </p:cNvPr>
          <p:cNvSpPr>
            <a:spLocks noGrp="1"/>
          </p:cNvSpPr>
          <p:nvPr>
            <p:ph type="body" sz="quarter" idx="14" hasCustomPrompt="1"/>
          </p:nvPr>
        </p:nvSpPr>
        <p:spPr>
          <a:xfrm>
            <a:off x="468000" y="4320000"/>
            <a:ext cx="3960000" cy="1392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a:t>
            </a:r>
            <a:r>
              <a:rPr lang="de-DE" dirty="0" err="1"/>
              <a:t>Bildunterzeile</a:t>
            </a:r>
            <a:r>
              <a:rPr lang="de-DE" dirty="0"/>
              <a:t> // für weitere Ebenen (Text)  &gt;&gt; Menü &gt; Start &gt; Absatz &gt; Listenebene erhöhen </a:t>
            </a:r>
          </a:p>
          <a:p>
            <a:pPr lvl="1"/>
            <a:r>
              <a:rPr lang="de-DE" dirty="0"/>
              <a:t>Zweite Ebene</a:t>
            </a:r>
          </a:p>
        </p:txBody>
      </p:sp>
      <p:sp>
        <p:nvSpPr>
          <p:cNvPr id="8" name="Bildplatzhalter 6">
            <a:extLst>
              <a:ext uri="{FF2B5EF4-FFF2-40B4-BE49-F238E27FC236}">
                <a16:creationId xmlns:a16="http://schemas.microsoft.com/office/drawing/2014/main" id="{CFABEA7C-7103-4FAC-AAB1-B8FF06848676}"/>
              </a:ext>
            </a:extLst>
          </p:cNvPr>
          <p:cNvSpPr>
            <a:spLocks noGrp="1"/>
          </p:cNvSpPr>
          <p:nvPr>
            <p:ph type="pic" sz="quarter" idx="15"/>
          </p:nvPr>
        </p:nvSpPr>
        <p:spPr>
          <a:xfrm>
            <a:off x="4680000" y="624000"/>
            <a:ext cx="3960000" cy="3528000"/>
          </a:xfrm>
        </p:spPr>
        <p:txBody>
          <a:bodyPr anchor="ctr"/>
          <a:lstStyle>
            <a:lvl1pPr algn="ctr">
              <a:defRPr/>
            </a:lvl1pPr>
          </a:lstStyle>
          <a:p>
            <a:r>
              <a:rPr lang="de-DE"/>
              <a:t>Bild durch Klicken auf Symbol hinzufügen</a:t>
            </a:r>
          </a:p>
        </p:txBody>
      </p:sp>
      <p:sp>
        <p:nvSpPr>
          <p:cNvPr id="9" name="Textplatzhalter 5">
            <a:extLst>
              <a:ext uri="{FF2B5EF4-FFF2-40B4-BE49-F238E27FC236}">
                <a16:creationId xmlns:a16="http://schemas.microsoft.com/office/drawing/2014/main" id="{9CA26BD8-E4CD-4A9F-ACC0-895F1FD2744F}"/>
              </a:ext>
            </a:extLst>
          </p:cNvPr>
          <p:cNvSpPr>
            <a:spLocks noGrp="1"/>
          </p:cNvSpPr>
          <p:nvPr>
            <p:ph type="body" sz="quarter" idx="16" hasCustomPrompt="1"/>
          </p:nvPr>
        </p:nvSpPr>
        <p:spPr>
          <a:xfrm>
            <a:off x="4680000" y="4320000"/>
            <a:ext cx="3960000" cy="1392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a:t>
            </a:r>
            <a:r>
              <a:rPr lang="de-DE" dirty="0" err="1"/>
              <a:t>Bildunterzeile</a:t>
            </a:r>
            <a:r>
              <a:rPr lang="de-DE" dirty="0"/>
              <a:t> // für weitere Ebenen (Text)  &gt;&gt; Menü &gt; Start &gt; Absatz &gt; Listenebene erhöhen</a:t>
            </a:r>
          </a:p>
          <a:p>
            <a:pPr lvl="1"/>
            <a:r>
              <a:rPr lang="de-DE" dirty="0"/>
              <a:t>Zweite Ebene</a:t>
            </a:r>
          </a:p>
        </p:txBody>
      </p:sp>
    </p:spTree>
    <p:extLst>
      <p:ext uri="{BB962C8B-B14F-4D97-AF65-F5344CB8AC3E}">
        <p14:creationId xmlns:p14="http://schemas.microsoft.com/office/powerpoint/2010/main" val="622643563"/>
      </p:ext>
    </p:extLst>
  </p:cSld>
  <p:clrMapOvr>
    <a:masterClrMapping/>
  </p:clrMapOvr>
  <p:extLst>
    <p:ext uri="{DCECCB84-F9BA-43D5-87BE-67443E8EF086}">
      <p15:sldGuideLst xmlns:p15="http://schemas.microsoft.com/office/powerpoint/2012/main">
        <p15:guide id="1" pos="2945" userDrawn="1">
          <p15:clr>
            <a:srgbClr val="FBAE40"/>
          </p15:clr>
        </p15:guide>
        <p15:guide id="2" pos="5443" userDrawn="1">
          <p15:clr>
            <a:srgbClr val="FBAE40"/>
          </p15:clr>
        </p15:guide>
        <p15:guide id="3" orient="horz" pos="388" userDrawn="1">
          <p15:clr>
            <a:srgbClr val="FBAE40"/>
          </p15:clr>
        </p15:guide>
        <p15:guide id="4" orient="horz" pos="2617" userDrawn="1">
          <p15:clr>
            <a:srgbClr val="FBAE40"/>
          </p15:clr>
        </p15:guide>
        <p15:guide id="5" pos="279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Bilder inkl. Headline">
    <p:spTree>
      <p:nvGrpSpPr>
        <p:cNvPr id="1" name=""/>
        <p:cNvGrpSpPr/>
        <p:nvPr/>
      </p:nvGrpSpPr>
      <p:grpSpPr>
        <a:xfrm>
          <a:off x="0" y="0"/>
          <a:ext cx="0" cy="0"/>
          <a:chOff x="0" y="0"/>
          <a:chExt cx="0" cy="0"/>
        </a:xfrm>
      </p:grpSpPr>
      <p:sp>
        <p:nvSpPr>
          <p:cNvPr id="7" name="Bildplatzhalter 6">
            <a:extLst>
              <a:ext uri="{FF2B5EF4-FFF2-40B4-BE49-F238E27FC236}">
                <a16:creationId xmlns:a16="http://schemas.microsoft.com/office/drawing/2014/main" id="{EC3A98A1-0379-4B57-A126-017C70E1949C}"/>
              </a:ext>
            </a:extLst>
          </p:cNvPr>
          <p:cNvSpPr>
            <a:spLocks noGrp="1"/>
          </p:cNvSpPr>
          <p:nvPr>
            <p:ph type="pic" sz="quarter" idx="10"/>
          </p:nvPr>
        </p:nvSpPr>
        <p:spPr>
          <a:xfrm>
            <a:off x="468000" y="1272000"/>
            <a:ext cx="3960000" cy="3528000"/>
          </a:xfrm>
        </p:spPr>
        <p:txBody>
          <a:bodyPr anchor="ctr"/>
          <a:lstStyle>
            <a:lvl1pPr algn="ctr">
              <a:defRPr/>
            </a:lvl1pPr>
          </a:lstStyle>
          <a:p>
            <a:r>
              <a:rPr lang="de-DE"/>
              <a:t>Bild durch Klicken auf Symbol hinzufügen</a:t>
            </a:r>
          </a:p>
        </p:txBody>
      </p:sp>
      <p:sp>
        <p:nvSpPr>
          <p:cNvPr id="3" name="Fußzeilenplatzhalter 2">
            <a:extLst>
              <a:ext uri="{FF2B5EF4-FFF2-40B4-BE49-F238E27FC236}">
                <a16:creationId xmlns:a16="http://schemas.microsoft.com/office/drawing/2014/main" id="{E97D7879-BA70-4DD0-99E9-74C1A1FA34B5}"/>
              </a:ext>
            </a:extLst>
          </p:cNvPr>
          <p:cNvSpPr>
            <a:spLocks noGrp="1"/>
          </p:cNvSpPr>
          <p:nvPr>
            <p:ph type="ftr" sz="quarter" idx="12"/>
          </p:nvPr>
        </p:nvSpPr>
        <p:spPr/>
        <p:txBody>
          <a:bodyPr/>
          <a:lstStyle/>
          <a:p>
            <a:r>
              <a:rPr lang="de-DE"/>
              <a:t>IMU-Treffen, 23.09.2024 - Runder Tisch Inklusion &amp; mehr</a:t>
            </a:r>
            <a:endParaRPr lang="de-DE" dirty="0"/>
          </a:p>
        </p:txBody>
      </p:sp>
      <p:sp>
        <p:nvSpPr>
          <p:cNvPr id="4" name="Foliennummernplatzhalter 3">
            <a:extLst>
              <a:ext uri="{FF2B5EF4-FFF2-40B4-BE49-F238E27FC236}">
                <a16:creationId xmlns:a16="http://schemas.microsoft.com/office/drawing/2014/main" id="{EB422CC4-3EFE-4A06-B194-FAB2C24ECED1}"/>
              </a:ext>
            </a:extLst>
          </p:cNvPr>
          <p:cNvSpPr>
            <a:spLocks noGrp="1"/>
          </p:cNvSpPr>
          <p:nvPr>
            <p:ph type="sldNum" sz="quarter" idx="13"/>
          </p:nvPr>
        </p:nvSpPr>
        <p:spPr/>
        <p:txBody>
          <a:bodyPr/>
          <a:lstStyle/>
          <a:p>
            <a:fld id="{6C8FC03C-C266-4645-ABC5-645062898383}" type="slidenum">
              <a:rPr lang="de-DE" smtClean="0"/>
              <a:pPr/>
              <a:t>‹Nr.›</a:t>
            </a:fld>
            <a:r>
              <a:rPr lang="de-DE"/>
              <a:t> </a:t>
            </a:r>
            <a:endParaRPr lang="de-DE" dirty="0"/>
          </a:p>
        </p:txBody>
      </p:sp>
      <p:sp>
        <p:nvSpPr>
          <p:cNvPr id="6" name="Textplatzhalter 5">
            <a:extLst>
              <a:ext uri="{FF2B5EF4-FFF2-40B4-BE49-F238E27FC236}">
                <a16:creationId xmlns:a16="http://schemas.microsoft.com/office/drawing/2014/main" id="{6DC3B07E-B021-4B5C-9450-33EDD5844452}"/>
              </a:ext>
            </a:extLst>
          </p:cNvPr>
          <p:cNvSpPr>
            <a:spLocks noGrp="1"/>
          </p:cNvSpPr>
          <p:nvPr>
            <p:ph type="body" sz="quarter" idx="14" hasCustomPrompt="1"/>
          </p:nvPr>
        </p:nvSpPr>
        <p:spPr>
          <a:xfrm>
            <a:off x="468000" y="4944000"/>
            <a:ext cx="3960000" cy="768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 für weitere Ebenen (Text)  &gt;&gt; Menü &gt; Start &gt; Absatz &gt; Listenebene erhöhen </a:t>
            </a:r>
          </a:p>
          <a:p>
            <a:pPr lvl="1"/>
            <a:r>
              <a:rPr lang="de-DE" dirty="0"/>
              <a:t>Zweite Ebene</a:t>
            </a:r>
          </a:p>
        </p:txBody>
      </p:sp>
      <p:sp>
        <p:nvSpPr>
          <p:cNvPr id="8" name="Bildplatzhalter 6">
            <a:extLst>
              <a:ext uri="{FF2B5EF4-FFF2-40B4-BE49-F238E27FC236}">
                <a16:creationId xmlns:a16="http://schemas.microsoft.com/office/drawing/2014/main" id="{CFABEA7C-7103-4FAC-AAB1-B8FF06848676}"/>
              </a:ext>
            </a:extLst>
          </p:cNvPr>
          <p:cNvSpPr>
            <a:spLocks noGrp="1"/>
          </p:cNvSpPr>
          <p:nvPr>
            <p:ph type="pic" sz="quarter" idx="15"/>
          </p:nvPr>
        </p:nvSpPr>
        <p:spPr>
          <a:xfrm>
            <a:off x="4680000" y="1272000"/>
            <a:ext cx="3960000" cy="3528000"/>
          </a:xfrm>
        </p:spPr>
        <p:txBody>
          <a:bodyPr anchor="ctr"/>
          <a:lstStyle>
            <a:lvl1pPr algn="ctr">
              <a:defRPr/>
            </a:lvl1pPr>
          </a:lstStyle>
          <a:p>
            <a:r>
              <a:rPr lang="de-DE"/>
              <a:t>Bild durch Klicken auf Symbol hinzufügen</a:t>
            </a:r>
          </a:p>
        </p:txBody>
      </p:sp>
      <p:sp>
        <p:nvSpPr>
          <p:cNvPr id="9" name="Textplatzhalter 5">
            <a:extLst>
              <a:ext uri="{FF2B5EF4-FFF2-40B4-BE49-F238E27FC236}">
                <a16:creationId xmlns:a16="http://schemas.microsoft.com/office/drawing/2014/main" id="{9CA26BD8-E4CD-4A9F-ACC0-895F1FD2744F}"/>
              </a:ext>
            </a:extLst>
          </p:cNvPr>
          <p:cNvSpPr>
            <a:spLocks noGrp="1"/>
          </p:cNvSpPr>
          <p:nvPr>
            <p:ph type="body" sz="quarter" idx="16" hasCustomPrompt="1"/>
          </p:nvPr>
        </p:nvSpPr>
        <p:spPr>
          <a:xfrm>
            <a:off x="4680000" y="4944000"/>
            <a:ext cx="3960000" cy="768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 für weitere Ebenen (Text)  &gt;&gt; Menü &gt; Start &gt; Absatz &gt; Listenebene erhöhen </a:t>
            </a:r>
          </a:p>
          <a:p>
            <a:pPr lvl="1"/>
            <a:r>
              <a:rPr lang="de-DE" dirty="0"/>
              <a:t>Zweite Ebene</a:t>
            </a:r>
          </a:p>
        </p:txBody>
      </p:sp>
      <p:sp>
        <p:nvSpPr>
          <p:cNvPr id="2" name="Titel 1">
            <a:extLst>
              <a:ext uri="{FF2B5EF4-FFF2-40B4-BE49-F238E27FC236}">
                <a16:creationId xmlns:a16="http://schemas.microsoft.com/office/drawing/2014/main" id="{F0B3784F-BC20-4A45-986C-728B00F5961B}"/>
              </a:ext>
            </a:extLst>
          </p:cNvPr>
          <p:cNvSpPr>
            <a:spLocks noGrp="1"/>
          </p:cNvSpPr>
          <p:nvPr>
            <p:ph type="title" hasCustomPrompt="1"/>
          </p:nvPr>
        </p:nvSpPr>
        <p:spPr/>
        <p:txBody>
          <a:bodyPr/>
          <a:lstStyle>
            <a:lvl1pPr>
              <a:defRPr/>
            </a:lvl1pPr>
          </a:lstStyle>
          <a:p>
            <a:r>
              <a:rPr lang="de-DE" dirty="0"/>
              <a:t>KAPITEL | CHART-HEADLINE</a:t>
            </a:r>
          </a:p>
        </p:txBody>
      </p:sp>
    </p:spTree>
    <p:extLst>
      <p:ext uri="{BB962C8B-B14F-4D97-AF65-F5344CB8AC3E}">
        <p14:creationId xmlns:p14="http://schemas.microsoft.com/office/powerpoint/2010/main" val="4262250718"/>
      </p:ext>
    </p:extLst>
  </p:cSld>
  <p:clrMapOvr>
    <a:masterClrMapping/>
  </p:clrMapOvr>
  <p:extLst>
    <p:ext uri="{DCECCB84-F9BA-43D5-87BE-67443E8EF086}">
      <p15:sldGuideLst xmlns:p15="http://schemas.microsoft.com/office/powerpoint/2012/main">
        <p15:guide id="1" pos="2945" userDrawn="1">
          <p15:clr>
            <a:srgbClr val="FBAE40"/>
          </p15:clr>
        </p15:guide>
        <p15:guide id="3" orient="horz" pos="795" userDrawn="1">
          <p15:clr>
            <a:srgbClr val="FBAE40"/>
          </p15:clr>
        </p15:guide>
        <p15:guide id="4" orient="horz" pos="3025" userDrawn="1">
          <p15:clr>
            <a:srgbClr val="FBAE40"/>
          </p15:clr>
        </p15:guide>
        <p15:guide id="5" pos="2790" userDrawn="1">
          <p15:clr>
            <a:srgbClr val="FBAE40"/>
          </p15:clr>
        </p15:guide>
        <p15:guide id="6" pos="5444"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userDrawn="1">
            <p:ph type="title"/>
          </p:nvPr>
        </p:nvSpPr>
        <p:spPr>
          <a:xfrm>
            <a:off x="468000" y="528000"/>
            <a:ext cx="7560000" cy="624000"/>
          </a:xfrm>
          <a:prstGeom prst="rect">
            <a:avLst/>
          </a:prstGeom>
        </p:spPr>
        <p:txBody>
          <a:bodyPr vert="horz" lIns="0" tIns="0" rIns="0" bIns="0" rtlCol="0" anchor="t" anchorCtr="0">
            <a:noAutofit/>
          </a:bodyPr>
          <a:lstStyle/>
          <a:p>
            <a:r>
              <a:rPr lang="de-DE" dirty="0"/>
              <a:t>KAPITEL | CHART-HEADLINE</a:t>
            </a:r>
          </a:p>
        </p:txBody>
      </p:sp>
      <p:sp>
        <p:nvSpPr>
          <p:cNvPr id="3" name="Textplatzhalter 2"/>
          <p:cNvSpPr>
            <a:spLocks noGrp="1"/>
          </p:cNvSpPr>
          <p:nvPr userDrawn="1">
            <p:ph type="body" idx="1"/>
          </p:nvPr>
        </p:nvSpPr>
        <p:spPr>
          <a:xfrm>
            <a:off x="468000" y="1224000"/>
            <a:ext cx="7560000" cy="4488000"/>
          </a:xfrm>
          <a:prstGeom prst="rect">
            <a:avLst/>
          </a:prstGeom>
        </p:spPr>
        <p:txBody>
          <a:bodyPr vert="horz" lIns="0" tIns="0" rIns="0" bIns="0" rtlCol="0" anchor="t" anchorCtr="0">
            <a:noAutofit/>
          </a:bodyPr>
          <a:lstStyle/>
          <a:p>
            <a:pPr lvl="0"/>
            <a:r>
              <a:rPr lang="de-DE" dirty="0" err="1"/>
              <a:t>Subline</a:t>
            </a:r>
            <a:r>
              <a:rPr lang="de-DE" dirty="0"/>
              <a:t> auf erster Ebene // für weitere Ebenen (Text und Aufzählungen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4" name="Datumsplatzhalter 3"/>
          <p:cNvSpPr>
            <a:spLocks noGrp="1"/>
          </p:cNvSpPr>
          <p:nvPr userDrawn="1">
            <p:ph type="dt" sz="half" idx="2"/>
          </p:nvPr>
        </p:nvSpPr>
        <p:spPr>
          <a:xfrm>
            <a:off x="360000" y="7365485"/>
            <a:ext cx="4284008" cy="239979"/>
          </a:xfrm>
          <a:prstGeom prst="rect">
            <a:avLst/>
          </a:prstGeom>
        </p:spPr>
        <p:txBody>
          <a:bodyPr vert="horz" lIns="0" tIns="0" rIns="0" bIns="0" rtlCol="0" anchor="ctr" anchorCtr="0">
            <a:noAutofit/>
          </a:bodyPr>
          <a:lstStyle>
            <a:lvl1pPr marL="0" indent="0" algn="l">
              <a:lnSpc>
                <a:spcPct val="100000"/>
              </a:lnSpc>
              <a:spcBef>
                <a:spcPts val="0"/>
              </a:spcBef>
              <a:buFont typeface="Arial" panose="020B0604020202020204" pitchFamily="34" charset="0"/>
              <a:buNone/>
              <a:defRPr sz="900" baseline="0">
                <a:solidFill>
                  <a:schemeClr val="tx2"/>
                </a:solidFill>
                <a:latin typeface="+mn-lt"/>
              </a:defRPr>
            </a:lvl1pPr>
            <a:lvl2pPr marL="0" indent="0" algn="l">
              <a:lnSpc>
                <a:spcPct val="100000"/>
              </a:lnSpc>
              <a:spcBef>
                <a:spcPts val="0"/>
              </a:spcBef>
              <a:defRPr sz="1200" baseline="0">
                <a:latin typeface="+mn-lt"/>
              </a:defRPr>
            </a:lvl2pPr>
            <a:lvl3pPr marL="0" indent="0" algn="l">
              <a:lnSpc>
                <a:spcPct val="100000"/>
              </a:lnSpc>
              <a:spcBef>
                <a:spcPts val="0"/>
              </a:spcBef>
              <a:defRPr sz="1200" baseline="0">
                <a:latin typeface="+mn-lt"/>
              </a:defRPr>
            </a:lvl3pPr>
            <a:lvl4pPr marL="0" indent="0" algn="l">
              <a:lnSpc>
                <a:spcPct val="100000"/>
              </a:lnSpc>
              <a:spcBef>
                <a:spcPts val="0"/>
              </a:spcBef>
              <a:defRPr sz="1200" baseline="0">
                <a:latin typeface="+mn-lt"/>
              </a:defRPr>
            </a:lvl4pPr>
            <a:lvl5pPr marL="0" indent="0" algn="l">
              <a:lnSpc>
                <a:spcPct val="100000"/>
              </a:lnSpc>
              <a:spcBef>
                <a:spcPts val="0"/>
              </a:spcBef>
              <a:defRPr sz="1200" baseline="0">
                <a:latin typeface="+mn-lt"/>
              </a:defRPr>
            </a:lvl5pPr>
            <a:lvl6pPr marL="0" indent="0" algn="l">
              <a:lnSpc>
                <a:spcPct val="100000"/>
              </a:lnSpc>
              <a:spcBef>
                <a:spcPts val="0"/>
              </a:spcBef>
              <a:defRPr sz="1200" baseline="0">
                <a:latin typeface="+mn-lt"/>
              </a:defRPr>
            </a:lvl6pPr>
            <a:lvl7pPr marL="0" indent="0" algn="l">
              <a:lnSpc>
                <a:spcPct val="100000"/>
              </a:lnSpc>
              <a:spcBef>
                <a:spcPts val="0"/>
              </a:spcBef>
              <a:defRPr sz="1200" baseline="0">
                <a:latin typeface="+mn-lt"/>
              </a:defRPr>
            </a:lvl7pPr>
            <a:lvl8pPr marL="0" indent="0" algn="l">
              <a:lnSpc>
                <a:spcPct val="100000"/>
              </a:lnSpc>
              <a:spcBef>
                <a:spcPts val="0"/>
              </a:spcBef>
              <a:defRPr sz="1200" baseline="0">
                <a:latin typeface="+mn-lt"/>
              </a:defRPr>
            </a:lvl8pPr>
            <a:lvl9pPr marL="0" indent="0" algn="l">
              <a:lnSpc>
                <a:spcPct val="100000"/>
              </a:lnSpc>
              <a:spcBef>
                <a:spcPts val="0"/>
              </a:spcBef>
              <a:defRPr sz="1200" baseline="0">
                <a:latin typeface="+mn-lt"/>
              </a:defRPr>
            </a:lvl9pPr>
          </a:lstStyle>
          <a:p>
            <a:endParaRPr lang="de-DE" dirty="0"/>
          </a:p>
        </p:txBody>
      </p:sp>
      <p:sp>
        <p:nvSpPr>
          <p:cNvPr id="5" name="Fußzeilenplatzhalter 4"/>
          <p:cNvSpPr>
            <a:spLocks noGrp="1"/>
          </p:cNvSpPr>
          <p:nvPr userDrawn="1">
            <p:ph type="ftr" sz="quarter" idx="3"/>
          </p:nvPr>
        </p:nvSpPr>
        <p:spPr>
          <a:xfrm>
            <a:off x="720000" y="6425640"/>
            <a:ext cx="6300000" cy="144000"/>
          </a:xfrm>
          <a:prstGeom prst="rect">
            <a:avLst/>
          </a:prstGeom>
        </p:spPr>
        <p:txBody>
          <a:bodyPr vert="horz" lIns="0" tIns="0" rIns="0" bIns="0" rtlCol="0" anchor="ctr" anchorCtr="0">
            <a:noAutofit/>
          </a:bodyPr>
          <a:lstStyle>
            <a:lvl1pPr marL="0" indent="0" algn="l">
              <a:lnSpc>
                <a:spcPct val="100000"/>
              </a:lnSpc>
              <a:spcBef>
                <a:spcPts val="0"/>
              </a:spcBef>
              <a:buFont typeface="Arial" panose="020B0604020202020204" pitchFamily="34" charset="0"/>
              <a:buNone/>
              <a:defRPr sz="900" baseline="0">
                <a:solidFill>
                  <a:schemeClr val="tx2"/>
                </a:solidFill>
                <a:latin typeface="+mn-lt"/>
              </a:defRPr>
            </a:lvl1pPr>
            <a:lvl2pPr marL="0" indent="0" algn="l">
              <a:lnSpc>
                <a:spcPct val="100000"/>
              </a:lnSpc>
              <a:spcBef>
                <a:spcPts val="0"/>
              </a:spcBef>
              <a:defRPr sz="1200" baseline="0">
                <a:latin typeface="+mn-lt"/>
              </a:defRPr>
            </a:lvl2pPr>
            <a:lvl3pPr marL="0" indent="0" algn="l">
              <a:lnSpc>
                <a:spcPct val="100000"/>
              </a:lnSpc>
              <a:spcBef>
                <a:spcPts val="0"/>
              </a:spcBef>
              <a:defRPr sz="1200" baseline="0">
                <a:latin typeface="+mn-lt"/>
              </a:defRPr>
            </a:lvl3pPr>
            <a:lvl4pPr marL="0" indent="0" algn="l">
              <a:lnSpc>
                <a:spcPct val="100000"/>
              </a:lnSpc>
              <a:spcBef>
                <a:spcPts val="0"/>
              </a:spcBef>
              <a:defRPr sz="1200" baseline="0">
                <a:latin typeface="+mn-lt"/>
              </a:defRPr>
            </a:lvl4pPr>
            <a:lvl5pPr marL="0" indent="0" algn="l">
              <a:lnSpc>
                <a:spcPct val="100000"/>
              </a:lnSpc>
              <a:spcBef>
                <a:spcPts val="0"/>
              </a:spcBef>
              <a:defRPr sz="1200" baseline="0">
                <a:latin typeface="+mn-lt"/>
              </a:defRPr>
            </a:lvl5pPr>
            <a:lvl6pPr marL="0" indent="0" algn="l">
              <a:lnSpc>
                <a:spcPct val="100000"/>
              </a:lnSpc>
              <a:spcBef>
                <a:spcPts val="0"/>
              </a:spcBef>
              <a:defRPr sz="1200" baseline="0">
                <a:latin typeface="+mn-lt"/>
              </a:defRPr>
            </a:lvl6pPr>
            <a:lvl7pPr marL="0" indent="0" algn="l">
              <a:lnSpc>
                <a:spcPct val="100000"/>
              </a:lnSpc>
              <a:spcBef>
                <a:spcPts val="0"/>
              </a:spcBef>
              <a:defRPr sz="1200" baseline="0">
                <a:latin typeface="+mn-lt"/>
              </a:defRPr>
            </a:lvl7pPr>
            <a:lvl8pPr marL="0" indent="0" algn="l">
              <a:lnSpc>
                <a:spcPct val="100000"/>
              </a:lnSpc>
              <a:spcBef>
                <a:spcPts val="0"/>
              </a:spcBef>
              <a:defRPr sz="1200" baseline="0">
                <a:latin typeface="+mn-lt"/>
              </a:defRPr>
            </a:lvl8pPr>
            <a:lvl9pPr marL="0" indent="0" algn="l">
              <a:lnSpc>
                <a:spcPct val="100000"/>
              </a:lnSpc>
              <a:spcBef>
                <a:spcPts val="0"/>
              </a:spcBef>
              <a:defRPr sz="1200" baseline="0">
                <a:latin typeface="+mn-lt"/>
              </a:defRPr>
            </a:lvl9pPr>
          </a:lstStyle>
          <a:p>
            <a:r>
              <a:rPr lang="de-DE"/>
              <a:t>IMU-Treffen, 23.09.2024 - Runder Tisch Inklusion &amp; mehr</a:t>
            </a:r>
            <a:endParaRPr lang="de-DE" dirty="0"/>
          </a:p>
        </p:txBody>
      </p:sp>
      <p:sp>
        <p:nvSpPr>
          <p:cNvPr id="6" name="Foliennummernplatzhalter 5"/>
          <p:cNvSpPr>
            <a:spLocks noGrp="1"/>
          </p:cNvSpPr>
          <p:nvPr userDrawn="1">
            <p:ph type="sldNum" sz="quarter" idx="4"/>
          </p:nvPr>
        </p:nvSpPr>
        <p:spPr>
          <a:xfrm>
            <a:off x="324000" y="6425640"/>
            <a:ext cx="252000" cy="144000"/>
          </a:xfrm>
          <a:prstGeom prst="rect">
            <a:avLst/>
          </a:prstGeom>
        </p:spPr>
        <p:txBody>
          <a:bodyPr vert="horz" lIns="0" tIns="0" rIns="0" bIns="0" rtlCol="0" anchor="ctr" anchorCtr="0">
            <a:noAutofit/>
          </a:bodyPr>
          <a:lstStyle>
            <a:lvl1pPr marL="0" indent="0" algn="l">
              <a:lnSpc>
                <a:spcPct val="100000"/>
              </a:lnSpc>
              <a:spcBef>
                <a:spcPts val="0"/>
              </a:spcBef>
              <a:buFont typeface="Arial" panose="020B0604020202020204" pitchFamily="34" charset="0"/>
              <a:buNone/>
              <a:defRPr sz="900" baseline="0">
                <a:solidFill>
                  <a:schemeClr val="tx2"/>
                </a:solidFill>
                <a:latin typeface="+mn-lt"/>
              </a:defRPr>
            </a:lvl1pPr>
            <a:lvl2pPr marL="0" indent="0" algn="l">
              <a:lnSpc>
                <a:spcPct val="100000"/>
              </a:lnSpc>
              <a:spcBef>
                <a:spcPts val="0"/>
              </a:spcBef>
              <a:defRPr sz="1200" baseline="0">
                <a:latin typeface="+mn-lt"/>
              </a:defRPr>
            </a:lvl2pPr>
            <a:lvl3pPr marL="0" indent="0" algn="l">
              <a:lnSpc>
                <a:spcPct val="100000"/>
              </a:lnSpc>
              <a:spcBef>
                <a:spcPts val="0"/>
              </a:spcBef>
              <a:defRPr sz="1200" baseline="0">
                <a:latin typeface="+mn-lt"/>
              </a:defRPr>
            </a:lvl3pPr>
            <a:lvl4pPr marL="0" indent="0" algn="l">
              <a:lnSpc>
                <a:spcPct val="100000"/>
              </a:lnSpc>
              <a:spcBef>
                <a:spcPts val="0"/>
              </a:spcBef>
              <a:defRPr sz="1200" baseline="0">
                <a:latin typeface="+mn-lt"/>
              </a:defRPr>
            </a:lvl4pPr>
            <a:lvl5pPr marL="0" indent="0" algn="l">
              <a:lnSpc>
                <a:spcPct val="100000"/>
              </a:lnSpc>
              <a:spcBef>
                <a:spcPts val="0"/>
              </a:spcBef>
              <a:defRPr sz="1200" baseline="0">
                <a:latin typeface="+mn-lt"/>
              </a:defRPr>
            </a:lvl5pPr>
            <a:lvl6pPr marL="0" indent="0" algn="l">
              <a:lnSpc>
                <a:spcPct val="100000"/>
              </a:lnSpc>
              <a:spcBef>
                <a:spcPts val="0"/>
              </a:spcBef>
              <a:defRPr sz="1200" baseline="0">
                <a:latin typeface="+mn-lt"/>
              </a:defRPr>
            </a:lvl6pPr>
            <a:lvl7pPr marL="0" indent="0" algn="l">
              <a:lnSpc>
                <a:spcPct val="100000"/>
              </a:lnSpc>
              <a:spcBef>
                <a:spcPts val="0"/>
              </a:spcBef>
              <a:defRPr sz="1200" baseline="0">
                <a:latin typeface="+mn-lt"/>
              </a:defRPr>
            </a:lvl7pPr>
            <a:lvl8pPr marL="0" indent="0" algn="l">
              <a:lnSpc>
                <a:spcPct val="100000"/>
              </a:lnSpc>
              <a:spcBef>
                <a:spcPts val="0"/>
              </a:spcBef>
              <a:defRPr sz="1200" baseline="0">
                <a:latin typeface="+mn-lt"/>
              </a:defRPr>
            </a:lvl8pPr>
            <a:lvl9pPr marL="0" indent="0" algn="l">
              <a:lnSpc>
                <a:spcPct val="100000"/>
              </a:lnSpc>
              <a:spcBef>
                <a:spcPts val="0"/>
              </a:spcBef>
              <a:defRPr sz="1200" baseline="0">
                <a:latin typeface="+mn-lt"/>
              </a:defRPr>
            </a:lvl9pPr>
          </a:lstStyle>
          <a:p>
            <a:fld id="{6C8FC03C-C266-4645-ABC5-645062898383}" type="slidenum">
              <a:rPr lang="de-DE" smtClean="0"/>
              <a:pPr/>
              <a:t>‹Nr.›</a:t>
            </a:fld>
            <a:r>
              <a:rPr lang="de-DE" dirty="0"/>
              <a:t> </a:t>
            </a:r>
          </a:p>
        </p:txBody>
      </p:sp>
      <p:grpSp>
        <p:nvGrpSpPr>
          <p:cNvPr id="31" name="Regieanweisungen"/>
          <p:cNvGrpSpPr/>
          <p:nvPr userDrawn="1"/>
        </p:nvGrpSpPr>
        <p:grpSpPr>
          <a:xfrm>
            <a:off x="-2088000" y="-624000"/>
            <a:ext cx="13284000" cy="8111999"/>
            <a:chOff x="-2088000" y="-468000"/>
            <a:chExt cx="13284000" cy="6083999"/>
          </a:xfrm>
        </p:grpSpPr>
        <p:grpSp>
          <p:nvGrpSpPr>
            <p:cNvPr id="29" name="Listenebenen"/>
            <p:cNvGrpSpPr/>
            <p:nvPr userDrawn="1"/>
          </p:nvGrpSpPr>
          <p:grpSpPr>
            <a:xfrm>
              <a:off x="-2088000" y="1368000"/>
              <a:ext cx="1980000" cy="2319874"/>
              <a:chOff x="-2088000" y="1368000"/>
              <a:chExt cx="1980000" cy="2319874"/>
            </a:xfrm>
          </p:grpSpPr>
          <p:sp>
            <p:nvSpPr>
              <p:cNvPr id="12" name="Text // Listenebene erhöhen"/>
              <p:cNvSpPr txBox="1"/>
              <p:nvPr userDrawn="1"/>
            </p:nvSpPr>
            <p:spPr>
              <a:xfrm>
                <a:off x="-2016000" y="2787874"/>
                <a:ext cx="936000" cy="396000"/>
              </a:xfrm>
              <a:prstGeom prst="rect">
                <a:avLst/>
              </a:prstGeom>
              <a:noFill/>
            </p:spPr>
            <p:txBody>
              <a:bodyPr wrap="square" lIns="0" tIns="0" rIns="0" bIns="0" rtlCol="0" anchor="ctr" anchorCtr="0">
                <a:noAutofit/>
              </a:bodyPr>
              <a:lstStyle/>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Listenebene</a:t>
                </a: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erhöhen</a:t>
                </a:r>
              </a:p>
            </p:txBody>
          </p:sp>
          <p:sp>
            <p:nvSpPr>
              <p:cNvPr id="13" name="Text // Listenebene verringern"/>
              <p:cNvSpPr txBox="1"/>
              <p:nvPr userDrawn="1"/>
            </p:nvSpPr>
            <p:spPr>
              <a:xfrm>
                <a:off x="-2016000" y="3291874"/>
                <a:ext cx="936000" cy="396000"/>
              </a:xfrm>
              <a:prstGeom prst="rect">
                <a:avLst/>
              </a:prstGeom>
              <a:noFill/>
            </p:spPr>
            <p:txBody>
              <a:bodyPr wrap="square" lIns="0" tIns="0" rIns="0" bIns="0" rtlCol="0" anchor="ctr" anchorCtr="0">
                <a:noAutofit/>
              </a:bodyPr>
              <a:lstStyle/>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Listenebene</a:t>
                </a: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verringern</a:t>
                </a:r>
              </a:p>
            </p:txBody>
          </p:sp>
          <p:sp>
            <p:nvSpPr>
              <p:cNvPr id="25" name="Listenebenen"/>
              <p:cNvSpPr txBox="1"/>
              <p:nvPr userDrawn="1"/>
            </p:nvSpPr>
            <p:spPr>
              <a:xfrm rot="10800000" flipH="1" flipV="1">
                <a:off x="-2088000" y="1368000"/>
                <a:ext cx="1980000" cy="828000"/>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r" defTabSz="905951"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Listen erstellen</a:t>
                </a: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Wechseln Sie die Textebene</a:t>
                </a: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im Menü über: </a:t>
                </a:r>
                <a:br>
                  <a:rPr lang="de-DE" sz="1200" b="0" baseline="0" dirty="0">
                    <a:solidFill>
                      <a:schemeClr val="tx1"/>
                    </a:solidFill>
                    <a:latin typeface="+mn-lt"/>
                  </a:rPr>
                </a:br>
                <a:r>
                  <a:rPr lang="de-DE" sz="1200" b="1" baseline="0" dirty="0">
                    <a:solidFill>
                      <a:schemeClr val="tx1"/>
                    </a:solidFill>
                    <a:latin typeface="+mn-lt"/>
                  </a:rPr>
                  <a:t>Start &gt; Absatz &gt; Listenebene erhöhen/verringern</a:t>
                </a:r>
              </a:p>
            </p:txBody>
          </p:sp>
          <p:pic>
            <p:nvPicPr>
              <p:cNvPr id="27" name="Bild // Listenebene verringern"/>
              <p:cNvPicPr>
                <a:picLocks noChangeAspect="1"/>
              </p:cNvPicPr>
              <p:nvPr userDrawn="1"/>
            </p:nvPicPr>
            <p:blipFill rotWithShape="1">
              <a:blip r:embed="rId18"/>
              <a:srcRect t="-16667" b="-16667"/>
              <a:stretch/>
            </p:blipFill>
            <p:spPr>
              <a:xfrm>
                <a:off x="-963360" y="3291874"/>
                <a:ext cx="855360" cy="396000"/>
              </a:xfrm>
              <a:prstGeom prst="rect">
                <a:avLst/>
              </a:prstGeom>
            </p:spPr>
          </p:pic>
          <p:pic>
            <p:nvPicPr>
              <p:cNvPr id="28" name="Bild // Listenebene erhöhen"/>
              <p:cNvPicPr>
                <a:picLocks noChangeAspect="1"/>
              </p:cNvPicPr>
              <p:nvPr userDrawn="1"/>
            </p:nvPicPr>
            <p:blipFill rotWithShape="1">
              <a:blip r:embed="rId19"/>
              <a:srcRect t="-16667" b="-16667"/>
              <a:stretch/>
            </p:blipFill>
            <p:spPr>
              <a:xfrm>
                <a:off x="-963360" y="2787874"/>
                <a:ext cx="855360" cy="396000"/>
              </a:xfrm>
              <a:prstGeom prst="rect">
                <a:avLst/>
              </a:prstGeom>
            </p:spPr>
          </p:pic>
        </p:grpSp>
        <p:sp>
          <p:nvSpPr>
            <p:cNvPr id="14" name="Zurücksetzen"/>
            <p:cNvSpPr txBox="1"/>
            <p:nvPr userDrawn="1"/>
          </p:nvSpPr>
          <p:spPr>
            <a:xfrm rot="10800000" flipH="1" flipV="1">
              <a:off x="9252000" y="648000"/>
              <a:ext cx="1944000" cy="612000"/>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indent="0" algn="l">
                <a:lnSpc>
                  <a:spcPct val="100000"/>
                </a:lnSpc>
                <a:spcBef>
                  <a:spcPts val="0"/>
                </a:spcBef>
                <a:spcAft>
                  <a:spcPts val="0"/>
                </a:spcAft>
              </a:pPr>
              <a:r>
                <a:rPr lang="de-DE" sz="1200" b="0" baseline="0" dirty="0">
                  <a:solidFill>
                    <a:schemeClr val="tx1"/>
                  </a:solidFill>
                  <a:latin typeface="+mn-lt"/>
                </a:rPr>
                <a:t>Folie in Ursprungsform </a:t>
              </a:r>
            </a:p>
            <a:p>
              <a:pPr indent="0" algn="l">
                <a:lnSpc>
                  <a:spcPct val="100000"/>
                </a:lnSpc>
                <a:spcBef>
                  <a:spcPts val="0"/>
                </a:spcBef>
                <a:spcAft>
                  <a:spcPts val="0"/>
                </a:spcAft>
              </a:pPr>
              <a:r>
                <a:rPr lang="de-DE" sz="1200" b="0" baseline="0" dirty="0">
                  <a:solidFill>
                    <a:schemeClr val="tx1"/>
                  </a:solidFill>
                  <a:latin typeface="+mn-lt"/>
                </a:rPr>
                <a:t>bringen über Menü:</a:t>
              </a:r>
            </a:p>
            <a:p>
              <a:pPr indent="0" algn="l">
                <a:lnSpc>
                  <a:spcPct val="100000"/>
                </a:lnSpc>
                <a:spcBef>
                  <a:spcPts val="0"/>
                </a:spcBef>
                <a:spcAft>
                  <a:spcPts val="0"/>
                </a:spcAft>
              </a:pPr>
              <a:r>
                <a:rPr lang="de-DE" sz="1200" b="1" baseline="0" dirty="0">
                  <a:solidFill>
                    <a:schemeClr val="tx1"/>
                  </a:solidFill>
                  <a:latin typeface="+mn-lt"/>
                </a:rPr>
                <a:t>Start &gt; Folien &gt; Zurücksetzen</a:t>
              </a:r>
            </a:p>
          </p:txBody>
        </p:sp>
        <p:sp>
          <p:nvSpPr>
            <p:cNvPr id="15" name="Hilfslinien"/>
            <p:cNvSpPr txBox="1"/>
            <p:nvPr userDrawn="1"/>
          </p:nvSpPr>
          <p:spPr>
            <a:xfrm rot="10800000" flipH="1" flipV="1">
              <a:off x="431801" y="-468000"/>
              <a:ext cx="8280400" cy="360000"/>
            </a:xfrm>
            <a:prstGeom prst="rect">
              <a:avLst/>
            </a:prstGeom>
            <a:noFill/>
            <a:ln w="12700">
              <a:noFill/>
            </a:ln>
          </p:spPr>
          <p:txBody>
            <a:bodyPr vert="horz" wrap="square" lIns="0" tIns="0" rIns="0" bIns="0" rtlCol="0" anchor="b"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ctr" defTabSz="1033419"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a:ln>
                    <a:noFill/>
                  </a:ln>
                  <a:solidFill>
                    <a:schemeClr val="tx1"/>
                  </a:solidFill>
                  <a:effectLst/>
                  <a:uLnTx/>
                  <a:uFillTx/>
                  <a:latin typeface="+mn-lt"/>
                  <a:ea typeface="+mn-ea"/>
                  <a:cs typeface="+mn-cs"/>
                </a:rPr>
                <a:t>Hilfslinien anzeigen über Menü: </a:t>
              </a:r>
              <a:r>
                <a:rPr kumimoji="0" lang="de-DE" sz="1200" b="1" i="0" u="none" strike="noStrike" kern="1200" cap="none" spc="0" normalizeH="0" baseline="0" noProof="0" dirty="0">
                  <a:ln>
                    <a:noFill/>
                  </a:ln>
                  <a:solidFill>
                    <a:schemeClr val="tx1"/>
                  </a:solidFill>
                  <a:effectLst/>
                  <a:uLnTx/>
                  <a:uFillTx/>
                  <a:latin typeface="+mn-lt"/>
                  <a:ea typeface="+mn-ea"/>
                  <a:cs typeface="+mn-cs"/>
                </a:rPr>
                <a:t>Ansicht &gt; Anzeigen &gt; Haken bei Führungslinien setzen</a:t>
              </a:r>
            </a:p>
          </p:txBody>
        </p:sp>
        <p:sp>
          <p:nvSpPr>
            <p:cNvPr id="16" name="Fußzeile"/>
            <p:cNvSpPr txBox="1"/>
            <p:nvPr userDrawn="1"/>
          </p:nvSpPr>
          <p:spPr>
            <a:xfrm rot="10800000" flipH="1" flipV="1">
              <a:off x="431800" y="5255998"/>
              <a:ext cx="8280400" cy="360001"/>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ctr" defTabSz="1033419"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Fußzeile anpassen: </a:t>
              </a:r>
              <a:r>
                <a:rPr lang="de-DE" sz="1200" b="1" baseline="0" dirty="0">
                  <a:solidFill>
                    <a:schemeClr val="tx1"/>
                  </a:solidFill>
                  <a:latin typeface="+mn-lt"/>
                </a:rPr>
                <a:t>Einfügen &gt; Text &gt; Kopf- und Fußzeile</a:t>
              </a:r>
            </a:p>
          </p:txBody>
        </p:sp>
        <p:sp>
          <p:nvSpPr>
            <p:cNvPr id="30" name="Layoutwechsel"/>
            <p:cNvSpPr txBox="1"/>
            <p:nvPr userDrawn="1"/>
          </p:nvSpPr>
          <p:spPr>
            <a:xfrm rot="10800000" flipH="1" flipV="1">
              <a:off x="9252000" y="2283786"/>
              <a:ext cx="1944000" cy="612000"/>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indent="0" algn="l">
                <a:lnSpc>
                  <a:spcPct val="100000"/>
                </a:lnSpc>
                <a:spcBef>
                  <a:spcPts val="0"/>
                </a:spcBef>
                <a:spcAft>
                  <a:spcPts val="0"/>
                </a:spcAft>
              </a:pPr>
              <a:r>
                <a:rPr lang="de-DE" sz="1200" b="0" baseline="0" dirty="0">
                  <a:solidFill>
                    <a:schemeClr val="tx1"/>
                  </a:solidFill>
                  <a:latin typeface="+mn-lt"/>
                </a:rPr>
                <a:t>Wechsel des Folienlayouts </a:t>
              </a:r>
              <a:br>
                <a:rPr lang="de-DE" sz="1200" b="0" baseline="0" dirty="0">
                  <a:solidFill>
                    <a:schemeClr val="tx1"/>
                  </a:solidFill>
                  <a:latin typeface="+mn-lt"/>
                </a:rPr>
              </a:br>
              <a:r>
                <a:rPr lang="de-DE" sz="1200" b="0" baseline="0" dirty="0">
                  <a:solidFill>
                    <a:schemeClr val="tx1"/>
                  </a:solidFill>
                  <a:latin typeface="+mn-lt"/>
                </a:rPr>
                <a:t>im Menü über:</a:t>
              </a:r>
            </a:p>
            <a:p>
              <a:pPr marL="0" marR="0" lvl="0" indent="0" algn="l"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Start &gt; Folien &gt; Layout</a:t>
              </a:r>
            </a:p>
          </p:txBody>
        </p:sp>
      </p:grpSp>
      <p:cxnSp>
        <p:nvCxnSpPr>
          <p:cNvPr id="17" name="Gerader Verbinder 16">
            <a:extLst>
              <a:ext uri="{FF2B5EF4-FFF2-40B4-BE49-F238E27FC236}">
                <a16:creationId xmlns:a16="http://schemas.microsoft.com/office/drawing/2014/main" id="{F61B1FA0-8233-4248-B899-BF9702E3E986}"/>
              </a:ext>
            </a:extLst>
          </p:cNvPr>
          <p:cNvCxnSpPr/>
          <p:nvPr userDrawn="1"/>
        </p:nvCxnSpPr>
        <p:spPr>
          <a:xfrm>
            <a:off x="0" y="5980800"/>
            <a:ext cx="9144000"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pic>
        <p:nvPicPr>
          <p:cNvPr id="20" name="Grafik 19">
            <a:extLst>
              <a:ext uri="{FF2B5EF4-FFF2-40B4-BE49-F238E27FC236}">
                <a16:creationId xmlns:a16="http://schemas.microsoft.com/office/drawing/2014/main" id="{68984D9D-2F10-4AA5-A9C1-72F3ADD0FB94}"/>
              </a:ext>
            </a:extLst>
          </p:cNvPr>
          <p:cNvPicPr>
            <a:picLocks noChangeAspect="1"/>
          </p:cNvPicPr>
          <p:nvPr userDrawn="1"/>
        </p:nvPicPr>
        <p:blipFill>
          <a:blip r:embed="rId20"/>
          <a:stretch>
            <a:fillRect/>
          </a:stretch>
        </p:blipFill>
        <p:spPr>
          <a:xfrm>
            <a:off x="7308000" y="6389280"/>
            <a:ext cx="1512000" cy="288720"/>
          </a:xfrm>
          <a:prstGeom prst="rect">
            <a:avLst/>
          </a:prstGeom>
        </p:spPr>
      </p:pic>
    </p:spTree>
    <p:extLst>
      <p:ext uri="{BB962C8B-B14F-4D97-AF65-F5344CB8AC3E}">
        <p14:creationId xmlns:p14="http://schemas.microsoft.com/office/powerpoint/2010/main" val="750419210"/>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7" r:id="rId3"/>
    <p:sldLayoutId id="2147483650" r:id="rId4"/>
    <p:sldLayoutId id="2147483667" r:id="rId5"/>
    <p:sldLayoutId id="2147483658" r:id="rId6"/>
    <p:sldLayoutId id="2147483659" r:id="rId7"/>
    <p:sldLayoutId id="2147483660" r:id="rId8"/>
    <p:sldLayoutId id="2147483661" r:id="rId9"/>
    <p:sldLayoutId id="2147483663" r:id="rId10"/>
    <p:sldLayoutId id="2147483662" r:id="rId11"/>
    <p:sldLayoutId id="2147483664" r:id="rId12"/>
    <p:sldLayoutId id="2147483665" r:id="rId13"/>
    <p:sldLayoutId id="2147483666" r:id="rId14"/>
    <p:sldLayoutId id="2147483654" r:id="rId15"/>
    <p:sldLayoutId id="2147483655" r:id="rId16"/>
  </p:sldLayoutIdLst>
  <p:hf hdr="0" dt="0"/>
  <p:txStyles>
    <p:titleStyle>
      <a:lvl1pPr marL="0" indent="0" algn="l" defTabSz="685800" rtl="0" eaLnBrk="1" latinLnBrk="0" hangingPunct="1">
        <a:lnSpc>
          <a:spcPct val="100000"/>
        </a:lnSpc>
        <a:spcBef>
          <a:spcPts val="0"/>
        </a:spcBef>
        <a:buFont typeface="Arial" panose="020B0604020202020204" pitchFamily="34" charset="0"/>
        <a:buNone/>
        <a:defRPr sz="2700" b="0" kern="1200" baseline="0">
          <a:solidFill>
            <a:schemeClr val="tx2"/>
          </a:solidFill>
          <a:latin typeface="+mn-lt"/>
          <a:ea typeface="+mj-ea"/>
          <a:cs typeface="+mj-cs"/>
        </a:defRPr>
      </a:lvl1pPr>
    </p:titleStyle>
    <p:bodyStyle>
      <a:lvl1pPr marL="0" indent="0" algn="l" defTabSz="685800" rtl="0" eaLnBrk="1" latinLnBrk="0" hangingPunct="1">
        <a:lnSpc>
          <a:spcPts val="1800"/>
        </a:lnSpc>
        <a:spcBef>
          <a:spcPts val="0"/>
        </a:spcBef>
        <a:spcAft>
          <a:spcPts val="1200"/>
        </a:spcAft>
        <a:buSzPct val="75000"/>
        <a:buFont typeface="Arial" panose="020B0604020202020204" pitchFamily="34" charset="0"/>
        <a:buNone/>
        <a:defRPr sz="1500" b="1" kern="1200" baseline="0">
          <a:solidFill>
            <a:schemeClr val="tx2"/>
          </a:solidFill>
          <a:latin typeface="+mn-lt"/>
          <a:ea typeface="+mn-ea"/>
          <a:cs typeface="+mn-cs"/>
        </a:defRPr>
      </a:lvl1pPr>
      <a:lvl2pPr marL="0" indent="0" algn="l" defTabSz="685800" rtl="0" eaLnBrk="1" latinLnBrk="0" hangingPunct="1">
        <a:lnSpc>
          <a:spcPts val="1800"/>
        </a:lnSpc>
        <a:spcBef>
          <a:spcPts val="0"/>
        </a:spcBef>
        <a:spcAft>
          <a:spcPts val="600"/>
        </a:spcAft>
        <a:buSzPct val="75000"/>
        <a:buFont typeface="Arial" panose="020B0604020202020204" pitchFamily="34" charset="0"/>
        <a:buNone/>
        <a:defRPr sz="1500" kern="1200" baseline="0">
          <a:solidFill>
            <a:schemeClr val="tx2"/>
          </a:solidFill>
          <a:latin typeface="+mn-lt"/>
          <a:ea typeface="+mn-ea"/>
          <a:cs typeface="+mn-cs"/>
        </a:defRPr>
      </a:lvl2pPr>
      <a:lvl3pPr marL="234000" indent="-234000" algn="l" defTabSz="685800" rtl="0" eaLnBrk="1" latinLnBrk="0" hangingPunct="1">
        <a:lnSpc>
          <a:spcPts val="1800"/>
        </a:lnSpc>
        <a:spcBef>
          <a:spcPts val="0"/>
        </a:spcBef>
        <a:spcAft>
          <a:spcPts val="600"/>
        </a:spcAft>
        <a:buClr>
          <a:schemeClr val="bg2"/>
        </a:buClr>
        <a:buSzPct val="100000"/>
        <a:buFont typeface="Wingdings" panose="05000000000000000000" pitchFamily="2" charset="2"/>
        <a:buChar char="§"/>
        <a:defRPr sz="1500" kern="1200" baseline="0">
          <a:solidFill>
            <a:schemeClr val="tx2"/>
          </a:solidFill>
          <a:latin typeface="+mn-lt"/>
          <a:ea typeface="+mn-ea"/>
          <a:cs typeface="+mn-cs"/>
        </a:defRPr>
      </a:lvl3pPr>
      <a:lvl4pPr marL="468000" indent="-234000" algn="l" defTabSz="685800" rtl="0" eaLnBrk="1" latinLnBrk="0" hangingPunct="1">
        <a:lnSpc>
          <a:spcPts val="1800"/>
        </a:lnSpc>
        <a:spcBef>
          <a:spcPts val="0"/>
        </a:spcBef>
        <a:spcAft>
          <a:spcPts val="600"/>
        </a:spcAft>
        <a:buClr>
          <a:schemeClr val="tx2"/>
        </a:buClr>
        <a:buSzPct val="100000"/>
        <a:buFont typeface="Wingdings" panose="05000000000000000000" pitchFamily="2" charset="2"/>
        <a:buChar char="§"/>
        <a:defRPr sz="1500" kern="1200" baseline="0">
          <a:solidFill>
            <a:schemeClr val="tx2"/>
          </a:solidFill>
          <a:latin typeface="+mn-lt"/>
          <a:ea typeface="+mn-ea"/>
          <a:cs typeface="+mn-cs"/>
        </a:defRPr>
      </a:lvl4pPr>
      <a:lvl5pPr marL="702000" indent="-234000" algn="l" defTabSz="685800" rtl="0" eaLnBrk="1" latinLnBrk="0" hangingPunct="1">
        <a:lnSpc>
          <a:spcPts val="1800"/>
        </a:lnSpc>
        <a:spcBef>
          <a:spcPts val="0"/>
        </a:spcBef>
        <a:spcAft>
          <a:spcPts val="600"/>
        </a:spcAft>
        <a:buClr>
          <a:schemeClr val="tx2"/>
        </a:buClr>
        <a:buSzPct val="100000"/>
        <a:buFont typeface="Wingdings" panose="05000000000000000000" pitchFamily="2" charset="2"/>
        <a:buChar char="§"/>
        <a:defRPr sz="1500" kern="1200" baseline="0">
          <a:solidFill>
            <a:schemeClr val="tx2"/>
          </a:solidFill>
          <a:latin typeface="+mn-lt"/>
          <a:ea typeface="+mn-ea"/>
          <a:cs typeface="+mn-cs"/>
        </a:defRPr>
      </a:lvl5pPr>
      <a:lvl6pPr marL="0" indent="0" algn="l" defTabSz="685800" rtl="0" eaLnBrk="1" latinLnBrk="0" hangingPunct="1">
        <a:lnSpc>
          <a:spcPts val="1800"/>
        </a:lnSpc>
        <a:spcBef>
          <a:spcPts val="0"/>
        </a:spcBef>
        <a:spcAft>
          <a:spcPts val="600"/>
        </a:spcAft>
        <a:buSzPct val="75000"/>
        <a:buFont typeface="Arial" panose="020B0604020202020204" pitchFamily="34" charset="0"/>
        <a:buNone/>
        <a:defRPr sz="1500" kern="1200" baseline="0">
          <a:solidFill>
            <a:schemeClr val="tx2"/>
          </a:solidFill>
          <a:latin typeface="+mn-lt"/>
          <a:ea typeface="+mn-ea"/>
          <a:cs typeface="+mn-cs"/>
        </a:defRPr>
      </a:lvl6pPr>
      <a:lvl7pPr marL="0" indent="0" algn="l" defTabSz="685800" rtl="0" eaLnBrk="1" latinLnBrk="0" hangingPunct="1">
        <a:lnSpc>
          <a:spcPts val="1800"/>
        </a:lnSpc>
        <a:spcBef>
          <a:spcPts val="0"/>
        </a:spcBef>
        <a:spcAft>
          <a:spcPts val="600"/>
        </a:spcAft>
        <a:buSzPct val="75000"/>
        <a:buFont typeface="Arial" panose="020B0604020202020204" pitchFamily="34" charset="0"/>
        <a:buNone/>
        <a:defRPr sz="1500" kern="1200" baseline="0">
          <a:solidFill>
            <a:schemeClr val="tx2"/>
          </a:solidFill>
          <a:latin typeface="+mn-lt"/>
          <a:ea typeface="+mn-ea"/>
          <a:cs typeface="+mn-cs"/>
        </a:defRPr>
      </a:lvl7pPr>
      <a:lvl8pPr marL="0" indent="0" algn="l" defTabSz="685800" rtl="0" eaLnBrk="1" latinLnBrk="0" hangingPunct="1">
        <a:lnSpc>
          <a:spcPts val="1800"/>
        </a:lnSpc>
        <a:spcBef>
          <a:spcPts val="0"/>
        </a:spcBef>
        <a:spcAft>
          <a:spcPts val="600"/>
        </a:spcAft>
        <a:buSzPct val="75000"/>
        <a:buFont typeface="Arial" panose="020B0604020202020204" pitchFamily="34" charset="0"/>
        <a:buNone/>
        <a:defRPr sz="1500" kern="1200" baseline="0">
          <a:solidFill>
            <a:schemeClr val="tx2"/>
          </a:solidFill>
          <a:latin typeface="+mn-lt"/>
          <a:ea typeface="+mn-ea"/>
          <a:cs typeface="+mn-cs"/>
        </a:defRPr>
      </a:lvl8pPr>
      <a:lvl9pPr marL="0" indent="0" algn="l" defTabSz="685800" rtl="0" eaLnBrk="1" latinLnBrk="0" hangingPunct="1">
        <a:lnSpc>
          <a:spcPts val="1800"/>
        </a:lnSpc>
        <a:spcBef>
          <a:spcPts val="0"/>
        </a:spcBef>
        <a:spcAft>
          <a:spcPts val="600"/>
        </a:spcAft>
        <a:buSzPct val="75000"/>
        <a:buFont typeface="Arial" panose="020B0604020202020204" pitchFamily="34" charset="0"/>
        <a:buNone/>
        <a:defRPr sz="1500" kern="1200" baseline="0">
          <a:solidFill>
            <a:schemeClr val="tx2"/>
          </a:solidFill>
          <a:latin typeface="+mn-lt"/>
          <a:ea typeface="+mn-ea"/>
          <a:cs typeface="+mn-cs"/>
        </a:defRPr>
      </a:lvl9pPr>
    </p:bodyStyle>
    <p:other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92" userDrawn="1">
          <p15:clr>
            <a:srgbClr val="5ACBF0"/>
          </p15:clr>
        </p15:guide>
        <p15:guide id="2" pos="5059" userDrawn="1">
          <p15:clr>
            <a:srgbClr val="5ACBF0"/>
          </p15:clr>
        </p15:guide>
        <p15:guide id="3" orient="horz" pos="327" userDrawn="1">
          <p15:clr>
            <a:srgbClr val="5ACBF0"/>
          </p15:clr>
        </p15:guide>
        <p15:guide id="4" orient="horz" pos="3600" userDrawn="1">
          <p15:clr>
            <a:srgbClr val="5ACBF0"/>
          </p15:clr>
        </p15:guide>
        <p15:guide id="5" pos="5443" userDrawn="1">
          <p15:clr>
            <a:srgbClr val="5ACBF0"/>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1F5E70-F6F5-4247-85F2-66AA884FA4A4}"/>
              </a:ext>
            </a:extLst>
          </p:cNvPr>
          <p:cNvSpPr>
            <a:spLocks noGrp="1"/>
          </p:cNvSpPr>
          <p:nvPr>
            <p:ph type="title"/>
          </p:nvPr>
        </p:nvSpPr>
        <p:spPr>
          <a:xfrm>
            <a:off x="479880" y="5610980"/>
            <a:ext cx="8730622" cy="432000"/>
          </a:xfrm>
        </p:spPr>
        <p:txBody>
          <a:bodyPr/>
          <a:lstStyle/>
          <a:p>
            <a:r>
              <a:rPr lang="de-DE" b="1" dirty="0"/>
              <a:t>Runder Tisch Inklusion &amp; mehr</a:t>
            </a:r>
          </a:p>
        </p:txBody>
      </p:sp>
      <p:sp>
        <p:nvSpPr>
          <p:cNvPr id="2" name="Untertitel 1">
            <a:extLst>
              <a:ext uri="{FF2B5EF4-FFF2-40B4-BE49-F238E27FC236}">
                <a16:creationId xmlns:a16="http://schemas.microsoft.com/office/drawing/2014/main" id="{3F806E7C-E56D-41BC-8AA6-00785CAB7568}"/>
              </a:ext>
            </a:extLst>
          </p:cNvPr>
          <p:cNvSpPr>
            <a:spLocks noGrp="1"/>
          </p:cNvSpPr>
          <p:nvPr>
            <p:ph type="subTitle" idx="1"/>
          </p:nvPr>
        </p:nvSpPr>
        <p:spPr>
          <a:xfrm>
            <a:off x="479880" y="6042980"/>
            <a:ext cx="7560000" cy="278420"/>
          </a:xfrm>
        </p:spPr>
        <p:txBody>
          <a:bodyPr/>
          <a:lstStyle/>
          <a:p>
            <a:r>
              <a:rPr lang="de-DE" dirty="0">
                <a:solidFill>
                  <a:schemeClr val="bg2">
                    <a:lumMod val="75000"/>
                  </a:schemeClr>
                </a:solidFill>
              </a:rPr>
              <a:t>IMU-Treffen, 23.09.2024</a:t>
            </a:r>
          </a:p>
        </p:txBody>
      </p:sp>
      <p:pic>
        <p:nvPicPr>
          <p:cNvPr id="10" name="Bildplatzhalter 8" descr="Eine Hand drückt eine mit dem universellen Behinderungsymbol (Person im Rollstuhl) gekennzeichnete Taste">
            <a:extLst>
              <a:ext uri="{FF2B5EF4-FFF2-40B4-BE49-F238E27FC236}">
                <a16:creationId xmlns:a16="http://schemas.microsoft.com/office/drawing/2014/main" id="{4BBD4A43-0E58-EE55-ED76-02087D1251E9}"/>
              </a:ext>
            </a:extLst>
          </p:cNvPr>
          <p:cNvPicPr>
            <a:picLocks noChangeAspect="1"/>
          </p:cNvPicPr>
          <p:nvPr/>
        </p:nvPicPr>
        <p:blipFill>
          <a:blip r:embed="rId3">
            <a:extLst>
              <a:ext uri="{28A0092B-C50C-407E-A947-70E740481C1C}">
                <a14:useLocalDpi xmlns:a14="http://schemas.microsoft.com/office/drawing/2010/main" val="0"/>
              </a:ext>
            </a:extLst>
          </a:blip>
          <a:srcRect t="5153" b="5153"/>
          <a:stretch>
            <a:fillRect/>
          </a:stretch>
        </p:blipFill>
        <p:spPr>
          <a:xfrm>
            <a:off x="0" y="0"/>
            <a:ext cx="8184240" cy="4896000"/>
          </a:xfrm>
          <a:custGeom>
            <a:avLst/>
            <a:gdLst>
              <a:gd name="connsiteX0" fmla="*/ 0 w 8182800"/>
              <a:gd name="connsiteY0" fmla="*/ 0 h 3186000"/>
              <a:gd name="connsiteX1" fmla="*/ 8182800 w 8182800"/>
              <a:gd name="connsiteY1" fmla="*/ 0 h 3186000"/>
              <a:gd name="connsiteX2" fmla="*/ 8182800 w 8182800"/>
              <a:gd name="connsiteY2" fmla="*/ 1 h 3186000"/>
              <a:gd name="connsiteX3" fmla="*/ 7225201 w 8182800"/>
              <a:gd name="connsiteY3" fmla="*/ 1 h 3186000"/>
              <a:gd name="connsiteX4" fmla="*/ 7225201 w 8182800"/>
              <a:gd name="connsiteY4" fmla="*/ 1440001 h 3186000"/>
              <a:gd name="connsiteX5" fmla="*/ 8182800 w 8182800"/>
              <a:gd name="connsiteY5" fmla="*/ 1440001 h 3186000"/>
              <a:gd name="connsiteX6" fmla="*/ 8182800 w 8182800"/>
              <a:gd name="connsiteY6" fmla="*/ 3186000 h 3186000"/>
              <a:gd name="connsiteX7" fmla="*/ 0 w 8182800"/>
              <a:gd name="connsiteY7" fmla="*/ 3186000 h 3186000"/>
              <a:gd name="connsiteX0" fmla="*/ 0 w 8182800"/>
              <a:gd name="connsiteY0" fmla="*/ 0 h 3186000"/>
              <a:gd name="connsiteX1" fmla="*/ 8182800 w 8182800"/>
              <a:gd name="connsiteY1" fmla="*/ 0 h 3186000"/>
              <a:gd name="connsiteX2" fmla="*/ 8182800 w 8182800"/>
              <a:gd name="connsiteY2" fmla="*/ 1 h 3186000"/>
              <a:gd name="connsiteX3" fmla="*/ 7225201 w 8182800"/>
              <a:gd name="connsiteY3" fmla="*/ 1 h 3186000"/>
              <a:gd name="connsiteX4" fmla="*/ 7222820 w 8182800"/>
              <a:gd name="connsiteY4" fmla="*/ 1072098 h 3186000"/>
              <a:gd name="connsiteX5" fmla="*/ 8182800 w 8182800"/>
              <a:gd name="connsiteY5" fmla="*/ 1440001 h 3186000"/>
              <a:gd name="connsiteX6" fmla="*/ 8182800 w 8182800"/>
              <a:gd name="connsiteY6" fmla="*/ 3186000 h 3186000"/>
              <a:gd name="connsiteX7" fmla="*/ 0 w 8182800"/>
              <a:gd name="connsiteY7" fmla="*/ 3186000 h 3186000"/>
              <a:gd name="connsiteX8" fmla="*/ 0 w 8182800"/>
              <a:gd name="connsiteY8" fmla="*/ 0 h 3186000"/>
              <a:gd name="connsiteX0" fmla="*/ 0 w 8182800"/>
              <a:gd name="connsiteY0" fmla="*/ 0 h 3186000"/>
              <a:gd name="connsiteX1" fmla="*/ 8182800 w 8182800"/>
              <a:gd name="connsiteY1" fmla="*/ 0 h 3186000"/>
              <a:gd name="connsiteX2" fmla="*/ 8182800 w 8182800"/>
              <a:gd name="connsiteY2" fmla="*/ 1 h 3186000"/>
              <a:gd name="connsiteX3" fmla="*/ 7225201 w 8182800"/>
              <a:gd name="connsiteY3" fmla="*/ 1 h 3186000"/>
              <a:gd name="connsiteX4" fmla="*/ 7227582 w 8182800"/>
              <a:gd name="connsiteY4" fmla="*/ 1141750 h 3186000"/>
              <a:gd name="connsiteX5" fmla="*/ 8182800 w 8182800"/>
              <a:gd name="connsiteY5" fmla="*/ 1440001 h 3186000"/>
              <a:gd name="connsiteX6" fmla="*/ 8182800 w 8182800"/>
              <a:gd name="connsiteY6" fmla="*/ 3186000 h 3186000"/>
              <a:gd name="connsiteX7" fmla="*/ 0 w 8182800"/>
              <a:gd name="connsiteY7" fmla="*/ 3186000 h 3186000"/>
              <a:gd name="connsiteX8" fmla="*/ 0 w 8182800"/>
              <a:gd name="connsiteY8" fmla="*/ 0 h 3186000"/>
              <a:gd name="connsiteX0" fmla="*/ 0 w 8182800"/>
              <a:gd name="connsiteY0" fmla="*/ 0 h 3186000"/>
              <a:gd name="connsiteX1" fmla="*/ 8182800 w 8182800"/>
              <a:gd name="connsiteY1" fmla="*/ 0 h 3186000"/>
              <a:gd name="connsiteX2" fmla="*/ 8182800 w 8182800"/>
              <a:gd name="connsiteY2" fmla="*/ 1 h 3186000"/>
              <a:gd name="connsiteX3" fmla="*/ 7225201 w 8182800"/>
              <a:gd name="connsiteY3" fmla="*/ 1 h 3186000"/>
              <a:gd name="connsiteX4" fmla="*/ 7222820 w 8182800"/>
              <a:gd name="connsiteY4" fmla="*/ 1075670 h 3186000"/>
              <a:gd name="connsiteX5" fmla="*/ 8182800 w 8182800"/>
              <a:gd name="connsiteY5" fmla="*/ 1440001 h 3186000"/>
              <a:gd name="connsiteX6" fmla="*/ 8182800 w 8182800"/>
              <a:gd name="connsiteY6" fmla="*/ 3186000 h 3186000"/>
              <a:gd name="connsiteX7" fmla="*/ 0 w 8182800"/>
              <a:gd name="connsiteY7" fmla="*/ 3186000 h 3186000"/>
              <a:gd name="connsiteX8" fmla="*/ 0 w 8182800"/>
              <a:gd name="connsiteY8" fmla="*/ 0 h 3186000"/>
              <a:gd name="connsiteX0" fmla="*/ 0 w 8663812"/>
              <a:gd name="connsiteY0" fmla="*/ 0 h 3186000"/>
              <a:gd name="connsiteX1" fmla="*/ 8182800 w 8663812"/>
              <a:gd name="connsiteY1" fmla="*/ 0 h 3186000"/>
              <a:gd name="connsiteX2" fmla="*/ 8182800 w 8663812"/>
              <a:gd name="connsiteY2" fmla="*/ 1 h 3186000"/>
              <a:gd name="connsiteX3" fmla="*/ 7225201 w 8663812"/>
              <a:gd name="connsiteY3" fmla="*/ 1 h 3186000"/>
              <a:gd name="connsiteX4" fmla="*/ 7222820 w 8663812"/>
              <a:gd name="connsiteY4" fmla="*/ 1075670 h 3186000"/>
              <a:gd name="connsiteX5" fmla="*/ 8663812 w 8663812"/>
              <a:gd name="connsiteY5" fmla="*/ 1079242 h 3186000"/>
              <a:gd name="connsiteX6" fmla="*/ 8182800 w 8663812"/>
              <a:gd name="connsiteY6" fmla="*/ 3186000 h 3186000"/>
              <a:gd name="connsiteX7" fmla="*/ 0 w 8663812"/>
              <a:gd name="connsiteY7" fmla="*/ 3186000 h 3186000"/>
              <a:gd name="connsiteX8" fmla="*/ 0 w 8663812"/>
              <a:gd name="connsiteY8" fmla="*/ 0 h 3186000"/>
              <a:gd name="connsiteX0" fmla="*/ 0 w 8694768"/>
              <a:gd name="connsiteY0" fmla="*/ 0 h 3194930"/>
              <a:gd name="connsiteX1" fmla="*/ 8182800 w 8694768"/>
              <a:gd name="connsiteY1" fmla="*/ 0 h 3194930"/>
              <a:gd name="connsiteX2" fmla="*/ 8182800 w 8694768"/>
              <a:gd name="connsiteY2" fmla="*/ 1 h 3194930"/>
              <a:gd name="connsiteX3" fmla="*/ 7225201 w 8694768"/>
              <a:gd name="connsiteY3" fmla="*/ 1 h 3194930"/>
              <a:gd name="connsiteX4" fmla="*/ 7222820 w 8694768"/>
              <a:gd name="connsiteY4" fmla="*/ 1075670 h 3194930"/>
              <a:gd name="connsiteX5" fmla="*/ 8663812 w 8694768"/>
              <a:gd name="connsiteY5" fmla="*/ 1079242 h 3194930"/>
              <a:gd name="connsiteX6" fmla="*/ 8694768 w 8694768"/>
              <a:gd name="connsiteY6" fmla="*/ 3194930 h 3194930"/>
              <a:gd name="connsiteX7" fmla="*/ 0 w 8694768"/>
              <a:gd name="connsiteY7" fmla="*/ 3186000 h 3194930"/>
              <a:gd name="connsiteX8" fmla="*/ 0 w 8694768"/>
              <a:gd name="connsiteY8" fmla="*/ 0 h 3194930"/>
              <a:gd name="connsiteX0" fmla="*/ 0 w 8687624"/>
              <a:gd name="connsiteY0" fmla="*/ 0 h 3194930"/>
              <a:gd name="connsiteX1" fmla="*/ 8182800 w 8687624"/>
              <a:gd name="connsiteY1" fmla="*/ 0 h 3194930"/>
              <a:gd name="connsiteX2" fmla="*/ 8182800 w 8687624"/>
              <a:gd name="connsiteY2" fmla="*/ 1 h 3194930"/>
              <a:gd name="connsiteX3" fmla="*/ 7225201 w 8687624"/>
              <a:gd name="connsiteY3" fmla="*/ 1 h 3194930"/>
              <a:gd name="connsiteX4" fmla="*/ 7222820 w 8687624"/>
              <a:gd name="connsiteY4" fmla="*/ 1075670 h 3194930"/>
              <a:gd name="connsiteX5" fmla="*/ 8663812 w 8687624"/>
              <a:gd name="connsiteY5" fmla="*/ 1079242 h 3194930"/>
              <a:gd name="connsiteX6" fmla="*/ 8687624 w 8687624"/>
              <a:gd name="connsiteY6" fmla="*/ 3194930 h 3194930"/>
              <a:gd name="connsiteX7" fmla="*/ 0 w 8687624"/>
              <a:gd name="connsiteY7" fmla="*/ 3186000 h 3194930"/>
              <a:gd name="connsiteX8" fmla="*/ 0 w 8687624"/>
              <a:gd name="connsiteY8" fmla="*/ 0 h 3194930"/>
              <a:gd name="connsiteX0" fmla="*/ 0 w 8678099"/>
              <a:gd name="connsiteY0" fmla="*/ 0 h 3196716"/>
              <a:gd name="connsiteX1" fmla="*/ 8182800 w 8678099"/>
              <a:gd name="connsiteY1" fmla="*/ 0 h 3196716"/>
              <a:gd name="connsiteX2" fmla="*/ 8182800 w 8678099"/>
              <a:gd name="connsiteY2" fmla="*/ 1 h 3196716"/>
              <a:gd name="connsiteX3" fmla="*/ 7225201 w 8678099"/>
              <a:gd name="connsiteY3" fmla="*/ 1 h 3196716"/>
              <a:gd name="connsiteX4" fmla="*/ 7222820 w 8678099"/>
              <a:gd name="connsiteY4" fmla="*/ 1075670 h 3196716"/>
              <a:gd name="connsiteX5" fmla="*/ 8663812 w 8678099"/>
              <a:gd name="connsiteY5" fmla="*/ 1079242 h 3196716"/>
              <a:gd name="connsiteX6" fmla="*/ 8678099 w 8678099"/>
              <a:gd name="connsiteY6" fmla="*/ 3196716 h 3196716"/>
              <a:gd name="connsiteX7" fmla="*/ 0 w 8678099"/>
              <a:gd name="connsiteY7" fmla="*/ 3186000 h 3196716"/>
              <a:gd name="connsiteX8" fmla="*/ 0 w 8678099"/>
              <a:gd name="connsiteY8" fmla="*/ 0 h 3196716"/>
              <a:gd name="connsiteX0" fmla="*/ 0 w 8673336"/>
              <a:gd name="connsiteY0" fmla="*/ 0 h 3200288"/>
              <a:gd name="connsiteX1" fmla="*/ 8182800 w 8673336"/>
              <a:gd name="connsiteY1" fmla="*/ 0 h 3200288"/>
              <a:gd name="connsiteX2" fmla="*/ 8182800 w 8673336"/>
              <a:gd name="connsiteY2" fmla="*/ 1 h 3200288"/>
              <a:gd name="connsiteX3" fmla="*/ 7225201 w 8673336"/>
              <a:gd name="connsiteY3" fmla="*/ 1 h 3200288"/>
              <a:gd name="connsiteX4" fmla="*/ 7222820 w 8673336"/>
              <a:gd name="connsiteY4" fmla="*/ 1075670 h 3200288"/>
              <a:gd name="connsiteX5" fmla="*/ 8663812 w 8673336"/>
              <a:gd name="connsiteY5" fmla="*/ 1079242 h 3200288"/>
              <a:gd name="connsiteX6" fmla="*/ 8673336 w 8673336"/>
              <a:gd name="connsiteY6" fmla="*/ 3200288 h 3200288"/>
              <a:gd name="connsiteX7" fmla="*/ 0 w 8673336"/>
              <a:gd name="connsiteY7" fmla="*/ 3186000 h 3200288"/>
              <a:gd name="connsiteX8" fmla="*/ 0 w 8673336"/>
              <a:gd name="connsiteY8" fmla="*/ 0 h 3200288"/>
              <a:gd name="connsiteX0" fmla="*/ 0 w 8673336"/>
              <a:gd name="connsiteY0" fmla="*/ 0 h 3200288"/>
              <a:gd name="connsiteX1" fmla="*/ 8182800 w 8673336"/>
              <a:gd name="connsiteY1" fmla="*/ 0 h 3200288"/>
              <a:gd name="connsiteX2" fmla="*/ 8182800 w 8673336"/>
              <a:gd name="connsiteY2" fmla="*/ 1 h 3200288"/>
              <a:gd name="connsiteX3" fmla="*/ 7225201 w 8673336"/>
              <a:gd name="connsiteY3" fmla="*/ 1 h 3200288"/>
              <a:gd name="connsiteX4" fmla="*/ 7654349 w 8673336"/>
              <a:gd name="connsiteY4" fmla="*/ 938697 h 3200288"/>
              <a:gd name="connsiteX5" fmla="*/ 8663812 w 8673336"/>
              <a:gd name="connsiteY5" fmla="*/ 1079242 h 3200288"/>
              <a:gd name="connsiteX6" fmla="*/ 8673336 w 8673336"/>
              <a:gd name="connsiteY6" fmla="*/ 3200288 h 3200288"/>
              <a:gd name="connsiteX7" fmla="*/ 0 w 8673336"/>
              <a:gd name="connsiteY7" fmla="*/ 3186000 h 3200288"/>
              <a:gd name="connsiteX8" fmla="*/ 0 w 8673336"/>
              <a:gd name="connsiteY8" fmla="*/ 0 h 3200288"/>
              <a:gd name="connsiteX0" fmla="*/ 0 w 8673336"/>
              <a:gd name="connsiteY0" fmla="*/ 0 h 3200288"/>
              <a:gd name="connsiteX1" fmla="*/ 8182800 w 8673336"/>
              <a:gd name="connsiteY1" fmla="*/ 0 h 3200288"/>
              <a:gd name="connsiteX2" fmla="*/ 8182800 w 8673336"/>
              <a:gd name="connsiteY2" fmla="*/ 1 h 3200288"/>
              <a:gd name="connsiteX3" fmla="*/ 7225201 w 8673336"/>
              <a:gd name="connsiteY3" fmla="*/ 1 h 3200288"/>
              <a:gd name="connsiteX4" fmla="*/ 7654349 w 8673336"/>
              <a:gd name="connsiteY4" fmla="*/ 938697 h 3200288"/>
              <a:gd name="connsiteX5" fmla="*/ 8663812 w 8673336"/>
              <a:gd name="connsiteY5" fmla="*/ 1079242 h 3200288"/>
              <a:gd name="connsiteX6" fmla="*/ 8673336 w 8673336"/>
              <a:gd name="connsiteY6" fmla="*/ 3200288 h 3200288"/>
              <a:gd name="connsiteX7" fmla="*/ 0 w 8673336"/>
              <a:gd name="connsiteY7" fmla="*/ 3186000 h 3200288"/>
              <a:gd name="connsiteX8" fmla="*/ 0 w 8673336"/>
              <a:gd name="connsiteY8" fmla="*/ 0 h 3200288"/>
              <a:gd name="connsiteX0" fmla="*/ 0 w 8673336"/>
              <a:gd name="connsiteY0" fmla="*/ 0 h 3200288"/>
              <a:gd name="connsiteX1" fmla="*/ 8182800 w 8673336"/>
              <a:gd name="connsiteY1" fmla="*/ 0 h 3200288"/>
              <a:gd name="connsiteX2" fmla="*/ 8182800 w 8673336"/>
              <a:gd name="connsiteY2" fmla="*/ 1 h 3200288"/>
              <a:gd name="connsiteX3" fmla="*/ 7225201 w 8673336"/>
              <a:gd name="connsiteY3" fmla="*/ 1 h 3200288"/>
              <a:gd name="connsiteX4" fmla="*/ 7654349 w 8673336"/>
              <a:gd name="connsiteY4" fmla="*/ 938697 h 3200288"/>
              <a:gd name="connsiteX5" fmla="*/ 8671383 w 8673336"/>
              <a:gd name="connsiteY5" fmla="*/ 992078 h 3200288"/>
              <a:gd name="connsiteX6" fmla="*/ 8673336 w 8673336"/>
              <a:gd name="connsiteY6" fmla="*/ 3200288 h 3200288"/>
              <a:gd name="connsiteX7" fmla="*/ 0 w 8673336"/>
              <a:gd name="connsiteY7" fmla="*/ 3186000 h 3200288"/>
              <a:gd name="connsiteX8" fmla="*/ 0 w 8673336"/>
              <a:gd name="connsiteY8" fmla="*/ 0 h 3200288"/>
              <a:gd name="connsiteX0" fmla="*/ 0 w 8673336"/>
              <a:gd name="connsiteY0" fmla="*/ 0 h 3200288"/>
              <a:gd name="connsiteX1" fmla="*/ 8182800 w 8673336"/>
              <a:gd name="connsiteY1" fmla="*/ 0 h 3200288"/>
              <a:gd name="connsiteX2" fmla="*/ 8182800 w 8673336"/>
              <a:gd name="connsiteY2" fmla="*/ 1 h 3200288"/>
              <a:gd name="connsiteX3" fmla="*/ 7225201 w 8673336"/>
              <a:gd name="connsiteY3" fmla="*/ 1 h 3200288"/>
              <a:gd name="connsiteX4" fmla="*/ 7654349 w 8673336"/>
              <a:gd name="connsiteY4" fmla="*/ 938697 h 3200288"/>
              <a:gd name="connsiteX5" fmla="*/ 8671383 w 8673336"/>
              <a:gd name="connsiteY5" fmla="*/ 992078 h 3200288"/>
              <a:gd name="connsiteX6" fmla="*/ 8673336 w 8673336"/>
              <a:gd name="connsiteY6" fmla="*/ 3200288 h 3200288"/>
              <a:gd name="connsiteX7" fmla="*/ 0 w 8673336"/>
              <a:gd name="connsiteY7" fmla="*/ 3186000 h 3200288"/>
              <a:gd name="connsiteX8" fmla="*/ 0 w 8673336"/>
              <a:gd name="connsiteY8" fmla="*/ 0 h 3200288"/>
              <a:gd name="connsiteX0" fmla="*/ 0 w 8673336"/>
              <a:gd name="connsiteY0" fmla="*/ 0 h 3200288"/>
              <a:gd name="connsiteX1" fmla="*/ 8182800 w 8673336"/>
              <a:gd name="connsiteY1" fmla="*/ 0 h 3200288"/>
              <a:gd name="connsiteX2" fmla="*/ 8182800 w 8673336"/>
              <a:gd name="connsiteY2" fmla="*/ 1 h 3200288"/>
              <a:gd name="connsiteX3" fmla="*/ 7225201 w 8673336"/>
              <a:gd name="connsiteY3" fmla="*/ 1 h 3200288"/>
              <a:gd name="connsiteX4" fmla="*/ 7654349 w 8673336"/>
              <a:gd name="connsiteY4" fmla="*/ 938697 h 3200288"/>
              <a:gd name="connsiteX5" fmla="*/ 8671383 w 8673336"/>
              <a:gd name="connsiteY5" fmla="*/ 943826 h 3200288"/>
              <a:gd name="connsiteX6" fmla="*/ 8673336 w 8673336"/>
              <a:gd name="connsiteY6" fmla="*/ 3200288 h 3200288"/>
              <a:gd name="connsiteX7" fmla="*/ 0 w 8673336"/>
              <a:gd name="connsiteY7" fmla="*/ 3186000 h 3200288"/>
              <a:gd name="connsiteX8" fmla="*/ 0 w 8673336"/>
              <a:gd name="connsiteY8" fmla="*/ 0 h 3200288"/>
              <a:gd name="connsiteX0" fmla="*/ 0 w 8673336"/>
              <a:gd name="connsiteY0" fmla="*/ 0 h 3200288"/>
              <a:gd name="connsiteX1" fmla="*/ 8182800 w 8673336"/>
              <a:gd name="connsiteY1" fmla="*/ 0 h 3200288"/>
              <a:gd name="connsiteX2" fmla="*/ 8182800 w 8673336"/>
              <a:gd name="connsiteY2" fmla="*/ 1 h 3200288"/>
              <a:gd name="connsiteX3" fmla="*/ 7656730 w 8673336"/>
              <a:gd name="connsiteY3" fmla="*/ 3115 h 3200288"/>
              <a:gd name="connsiteX4" fmla="*/ 7654349 w 8673336"/>
              <a:gd name="connsiteY4" fmla="*/ 938697 h 3200288"/>
              <a:gd name="connsiteX5" fmla="*/ 8671383 w 8673336"/>
              <a:gd name="connsiteY5" fmla="*/ 943826 h 3200288"/>
              <a:gd name="connsiteX6" fmla="*/ 8673336 w 8673336"/>
              <a:gd name="connsiteY6" fmla="*/ 3200288 h 3200288"/>
              <a:gd name="connsiteX7" fmla="*/ 0 w 8673336"/>
              <a:gd name="connsiteY7" fmla="*/ 3186000 h 3200288"/>
              <a:gd name="connsiteX8" fmla="*/ 0 w 8673336"/>
              <a:gd name="connsiteY8" fmla="*/ 0 h 3200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673336" h="3200288">
                <a:moveTo>
                  <a:pt x="0" y="0"/>
                </a:moveTo>
                <a:lnTo>
                  <a:pt x="8182800" y="0"/>
                </a:lnTo>
                <a:lnTo>
                  <a:pt x="8182800" y="1"/>
                </a:lnTo>
                <a:lnTo>
                  <a:pt x="7656730" y="3115"/>
                </a:lnTo>
                <a:cubicBezTo>
                  <a:pt x="7655936" y="360481"/>
                  <a:pt x="7655143" y="581331"/>
                  <a:pt x="7654349" y="938697"/>
                </a:cubicBezTo>
                <a:lnTo>
                  <a:pt x="8671383" y="943826"/>
                </a:lnTo>
                <a:cubicBezTo>
                  <a:pt x="8676145" y="1649651"/>
                  <a:pt x="8668574" y="2494463"/>
                  <a:pt x="8673336" y="3200288"/>
                </a:cubicBezTo>
                <a:lnTo>
                  <a:pt x="0" y="3186000"/>
                </a:lnTo>
                <a:lnTo>
                  <a:pt x="0" y="0"/>
                </a:lnTo>
                <a:close/>
              </a:path>
            </a:pathLst>
          </a:custGeom>
          <a:solidFill>
            <a:schemeClr val="bg1">
              <a:lumMod val="85000"/>
            </a:schemeClr>
          </a:solidFill>
        </p:spPr>
      </p:pic>
      <p:sp>
        <p:nvSpPr>
          <p:cNvPr id="9" name="Textfeld 8">
            <a:extLst>
              <a:ext uri="{FF2B5EF4-FFF2-40B4-BE49-F238E27FC236}">
                <a16:creationId xmlns:a16="http://schemas.microsoft.com/office/drawing/2014/main" id="{143C9D8D-F53E-38B9-4D02-0BFF65B547F8}"/>
              </a:ext>
            </a:extLst>
          </p:cNvPr>
          <p:cNvSpPr txBox="1"/>
          <p:nvPr/>
        </p:nvSpPr>
        <p:spPr>
          <a:xfrm>
            <a:off x="7020272" y="4896000"/>
            <a:ext cx="1187784" cy="215444"/>
          </a:xfrm>
          <a:prstGeom prst="rect">
            <a:avLst/>
          </a:prstGeom>
          <a:noFill/>
        </p:spPr>
        <p:txBody>
          <a:bodyPr wrap="square" rtlCol="0">
            <a:spAutoFit/>
          </a:bodyPr>
          <a:lstStyle/>
          <a:p>
            <a:pPr algn="r"/>
            <a:r>
              <a:rPr lang="de-DE" sz="800" dirty="0"/>
              <a:t>Foto: RUB/Marquard</a:t>
            </a:r>
          </a:p>
        </p:txBody>
      </p:sp>
    </p:spTree>
    <p:extLst>
      <p:ext uri="{BB962C8B-B14F-4D97-AF65-F5344CB8AC3E}">
        <p14:creationId xmlns:p14="http://schemas.microsoft.com/office/powerpoint/2010/main" val="4104621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79DACC-8E4A-9F9E-61C5-ED1BFBB6527F}"/>
              </a:ext>
            </a:extLst>
          </p:cNvPr>
          <p:cNvSpPr>
            <a:spLocks noGrp="1"/>
          </p:cNvSpPr>
          <p:nvPr>
            <p:ph type="title"/>
          </p:nvPr>
        </p:nvSpPr>
        <p:spPr>
          <a:xfrm>
            <a:off x="467999" y="85549"/>
            <a:ext cx="7560000" cy="624000"/>
          </a:xfrm>
        </p:spPr>
        <p:txBody>
          <a:bodyPr/>
          <a:lstStyle/>
          <a:p>
            <a:r>
              <a:rPr lang="de-DE" b="1" dirty="0" err="1"/>
              <a:t>Governance</a:t>
            </a:r>
            <a:r>
              <a:rPr lang="de-DE" b="1" dirty="0"/>
              <a:t> für Inklusion</a:t>
            </a:r>
          </a:p>
        </p:txBody>
      </p:sp>
      <p:pic>
        <p:nvPicPr>
          <p:cNvPr id="6" name="Grafik 5" descr="Die Governancestruktur wird in drei Ebenen dargestellt. Der &quot;Runde Tisch Inklusion - Zielgruppe Studierende&quot; bildet die Basis. Er dient der Vernetzung und Einbindung von Akteur*innen, der Identifikation, Reflexion und Ausarbeitung von Empfehlungen sowie der Unterstützung bei der Umsetzung der Rektoratsbeschlüsse. Als Teilnehmende werden Fakultätsvertretungen (z. B. aus Reihen der Inklusionsmultiplikator*innen und Studiendekan*innen), Vertretungen aus Verwaltung und zentralen Einheiten, studentische Vertreter*innen (z. B. aus AStA oder durch separate Berufung) sowie themenspezifische Gäste benannt (z.B. Inklusionsbeauftrage*r Bau, Akteur*innen aus Themen-Workshops, ...) benannt. Zudem sind drei weitere Akteur*innen beteiligt, die durch gegenseitig aufeinander gerichtete Pfeile verbunden sind:&#10;&#10;- Die Servicestelle Inklusion, deren Aufgabe die projektbezogene Vorbereitung und Umsetzung von Maßnahmen, die Erstellung von Prozessen und Inhalten sowie die Unterstützung der Berichterstattung nach innen und außen ist.&#10;&#10;- Die Projektadministrationsstelle, deren Aufgabe die Erstellung von Beratungs- und Entscheidungsvorlagen, die Qualitätssicherung, das Berichtswesen nach innen und außen sowie die Koordination der Maßnahmen ist; sie berichtet zudem an die Universitätskommission Diversität (UKD) und wird vom Rektorat mit der Umsetzung von Entscheidungen beauftragt.&#10;&#10;- der*die Beauftragte für die Belange von Studierenden mit Behinderung oder chronischer Erkrankung (§62 HG NRW), der*die zudem ständige*r Teilnehmer*in der UKD ist.&#10;&#10;In der zweiten Ebene findet sich die Universitätskommission Diversität, der die Beauftragung und Beratung von Projektanträgen sowie das Controlling (durch periodische Berichte zum Implementierungsstand) zugeschrieben sind. In der dritten Ebene findet sich das Rektorat, dass über Empfehlungen und Vorlagen der UKD entscheidet sowie die Leitstrategie festlegt. Als verbindendes Element zwischen UKD und Rektorat dient die Prorektorin für Diversität, Inklusion und Talententwicklung (DIT).">
            <a:extLst>
              <a:ext uri="{FF2B5EF4-FFF2-40B4-BE49-F238E27FC236}">
                <a16:creationId xmlns:a16="http://schemas.microsoft.com/office/drawing/2014/main" id="{529AD31C-6D9C-0A0E-D0F2-563A640E0A8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6587" y="540701"/>
            <a:ext cx="8990825" cy="5406790"/>
          </a:xfrm>
          <a:prstGeom prst="rect">
            <a:avLst/>
          </a:prstGeom>
          <a:noFill/>
          <a:ln>
            <a:noFill/>
          </a:ln>
        </p:spPr>
      </p:pic>
      <p:sp>
        <p:nvSpPr>
          <p:cNvPr id="5" name="Foliennummernplatzhalter 4">
            <a:extLst>
              <a:ext uri="{FF2B5EF4-FFF2-40B4-BE49-F238E27FC236}">
                <a16:creationId xmlns:a16="http://schemas.microsoft.com/office/drawing/2014/main" id="{93DE77A2-8409-A88D-F688-A75854839C73}"/>
              </a:ext>
              <a:ext uri="{C183D7F6-B498-43B3-948B-1728B52AA6E4}">
                <adec:decorative xmlns:adec="http://schemas.microsoft.com/office/drawing/2017/decorative" val="0"/>
              </a:ext>
            </a:extLst>
          </p:cNvPr>
          <p:cNvSpPr>
            <a:spLocks noGrp="1"/>
          </p:cNvSpPr>
          <p:nvPr>
            <p:ph type="sldNum" sz="quarter" idx="12"/>
          </p:nvPr>
        </p:nvSpPr>
        <p:spPr/>
        <p:txBody>
          <a:bodyPr/>
          <a:lstStyle/>
          <a:p>
            <a:fld id="{6C8FC03C-C266-4645-ABC5-645062898383}" type="slidenum">
              <a:rPr lang="de-DE" smtClean="0"/>
              <a:pPr/>
              <a:t>2</a:t>
            </a:fld>
            <a:r>
              <a:rPr lang="de-DE"/>
              <a:t> </a:t>
            </a:r>
            <a:endParaRPr lang="de-DE" dirty="0"/>
          </a:p>
        </p:txBody>
      </p:sp>
      <p:sp>
        <p:nvSpPr>
          <p:cNvPr id="4" name="Fußzeilenplatzhalter 3">
            <a:extLst>
              <a:ext uri="{FF2B5EF4-FFF2-40B4-BE49-F238E27FC236}">
                <a16:creationId xmlns:a16="http://schemas.microsoft.com/office/drawing/2014/main" id="{6E1ED800-E795-494C-5D66-2BED4F6C7D34}"/>
              </a:ext>
              <a:ext uri="{C183D7F6-B498-43B3-948B-1728B52AA6E4}">
                <adec:decorative xmlns:adec="http://schemas.microsoft.com/office/drawing/2017/decorative" val="1"/>
              </a:ext>
            </a:extLst>
          </p:cNvPr>
          <p:cNvSpPr>
            <a:spLocks noGrp="1"/>
          </p:cNvSpPr>
          <p:nvPr>
            <p:ph type="ftr" sz="quarter" idx="11"/>
          </p:nvPr>
        </p:nvSpPr>
        <p:spPr/>
        <p:txBody>
          <a:bodyPr/>
          <a:lstStyle/>
          <a:p>
            <a:r>
              <a:rPr lang="de-DE"/>
              <a:t>IMU-Treffen, 23.09.2024 - Runder Tisch Inklusion &amp; mehr</a:t>
            </a:r>
            <a:endParaRPr lang="de-DE" dirty="0"/>
          </a:p>
        </p:txBody>
      </p:sp>
    </p:spTree>
    <p:extLst>
      <p:ext uri="{BB962C8B-B14F-4D97-AF65-F5344CB8AC3E}">
        <p14:creationId xmlns:p14="http://schemas.microsoft.com/office/powerpoint/2010/main" val="2315065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99C089E-0D30-AE81-A2F0-A4E2A704A82E}"/>
              </a:ext>
            </a:extLst>
          </p:cNvPr>
          <p:cNvSpPr>
            <a:spLocks noGrp="1"/>
          </p:cNvSpPr>
          <p:nvPr>
            <p:ph type="title"/>
          </p:nvPr>
        </p:nvSpPr>
        <p:spPr/>
        <p:txBody>
          <a:bodyPr/>
          <a:lstStyle/>
          <a:p>
            <a:r>
              <a:rPr lang="de-DE" b="1" dirty="0"/>
              <a:t>Teilnehmer*innen am Runden Tisch Inklusion</a:t>
            </a:r>
          </a:p>
        </p:txBody>
      </p:sp>
      <p:sp>
        <p:nvSpPr>
          <p:cNvPr id="3" name="Inhaltsplatzhalter 2">
            <a:extLst>
              <a:ext uri="{FF2B5EF4-FFF2-40B4-BE49-F238E27FC236}">
                <a16:creationId xmlns:a16="http://schemas.microsoft.com/office/drawing/2014/main" id="{D42146E5-B88E-469B-937A-CB631CA3AEFD}"/>
              </a:ext>
            </a:extLst>
          </p:cNvPr>
          <p:cNvSpPr>
            <a:spLocks noGrp="1"/>
          </p:cNvSpPr>
          <p:nvPr>
            <p:ph idx="1"/>
          </p:nvPr>
        </p:nvSpPr>
        <p:spPr>
          <a:xfrm>
            <a:off x="324000" y="1060605"/>
            <a:ext cx="8755606" cy="4488000"/>
          </a:xfrm>
        </p:spPr>
        <p:txBody>
          <a:bodyPr/>
          <a:lstStyle/>
          <a:p>
            <a:pPr marL="342900" lvl="0" indent="-342900" fontAlgn="ctr">
              <a:lnSpc>
                <a:spcPct val="107000"/>
              </a:lnSpc>
              <a:spcAft>
                <a:spcPts val="800"/>
              </a:spcAft>
              <a:buSzPts val="1000"/>
              <a:buFont typeface="Symbol" panose="05050102010706020507" pitchFamily="18" charset="2"/>
              <a:buChar char=""/>
              <a:tabLst>
                <a:tab pos="457200" algn="l"/>
              </a:tabLst>
            </a:pPr>
            <a:r>
              <a:rPr lang="de-DE" sz="1800" kern="0" dirty="0">
                <a:effectLst/>
                <a:latin typeface="Calibri" panose="020F0502020204030204" pitchFamily="34" charset="0"/>
                <a:ea typeface="Times New Roman" panose="02020603050405020304" pitchFamily="18" charset="0"/>
                <a:cs typeface="Calibri" panose="020F0502020204030204" pitchFamily="34" charset="0"/>
              </a:rPr>
              <a:t>ASTA, </a:t>
            </a:r>
            <a:r>
              <a:rPr lang="de-DE" sz="1800" b="0" kern="0" dirty="0">
                <a:effectLst/>
                <a:latin typeface="Calibri" panose="020F0502020204030204" pitchFamily="34" charset="0"/>
                <a:ea typeface="Times New Roman" panose="02020603050405020304" pitchFamily="18" charset="0"/>
                <a:cs typeface="Calibri" panose="020F0502020204030204" pitchFamily="34" charset="0"/>
              </a:rPr>
              <a:t>eine Vertretung und Stellvertretung</a:t>
            </a:r>
            <a:endParaRPr lang="de-DE" sz="1800" b="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ctr">
              <a:lnSpc>
                <a:spcPct val="107000"/>
              </a:lnSpc>
              <a:spcAft>
                <a:spcPts val="800"/>
              </a:spcAft>
              <a:buSzPts val="1000"/>
              <a:buFont typeface="Symbol" panose="05050102010706020507" pitchFamily="18" charset="2"/>
              <a:buChar char=""/>
              <a:tabLst>
                <a:tab pos="457200" algn="l"/>
              </a:tabLst>
            </a:pPr>
            <a:r>
              <a:rPr lang="de-DE" sz="1800" kern="0" dirty="0">
                <a:effectLst/>
                <a:latin typeface="Calibri" panose="020F0502020204030204" pitchFamily="34" charset="0"/>
                <a:ea typeface="Times New Roman" panose="02020603050405020304" pitchFamily="18" charset="0"/>
                <a:cs typeface="Calibri" panose="020F0502020204030204" pitchFamily="34" charset="0"/>
              </a:rPr>
              <a:t>Autonomes Referat für Menschen mit Behinderungen und sämtlichen Beeinträchtigungen der der RUB, </a:t>
            </a:r>
            <a:r>
              <a:rPr lang="de-DE" sz="1800" b="0" kern="0" dirty="0">
                <a:effectLst/>
                <a:latin typeface="Calibri" panose="020F0502020204030204" pitchFamily="34" charset="0"/>
                <a:ea typeface="Times New Roman" panose="02020603050405020304" pitchFamily="18" charset="0"/>
                <a:cs typeface="Calibri" panose="020F0502020204030204" pitchFamily="34" charset="0"/>
              </a:rPr>
              <a:t>eine Vertretung und Stellvertretung</a:t>
            </a:r>
            <a:endParaRPr lang="de-DE" sz="1800" b="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ctr">
              <a:lnSpc>
                <a:spcPct val="107000"/>
              </a:lnSpc>
              <a:spcAft>
                <a:spcPts val="800"/>
              </a:spcAft>
              <a:buSzPts val="1000"/>
              <a:buFont typeface="Symbol" panose="05050102010706020507" pitchFamily="18" charset="2"/>
              <a:buChar char=""/>
              <a:tabLst>
                <a:tab pos="457200" algn="l"/>
              </a:tabLst>
            </a:pPr>
            <a:r>
              <a:rPr lang="de-DE" sz="1800" kern="0" dirty="0">
                <a:effectLst/>
                <a:latin typeface="Calibri" panose="020F0502020204030204" pitchFamily="34" charset="0"/>
                <a:ea typeface="Times New Roman" panose="02020603050405020304" pitchFamily="18" charset="0"/>
                <a:cs typeface="Calibri" panose="020F0502020204030204" pitchFamily="34" charset="0"/>
              </a:rPr>
              <a:t>Studiendekan*innen: </a:t>
            </a:r>
            <a:r>
              <a:rPr lang="de-DE" sz="1800" b="0" kern="0" dirty="0">
                <a:effectLst/>
                <a:latin typeface="Calibri" panose="020F0502020204030204" pitchFamily="34" charset="0"/>
                <a:ea typeface="Times New Roman" panose="02020603050405020304" pitchFamily="18" charset="0"/>
                <a:cs typeface="Calibri" panose="020F0502020204030204" pitchFamily="34" charset="0"/>
              </a:rPr>
              <a:t>zwei Vertretungen und zwei Stellvertretungen </a:t>
            </a:r>
            <a:endParaRPr lang="de-DE" sz="1800" b="0" kern="0" dirty="0">
              <a:latin typeface="Calibri" panose="020F0502020204030204" pitchFamily="34" charset="0"/>
              <a:ea typeface="Times New Roman" panose="02020603050405020304" pitchFamily="18" charset="0"/>
              <a:cs typeface="Calibri" panose="020F0502020204030204" pitchFamily="34" charset="0"/>
            </a:endParaRPr>
          </a:p>
          <a:p>
            <a:pPr marL="342900" lvl="0" indent="-342900" fontAlgn="ctr">
              <a:lnSpc>
                <a:spcPct val="107000"/>
              </a:lnSpc>
              <a:spcAft>
                <a:spcPts val="800"/>
              </a:spcAft>
              <a:buSzPts val="1000"/>
              <a:buFont typeface="Symbol" panose="05050102010706020507" pitchFamily="18" charset="2"/>
              <a:buChar char=""/>
              <a:tabLst>
                <a:tab pos="457200" algn="l"/>
              </a:tabLst>
            </a:pPr>
            <a:r>
              <a:rPr lang="de-DE" sz="1800" kern="0" dirty="0">
                <a:effectLst/>
                <a:latin typeface="Calibri" panose="020F0502020204030204" pitchFamily="34" charset="0"/>
                <a:ea typeface="Times New Roman" panose="02020603050405020304" pitchFamily="18" charset="0"/>
                <a:cs typeface="Calibri" panose="020F0502020204030204" pitchFamily="34" charset="0"/>
              </a:rPr>
              <a:t>IMUs: </a:t>
            </a:r>
            <a:r>
              <a:rPr lang="de-DE" sz="1800" b="0" kern="0" dirty="0">
                <a:effectLst/>
                <a:latin typeface="Calibri" panose="020F0502020204030204" pitchFamily="34" charset="0"/>
                <a:ea typeface="Times New Roman" panose="02020603050405020304" pitchFamily="18" charset="0"/>
                <a:cs typeface="Calibri" panose="020F0502020204030204" pitchFamily="34" charset="0"/>
              </a:rPr>
              <a:t>zwei Vertretungen und zwei Stellvertretungen </a:t>
            </a:r>
            <a:endParaRPr lang="de-DE" sz="1800" b="0" kern="0" dirty="0">
              <a:latin typeface="Calibri" panose="020F0502020204030204" pitchFamily="34" charset="0"/>
              <a:ea typeface="Times New Roman" panose="02020603050405020304" pitchFamily="18" charset="0"/>
              <a:cs typeface="Calibri" panose="020F0502020204030204" pitchFamily="34" charset="0"/>
            </a:endParaRPr>
          </a:p>
          <a:p>
            <a:pPr marL="342900" lvl="0" indent="-342900" fontAlgn="ctr">
              <a:lnSpc>
                <a:spcPct val="107000"/>
              </a:lnSpc>
              <a:spcAft>
                <a:spcPts val="800"/>
              </a:spcAft>
              <a:buSzPts val="1000"/>
              <a:buFont typeface="Symbol" panose="05050102010706020507" pitchFamily="18" charset="2"/>
              <a:buChar char=""/>
              <a:tabLst>
                <a:tab pos="457200" algn="l"/>
              </a:tabLst>
            </a:pPr>
            <a:r>
              <a:rPr lang="de-DE" sz="1800" kern="0" dirty="0" err="1">
                <a:effectLst/>
                <a:latin typeface="Calibri" panose="020F0502020204030204" pitchFamily="34" charset="0"/>
                <a:ea typeface="Times New Roman" panose="02020603050405020304" pitchFamily="18" charset="0"/>
                <a:cs typeface="Calibri" panose="020F0502020204030204" pitchFamily="34" charset="0"/>
              </a:rPr>
              <a:t>ZfW</a:t>
            </a:r>
            <a:r>
              <a:rPr lang="de-DE" sz="1800" kern="0" dirty="0">
                <a:effectLst/>
                <a:latin typeface="Calibri" panose="020F0502020204030204" pitchFamily="34" charset="0"/>
                <a:ea typeface="Times New Roman" panose="02020603050405020304" pitchFamily="18" charset="0"/>
                <a:cs typeface="Calibri" panose="020F0502020204030204" pitchFamily="34" charset="0"/>
              </a:rPr>
              <a:t>: </a:t>
            </a:r>
            <a:r>
              <a:rPr lang="de-DE" sz="1800" b="0" kern="0" dirty="0">
                <a:effectLst/>
                <a:latin typeface="Calibri" panose="020F0502020204030204" pitchFamily="34" charset="0"/>
                <a:ea typeface="Times New Roman" panose="02020603050405020304" pitchFamily="18" charset="0"/>
                <a:cs typeface="Calibri" panose="020F0502020204030204" pitchFamily="34" charset="0"/>
              </a:rPr>
              <a:t>eine Vertretung und Stellvertretung</a:t>
            </a:r>
            <a:endParaRPr lang="de-DE" sz="1800" b="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ctr">
              <a:lnSpc>
                <a:spcPct val="107000"/>
              </a:lnSpc>
              <a:spcAft>
                <a:spcPts val="800"/>
              </a:spcAft>
              <a:buSzPts val="1000"/>
              <a:buFont typeface="Symbol" panose="05050102010706020507" pitchFamily="18" charset="2"/>
              <a:buChar char=""/>
              <a:tabLst>
                <a:tab pos="457200" algn="l"/>
              </a:tabLst>
            </a:pPr>
            <a:r>
              <a:rPr lang="de-DE" sz="1800" kern="0" dirty="0">
                <a:effectLst/>
                <a:latin typeface="Calibri" panose="020F0502020204030204" pitchFamily="34" charset="0"/>
                <a:ea typeface="Times New Roman" panose="02020603050405020304" pitchFamily="18" charset="0"/>
                <a:cs typeface="Calibri" panose="020F0502020204030204" pitchFamily="34" charset="0"/>
              </a:rPr>
              <a:t>Dez 2: </a:t>
            </a:r>
            <a:r>
              <a:rPr lang="de-DE" sz="1800" b="0" kern="0" dirty="0">
                <a:effectLst/>
                <a:latin typeface="Calibri" panose="020F0502020204030204" pitchFamily="34" charset="0"/>
                <a:ea typeface="Times New Roman" panose="02020603050405020304" pitchFamily="18" charset="0"/>
                <a:cs typeface="Calibri" panose="020F0502020204030204" pitchFamily="34" charset="0"/>
              </a:rPr>
              <a:t>eine Vertretung und Stellvertretung</a:t>
            </a:r>
            <a:endParaRPr lang="de-DE" sz="1800" b="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ctr">
              <a:lnSpc>
                <a:spcPct val="107000"/>
              </a:lnSpc>
              <a:spcAft>
                <a:spcPts val="800"/>
              </a:spcAft>
              <a:buSzPts val="1000"/>
              <a:buFont typeface="Symbol" panose="05050102010706020507" pitchFamily="18" charset="2"/>
              <a:buChar char=""/>
              <a:tabLst>
                <a:tab pos="457200" algn="l"/>
              </a:tabLst>
            </a:pPr>
            <a:r>
              <a:rPr lang="de-DE" sz="1800" kern="0" dirty="0" err="1">
                <a:effectLst/>
                <a:latin typeface="Calibri" panose="020F0502020204030204" pitchFamily="34" charset="0"/>
                <a:ea typeface="Times New Roman" panose="02020603050405020304" pitchFamily="18" charset="0"/>
                <a:cs typeface="Calibri" panose="020F0502020204030204" pitchFamily="34" charset="0"/>
              </a:rPr>
              <a:t>IT.Services</a:t>
            </a:r>
            <a:r>
              <a:rPr lang="de-DE" sz="1800" kern="0" dirty="0">
                <a:effectLst/>
                <a:latin typeface="Calibri" panose="020F0502020204030204" pitchFamily="34" charset="0"/>
                <a:ea typeface="Times New Roman" panose="02020603050405020304" pitchFamily="18" charset="0"/>
                <a:cs typeface="Calibri" panose="020F0502020204030204" pitchFamily="34" charset="0"/>
              </a:rPr>
              <a:t>: </a:t>
            </a:r>
            <a:r>
              <a:rPr lang="de-DE" sz="1800" b="0" kern="0" dirty="0">
                <a:effectLst/>
                <a:latin typeface="Calibri" panose="020F0502020204030204" pitchFamily="34" charset="0"/>
                <a:ea typeface="Times New Roman" panose="02020603050405020304" pitchFamily="18" charset="0"/>
                <a:cs typeface="Calibri" panose="020F0502020204030204" pitchFamily="34" charset="0"/>
              </a:rPr>
              <a:t>eine Vertretung und Stellvertretung</a:t>
            </a:r>
            <a:endParaRPr lang="de-DE" sz="1800" b="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ctr">
              <a:lnSpc>
                <a:spcPct val="107000"/>
              </a:lnSpc>
              <a:spcAft>
                <a:spcPts val="800"/>
              </a:spcAft>
              <a:buSzPts val="1000"/>
              <a:buFont typeface="Symbol" panose="05050102010706020507" pitchFamily="18" charset="2"/>
              <a:buChar char=""/>
              <a:tabLst>
                <a:tab pos="457200" algn="l"/>
              </a:tabLst>
            </a:pPr>
            <a:r>
              <a:rPr lang="de-DE" sz="1800" kern="0" dirty="0">
                <a:effectLst/>
                <a:latin typeface="Calibri" panose="020F0502020204030204" pitchFamily="34" charset="0"/>
                <a:ea typeface="Times New Roman" panose="02020603050405020304" pitchFamily="18" charset="0"/>
                <a:cs typeface="Calibri" panose="020F0502020204030204" pitchFamily="34" charset="0"/>
              </a:rPr>
              <a:t>Beauftragte §62b HG NRW</a:t>
            </a:r>
            <a:endParaRPr lang="de-DE"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ctr">
              <a:lnSpc>
                <a:spcPct val="107000"/>
              </a:lnSpc>
              <a:spcAft>
                <a:spcPts val="800"/>
              </a:spcAft>
              <a:buSzPts val="1000"/>
              <a:buFont typeface="Symbol" panose="05050102010706020507" pitchFamily="18" charset="2"/>
              <a:buChar char=""/>
              <a:tabLst>
                <a:tab pos="457200" algn="l"/>
              </a:tabLst>
            </a:pPr>
            <a:r>
              <a:rPr lang="de-DE" sz="1800" kern="0" dirty="0">
                <a:effectLst/>
                <a:latin typeface="Calibri" panose="020F0502020204030204" pitchFamily="34" charset="0"/>
                <a:ea typeface="Times New Roman" panose="02020603050405020304" pitchFamily="18" charset="0"/>
                <a:cs typeface="Calibri" panose="020F0502020204030204" pitchFamily="34" charset="0"/>
              </a:rPr>
              <a:t>Projektadministration Förderprogramm / Geschäftsführung Runder Tisch Inklusion</a:t>
            </a:r>
            <a:endParaRPr lang="de-DE" sz="1800" kern="0" dirty="0">
              <a:latin typeface="Calibri" panose="020F0502020204030204" pitchFamily="34" charset="0"/>
              <a:ea typeface="Times New Roman" panose="02020603050405020304" pitchFamily="18" charset="0"/>
              <a:cs typeface="Calibri" panose="020F0502020204030204" pitchFamily="34" charset="0"/>
            </a:endParaRPr>
          </a:p>
          <a:p>
            <a:pPr marL="342900" lvl="0" indent="-342900" fontAlgn="ctr">
              <a:lnSpc>
                <a:spcPct val="107000"/>
              </a:lnSpc>
              <a:spcAft>
                <a:spcPts val="800"/>
              </a:spcAft>
              <a:buSzPts val="1000"/>
              <a:buFont typeface="Symbol" panose="05050102010706020507" pitchFamily="18" charset="2"/>
              <a:buChar char=""/>
              <a:tabLst>
                <a:tab pos="457200" algn="l"/>
              </a:tabLst>
            </a:pPr>
            <a:r>
              <a:rPr lang="de-DE" sz="1800" kern="0" dirty="0">
                <a:effectLst/>
                <a:latin typeface="Calibri" panose="020F0502020204030204" pitchFamily="34" charset="0"/>
                <a:ea typeface="Times New Roman" panose="02020603050405020304" pitchFamily="18" charset="0"/>
                <a:cs typeface="Calibri" panose="020F0502020204030204" pitchFamily="34" charset="0"/>
              </a:rPr>
              <a:t>Servicestelle Inklusion</a:t>
            </a:r>
            <a:endParaRPr lang="de-DE"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ctr">
              <a:lnSpc>
                <a:spcPct val="107000"/>
              </a:lnSpc>
              <a:spcAft>
                <a:spcPts val="800"/>
              </a:spcAft>
              <a:buSzPts val="1000"/>
              <a:buFont typeface="Symbol" panose="05050102010706020507" pitchFamily="18" charset="2"/>
              <a:buChar char=""/>
              <a:tabLst>
                <a:tab pos="457200" algn="l"/>
              </a:tabLst>
            </a:pPr>
            <a:r>
              <a:rPr lang="de-DE" sz="1800" kern="0" dirty="0">
                <a:effectLst/>
                <a:latin typeface="Calibri" panose="020F0502020204030204" pitchFamily="34" charset="0"/>
                <a:ea typeface="Times New Roman" panose="02020603050405020304" pitchFamily="18" charset="0"/>
                <a:cs typeface="Calibri" panose="020F0502020204030204" pitchFamily="34" charset="0"/>
              </a:rPr>
              <a:t>Themenspezifische Gäste </a:t>
            </a:r>
            <a:r>
              <a:rPr lang="de-DE" sz="1800" b="0" kern="0" dirty="0">
                <a:effectLst/>
                <a:latin typeface="Calibri" panose="020F0502020204030204" pitchFamily="34" charset="0"/>
                <a:ea typeface="Times New Roman" panose="02020603050405020304" pitchFamily="18" charset="0"/>
                <a:cs typeface="Calibri" panose="020F0502020204030204" pitchFamily="34" charset="0"/>
              </a:rPr>
              <a:t>werden nach Bedarf zur Teilnahme an der Sitzung eingeladen</a:t>
            </a:r>
            <a:endParaRPr lang="de-DE" sz="1800" b="0" kern="0" dirty="0">
              <a:latin typeface="Calibri" panose="020F0502020204030204" pitchFamily="34" charset="0"/>
              <a:ea typeface="Calibri" panose="020F0502020204030204" pitchFamily="34" charset="0"/>
              <a:cs typeface="Calibri" panose="020F0502020204030204" pitchFamily="34" charset="0"/>
            </a:endParaRPr>
          </a:p>
          <a:p>
            <a:pPr marL="342900" lvl="0" indent="-342900" fontAlgn="ctr">
              <a:lnSpc>
                <a:spcPct val="107000"/>
              </a:lnSpc>
              <a:spcAft>
                <a:spcPts val="800"/>
              </a:spcAft>
              <a:buSzPts val="1000"/>
              <a:buFont typeface="Symbol" panose="05050102010706020507" pitchFamily="18" charset="2"/>
              <a:buChar char=""/>
              <a:tabLst>
                <a:tab pos="457200" algn="l"/>
              </a:tabLst>
            </a:pPr>
            <a:r>
              <a:rPr lang="de-DE" sz="1800" kern="0" dirty="0">
                <a:effectLst/>
                <a:latin typeface="Calibri" panose="020F0502020204030204" pitchFamily="34" charset="0"/>
                <a:ea typeface="Times New Roman" panose="02020603050405020304" pitchFamily="18" charset="0"/>
                <a:cs typeface="Calibri" panose="020F0502020204030204" pitchFamily="34" charset="0"/>
              </a:rPr>
              <a:t>Schirmherrin: Prorektorin Karle</a:t>
            </a:r>
            <a:endParaRPr lang="de-DE" dirty="0"/>
          </a:p>
        </p:txBody>
      </p:sp>
      <p:sp>
        <p:nvSpPr>
          <p:cNvPr id="5" name="Foliennummernplatzhalter 4">
            <a:extLst>
              <a:ext uri="{FF2B5EF4-FFF2-40B4-BE49-F238E27FC236}">
                <a16:creationId xmlns:a16="http://schemas.microsoft.com/office/drawing/2014/main" id="{3F5D7AE3-DEE3-ABEC-4806-F9D6FA90399A}"/>
              </a:ext>
            </a:extLst>
          </p:cNvPr>
          <p:cNvSpPr>
            <a:spLocks noGrp="1"/>
          </p:cNvSpPr>
          <p:nvPr>
            <p:ph type="sldNum" sz="quarter" idx="12"/>
          </p:nvPr>
        </p:nvSpPr>
        <p:spPr/>
        <p:txBody>
          <a:bodyPr/>
          <a:lstStyle/>
          <a:p>
            <a:fld id="{6C8FC03C-C266-4645-ABC5-645062898383}" type="slidenum">
              <a:rPr lang="de-DE" smtClean="0"/>
              <a:pPr/>
              <a:t>3</a:t>
            </a:fld>
            <a:r>
              <a:rPr lang="de-DE"/>
              <a:t> </a:t>
            </a:r>
            <a:endParaRPr lang="de-DE" dirty="0"/>
          </a:p>
        </p:txBody>
      </p:sp>
      <p:sp>
        <p:nvSpPr>
          <p:cNvPr id="6" name="Fußzeilenplatzhalter 3">
            <a:extLst>
              <a:ext uri="{FF2B5EF4-FFF2-40B4-BE49-F238E27FC236}">
                <a16:creationId xmlns:a16="http://schemas.microsoft.com/office/drawing/2014/main" id="{7821071B-41D8-1137-F359-139BD4268BA9}"/>
              </a:ext>
              <a:ext uri="{C183D7F6-B498-43B3-948B-1728B52AA6E4}">
                <adec:decorative xmlns:adec="http://schemas.microsoft.com/office/drawing/2017/decorative" val="1"/>
              </a:ext>
            </a:extLst>
          </p:cNvPr>
          <p:cNvSpPr>
            <a:spLocks noGrp="1"/>
          </p:cNvSpPr>
          <p:nvPr>
            <p:ph type="ftr" sz="quarter" idx="11"/>
          </p:nvPr>
        </p:nvSpPr>
        <p:spPr>
          <a:xfrm>
            <a:off x="720000" y="6425640"/>
            <a:ext cx="6300000" cy="144000"/>
          </a:xfrm>
        </p:spPr>
        <p:txBody>
          <a:bodyPr/>
          <a:lstStyle/>
          <a:p>
            <a:r>
              <a:rPr lang="de-DE"/>
              <a:t>IMU-Treffen, 23.09.2024 - Runder Tisch Inklusion &amp; mehr</a:t>
            </a:r>
            <a:endParaRPr lang="de-DE" dirty="0"/>
          </a:p>
        </p:txBody>
      </p:sp>
    </p:spTree>
    <p:extLst>
      <p:ext uri="{BB962C8B-B14F-4D97-AF65-F5344CB8AC3E}">
        <p14:creationId xmlns:p14="http://schemas.microsoft.com/office/powerpoint/2010/main" val="2794102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71AC7E-B8C4-AB3B-60DE-363BC61AAA09}"/>
            </a:ext>
          </a:extLst>
        </p:cNvPr>
        <p:cNvGrpSpPr/>
        <p:nvPr/>
      </p:nvGrpSpPr>
      <p:grpSpPr>
        <a:xfrm>
          <a:off x="0" y="0"/>
          <a:ext cx="0" cy="0"/>
          <a:chOff x="0" y="0"/>
          <a:chExt cx="0" cy="0"/>
        </a:xfrm>
      </p:grpSpPr>
      <p:sp>
        <p:nvSpPr>
          <p:cNvPr id="34" name="Titel 1">
            <a:extLst>
              <a:ext uri="{FF2B5EF4-FFF2-40B4-BE49-F238E27FC236}">
                <a16:creationId xmlns:a16="http://schemas.microsoft.com/office/drawing/2014/main" id="{16576532-C916-3831-5AAE-6C785689F483}"/>
              </a:ext>
            </a:extLst>
          </p:cNvPr>
          <p:cNvSpPr>
            <a:spLocks noGrp="1"/>
          </p:cNvSpPr>
          <p:nvPr>
            <p:ph type="title"/>
          </p:nvPr>
        </p:nvSpPr>
        <p:spPr>
          <a:xfrm>
            <a:off x="462145" y="540787"/>
            <a:ext cx="7861353" cy="624000"/>
          </a:xfrm>
        </p:spPr>
        <p:txBody>
          <a:bodyPr/>
          <a:lstStyle/>
          <a:p>
            <a:r>
              <a:rPr lang="de-DE" b="1" dirty="0"/>
              <a:t>Prozess Antrag und Beratung im Runden Tisch</a:t>
            </a:r>
          </a:p>
        </p:txBody>
      </p:sp>
      <p:sp>
        <p:nvSpPr>
          <p:cNvPr id="35" name="Rechteck 34">
            <a:extLst>
              <a:ext uri="{FF2B5EF4-FFF2-40B4-BE49-F238E27FC236}">
                <a16:creationId xmlns:a16="http://schemas.microsoft.com/office/drawing/2014/main" id="{819EA197-28AB-F82C-134F-43CC49B5D64C}"/>
              </a:ext>
            </a:extLst>
          </p:cNvPr>
          <p:cNvSpPr/>
          <p:nvPr/>
        </p:nvSpPr>
        <p:spPr>
          <a:xfrm>
            <a:off x="179512" y="1157011"/>
            <a:ext cx="2574459" cy="12753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800" dirty="0"/>
              <a:t>Beratung von Antragssteller*in</a:t>
            </a:r>
          </a:p>
        </p:txBody>
      </p:sp>
      <p:sp>
        <p:nvSpPr>
          <p:cNvPr id="36" name="Textfeld 35">
            <a:extLst>
              <a:ext uri="{FF2B5EF4-FFF2-40B4-BE49-F238E27FC236}">
                <a16:creationId xmlns:a16="http://schemas.microsoft.com/office/drawing/2014/main" id="{56BD21B9-4DDC-3338-36FF-AE02E5D14399}"/>
              </a:ext>
            </a:extLst>
          </p:cNvPr>
          <p:cNvSpPr txBox="1"/>
          <p:nvPr/>
        </p:nvSpPr>
        <p:spPr>
          <a:xfrm>
            <a:off x="246012" y="2424270"/>
            <a:ext cx="2574459" cy="307777"/>
          </a:xfrm>
          <a:prstGeom prst="rect">
            <a:avLst/>
          </a:prstGeom>
          <a:noFill/>
        </p:spPr>
        <p:txBody>
          <a:bodyPr wrap="square" rtlCol="0">
            <a:spAutoFit/>
          </a:bodyPr>
          <a:lstStyle/>
          <a:p>
            <a:r>
              <a:rPr lang="de-DE" sz="1400" dirty="0"/>
              <a:t>durch Projektadministration</a:t>
            </a:r>
          </a:p>
        </p:txBody>
      </p:sp>
      <p:sp>
        <p:nvSpPr>
          <p:cNvPr id="37" name="Pfeil: nach rechts 36" descr="Folgepfeil">
            <a:extLst>
              <a:ext uri="{FF2B5EF4-FFF2-40B4-BE49-F238E27FC236}">
                <a16:creationId xmlns:a16="http://schemas.microsoft.com/office/drawing/2014/main" id="{8A6369E7-9936-133B-2C71-ADFF71E16685}"/>
              </a:ext>
              <a:ext uri="{C183D7F6-B498-43B3-948B-1728B52AA6E4}">
                <adec:decorative xmlns:adec="http://schemas.microsoft.com/office/drawing/2017/decorative" val="0"/>
              </a:ext>
            </a:extLst>
          </p:cNvPr>
          <p:cNvSpPr/>
          <p:nvPr/>
        </p:nvSpPr>
        <p:spPr>
          <a:xfrm>
            <a:off x="2820473" y="1772402"/>
            <a:ext cx="415638" cy="324197"/>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eck 37">
            <a:extLst>
              <a:ext uri="{FF2B5EF4-FFF2-40B4-BE49-F238E27FC236}">
                <a16:creationId xmlns:a16="http://schemas.microsoft.com/office/drawing/2014/main" id="{482409E2-23B7-E2B0-5329-4FD0DDE5F2F6}"/>
              </a:ext>
            </a:extLst>
          </p:cNvPr>
          <p:cNvSpPr/>
          <p:nvPr/>
        </p:nvSpPr>
        <p:spPr>
          <a:xfrm>
            <a:off x="3302611" y="1157011"/>
            <a:ext cx="2574459" cy="1275318"/>
          </a:xfrm>
          <a:prstGeom prst="rect">
            <a:avLst/>
          </a:prstGeom>
          <a:solidFill>
            <a:srgbClr val="659B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800" dirty="0"/>
              <a:t>schrittweise Erstellung eines kompletten Antrags,</a:t>
            </a:r>
            <a:br>
              <a:rPr lang="de-DE" sz="1800" dirty="0"/>
            </a:br>
            <a:r>
              <a:rPr lang="de-DE" sz="1800" dirty="0"/>
              <a:t>ggf. mit Anlagen</a:t>
            </a:r>
          </a:p>
        </p:txBody>
      </p:sp>
      <p:sp>
        <p:nvSpPr>
          <p:cNvPr id="39" name="Textfeld 38">
            <a:extLst>
              <a:ext uri="{FF2B5EF4-FFF2-40B4-BE49-F238E27FC236}">
                <a16:creationId xmlns:a16="http://schemas.microsoft.com/office/drawing/2014/main" id="{24D47CCA-18BA-34D8-4098-8190BA23B518}"/>
              </a:ext>
            </a:extLst>
          </p:cNvPr>
          <p:cNvSpPr txBox="1"/>
          <p:nvPr/>
        </p:nvSpPr>
        <p:spPr>
          <a:xfrm>
            <a:off x="3302611" y="2448948"/>
            <a:ext cx="2734888" cy="954107"/>
          </a:xfrm>
          <a:prstGeom prst="rect">
            <a:avLst/>
          </a:prstGeom>
          <a:noFill/>
        </p:spPr>
        <p:txBody>
          <a:bodyPr wrap="square" rtlCol="0">
            <a:spAutoFit/>
          </a:bodyPr>
          <a:lstStyle/>
          <a:p>
            <a:r>
              <a:rPr lang="de-DE" sz="1400" dirty="0"/>
              <a:t>begleitet durch Projektadministration, ggf. schon Vorberatung mit zuständigen Stellen</a:t>
            </a:r>
          </a:p>
        </p:txBody>
      </p:sp>
      <p:sp>
        <p:nvSpPr>
          <p:cNvPr id="40" name="Pfeil: nach rechts 39" descr="Folgepfeil">
            <a:extLst>
              <a:ext uri="{FF2B5EF4-FFF2-40B4-BE49-F238E27FC236}">
                <a16:creationId xmlns:a16="http://schemas.microsoft.com/office/drawing/2014/main" id="{DFA78E2F-6648-1AEE-0EB3-BD7A35195BF2}"/>
              </a:ext>
              <a:ext uri="{C183D7F6-B498-43B3-948B-1728B52AA6E4}">
                <adec:decorative xmlns:adec="http://schemas.microsoft.com/office/drawing/2017/decorative" val="0"/>
              </a:ext>
            </a:extLst>
          </p:cNvPr>
          <p:cNvSpPr/>
          <p:nvPr/>
        </p:nvSpPr>
        <p:spPr>
          <a:xfrm>
            <a:off x="5943571" y="1787554"/>
            <a:ext cx="482140" cy="324197"/>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Rechteck 40">
            <a:extLst>
              <a:ext uri="{FF2B5EF4-FFF2-40B4-BE49-F238E27FC236}">
                <a16:creationId xmlns:a16="http://schemas.microsoft.com/office/drawing/2014/main" id="{1FA5002C-2820-0116-6502-B3B022D9C223}"/>
              </a:ext>
            </a:extLst>
          </p:cNvPr>
          <p:cNvSpPr/>
          <p:nvPr/>
        </p:nvSpPr>
        <p:spPr>
          <a:xfrm>
            <a:off x="6519639" y="1157009"/>
            <a:ext cx="2574459" cy="127531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800" dirty="0"/>
              <a:t>Einstellen</a:t>
            </a:r>
            <a:br>
              <a:rPr lang="de-DE" sz="1800" dirty="0"/>
            </a:br>
            <a:r>
              <a:rPr lang="de-DE" sz="1800" dirty="0"/>
              <a:t>des Antrags</a:t>
            </a:r>
            <a:br>
              <a:rPr lang="de-DE" sz="1800" dirty="0"/>
            </a:br>
            <a:r>
              <a:rPr lang="de-DE" sz="1800" dirty="0"/>
              <a:t>in </a:t>
            </a:r>
            <a:r>
              <a:rPr lang="de-DE" sz="1800" dirty="0" err="1"/>
              <a:t>Confluence</a:t>
            </a:r>
            <a:endParaRPr lang="de-DE" sz="1800" dirty="0"/>
          </a:p>
        </p:txBody>
      </p:sp>
      <p:sp>
        <p:nvSpPr>
          <p:cNvPr id="42" name="Pfeil: nach rechts 41" descr="Folgepfeil">
            <a:extLst>
              <a:ext uri="{FF2B5EF4-FFF2-40B4-BE49-F238E27FC236}">
                <a16:creationId xmlns:a16="http://schemas.microsoft.com/office/drawing/2014/main" id="{B12CFF31-3E02-FE5C-EAC3-484643696C5D}"/>
              </a:ext>
              <a:ext uri="{C183D7F6-B498-43B3-948B-1728B52AA6E4}">
                <adec:decorative xmlns:adec="http://schemas.microsoft.com/office/drawing/2017/decorative" val="0"/>
              </a:ext>
            </a:extLst>
          </p:cNvPr>
          <p:cNvSpPr/>
          <p:nvPr/>
        </p:nvSpPr>
        <p:spPr>
          <a:xfrm rot="5400000">
            <a:off x="7391366" y="2792950"/>
            <a:ext cx="830998" cy="324197"/>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3" name="Rechteck 42">
            <a:extLst>
              <a:ext uri="{FF2B5EF4-FFF2-40B4-BE49-F238E27FC236}">
                <a16:creationId xmlns:a16="http://schemas.microsoft.com/office/drawing/2014/main" id="{28396ECD-BCD8-68D0-45A1-987A93A814BA}"/>
              </a:ext>
            </a:extLst>
          </p:cNvPr>
          <p:cNvSpPr/>
          <p:nvPr/>
        </p:nvSpPr>
        <p:spPr>
          <a:xfrm>
            <a:off x="6519637" y="3551228"/>
            <a:ext cx="2574459" cy="1260000"/>
          </a:xfrm>
          <a:prstGeom prst="rect">
            <a:avLst/>
          </a:prstGeom>
          <a:solidFill>
            <a:srgbClr val="659B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800" dirty="0"/>
              <a:t>Digitale Beratung per Kommentarfunktion, Fragenklärung</a:t>
            </a:r>
          </a:p>
        </p:txBody>
      </p:sp>
      <p:sp>
        <p:nvSpPr>
          <p:cNvPr id="44" name="Textfeld 43">
            <a:extLst>
              <a:ext uri="{FF2B5EF4-FFF2-40B4-BE49-F238E27FC236}">
                <a16:creationId xmlns:a16="http://schemas.microsoft.com/office/drawing/2014/main" id="{08733105-44D2-5710-472D-4BC812FDBE7B}"/>
              </a:ext>
            </a:extLst>
          </p:cNvPr>
          <p:cNvSpPr txBox="1"/>
          <p:nvPr/>
        </p:nvSpPr>
        <p:spPr>
          <a:xfrm>
            <a:off x="6439893" y="4794052"/>
            <a:ext cx="2734886" cy="1169551"/>
          </a:xfrm>
          <a:prstGeom prst="rect">
            <a:avLst/>
          </a:prstGeom>
          <a:noFill/>
        </p:spPr>
        <p:txBody>
          <a:bodyPr wrap="square" rtlCol="0">
            <a:spAutoFit/>
          </a:bodyPr>
          <a:lstStyle/>
          <a:p>
            <a:r>
              <a:rPr lang="de-DE" sz="1400" dirty="0"/>
              <a:t>Projektadministration koordiniert Anfrage an Antragssteller*in, legt dem Umfang des Antrags angemessene Frist für Beratungszeit fest</a:t>
            </a:r>
          </a:p>
        </p:txBody>
      </p:sp>
      <p:sp>
        <p:nvSpPr>
          <p:cNvPr id="45" name="Pfeil: nach rechts 44" descr="Folgepfeil">
            <a:extLst>
              <a:ext uri="{FF2B5EF4-FFF2-40B4-BE49-F238E27FC236}">
                <a16:creationId xmlns:a16="http://schemas.microsoft.com/office/drawing/2014/main" id="{DF3F7AF4-658D-E8D0-7618-F6D61B768BB4}"/>
              </a:ext>
              <a:ext uri="{C183D7F6-B498-43B3-948B-1728B52AA6E4}">
                <adec:decorative xmlns:adec="http://schemas.microsoft.com/office/drawing/2017/decorative" val="0"/>
              </a:ext>
            </a:extLst>
          </p:cNvPr>
          <p:cNvSpPr/>
          <p:nvPr/>
        </p:nvSpPr>
        <p:spPr>
          <a:xfrm rot="10800000">
            <a:off x="5962068" y="4175762"/>
            <a:ext cx="482140" cy="324197"/>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Rechteck 45">
            <a:extLst>
              <a:ext uri="{FF2B5EF4-FFF2-40B4-BE49-F238E27FC236}">
                <a16:creationId xmlns:a16="http://schemas.microsoft.com/office/drawing/2014/main" id="{A61DA21A-8C44-CF4B-29D7-C2992884C778}"/>
              </a:ext>
            </a:extLst>
          </p:cNvPr>
          <p:cNvSpPr/>
          <p:nvPr/>
        </p:nvSpPr>
        <p:spPr>
          <a:xfrm>
            <a:off x="3302611" y="3553439"/>
            <a:ext cx="2574459" cy="126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800" dirty="0"/>
              <a:t>Erstellen einer Beschlussvorlage an die UKD bzw. Ablehnung des Antrags</a:t>
            </a:r>
          </a:p>
        </p:txBody>
      </p:sp>
      <p:sp>
        <p:nvSpPr>
          <p:cNvPr id="47" name="Foliennummernplatzhalter 4">
            <a:extLst>
              <a:ext uri="{FF2B5EF4-FFF2-40B4-BE49-F238E27FC236}">
                <a16:creationId xmlns:a16="http://schemas.microsoft.com/office/drawing/2014/main" id="{7F0C5D01-0218-9747-3B08-58E694EDCC0B}"/>
              </a:ext>
            </a:extLst>
          </p:cNvPr>
          <p:cNvSpPr txBox="1">
            <a:spLocks/>
          </p:cNvSpPr>
          <p:nvPr/>
        </p:nvSpPr>
        <p:spPr>
          <a:xfrm>
            <a:off x="318146" y="6438427"/>
            <a:ext cx="252000" cy="144000"/>
          </a:xfrm>
          <a:prstGeom prst="rect">
            <a:avLst/>
          </a:prstGeom>
        </p:spPr>
        <p:txBody>
          <a:bodyPr vert="horz" lIns="0" tIns="0" rIns="0" bIns="0" rtlCol="0" anchor="ctr" anchorCtr="0">
            <a:noAutofit/>
          </a:bodyPr>
          <a:lstStyle>
            <a:defPPr>
              <a:defRPr lang="de-DE"/>
            </a:defPPr>
            <a:lvl1pPr marL="0" indent="0" algn="l" defTabSz="685800" rtl="0" eaLnBrk="1" latinLnBrk="0" hangingPunct="1">
              <a:lnSpc>
                <a:spcPct val="100000"/>
              </a:lnSpc>
              <a:spcBef>
                <a:spcPts val="0"/>
              </a:spcBef>
              <a:buFont typeface="Arial" panose="020B0604020202020204" pitchFamily="34" charset="0"/>
              <a:buNone/>
              <a:defRPr sz="900" kern="1200" baseline="0">
                <a:solidFill>
                  <a:schemeClr val="tx2"/>
                </a:solidFill>
                <a:latin typeface="+mn-lt"/>
                <a:ea typeface="+mn-ea"/>
                <a:cs typeface="+mn-cs"/>
              </a:defRPr>
            </a:lvl1pPr>
            <a:lvl2pPr marL="0" indent="0" algn="l" defTabSz="685800" rtl="0" eaLnBrk="1" latinLnBrk="0" hangingPunct="1">
              <a:lnSpc>
                <a:spcPct val="100000"/>
              </a:lnSpc>
              <a:spcBef>
                <a:spcPts val="0"/>
              </a:spcBef>
              <a:defRPr sz="1200" kern="1200" baseline="0">
                <a:solidFill>
                  <a:schemeClr val="tx1"/>
                </a:solidFill>
                <a:latin typeface="+mn-lt"/>
                <a:ea typeface="+mn-ea"/>
                <a:cs typeface="+mn-cs"/>
              </a:defRPr>
            </a:lvl2pPr>
            <a:lvl3pPr marL="0" indent="0" algn="l" defTabSz="685800" rtl="0" eaLnBrk="1" latinLnBrk="0" hangingPunct="1">
              <a:lnSpc>
                <a:spcPct val="100000"/>
              </a:lnSpc>
              <a:spcBef>
                <a:spcPts val="0"/>
              </a:spcBef>
              <a:defRPr sz="1200" kern="1200" baseline="0">
                <a:solidFill>
                  <a:schemeClr val="tx1"/>
                </a:solidFill>
                <a:latin typeface="+mn-lt"/>
                <a:ea typeface="+mn-ea"/>
                <a:cs typeface="+mn-cs"/>
              </a:defRPr>
            </a:lvl3pPr>
            <a:lvl4pPr marL="0" indent="0" algn="l" defTabSz="685800" rtl="0" eaLnBrk="1" latinLnBrk="0" hangingPunct="1">
              <a:lnSpc>
                <a:spcPct val="100000"/>
              </a:lnSpc>
              <a:spcBef>
                <a:spcPts val="0"/>
              </a:spcBef>
              <a:defRPr sz="1200" kern="1200" baseline="0">
                <a:solidFill>
                  <a:schemeClr val="tx1"/>
                </a:solidFill>
                <a:latin typeface="+mn-lt"/>
                <a:ea typeface="+mn-ea"/>
                <a:cs typeface="+mn-cs"/>
              </a:defRPr>
            </a:lvl4pPr>
            <a:lvl5pPr marL="0" indent="0" algn="l" defTabSz="685800" rtl="0" eaLnBrk="1" latinLnBrk="0" hangingPunct="1">
              <a:lnSpc>
                <a:spcPct val="100000"/>
              </a:lnSpc>
              <a:spcBef>
                <a:spcPts val="0"/>
              </a:spcBef>
              <a:defRPr sz="1200" kern="1200" baseline="0">
                <a:solidFill>
                  <a:schemeClr val="tx1"/>
                </a:solidFill>
                <a:latin typeface="+mn-lt"/>
                <a:ea typeface="+mn-ea"/>
                <a:cs typeface="+mn-cs"/>
              </a:defRPr>
            </a:lvl5pPr>
            <a:lvl6pPr marL="0" indent="0" algn="l" defTabSz="685800" rtl="0" eaLnBrk="1" latinLnBrk="0" hangingPunct="1">
              <a:lnSpc>
                <a:spcPct val="100000"/>
              </a:lnSpc>
              <a:spcBef>
                <a:spcPts val="0"/>
              </a:spcBef>
              <a:defRPr sz="1200" kern="1200" baseline="0">
                <a:solidFill>
                  <a:schemeClr val="tx1"/>
                </a:solidFill>
                <a:latin typeface="+mn-lt"/>
                <a:ea typeface="+mn-ea"/>
                <a:cs typeface="+mn-cs"/>
              </a:defRPr>
            </a:lvl6pPr>
            <a:lvl7pPr marL="0" indent="0" algn="l" defTabSz="685800" rtl="0" eaLnBrk="1" latinLnBrk="0" hangingPunct="1">
              <a:lnSpc>
                <a:spcPct val="100000"/>
              </a:lnSpc>
              <a:spcBef>
                <a:spcPts val="0"/>
              </a:spcBef>
              <a:defRPr sz="1200" kern="1200" baseline="0">
                <a:solidFill>
                  <a:schemeClr val="tx1"/>
                </a:solidFill>
                <a:latin typeface="+mn-lt"/>
                <a:ea typeface="+mn-ea"/>
                <a:cs typeface="+mn-cs"/>
              </a:defRPr>
            </a:lvl7pPr>
            <a:lvl8pPr marL="0" indent="0" algn="l" defTabSz="685800" rtl="0" eaLnBrk="1" latinLnBrk="0" hangingPunct="1">
              <a:lnSpc>
                <a:spcPct val="100000"/>
              </a:lnSpc>
              <a:spcBef>
                <a:spcPts val="0"/>
              </a:spcBef>
              <a:defRPr sz="1200" kern="1200" baseline="0">
                <a:solidFill>
                  <a:schemeClr val="tx1"/>
                </a:solidFill>
                <a:latin typeface="+mn-lt"/>
                <a:ea typeface="+mn-ea"/>
                <a:cs typeface="+mn-cs"/>
              </a:defRPr>
            </a:lvl8pPr>
            <a:lvl9pPr marL="0" indent="0" algn="l" defTabSz="685800" rtl="0" eaLnBrk="1" latinLnBrk="0" hangingPunct="1">
              <a:lnSpc>
                <a:spcPct val="100000"/>
              </a:lnSpc>
              <a:spcBef>
                <a:spcPts val="0"/>
              </a:spcBef>
              <a:defRPr sz="1200" kern="1200" baseline="0">
                <a:solidFill>
                  <a:schemeClr val="tx1"/>
                </a:solidFill>
                <a:latin typeface="+mn-lt"/>
                <a:ea typeface="+mn-ea"/>
                <a:cs typeface="+mn-cs"/>
              </a:defRPr>
            </a:lvl9pPr>
          </a:lstStyle>
          <a:p>
            <a:fld id="{6C8FC03C-C266-4645-ABC5-645062898383}" type="slidenum">
              <a:rPr lang="de-DE" smtClean="0"/>
              <a:pPr/>
              <a:t>4</a:t>
            </a:fld>
            <a:r>
              <a:rPr lang="de-DE"/>
              <a:t> </a:t>
            </a:r>
            <a:endParaRPr lang="de-DE" dirty="0"/>
          </a:p>
        </p:txBody>
      </p:sp>
      <p:sp>
        <p:nvSpPr>
          <p:cNvPr id="5" name="Foliennummernplatzhalter 4">
            <a:extLst>
              <a:ext uri="{FF2B5EF4-FFF2-40B4-BE49-F238E27FC236}">
                <a16:creationId xmlns:a16="http://schemas.microsoft.com/office/drawing/2014/main" id="{5A671EEE-D1B2-21D4-1436-DD6708681496}"/>
              </a:ext>
              <a:ext uri="{C183D7F6-B498-43B3-948B-1728B52AA6E4}">
                <adec:decorative xmlns:adec="http://schemas.microsoft.com/office/drawing/2017/decorative" val="0"/>
              </a:ext>
            </a:extLst>
          </p:cNvPr>
          <p:cNvSpPr>
            <a:spLocks noGrp="1"/>
          </p:cNvSpPr>
          <p:nvPr>
            <p:ph type="sldNum" sz="quarter" idx="12"/>
          </p:nvPr>
        </p:nvSpPr>
        <p:spPr/>
        <p:txBody>
          <a:bodyPr/>
          <a:lstStyle/>
          <a:p>
            <a:fld id="{6C8FC03C-C266-4645-ABC5-645062898383}" type="slidenum">
              <a:rPr lang="de-DE" smtClean="0"/>
              <a:pPr/>
              <a:t>4</a:t>
            </a:fld>
            <a:r>
              <a:rPr lang="de-DE"/>
              <a:t> </a:t>
            </a:r>
            <a:endParaRPr lang="de-DE" dirty="0"/>
          </a:p>
        </p:txBody>
      </p:sp>
      <p:sp>
        <p:nvSpPr>
          <p:cNvPr id="3" name="Fußzeilenplatzhalter 3">
            <a:extLst>
              <a:ext uri="{FF2B5EF4-FFF2-40B4-BE49-F238E27FC236}">
                <a16:creationId xmlns:a16="http://schemas.microsoft.com/office/drawing/2014/main" id="{7F69509E-B6AE-5E72-D848-A507EA2F7E02}"/>
              </a:ext>
              <a:ext uri="{C183D7F6-B498-43B3-948B-1728B52AA6E4}">
                <adec:decorative xmlns:adec="http://schemas.microsoft.com/office/drawing/2017/decorative" val="1"/>
              </a:ext>
            </a:extLst>
          </p:cNvPr>
          <p:cNvSpPr>
            <a:spLocks noGrp="1"/>
          </p:cNvSpPr>
          <p:nvPr>
            <p:ph type="ftr" sz="quarter" idx="11"/>
          </p:nvPr>
        </p:nvSpPr>
        <p:spPr>
          <a:xfrm>
            <a:off x="720000" y="6425640"/>
            <a:ext cx="6300000" cy="144000"/>
          </a:xfrm>
        </p:spPr>
        <p:txBody>
          <a:bodyPr/>
          <a:lstStyle/>
          <a:p>
            <a:r>
              <a:rPr lang="de-DE"/>
              <a:t>IMU-Treffen, 23.09.2024 - Runder Tisch Inklusion &amp; mehr</a:t>
            </a:r>
            <a:endParaRPr lang="de-DE" dirty="0"/>
          </a:p>
        </p:txBody>
      </p:sp>
    </p:spTree>
    <p:extLst>
      <p:ext uri="{BB962C8B-B14F-4D97-AF65-F5344CB8AC3E}">
        <p14:creationId xmlns:p14="http://schemas.microsoft.com/office/powerpoint/2010/main" val="4263931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19968E-49E3-7DA4-BE73-E7E9C555826C}"/>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302BF88C-1F4D-ABE0-2991-3AAFFFF781C7}"/>
              </a:ext>
            </a:extLst>
          </p:cNvPr>
          <p:cNvSpPr>
            <a:spLocks noGrp="1"/>
          </p:cNvSpPr>
          <p:nvPr>
            <p:ph type="title"/>
          </p:nvPr>
        </p:nvSpPr>
        <p:spPr>
          <a:xfrm>
            <a:off x="467999" y="528000"/>
            <a:ext cx="7861353" cy="624000"/>
          </a:xfrm>
        </p:spPr>
        <p:txBody>
          <a:bodyPr/>
          <a:lstStyle/>
          <a:p>
            <a:r>
              <a:rPr lang="de-DE" b="1" dirty="0"/>
              <a:t>Inhalte der Anträge an den Runden Tisch</a:t>
            </a:r>
            <a:r>
              <a:rPr lang="de-DE" sz="1200" b="1" dirty="0"/>
              <a:t> </a:t>
            </a:r>
            <a:r>
              <a:rPr lang="de-DE" sz="1200" b="1" dirty="0">
                <a:solidFill>
                  <a:schemeClr val="bg1"/>
                </a:solidFill>
              </a:rPr>
              <a:t>(Folie 1 von 2)</a:t>
            </a:r>
          </a:p>
        </p:txBody>
      </p:sp>
      <p:sp>
        <p:nvSpPr>
          <p:cNvPr id="13" name="Inhaltsplatzhalter 2">
            <a:extLst>
              <a:ext uri="{FF2B5EF4-FFF2-40B4-BE49-F238E27FC236}">
                <a16:creationId xmlns:a16="http://schemas.microsoft.com/office/drawing/2014/main" id="{AECEC728-4C01-3079-F96C-817D5CAB98B3}"/>
              </a:ext>
            </a:extLst>
          </p:cNvPr>
          <p:cNvSpPr>
            <a:spLocks noGrp="1"/>
          </p:cNvSpPr>
          <p:nvPr>
            <p:ph idx="1"/>
          </p:nvPr>
        </p:nvSpPr>
        <p:spPr>
          <a:xfrm>
            <a:off x="467999" y="1052824"/>
            <a:ext cx="8676001" cy="4488000"/>
          </a:xfrm>
        </p:spPr>
        <p:txBody>
          <a:bodyPr/>
          <a:lstStyle/>
          <a:p>
            <a:pPr marL="342900" indent="-342900">
              <a:lnSpc>
                <a:spcPct val="130000"/>
              </a:lnSpc>
              <a:spcAft>
                <a:spcPts val="600"/>
              </a:spcAft>
              <a:buClr>
                <a:srgbClr val="94C11C"/>
              </a:buClr>
              <a:buSzPct val="100000"/>
              <a:buFont typeface="Wingdings" panose="05000000000000000000" pitchFamily="2" charset="2"/>
              <a:buChar char="§"/>
            </a:pPr>
            <a:r>
              <a:rPr lang="de-DE" sz="2000" b="0" dirty="0"/>
              <a:t>Maßnahmentitel</a:t>
            </a:r>
          </a:p>
          <a:p>
            <a:pPr marL="342900" indent="-342900">
              <a:lnSpc>
                <a:spcPct val="130000"/>
              </a:lnSpc>
              <a:spcAft>
                <a:spcPts val="600"/>
              </a:spcAft>
              <a:buClr>
                <a:srgbClr val="94C11C"/>
              </a:buClr>
              <a:buSzPct val="100000"/>
              <a:buFont typeface="Wingdings" panose="05000000000000000000" pitchFamily="2" charset="2"/>
              <a:buChar char="§"/>
            </a:pPr>
            <a:r>
              <a:rPr lang="de-DE" sz="2000" b="0" dirty="0"/>
              <a:t>Antragssteller*innen (Name, ggf. Institution, Kontaktdaten)</a:t>
            </a:r>
          </a:p>
          <a:p>
            <a:pPr marL="342900" indent="-342900">
              <a:lnSpc>
                <a:spcPct val="130000"/>
              </a:lnSpc>
              <a:spcAft>
                <a:spcPts val="600"/>
              </a:spcAft>
              <a:buClr>
                <a:srgbClr val="94C11C"/>
              </a:buClr>
              <a:buSzPct val="100000"/>
              <a:buFont typeface="Wingdings" panose="05000000000000000000" pitchFamily="2" charset="2"/>
              <a:buChar char="§"/>
            </a:pPr>
            <a:r>
              <a:rPr lang="de-DE" sz="2000" b="0" dirty="0"/>
              <a:t>Problemdarstellung (Welcher Umstand begründet die Maßnahme?)</a:t>
            </a:r>
          </a:p>
          <a:p>
            <a:pPr marL="342900" indent="-342900">
              <a:lnSpc>
                <a:spcPct val="130000"/>
              </a:lnSpc>
              <a:spcAft>
                <a:spcPts val="600"/>
              </a:spcAft>
              <a:buClr>
                <a:srgbClr val="94C11C"/>
              </a:buClr>
              <a:buSzPct val="100000"/>
              <a:buFont typeface="Wingdings" panose="05000000000000000000" pitchFamily="2" charset="2"/>
              <a:buChar char="§"/>
            </a:pPr>
            <a:r>
              <a:rPr lang="de-DE" sz="2000" b="0" dirty="0"/>
              <a:t>Ziel und Zielgruppe (Was soll für welche studentische Zielgruppe durch die Maßnahme erreicht werden?)</a:t>
            </a:r>
          </a:p>
          <a:p>
            <a:pPr marL="342900" indent="-342900">
              <a:lnSpc>
                <a:spcPct val="130000"/>
              </a:lnSpc>
              <a:spcAft>
                <a:spcPts val="600"/>
              </a:spcAft>
              <a:buClr>
                <a:srgbClr val="94C11C"/>
              </a:buClr>
              <a:buSzPct val="100000"/>
              <a:buFont typeface="Wingdings" panose="05000000000000000000" pitchFamily="2" charset="2"/>
              <a:buChar char="§"/>
            </a:pPr>
            <a:r>
              <a:rPr lang="de-DE" sz="2000" b="0" dirty="0"/>
              <a:t>Gegenstand der Maßnahme (z.B. Arbeitspakete, Meilensteine)</a:t>
            </a:r>
          </a:p>
          <a:p>
            <a:pPr marL="342900" indent="-342900">
              <a:lnSpc>
                <a:spcPct val="130000"/>
              </a:lnSpc>
              <a:spcAft>
                <a:spcPts val="600"/>
              </a:spcAft>
              <a:buClr>
                <a:srgbClr val="94C11C"/>
              </a:buClr>
              <a:buSzPct val="100000"/>
              <a:buFont typeface="Wingdings" panose="05000000000000000000" pitchFamily="2" charset="2"/>
              <a:buChar char="§"/>
            </a:pPr>
            <a:r>
              <a:rPr lang="de-DE" sz="2000" b="0" dirty="0"/>
              <a:t>Bindung vorhandener Ressourcen (Benennung von Eigenleistung, Benennung benötigte Zuarbeit durch andere Akteur*innen der RUB oder Dritte)</a:t>
            </a:r>
            <a:endParaRPr lang="de-DE" b="0" dirty="0"/>
          </a:p>
        </p:txBody>
      </p:sp>
      <p:sp>
        <p:nvSpPr>
          <p:cNvPr id="5" name="Foliennummernplatzhalter 4">
            <a:extLst>
              <a:ext uri="{FF2B5EF4-FFF2-40B4-BE49-F238E27FC236}">
                <a16:creationId xmlns:a16="http://schemas.microsoft.com/office/drawing/2014/main" id="{C0B7E5BF-FD75-D3BA-F188-579EEF995793}"/>
              </a:ext>
            </a:extLst>
          </p:cNvPr>
          <p:cNvSpPr>
            <a:spLocks noGrp="1"/>
          </p:cNvSpPr>
          <p:nvPr>
            <p:ph type="sldNum" sz="quarter" idx="12"/>
          </p:nvPr>
        </p:nvSpPr>
        <p:spPr/>
        <p:txBody>
          <a:bodyPr/>
          <a:lstStyle/>
          <a:p>
            <a:fld id="{6C8FC03C-C266-4645-ABC5-645062898383}" type="slidenum">
              <a:rPr lang="de-DE" smtClean="0"/>
              <a:pPr/>
              <a:t>5</a:t>
            </a:fld>
            <a:r>
              <a:rPr lang="de-DE"/>
              <a:t> </a:t>
            </a:r>
            <a:endParaRPr lang="de-DE" dirty="0"/>
          </a:p>
        </p:txBody>
      </p:sp>
      <p:sp>
        <p:nvSpPr>
          <p:cNvPr id="4" name="Fußzeilenplatzhalter 3">
            <a:extLst>
              <a:ext uri="{FF2B5EF4-FFF2-40B4-BE49-F238E27FC236}">
                <a16:creationId xmlns:a16="http://schemas.microsoft.com/office/drawing/2014/main" id="{11B9C1CA-2340-C9DF-F7D7-361F9E3239DF}"/>
              </a:ext>
              <a:ext uri="{C183D7F6-B498-43B3-948B-1728B52AA6E4}">
                <adec:decorative xmlns:adec="http://schemas.microsoft.com/office/drawing/2017/decorative" val="1"/>
              </a:ext>
            </a:extLst>
          </p:cNvPr>
          <p:cNvSpPr>
            <a:spLocks noGrp="1"/>
          </p:cNvSpPr>
          <p:nvPr>
            <p:ph type="ftr" sz="quarter" idx="11"/>
          </p:nvPr>
        </p:nvSpPr>
        <p:spPr>
          <a:xfrm>
            <a:off x="720000" y="6425640"/>
            <a:ext cx="6300000" cy="144000"/>
          </a:xfrm>
        </p:spPr>
        <p:txBody>
          <a:bodyPr/>
          <a:lstStyle/>
          <a:p>
            <a:r>
              <a:rPr lang="de-DE"/>
              <a:t>IMU-Treffen, 23.09.2024 - Runder Tisch Inklusion &amp; mehr</a:t>
            </a:r>
            <a:endParaRPr lang="de-DE" dirty="0"/>
          </a:p>
        </p:txBody>
      </p:sp>
    </p:spTree>
    <p:extLst>
      <p:ext uri="{BB962C8B-B14F-4D97-AF65-F5344CB8AC3E}">
        <p14:creationId xmlns:p14="http://schemas.microsoft.com/office/powerpoint/2010/main" val="22390103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2B8D56-8A55-3D4B-349F-1F242F35A595}"/>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587DF102-E27D-9011-92D8-1707CEAED68C}"/>
              </a:ext>
            </a:extLst>
          </p:cNvPr>
          <p:cNvSpPr>
            <a:spLocks noGrp="1"/>
          </p:cNvSpPr>
          <p:nvPr>
            <p:ph type="title"/>
          </p:nvPr>
        </p:nvSpPr>
        <p:spPr>
          <a:xfrm>
            <a:off x="467999" y="528000"/>
            <a:ext cx="8339825" cy="624000"/>
          </a:xfrm>
        </p:spPr>
        <p:txBody>
          <a:bodyPr/>
          <a:lstStyle/>
          <a:p>
            <a:r>
              <a:rPr lang="de-DE" b="1" dirty="0"/>
              <a:t>Inhalte der Anträge an den Runden Tisch</a:t>
            </a:r>
            <a:r>
              <a:rPr lang="de-DE" sz="2800" b="1" dirty="0">
                <a:solidFill>
                  <a:schemeClr val="bg1"/>
                </a:solidFill>
              </a:rPr>
              <a:t> </a:t>
            </a:r>
            <a:r>
              <a:rPr lang="de-DE" sz="1200" b="1" dirty="0">
                <a:solidFill>
                  <a:schemeClr val="bg1"/>
                </a:solidFill>
              </a:rPr>
              <a:t>(Folie 2 von 2)</a:t>
            </a:r>
          </a:p>
        </p:txBody>
      </p:sp>
      <p:sp>
        <p:nvSpPr>
          <p:cNvPr id="13" name="Inhaltsplatzhalter 2">
            <a:extLst>
              <a:ext uri="{FF2B5EF4-FFF2-40B4-BE49-F238E27FC236}">
                <a16:creationId xmlns:a16="http://schemas.microsoft.com/office/drawing/2014/main" id="{751B34FE-A392-9BD2-80DA-E4F37329CD6D}"/>
              </a:ext>
            </a:extLst>
          </p:cNvPr>
          <p:cNvSpPr>
            <a:spLocks noGrp="1"/>
          </p:cNvSpPr>
          <p:nvPr>
            <p:ph idx="1"/>
          </p:nvPr>
        </p:nvSpPr>
        <p:spPr>
          <a:xfrm>
            <a:off x="467999" y="1052824"/>
            <a:ext cx="8676001" cy="4488000"/>
          </a:xfrm>
        </p:spPr>
        <p:txBody>
          <a:bodyPr/>
          <a:lstStyle/>
          <a:p>
            <a:pPr marL="342900" indent="-342900">
              <a:lnSpc>
                <a:spcPct val="130000"/>
              </a:lnSpc>
              <a:spcAft>
                <a:spcPts val="600"/>
              </a:spcAft>
              <a:buClr>
                <a:srgbClr val="94C11C"/>
              </a:buClr>
              <a:buSzPct val="100000"/>
              <a:buFont typeface="Wingdings" panose="05000000000000000000" pitchFamily="2" charset="2"/>
              <a:buChar char="§"/>
            </a:pPr>
            <a:r>
              <a:rPr lang="de-DE" sz="2000" b="0" dirty="0"/>
              <a:t>Finanzplan (benötigte zusätzliche Personal- und Sachmittel, ggf. mit Anlagen Personalkalkulation, Angebote für Beschaffungen und bauliche Maßnahmen) </a:t>
            </a:r>
          </a:p>
          <a:p>
            <a:pPr marL="342900" indent="-342900">
              <a:lnSpc>
                <a:spcPct val="130000"/>
              </a:lnSpc>
              <a:spcAft>
                <a:spcPts val="600"/>
              </a:spcAft>
              <a:buClr>
                <a:srgbClr val="94C11C"/>
              </a:buClr>
              <a:buSzPct val="100000"/>
              <a:buFont typeface="Wingdings" panose="05000000000000000000" pitchFamily="2" charset="2"/>
              <a:buChar char="§"/>
            </a:pPr>
            <a:r>
              <a:rPr lang="de-DE" sz="2000" b="0" dirty="0"/>
              <a:t>Nachhaltigkeitsperspektive (was bleibt nach Durchführung der Maßnahme, entstehen Folgekosten?)</a:t>
            </a:r>
          </a:p>
        </p:txBody>
      </p:sp>
      <p:sp>
        <p:nvSpPr>
          <p:cNvPr id="5" name="Foliennummernplatzhalter 4">
            <a:extLst>
              <a:ext uri="{FF2B5EF4-FFF2-40B4-BE49-F238E27FC236}">
                <a16:creationId xmlns:a16="http://schemas.microsoft.com/office/drawing/2014/main" id="{936764FB-2E12-1CC3-1E51-8F4F73D56EC8}"/>
              </a:ext>
            </a:extLst>
          </p:cNvPr>
          <p:cNvSpPr>
            <a:spLocks noGrp="1"/>
          </p:cNvSpPr>
          <p:nvPr>
            <p:ph type="sldNum" sz="quarter" idx="12"/>
          </p:nvPr>
        </p:nvSpPr>
        <p:spPr/>
        <p:txBody>
          <a:bodyPr/>
          <a:lstStyle/>
          <a:p>
            <a:fld id="{6C8FC03C-C266-4645-ABC5-645062898383}" type="slidenum">
              <a:rPr lang="de-DE" smtClean="0"/>
              <a:pPr/>
              <a:t>6</a:t>
            </a:fld>
            <a:r>
              <a:rPr lang="de-DE"/>
              <a:t> </a:t>
            </a:r>
            <a:endParaRPr lang="de-DE" dirty="0"/>
          </a:p>
        </p:txBody>
      </p:sp>
      <p:sp>
        <p:nvSpPr>
          <p:cNvPr id="4" name="Fußzeilenplatzhalter 3">
            <a:extLst>
              <a:ext uri="{FF2B5EF4-FFF2-40B4-BE49-F238E27FC236}">
                <a16:creationId xmlns:a16="http://schemas.microsoft.com/office/drawing/2014/main" id="{21369080-9319-A8D6-BF54-AD1FD5CB009B}"/>
              </a:ext>
              <a:ext uri="{C183D7F6-B498-43B3-948B-1728B52AA6E4}">
                <adec:decorative xmlns:adec="http://schemas.microsoft.com/office/drawing/2017/decorative" val="1"/>
              </a:ext>
            </a:extLst>
          </p:cNvPr>
          <p:cNvSpPr>
            <a:spLocks noGrp="1"/>
          </p:cNvSpPr>
          <p:nvPr>
            <p:ph type="ftr" sz="quarter" idx="11"/>
          </p:nvPr>
        </p:nvSpPr>
        <p:spPr>
          <a:xfrm>
            <a:off x="720000" y="6425640"/>
            <a:ext cx="6300000" cy="144000"/>
          </a:xfrm>
        </p:spPr>
        <p:txBody>
          <a:bodyPr/>
          <a:lstStyle/>
          <a:p>
            <a:r>
              <a:rPr lang="de-DE"/>
              <a:t>IMU-Treffen, 23.09.2024 - Runder Tisch Inklusion &amp; mehr</a:t>
            </a:r>
            <a:endParaRPr lang="de-DE" dirty="0"/>
          </a:p>
        </p:txBody>
      </p:sp>
    </p:spTree>
    <p:extLst>
      <p:ext uri="{BB962C8B-B14F-4D97-AF65-F5344CB8AC3E}">
        <p14:creationId xmlns:p14="http://schemas.microsoft.com/office/powerpoint/2010/main" val="21129781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97739F-96AB-3DAB-EDDD-E14FC3CBFAA2}"/>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89516EA2-5D6B-BF2A-F205-A0277AD3A499}"/>
              </a:ext>
            </a:extLst>
          </p:cNvPr>
          <p:cNvSpPr>
            <a:spLocks noGrp="1"/>
          </p:cNvSpPr>
          <p:nvPr>
            <p:ph type="title"/>
          </p:nvPr>
        </p:nvSpPr>
        <p:spPr>
          <a:xfrm>
            <a:off x="467999" y="528000"/>
            <a:ext cx="7861353" cy="624000"/>
          </a:xfrm>
        </p:spPr>
        <p:txBody>
          <a:bodyPr/>
          <a:lstStyle/>
          <a:p>
            <a:r>
              <a:rPr lang="de-DE" b="1" dirty="0"/>
              <a:t>Ergebnis Beratung im Runden Tisch</a:t>
            </a:r>
          </a:p>
        </p:txBody>
      </p:sp>
      <p:sp>
        <p:nvSpPr>
          <p:cNvPr id="13" name="Rechteck 12">
            <a:extLst>
              <a:ext uri="{FF2B5EF4-FFF2-40B4-BE49-F238E27FC236}">
                <a16:creationId xmlns:a16="http://schemas.microsoft.com/office/drawing/2014/main" id="{F609E17E-2A8F-98FA-2A62-D610B9C857F0}"/>
              </a:ext>
            </a:extLst>
          </p:cNvPr>
          <p:cNvSpPr/>
          <p:nvPr/>
        </p:nvSpPr>
        <p:spPr>
          <a:xfrm>
            <a:off x="1623641" y="1698914"/>
            <a:ext cx="2574459" cy="1047404"/>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800" dirty="0">
                <a:solidFill>
                  <a:schemeClr val="tx1"/>
                </a:solidFill>
              </a:rPr>
              <a:t>Runder Tisch</a:t>
            </a:r>
            <a:br>
              <a:rPr lang="de-DE" sz="1800" dirty="0">
                <a:solidFill>
                  <a:schemeClr val="tx1"/>
                </a:solidFill>
              </a:rPr>
            </a:br>
            <a:r>
              <a:rPr lang="de-DE" sz="1800" dirty="0">
                <a:solidFill>
                  <a:schemeClr val="tx1"/>
                </a:solidFill>
              </a:rPr>
              <a:t>lehnt Maßnahme einstimmig ab</a:t>
            </a:r>
          </a:p>
        </p:txBody>
      </p:sp>
      <p:sp>
        <p:nvSpPr>
          <p:cNvPr id="14" name="Pfeil: nach rechts 13" descr="Folgepfeil">
            <a:extLst>
              <a:ext uri="{FF2B5EF4-FFF2-40B4-BE49-F238E27FC236}">
                <a16:creationId xmlns:a16="http://schemas.microsoft.com/office/drawing/2014/main" id="{BDF2D9C6-D7B8-9B08-BE4A-2DD274EC3C9D}"/>
              </a:ext>
            </a:extLst>
          </p:cNvPr>
          <p:cNvSpPr/>
          <p:nvPr/>
        </p:nvSpPr>
        <p:spPr>
          <a:xfrm>
            <a:off x="4258776" y="2060517"/>
            <a:ext cx="415638" cy="324197"/>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Rechteck 14">
            <a:extLst>
              <a:ext uri="{FF2B5EF4-FFF2-40B4-BE49-F238E27FC236}">
                <a16:creationId xmlns:a16="http://schemas.microsoft.com/office/drawing/2014/main" id="{284B0CE1-E2FC-6E13-1F40-8CDA0EA6D422}"/>
              </a:ext>
            </a:extLst>
          </p:cNvPr>
          <p:cNvSpPr/>
          <p:nvPr/>
        </p:nvSpPr>
        <p:spPr>
          <a:xfrm>
            <a:off x="4723045" y="1698914"/>
            <a:ext cx="2797314" cy="104740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800" dirty="0"/>
              <a:t>keine Weitergabe an die UKD, Ablehnung geht direkt an Antragssteller*in</a:t>
            </a:r>
          </a:p>
        </p:txBody>
      </p:sp>
      <p:sp>
        <p:nvSpPr>
          <p:cNvPr id="16" name="Rechteck 15">
            <a:extLst>
              <a:ext uri="{FF2B5EF4-FFF2-40B4-BE49-F238E27FC236}">
                <a16:creationId xmlns:a16="http://schemas.microsoft.com/office/drawing/2014/main" id="{A14A604C-7C8D-06BD-C5A9-52969755E57A}"/>
              </a:ext>
            </a:extLst>
          </p:cNvPr>
          <p:cNvSpPr/>
          <p:nvPr/>
        </p:nvSpPr>
        <p:spPr>
          <a:xfrm>
            <a:off x="1623641" y="3014873"/>
            <a:ext cx="2574459" cy="1047404"/>
          </a:xfrm>
          <a:prstGeom prst="rect">
            <a:avLst/>
          </a:prstGeom>
          <a:solidFill>
            <a:srgbClr val="659B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800" dirty="0"/>
              <a:t>Runder Tisch begrüßt Maßnahme einstimmig oder in Teilen</a:t>
            </a:r>
          </a:p>
        </p:txBody>
      </p:sp>
      <p:sp>
        <p:nvSpPr>
          <p:cNvPr id="17" name="Pfeil: nach rechts 16" descr="Folgepfeil">
            <a:extLst>
              <a:ext uri="{FF2B5EF4-FFF2-40B4-BE49-F238E27FC236}">
                <a16:creationId xmlns:a16="http://schemas.microsoft.com/office/drawing/2014/main" id="{1868B462-2629-A3D5-81A0-2C85F2A7E6C4}"/>
              </a:ext>
            </a:extLst>
          </p:cNvPr>
          <p:cNvSpPr/>
          <p:nvPr/>
        </p:nvSpPr>
        <p:spPr>
          <a:xfrm>
            <a:off x="4258776" y="3376476"/>
            <a:ext cx="415638" cy="324197"/>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Rechteck 17">
            <a:extLst>
              <a:ext uri="{FF2B5EF4-FFF2-40B4-BE49-F238E27FC236}">
                <a16:creationId xmlns:a16="http://schemas.microsoft.com/office/drawing/2014/main" id="{AFFC73B8-50D3-0ADC-0051-AAAEEBAC2300}"/>
              </a:ext>
            </a:extLst>
          </p:cNvPr>
          <p:cNvSpPr/>
          <p:nvPr/>
        </p:nvSpPr>
        <p:spPr>
          <a:xfrm>
            <a:off x="4723045" y="3014873"/>
            <a:ext cx="2797314" cy="104740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800" dirty="0"/>
              <a:t>Vorlage an die UKD</a:t>
            </a:r>
          </a:p>
        </p:txBody>
      </p:sp>
      <p:sp>
        <p:nvSpPr>
          <p:cNvPr id="19" name="Textfeld 18">
            <a:extLst>
              <a:ext uri="{FF2B5EF4-FFF2-40B4-BE49-F238E27FC236}">
                <a16:creationId xmlns:a16="http://schemas.microsoft.com/office/drawing/2014/main" id="{B7F34201-BFE3-B926-F3B7-0711D7DD14D8}"/>
              </a:ext>
            </a:extLst>
          </p:cNvPr>
          <p:cNvSpPr txBox="1"/>
          <p:nvPr/>
        </p:nvSpPr>
        <p:spPr>
          <a:xfrm>
            <a:off x="1245394" y="4314936"/>
            <a:ext cx="6653212" cy="1477328"/>
          </a:xfrm>
          <a:prstGeom prst="rect">
            <a:avLst/>
          </a:prstGeom>
          <a:noFill/>
        </p:spPr>
        <p:txBody>
          <a:bodyPr wrap="square">
            <a:spAutoFit/>
          </a:bodyPr>
          <a:lstStyle/>
          <a:p>
            <a:r>
              <a:rPr lang="de-DE" sz="1800" b="0" dirty="0"/>
              <a:t>Im Rahmen der Vorberatung und Vorabstimmung sollte in der Regel ein Finanzierungsweg gefunden werden, ansonsten können auch Maßnahmen unter Finanzierungsvorbehalt an die UKD und von der UKD and das Rektorat weitergegeben werden</a:t>
            </a:r>
            <a:endParaRPr lang="de-DE" dirty="0"/>
          </a:p>
        </p:txBody>
      </p:sp>
      <p:sp>
        <p:nvSpPr>
          <p:cNvPr id="5" name="Foliennummernplatzhalter 4">
            <a:extLst>
              <a:ext uri="{FF2B5EF4-FFF2-40B4-BE49-F238E27FC236}">
                <a16:creationId xmlns:a16="http://schemas.microsoft.com/office/drawing/2014/main" id="{D3426C51-90A9-CC21-5BFA-5FA6448F1F08}"/>
              </a:ext>
            </a:extLst>
          </p:cNvPr>
          <p:cNvSpPr>
            <a:spLocks noGrp="1"/>
          </p:cNvSpPr>
          <p:nvPr>
            <p:ph type="sldNum" sz="quarter" idx="12"/>
          </p:nvPr>
        </p:nvSpPr>
        <p:spPr/>
        <p:txBody>
          <a:bodyPr/>
          <a:lstStyle/>
          <a:p>
            <a:fld id="{6C8FC03C-C266-4645-ABC5-645062898383}" type="slidenum">
              <a:rPr lang="de-DE" smtClean="0"/>
              <a:pPr/>
              <a:t>7</a:t>
            </a:fld>
            <a:r>
              <a:rPr lang="de-DE"/>
              <a:t> </a:t>
            </a:r>
            <a:endParaRPr lang="de-DE" dirty="0"/>
          </a:p>
        </p:txBody>
      </p:sp>
      <p:sp>
        <p:nvSpPr>
          <p:cNvPr id="4" name="Fußzeilenplatzhalter 3">
            <a:extLst>
              <a:ext uri="{FF2B5EF4-FFF2-40B4-BE49-F238E27FC236}">
                <a16:creationId xmlns:a16="http://schemas.microsoft.com/office/drawing/2014/main" id="{26630B21-BF82-01AB-2B37-AF7F69926359}"/>
              </a:ext>
              <a:ext uri="{C183D7F6-B498-43B3-948B-1728B52AA6E4}">
                <adec:decorative xmlns:adec="http://schemas.microsoft.com/office/drawing/2017/decorative" val="1"/>
              </a:ext>
            </a:extLst>
          </p:cNvPr>
          <p:cNvSpPr>
            <a:spLocks noGrp="1"/>
          </p:cNvSpPr>
          <p:nvPr>
            <p:ph type="ftr" sz="quarter" idx="11"/>
          </p:nvPr>
        </p:nvSpPr>
        <p:spPr>
          <a:xfrm>
            <a:off x="720000" y="6425640"/>
            <a:ext cx="6300000" cy="144000"/>
          </a:xfrm>
        </p:spPr>
        <p:txBody>
          <a:bodyPr/>
          <a:lstStyle/>
          <a:p>
            <a:r>
              <a:rPr lang="de-DE"/>
              <a:t>IMU-Treffen, 23.09.2024 - Runder Tisch Inklusion &amp; mehr</a:t>
            </a:r>
            <a:endParaRPr lang="de-DE" dirty="0"/>
          </a:p>
        </p:txBody>
      </p:sp>
    </p:spTree>
    <p:extLst>
      <p:ext uri="{BB962C8B-B14F-4D97-AF65-F5344CB8AC3E}">
        <p14:creationId xmlns:p14="http://schemas.microsoft.com/office/powerpoint/2010/main" val="2624271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F21039-19C1-6FB3-76C5-D220BD9B4A26}"/>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651F8F94-519C-42D6-772B-9DA255E2DD3F}"/>
              </a:ext>
            </a:extLst>
          </p:cNvPr>
          <p:cNvSpPr>
            <a:spLocks noGrp="1"/>
          </p:cNvSpPr>
          <p:nvPr>
            <p:ph type="title"/>
          </p:nvPr>
        </p:nvSpPr>
        <p:spPr>
          <a:xfrm>
            <a:off x="467999" y="528000"/>
            <a:ext cx="7861353" cy="624000"/>
          </a:xfrm>
        </p:spPr>
        <p:txBody>
          <a:bodyPr/>
          <a:lstStyle/>
          <a:p>
            <a:r>
              <a:rPr lang="de-DE" b="1" dirty="0"/>
              <a:t>Inhalte der Vorlage an die UKD</a:t>
            </a:r>
          </a:p>
        </p:txBody>
      </p:sp>
      <p:sp>
        <p:nvSpPr>
          <p:cNvPr id="13" name="Inhaltsplatzhalter 2">
            <a:extLst>
              <a:ext uri="{FF2B5EF4-FFF2-40B4-BE49-F238E27FC236}">
                <a16:creationId xmlns:a16="http://schemas.microsoft.com/office/drawing/2014/main" id="{64D36D78-FBA3-F65A-A0C5-F72FE378AD0E}"/>
              </a:ext>
            </a:extLst>
          </p:cNvPr>
          <p:cNvSpPr>
            <a:spLocks noGrp="1"/>
          </p:cNvSpPr>
          <p:nvPr>
            <p:ph idx="1"/>
          </p:nvPr>
        </p:nvSpPr>
        <p:spPr>
          <a:xfrm>
            <a:off x="467999" y="1329048"/>
            <a:ext cx="7560000" cy="4620231"/>
          </a:xfrm>
        </p:spPr>
        <p:txBody>
          <a:bodyPr/>
          <a:lstStyle/>
          <a:p>
            <a:pPr marL="342900" indent="-342900">
              <a:lnSpc>
                <a:spcPct val="130000"/>
              </a:lnSpc>
              <a:spcAft>
                <a:spcPts val="600"/>
              </a:spcAft>
              <a:buClr>
                <a:srgbClr val="94C11C"/>
              </a:buClr>
              <a:buSzPct val="100000"/>
              <a:buFont typeface="Wingdings" panose="05000000000000000000" pitchFamily="2" charset="2"/>
              <a:buChar char="§"/>
            </a:pPr>
            <a:r>
              <a:rPr lang="de-DE" sz="2000" dirty="0"/>
              <a:t>Beschlussvorschlag</a:t>
            </a:r>
            <a:r>
              <a:rPr lang="de-DE" sz="2000" b="0" dirty="0"/>
              <a:t> mit </a:t>
            </a:r>
            <a:r>
              <a:rPr lang="de-DE" sz="2000" dirty="0"/>
              <a:t>Kurzfassung des Antrags</a:t>
            </a:r>
          </a:p>
          <a:p>
            <a:pPr marL="342900" indent="-342900">
              <a:lnSpc>
                <a:spcPct val="130000"/>
              </a:lnSpc>
              <a:spcAft>
                <a:spcPts val="600"/>
              </a:spcAft>
              <a:buClr>
                <a:srgbClr val="94C11C"/>
              </a:buClr>
              <a:buSzPct val="100000"/>
              <a:buFont typeface="Wingdings" panose="05000000000000000000" pitchFamily="2" charset="2"/>
              <a:buChar char="§"/>
            </a:pPr>
            <a:r>
              <a:rPr lang="de-DE" sz="2000" b="0" dirty="0"/>
              <a:t>vollständiger Antrag als Anlage</a:t>
            </a:r>
          </a:p>
          <a:p>
            <a:pPr marL="342900" indent="-342900">
              <a:lnSpc>
                <a:spcPct val="130000"/>
              </a:lnSpc>
              <a:spcAft>
                <a:spcPts val="600"/>
              </a:spcAft>
              <a:buClr>
                <a:srgbClr val="94C11C"/>
              </a:buClr>
              <a:buSzPct val="100000"/>
              <a:buFont typeface="Wingdings" panose="05000000000000000000" pitchFamily="2" charset="2"/>
              <a:buChar char="§"/>
            </a:pPr>
            <a:r>
              <a:rPr lang="de-DE" sz="2000" b="0" dirty="0"/>
              <a:t>Falls nicht einstimmig vom Runden Tisch Inklusion weitergegeben: </a:t>
            </a:r>
            <a:r>
              <a:rPr lang="de-DE" sz="2000" dirty="0"/>
              <a:t>differenzierte Darstellung der Bewertung </a:t>
            </a:r>
            <a:r>
              <a:rPr lang="de-DE" sz="2000" b="0" dirty="0"/>
              <a:t>durch die Akteur*innen des Runden Tischs Inklusion</a:t>
            </a:r>
          </a:p>
          <a:p>
            <a:pPr marL="342900" lvl="0" indent="-342900">
              <a:lnSpc>
                <a:spcPct val="130000"/>
              </a:lnSpc>
              <a:spcAft>
                <a:spcPts val="600"/>
              </a:spcAft>
              <a:buClr>
                <a:srgbClr val="94C11C"/>
              </a:buClr>
              <a:buSzPct val="100000"/>
              <a:buFont typeface="Wingdings" panose="05000000000000000000" pitchFamily="2" charset="2"/>
              <a:buChar char="§"/>
            </a:pPr>
            <a:r>
              <a:rPr lang="de-DE" sz="2000" dirty="0"/>
              <a:t>Vorschlag zur Priorisierung</a:t>
            </a:r>
            <a:r>
              <a:rPr lang="de-DE" sz="2000" b="0" dirty="0"/>
              <a:t>, falls mehrere Anträge gleichzeitig gestellt werden und nicht für alle gleichzeitig eine Finanzierung gegeben ist</a:t>
            </a:r>
          </a:p>
          <a:p>
            <a:pPr marL="342900" indent="-342900">
              <a:lnSpc>
                <a:spcPct val="130000"/>
              </a:lnSpc>
              <a:spcAft>
                <a:spcPts val="600"/>
              </a:spcAft>
              <a:buClr>
                <a:srgbClr val="94C11C"/>
              </a:buClr>
              <a:buSzPct val="100000"/>
              <a:buFont typeface="Wingdings" panose="05000000000000000000" pitchFamily="2" charset="2"/>
              <a:buChar char="§"/>
            </a:pPr>
            <a:r>
              <a:rPr lang="de-DE" sz="2000" dirty="0"/>
              <a:t>Bewertung des Ressourcen- und Finanzierungsplans </a:t>
            </a:r>
            <a:r>
              <a:rPr lang="de-DE" sz="2000" b="0" dirty="0"/>
              <a:t>durch die Projektadministration des Förderprogramms Inklusive Hochschule</a:t>
            </a:r>
          </a:p>
        </p:txBody>
      </p:sp>
      <p:sp>
        <p:nvSpPr>
          <p:cNvPr id="5" name="Foliennummernplatzhalter 4">
            <a:extLst>
              <a:ext uri="{FF2B5EF4-FFF2-40B4-BE49-F238E27FC236}">
                <a16:creationId xmlns:a16="http://schemas.microsoft.com/office/drawing/2014/main" id="{47797FE6-F7EE-3CA2-16D6-0F7E10EE9F66}"/>
              </a:ext>
            </a:extLst>
          </p:cNvPr>
          <p:cNvSpPr>
            <a:spLocks noGrp="1"/>
          </p:cNvSpPr>
          <p:nvPr>
            <p:ph type="sldNum" sz="quarter" idx="12"/>
          </p:nvPr>
        </p:nvSpPr>
        <p:spPr/>
        <p:txBody>
          <a:bodyPr/>
          <a:lstStyle/>
          <a:p>
            <a:fld id="{6C8FC03C-C266-4645-ABC5-645062898383}" type="slidenum">
              <a:rPr lang="de-DE" smtClean="0"/>
              <a:pPr/>
              <a:t>8</a:t>
            </a:fld>
            <a:r>
              <a:rPr lang="de-DE"/>
              <a:t> </a:t>
            </a:r>
            <a:endParaRPr lang="de-DE" dirty="0"/>
          </a:p>
        </p:txBody>
      </p:sp>
      <p:sp>
        <p:nvSpPr>
          <p:cNvPr id="3" name="Fußzeilenplatzhalter 3">
            <a:extLst>
              <a:ext uri="{FF2B5EF4-FFF2-40B4-BE49-F238E27FC236}">
                <a16:creationId xmlns:a16="http://schemas.microsoft.com/office/drawing/2014/main" id="{372F1FA8-71E1-65C2-061D-5CCA9487BB4A}"/>
              </a:ext>
              <a:ext uri="{C183D7F6-B498-43B3-948B-1728B52AA6E4}">
                <adec:decorative xmlns:adec="http://schemas.microsoft.com/office/drawing/2017/decorative" val="1"/>
              </a:ext>
            </a:extLst>
          </p:cNvPr>
          <p:cNvSpPr>
            <a:spLocks noGrp="1"/>
          </p:cNvSpPr>
          <p:nvPr>
            <p:ph type="ftr" sz="quarter" idx="11"/>
          </p:nvPr>
        </p:nvSpPr>
        <p:spPr>
          <a:xfrm>
            <a:off x="720000" y="6425640"/>
            <a:ext cx="6300000" cy="144000"/>
          </a:xfrm>
        </p:spPr>
        <p:txBody>
          <a:bodyPr/>
          <a:lstStyle/>
          <a:p>
            <a:r>
              <a:rPr lang="de-DE"/>
              <a:t>IMU-Treffen, 23.09.2024 - Runder Tisch Inklusion &amp; mehr</a:t>
            </a:r>
            <a:endParaRPr lang="de-DE" dirty="0"/>
          </a:p>
        </p:txBody>
      </p:sp>
    </p:spTree>
    <p:extLst>
      <p:ext uri="{BB962C8B-B14F-4D97-AF65-F5344CB8AC3E}">
        <p14:creationId xmlns:p14="http://schemas.microsoft.com/office/powerpoint/2010/main" val="36017885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F21039-19C1-6FB3-76C5-D220BD9B4A26}"/>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651F8F94-519C-42D6-772B-9DA255E2DD3F}"/>
              </a:ext>
            </a:extLst>
          </p:cNvPr>
          <p:cNvSpPr>
            <a:spLocks noGrp="1"/>
          </p:cNvSpPr>
          <p:nvPr>
            <p:ph type="title"/>
          </p:nvPr>
        </p:nvSpPr>
        <p:spPr>
          <a:xfrm>
            <a:off x="467999" y="528000"/>
            <a:ext cx="7861353" cy="624000"/>
          </a:xfrm>
        </p:spPr>
        <p:txBody>
          <a:bodyPr/>
          <a:lstStyle/>
          <a:p>
            <a:r>
              <a:rPr lang="de-DE" b="1" dirty="0"/>
              <a:t>Beispiele für erste Anträge</a:t>
            </a:r>
          </a:p>
        </p:txBody>
      </p:sp>
      <p:sp>
        <p:nvSpPr>
          <p:cNvPr id="13" name="Inhaltsplatzhalter 2">
            <a:extLst>
              <a:ext uri="{FF2B5EF4-FFF2-40B4-BE49-F238E27FC236}">
                <a16:creationId xmlns:a16="http://schemas.microsoft.com/office/drawing/2014/main" id="{64D36D78-FBA3-F65A-A0C5-F72FE378AD0E}"/>
              </a:ext>
            </a:extLst>
          </p:cNvPr>
          <p:cNvSpPr>
            <a:spLocks noGrp="1"/>
          </p:cNvSpPr>
          <p:nvPr>
            <p:ph idx="1"/>
          </p:nvPr>
        </p:nvSpPr>
        <p:spPr>
          <a:xfrm>
            <a:off x="467999" y="1329049"/>
            <a:ext cx="7560000" cy="4488000"/>
          </a:xfrm>
        </p:spPr>
        <p:txBody>
          <a:bodyPr/>
          <a:lstStyle/>
          <a:p>
            <a:pPr>
              <a:lnSpc>
                <a:spcPct val="130000"/>
              </a:lnSpc>
              <a:spcAft>
                <a:spcPts val="3600"/>
              </a:spcAft>
            </a:pPr>
            <a:r>
              <a:rPr lang="de-DE" sz="2000" b="0" dirty="0"/>
              <a:t>Aktionsplan Aufzugsinformationen</a:t>
            </a:r>
            <a:br>
              <a:rPr lang="de-DE" sz="2000" b="0" dirty="0"/>
            </a:br>
            <a:r>
              <a:rPr lang="de-DE" sz="1600" b="0" dirty="0"/>
              <a:t>(Thorger Jansen für AR-MBSB)</a:t>
            </a:r>
            <a:endParaRPr lang="de-DE" sz="2000" b="0" dirty="0"/>
          </a:p>
          <a:p>
            <a:pPr>
              <a:lnSpc>
                <a:spcPct val="130000"/>
              </a:lnSpc>
            </a:pPr>
            <a:r>
              <a:rPr lang="de-DE" sz="2000" b="0" dirty="0"/>
              <a:t>Einrichtung von zwei barrierefreien studentischen</a:t>
            </a:r>
            <a:br>
              <a:rPr lang="de-DE" sz="2000" b="0" dirty="0"/>
            </a:br>
            <a:r>
              <a:rPr lang="de-DE" sz="2000" b="0" dirty="0"/>
              <a:t>Arbeits-/Lernplätzen in der Fakultätsbibliothek ET/IT</a:t>
            </a:r>
            <a:br>
              <a:rPr lang="de-DE" sz="2000" b="0" dirty="0"/>
            </a:br>
            <a:r>
              <a:rPr lang="de-DE" sz="1600" b="0" dirty="0"/>
              <a:t>(Lolita Lassak für die Fakultät ET/IT)</a:t>
            </a:r>
          </a:p>
        </p:txBody>
      </p:sp>
      <p:sp>
        <p:nvSpPr>
          <p:cNvPr id="5" name="Foliennummernplatzhalter 4">
            <a:extLst>
              <a:ext uri="{FF2B5EF4-FFF2-40B4-BE49-F238E27FC236}">
                <a16:creationId xmlns:a16="http://schemas.microsoft.com/office/drawing/2014/main" id="{47797FE6-F7EE-3CA2-16D6-0F7E10EE9F66}"/>
              </a:ext>
            </a:extLst>
          </p:cNvPr>
          <p:cNvSpPr>
            <a:spLocks noGrp="1"/>
          </p:cNvSpPr>
          <p:nvPr>
            <p:ph type="sldNum" sz="quarter" idx="12"/>
          </p:nvPr>
        </p:nvSpPr>
        <p:spPr/>
        <p:txBody>
          <a:bodyPr/>
          <a:lstStyle/>
          <a:p>
            <a:fld id="{6C8FC03C-C266-4645-ABC5-645062898383}" type="slidenum">
              <a:rPr lang="de-DE" smtClean="0"/>
              <a:pPr/>
              <a:t>9</a:t>
            </a:fld>
            <a:r>
              <a:rPr lang="de-DE"/>
              <a:t> </a:t>
            </a:r>
            <a:endParaRPr lang="de-DE" dirty="0"/>
          </a:p>
        </p:txBody>
      </p:sp>
      <p:sp>
        <p:nvSpPr>
          <p:cNvPr id="3" name="Fußzeilenplatzhalter 3">
            <a:extLst>
              <a:ext uri="{FF2B5EF4-FFF2-40B4-BE49-F238E27FC236}">
                <a16:creationId xmlns:a16="http://schemas.microsoft.com/office/drawing/2014/main" id="{372F1FA8-71E1-65C2-061D-5CCA9487BB4A}"/>
              </a:ext>
              <a:ext uri="{C183D7F6-B498-43B3-948B-1728B52AA6E4}">
                <adec:decorative xmlns:adec="http://schemas.microsoft.com/office/drawing/2017/decorative" val="1"/>
              </a:ext>
            </a:extLst>
          </p:cNvPr>
          <p:cNvSpPr>
            <a:spLocks noGrp="1"/>
          </p:cNvSpPr>
          <p:nvPr>
            <p:ph type="ftr" sz="quarter" idx="11"/>
          </p:nvPr>
        </p:nvSpPr>
        <p:spPr>
          <a:xfrm>
            <a:off x="720000" y="6425640"/>
            <a:ext cx="6300000" cy="144000"/>
          </a:xfrm>
        </p:spPr>
        <p:txBody>
          <a:bodyPr/>
          <a:lstStyle/>
          <a:p>
            <a:r>
              <a:rPr lang="de-DE"/>
              <a:t>IMU-Treffen, 23.09.2024 - Runder Tisch Inklusion &amp; mehr</a:t>
            </a:r>
            <a:endParaRPr lang="de-DE" dirty="0"/>
          </a:p>
        </p:txBody>
      </p:sp>
    </p:spTree>
    <p:extLst>
      <p:ext uri="{BB962C8B-B14F-4D97-AF65-F5344CB8AC3E}">
        <p14:creationId xmlns:p14="http://schemas.microsoft.com/office/powerpoint/2010/main" val="3317917406"/>
      </p:ext>
    </p:extLst>
  </p:cSld>
  <p:clrMapOvr>
    <a:masterClrMapping/>
  </p:clrMapOvr>
</p:sld>
</file>

<file path=ppt/theme/theme1.xml><?xml version="1.0" encoding="utf-8"?>
<a:theme xmlns:a="http://schemas.openxmlformats.org/drawingml/2006/main" name="PowerPoint Master RUB">
  <a:themeElements>
    <a:clrScheme name="RUB">
      <a:dk1>
        <a:sysClr val="windowText" lastClr="000000"/>
      </a:dk1>
      <a:lt1>
        <a:sysClr val="window" lastClr="FFFFFF"/>
      </a:lt1>
      <a:dk2>
        <a:srgbClr val="003560"/>
      </a:dk2>
      <a:lt2>
        <a:srgbClr val="8DAE10"/>
      </a:lt2>
      <a:accent1>
        <a:srgbClr val="FFCC00"/>
      </a:accent1>
      <a:accent2>
        <a:srgbClr val="EE7203"/>
      </a:accent2>
      <a:accent3>
        <a:srgbClr val="E6332A"/>
      </a:accent3>
      <a:accent4>
        <a:srgbClr val="B71E3F"/>
      </a:accent4>
      <a:accent5>
        <a:srgbClr val="9C5516"/>
      </a:accent5>
      <a:accent6>
        <a:srgbClr val="59211C"/>
      </a:accent6>
      <a:hlink>
        <a:srgbClr val="000000"/>
      </a:hlink>
      <a:folHlink>
        <a:srgbClr val="0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bg2"/>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PT_RUB_4z3_01.potx" id="{6F462AD2-FF89-4064-AE03-3EEC592313EA}" vid="{1E09BEED-63B3-4EF9-AD3C-CC701815B78B}"/>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RUB-Pra╠êsentation-4zu3</Template>
  <TotalTime>0</TotalTime>
  <Words>579</Words>
  <Application>Microsoft Office PowerPoint</Application>
  <PresentationFormat>Bildschirmpräsentation (4:3)</PresentationFormat>
  <Paragraphs>70</Paragraphs>
  <Slides>9</Slides>
  <Notes>2</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9</vt:i4>
      </vt:variant>
    </vt:vector>
  </HeadingPairs>
  <TitlesOfParts>
    <vt:vector size="14" baseType="lpstr">
      <vt:lpstr>Arial</vt:lpstr>
      <vt:lpstr>Calibri</vt:lpstr>
      <vt:lpstr>Symbol</vt:lpstr>
      <vt:lpstr>Wingdings</vt:lpstr>
      <vt:lpstr>PowerPoint Master RUB</vt:lpstr>
      <vt:lpstr>Runder Tisch Inklusion &amp; mehr</vt:lpstr>
      <vt:lpstr>Governance für Inklusion</vt:lpstr>
      <vt:lpstr>Teilnehmer*innen am Runden Tisch Inklusion</vt:lpstr>
      <vt:lpstr>Prozess Antrag und Beratung im Runden Tisch</vt:lpstr>
      <vt:lpstr>Inhalte der Anträge an den Runden Tisch (Folie 1 von 2)</vt:lpstr>
      <vt:lpstr>Inhalte der Anträge an den Runden Tisch (Folie 2 von 2)</vt:lpstr>
      <vt:lpstr>Ergebnis Beratung im Runden Tisch</vt:lpstr>
      <vt:lpstr>Inhalte der Vorlage an die UKD</vt:lpstr>
      <vt:lpstr>Beispiele für erste Anträge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 Treffen Inklusionsmultiplikator*innen</dc:title>
  <dc:subject>Inklusive Hochschule</dc:subject>
  <dc:creator>Julia Winkelkotte</dc:creator>
  <cp:lastModifiedBy>Hanka, Andreas</cp:lastModifiedBy>
  <cp:revision>200</cp:revision>
  <cp:lastPrinted>2022-01-18T07:29:42Z</cp:lastPrinted>
  <dcterms:created xsi:type="dcterms:W3CDTF">2021-08-03T12:12:06Z</dcterms:created>
  <dcterms:modified xsi:type="dcterms:W3CDTF">2024-09-25T09:02:53Z</dcterms:modified>
</cp:coreProperties>
</file>