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5" r:id="rId1"/>
    <p:sldMasterId id="2147483676" r:id="rId2"/>
  </p:sldMasterIdLst>
  <p:notesMasterIdLst>
    <p:notesMasterId r:id="rId26"/>
  </p:notesMasterIdLst>
  <p:sldIdLst>
    <p:sldId id="256" r:id="rId3"/>
    <p:sldId id="257" r:id="rId4"/>
    <p:sldId id="258" r:id="rId5"/>
    <p:sldId id="259" r:id="rId6"/>
    <p:sldId id="260" r:id="rId7"/>
    <p:sldId id="261" r:id="rId8"/>
    <p:sldId id="262" r:id="rId9"/>
    <p:sldId id="263" r:id="rId10"/>
    <p:sldId id="274" r:id="rId11"/>
    <p:sldId id="279" r:id="rId12"/>
    <p:sldId id="280" r:id="rId13"/>
    <p:sldId id="276" r:id="rId14"/>
    <p:sldId id="282" r:id="rId15"/>
    <p:sldId id="283" r:id="rId16"/>
    <p:sldId id="281" r:id="rId17"/>
    <p:sldId id="289" r:id="rId18"/>
    <p:sldId id="272" r:id="rId19"/>
    <p:sldId id="284" r:id="rId20"/>
    <p:sldId id="288" r:id="rId21"/>
    <p:sldId id="285" r:id="rId22"/>
    <p:sldId id="287" r:id="rId23"/>
    <p:sldId id="286" r:id="rId24"/>
    <p:sldId id="273" r:id="rId2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68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5067B21-5E47-41CD-AE09-A9219CCAB83A}">
  <a:tblStyle styleId="{C5067B21-5E47-41CD-AE09-A9219CCAB83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94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2e6a37261fe_4_116: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g2e6a37261fe_4_1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2e6a37261fe_4_124: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6" name="Google Shape;176;g2e6a37261fe_4_1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2e7ee4766c4_0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4" name="Google Shape;184;g2e7ee4766c4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2e711378aa5_0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9" name="Google Shape;189;g2e711378aa5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2e8625f2527_1_44: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7" name="Google Shape;197;g2e8625f2527_1_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2e711378aa5_0_14: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5" name="Google Shape;205;g2e711378aa5_0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2e8587b711e_0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3" name="Google Shape;213;g2e8587b711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2e8625f2527_1_9: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2" name="Google Shape;222;g2e8625f2527_1_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2e6a37261fe_4_147: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8" name="Google Shape;288;g2e6a37261fe_4_14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elfolie">
  <p:cSld name="Titelfolie">
    <p:spTree>
      <p:nvGrpSpPr>
        <p:cNvPr id="1" name="Shape 69"/>
        <p:cNvGrpSpPr/>
        <p:nvPr/>
      </p:nvGrpSpPr>
      <p:grpSpPr>
        <a:xfrm>
          <a:off x="0" y="0"/>
          <a:ext cx="0" cy="0"/>
          <a:chOff x="0" y="0"/>
          <a:chExt cx="0" cy="0"/>
        </a:xfrm>
      </p:grpSpPr>
      <p:sp>
        <p:nvSpPr>
          <p:cNvPr id="70" name="Google Shape;70;p14"/>
          <p:cNvSpPr txBox="1">
            <a:spLocks noGrp="1"/>
          </p:cNvSpPr>
          <p:nvPr>
            <p:ph type="subTitle" idx="1"/>
          </p:nvPr>
        </p:nvSpPr>
        <p:spPr>
          <a:xfrm>
            <a:off x="468000" y="4230000"/>
            <a:ext cx="7560000" cy="324000"/>
          </a:xfrm>
          <a:prstGeom prst="rect">
            <a:avLst/>
          </a:prstGeom>
          <a:noFill/>
          <a:ln>
            <a:noFill/>
          </a:ln>
        </p:spPr>
        <p:txBody>
          <a:bodyPr spcFirstLastPara="1" wrap="square" lIns="0" tIns="0" rIns="0" bIns="0" anchor="t" anchorCtr="0">
            <a:noAutofit/>
          </a:bodyPr>
          <a:lstStyle>
            <a:lvl1pPr lvl="0" algn="l">
              <a:lnSpc>
                <a:spcPct val="160000"/>
              </a:lnSpc>
              <a:spcBef>
                <a:spcPts val="0"/>
              </a:spcBef>
              <a:spcAft>
                <a:spcPts val="0"/>
              </a:spcAft>
              <a:buClr>
                <a:schemeClr val="lt2"/>
              </a:buClr>
              <a:buSzPts val="1125"/>
              <a:buFont typeface="Arial"/>
              <a:buNone/>
              <a:defRPr sz="1500" b="0">
                <a:solidFill>
                  <a:schemeClr val="lt2"/>
                </a:solidFill>
              </a:defRPr>
            </a:lvl1pPr>
            <a:lvl2pPr lvl="1" algn="l">
              <a:lnSpc>
                <a:spcPct val="160000"/>
              </a:lnSpc>
              <a:spcBef>
                <a:spcPts val="0"/>
              </a:spcBef>
              <a:spcAft>
                <a:spcPts val="0"/>
              </a:spcAft>
              <a:buClr>
                <a:schemeClr val="lt2"/>
              </a:buClr>
              <a:buSzPts val="1125"/>
              <a:buFont typeface="Arial"/>
              <a:buNone/>
              <a:defRPr sz="1500" b="0">
                <a:solidFill>
                  <a:schemeClr val="lt2"/>
                </a:solidFill>
              </a:defRPr>
            </a:lvl2pPr>
            <a:lvl3pPr lvl="2" algn="l">
              <a:lnSpc>
                <a:spcPct val="160000"/>
              </a:lnSpc>
              <a:spcBef>
                <a:spcPts val="0"/>
              </a:spcBef>
              <a:spcAft>
                <a:spcPts val="0"/>
              </a:spcAft>
              <a:buSzPts val="1500"/>
              <a:buFont typeface="Arial"/>
              <a:buNone/>
              <a:defRPr sz="1500" b="0">
                <a:solidFill>
                  <a:schemeClr val="lt2"/>
                </a:solidFill>
              </a:defRPr>
            </a:lvl3pPr>
            <a:lvl4pPr lvl="3" algn="l">
              <a:lnSpc>
                <a:spcPct val="160000"/>
              </a:lnSpc>
              <a:spcBef>
                <a:spcPts val="0"/>
              </a:spcBef>
              <a:spcAft>
                <a:spcPts val="0"/>
              </a:spcAft>
              <a:buSzPts val="1500"/>
              <a:buFont typeface="Arial"/>
              <a:buNone/>
              <a:defRPr sz="1500" b="0">
                <a:solidFill>
                  <a:schemeClr val="lt2"/>
                </a:solidFill>
              </a:defRPr>
            </a:lvl4pPr>
            <a:lvl5pPr lvl="4" algn="l">
              <a:lnSpc>
                <a:spcPct val="160000"/>
              </a:lnSpc>
              <a:spcBef>
                <a:spcPts val="0"/>
              </a:spcBef>
              <a:spcAft>
                <a:spcPts val="0"/>
              </a:spcAft>
              <a:buSzPts val="1500"/>
              <a:buFont typeface="Arial"/>
              <a:buNone/>
              <a:defRPr sz="1500" b="0">
                <a:solidFill>
                  <a:schemeClr val="lt2"/>
                </a:solidFill>
              </a:defRPr>
            </a:lvl5pPr>
            <a:lvl6pPr lvl="5" algn="l">
              <a:lnSpc>
                <a:spcPct val="160000"/>
              </a:lnSpc>
              <a:spcBef>
                <a:spcPts val="0"/>
              </a:spcBef>
              <a:spcAft>
                <a:spcPts val="0"/>
              </a:spcAft>
              <a:buClr>
                <a:schemeClr val="lt2"/>
              </a:buClr>
              <a:buSzPts val="1125"/>
              <a:buFont typeface="Arial"/>
              <a:buNone/>
              <a:defRPr sz="1500" b="0">
                <a:solidFill>
                  <a:schemeClr val="lt2"/>
                </a:solidFill>
              </a:defRPr>
            </a:lvl6pPr>
            <a:lvl7pPr lvl="6" algn="l">
              <a:lnSpc>
                <a:spcPct val="160000"/>
              </a:lnSpc>
              <a:spcBef>
                <a:spcPts val="0"/>
              </a:spcBef>
              <a:spcAft>
                <a:spcPts val="0"/>
              </a:spcAft>
              <a:buClr>
                <a:schemeClr val="lt2"/>
              </a:buClr>
              <a:buSzPts val="1125"/>
              <a:buFont typeface="Arial"/>
              <a:buNone/>
              <a:defRPr sz="1500" b="0">
                <a:solidFill>
                  <a:schemeClr val="lt2"/>
                </a:solidFill>
              </a:defRPr>
            </a:lvl7pPr>
            <a:lvl8pPr lvl="7" algn="l">
              <a:lnSpc>
                <a:spcPct val="160000"/>
              </a:lnSpc>
              <a:spcBef>
                <a:spcPts val="0"/>
              </a:spcBef>
              <a:spcAft>
                <a:spcPts val="0"/>
              </a:spcAft>
              <a:buClr>
                <a:schemeClr val="lt2"/>
              </a:buClr>
              <a:buSzPts val="1125"/>
              <a:buFont typeface="Arial"/>
              <a:buNone/>
              <a:defRPr sz="1500" b="0">
                <a:solidFill>
                  <a:schemeClr val="lt2"/>
                </a:solidFill>
              </a:defRPr>
            </a:lvl8pPr>
            <a:lvl9pPr lvl="8" algn="l">
              <a:lnSpc>
                <a:spcPct val="160000"/>
              </a:lnSpc>
              <a:spcBef>
                <a:spcPts val="0"/>
              </a:spcBef>
              <a:spcAft>
                <a:spcPts val="0"/>
              </a:spcAft>
              <a:buClr>
                <a:schemeClr val="lt2"/>
              </a:buClr>
              <a:buSzPts val="1125"/>
              <a:buFont typeface="Arial"/>
              <a:buNone/>
              <a:defRPr sz="1500" b="0">
                <a:solidFill>
                  <a:schemeClr val="lt2"/>
                </a:solidFill>
              </a:defRPr>
            </a:lvl9pPr>
          </a:lstStyle>
          <a:p>
            <a:endParaRPr/>
          </a:p>
        </p:txBody>
      </p:sp>
      <p:sp>
        <p:nvSpPr>
          <p:cNvPr id="71" name="Google Shape;71;p14"/>
          <p:cNvSpPr txBox="1">
            <a:spLocks noGrp="1"/>
          </p:cNvSpPr>
          <p:nvPr>
            <p:ph type="dt" idx="10"/>
          </p:nvPr>
        </p:nvSpPr>
        <p:spPr>
          <a:xfrm>
            <a:off x="468000" y="4680000"/>
            <a:ext cx="7560000" cy="144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Clr>
                <a:schemeClr val="dk2"/>
              </a:buClr>
              <a:buSzPts val="900"/>
              <a:buNone/>
              <a:defRPr sz="9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72" name="Google Shape;72;p14"/>
          <p:cNvPicPr preferRelativeResize="0"/>
          <p:nvPr/>
        </p:nvPicPr>
        <p:blipFill rotWithShape="1">
          <a:blip r:embed="rId2">
            <a:alphaModFix/>
          </a:blip>
          <a:srcRect/>
          <a:stretch/>
        </p:blipFill>
        <p:spPr>
          <a:xfrm>
            <a:off x="468000" y="3499200"/>
            <a:ext cx="2505600" cy="173898"/>
          </a:xfrm>
          <a:prstGeom prst="rect">
            <a:avLst/>
          </a:prstGeom>
          <a:noFill/>
          <a:ln>
            <a:noFill/>
          </a:ln>
        </p:spPr>
      </p:pic>
      <p:sp>
        <p:nvSpPr>
          <p:cNvPr id="73" name="Google Shape;73;p14"/>
          <p:cNvSpPr>
            <a:spLocks noGrp="1"/>
          </p:cNvSpPr>
          <p:nvPr>
            <p:ph type="pic" idx="2"/>
          </p:nvPr>
        </p:nvSpPr>
        <p:spPr>
          <a:xfrm>
            <a:off x="-1" y="-1"/>
            <a:ext cx="8182800" cy="3186000"/>
          </a:xfrm>
          <a:prstGeom prst="rect">
            <a:avLst/>
          </a:prstGeom>
          <a:solidFill>
            <a:srgbClr val="D8D8D8"/>
          </a:solidFill>
          <a:ln>
            <a:noFill/>
          </a:ln>
        </p:spPr>
      </p:sp>
      <p:pic>
        <p:nvPicPr>
          <p:cNvPr id="74" name="Google Shape;74;p14"/>
          <p:cNvPicPr preferRelativeResize="0"/>
          <p:nvPr/>
        </p:nvPicPr>
        <p:blipFill rotWithShape="1">
          <a:blip r:embed="rId3">
            <a:alphaModFix/>
          </a:blip>
          <a:srcRect/>
          <a:stretch/>
        </p:blipFill>
        <p:spPr>
          <a:xfrm>
            <a:off x="7225200" y="0"/>
            <a:ext cx="1440362" cy="1440000"/>
          </a:xfrm>
          <a:prstGeom prst="rect">
            <a:avLst/>
          </a:prstGeom>
          <a:noFill/>
          <a:ln>
            <a:noFill/>
          </a:ln>
        </p:spPr>
      </p:pic>
      <p:sp>
        <p:nvSpPr>
          <p:cNvPr id="75" name="Google Shape;75;p14"/>
          <p:cNvSpPr txBox="1">
            <a:spLocks noGrp="1"/>
          </p:cNvSpPr>
          <p:nvPr>
            <p:ph type="title"/>
          </p:nvPr>
        </p:nvSpPr>
        <p:spPr>
          <a:xfrm>
            <a:off x="468000" y="3895200"/>
            <a:ext cx="3527936" cy="324000"/>
          </a:xfrm>
          <a:prstGeom prst="rect">
            <a:avLst/>
          </a:prstGeom>
          <a:noFill/>
          <a:ln>
            <a:noFill/>
          </a:ln>
        </p:spPr>
        <p:txBody>
          <a:bodyPr spcFirstLastPara="1" wrap="square" lIns="0" tIns="0" rIns="0" bIns="0" anchor="t" anchorCtr="0">
            <a:noAutofit/>
          </a:bodyPr>
          <a:lstStyle>
            <a:lvl1pPr lvl="0" algn="l">
              <a:lnSpc>
                <a:spcPct val="92592"/>
              </a:lnSpc>
              <a:spcBef>
                <a:spcPts val="0"/>
              </a:spcBef>
              <a:spcAft>
                <a:spcPts val="0"/>
              </a:spcAft>
              <a:buClr>
                <a:schemeClr val="dk2"/>
              </a:buClr>
              <a:buSzPts val="2700"/>
              <a:buNone/>
              <a:defRPr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4"/>
          <p:cNvSpPr>
            <a:spLocks noGrp="1"/>
          </p:cNvSpPr>
          <p:nvPr>
            <p:ph type="pic" idx="3"/>
          </p:nvPr>
        </p:nvSpPr>
        <p:spPr>
          <a:xfrm>
            <a:off x="5677199" y="3895200"/>
            <a:ext cx="2505600" cy="324000"/>
          </a:xfrm>
          <a:prstGeom prst="rect">
            <a:avLst/>
          </a:prstGeom>
          <a:noFill/>
          <a:ln>
            <a:noFill/>
          </a:ln>
        </p:spPr>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Headline // Inhalt" type="obj">
  <p:cSld name="OBJECT">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xfrm>
            <a:off x="468000" y="396000"/>
            <a:ext cx="7560000" cy="46800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2"/>
              </a:buClr>
              <a:buSzPts val="27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9" name="Google Shape;79;p15"/>
          <p:cNvSpPr txBox="1">
            <a:spLocks noGrp="1"/>
          </p:cNvSpPr>
          <p:nvPr>
            <p:ph type="body" idx="1"/>
          </p:nvPr>
        </p:nvSpPr>
        <p:spPr>
          <a:xfrm>
            <a:off x="468000" y="918000"/>
            <a:ext cx="7560000" cy="3366000"/>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Clr>
                <a:schemeClr val="dk2"/>
              </a:buClr>
              <a:buSzPts val="1125"/>
              <a:buNone/>
              <a:defRPr/>
            </a:lvl1pPr>
            <a:lvl2pPr marL="914400" lvl="1" indent="-228600" algn="l">
              <a:lnSpc>
                <a:spcPct val="120000"/>
              </a:lnSpc>
              <a:spcBef>
                <a:spcPts val="1200"/>
              </a:spcBef>
              <a:spcAft>
                <a:spcPts val="0"/>
              </a:spcAft>
              <a:buClr>
                <a:schemeClr val="dk2"/>
              </a:buClr>
              <a:buSzPts val="1125"/>
              <a:buNone/>
              <a:defRPr/>
            </a:lvl2pPr>
            <a:lvl3pPr marL="1371600" lvl="2" indent="-323850" algn="l">
              <a:lnSpc>
                <a:spcPct val="120000"/>
              </a:lnSpc>
              <a:spcBef>
                <a:spcPts val="600"/>
              </a:spcBef>
              <a:spcAft>
                <a:spcPts val="0"/>
              </a:spcAft>
              <a:buSzPts val="1500"/>
              <a:buChar char="▪"/>
              <a:defRPr/>
            </a:lvl3pPr>
            <a:lvl4pPr marL="1828800" lvl="3" indent="-323850" algn="l">
              <a:lnSpc>
                <a:spcPct val="120000"/>
              </a:lnSpc>
              <a:spcBef>
                <a:spcPts val="600"/>
              </a:spcBef>
              <a:spcAft>
                <a:spcPts val="0"/>
              </a:spcAft>
              <a:buSzPts val="1500"/>
              <a:buChar char="▪"/>
              <a:defRPr/>
            </a:lvl4pPr>
            <a:lvl5pPr marL="2286000" lvl="4" indent="-323850" algn="l">
              <a:lnSpc>
                <a:spcPct val="120000"/>
              </a:lnSpc>
              <a:spcBef>
                <a:spcPts val="600"/>
              </a:spcBef>
              <a:spcAft>
                <a:spcPts val="0"/>
              </a:spcAft>
              <a:buSzPts val="1500"/>
              <a:buChar char="▪"/>
              <a:defRPr/>
            </a:lvl5pPr>
            <a:lvl6pPr marL="2743200" lvl="5" indent="-228600" algn="l">
              <a:lnSpc>
                <a:spcPct val="120000"/>
              </a:lnSpc>
              <a:spcBef>
                <a:spcPts val="600"/>
              </a:spcBef>
              <a:spcAft>
                <a:spcPts val="0"/>
              </a:spcAft>
              <a:buClr>
                <a:schemeClr val="dk2"/>
              </a:buClr>
              <a:buSzPts val="1125"/>
              <a:buFont typeface="Arial"/>
              <a:buNone/>
              <a:defRPr/>
            </a:lvl6pPr>
            <a:lvl7pPr marL="3200400" lvl="6" indent="-228600" algn="l">
              <a:lnSpc>
                <a:spcPct val="120000"/>
              </a:lnSpc>
              <a:spcBef>
                <a:spcPts val="600"/>
              </a:spcBef>
              <a:spcAft>
                <a:spcPts val="0"/>
              </a:spcAft>
              <a:buClr>
                <a:schemeClr val="dk2"/>
              </a:buClr>
              <a:buSzPts val="1125"/>
              <a:buNone/>
              <a:defRPr/>
            </a:lvl7pPr>
            <a:lvl8pPr marL="3657600" lvl="7" indent="-228600" algn="l">
              <a:lnSpc>
                <a:spcPct val="120000"/>
              </a:lnSpc>
              <a:spcBef>
                <a:spcPts val="600"/>
              </a:spcBef>
              <a:spcAft>
                <a:spcPts val="0"/>
              </a:spcAft>
              <a:buClr>
                <a:schemeClr val="dk2"/>
              </a:buClr>
              <a:buSzPts val="1125"/>
              <a:buNone/>
              <a:defRPr/>
            </a:lvl8pPr>
            <a:lvl9pPr marL="4114800" lvl="8" indent="-228600" algn="l">
              <a:lnSpc>
                <a:spcPct val="120000"/>
              </a:lnSpc>
              <a:spcBef>
                <a:spcPts val="600"/>
              </a:spcBef>
              <a:spcAft>
                <a:spcPts val="600"/>
              </a:spcAft>
              <a:buClr>
                <a:schemeClr val="dk2"/>
              </a:buClr>
              <a:buSzPts val="1125"/>
              <a:buNone/>
              <a:defRPr/>
            </a:lvl9pPr>
          </a:lstStyle>
          <a:p>
            <a:endParaRPr/>
          </a:p>
        </p:txBody>
      </p:sp>
      <p:sp>
        <p:nvSpPr>
          <p:cNvPr id="80" name="Google Shape;80;p15"/>
          <p:cNvSpPr txBox="1">
            <a:spLocks noGrp="1"/>
          </p:cNvSpPr>
          <p:nvPr>
            <p:ph type="ftr" idx="11"/>
          </p:nvPr>
        </p:nvSpPr>
        <p:spPr>
          <a:xfrm>
            <a:off x="720000" y="4752000"/>
            <a:ext cx="6300000" cy="108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15"/>
          <p:cNvSpPr txBox="1">
            <a:spLocks noGrp="1"/>
          </p:cNvSpPr>
          <p:nvPr>
            <p:ph type="sldNum" idx="12"/>
          </p:nvPr>
        </p:nvSpPr>
        <p:spPr>
          <a:xfrm>
            <a:off x="324000" y="4752000"/>
            <a:ext cx="252000" cy="108000"/>
          </a:xfrm>
          <a:prstGeom prst="rect">
            <a:avLst/>
          </a:prstGeom>
          <a:noFill/>
          <a:ln>
            <a:noFill/>
          </a:ln>
        </p:spPr>
        <p:txBody>
          <a:bodyPr spcFirstLastPara="1" wrap="square" lIns="0" tIns="0" rIns="0" bIns="0" anchor="ctr" anchorCtr="0">
            <a:noAutofit/>
          </a:bodyPr>
          <a:lstStyle>
            <a:lvl1pPr marL="0" lvl="0" indent="0" algn="l">
              <a:lnSpc>
                <a:spcPct val="100000"/>
              </a:lnSpc>
              <a:spcBef>
                <a:spcPts val="0"/>
              </a:spcBef>
              <a:buClr>
                <a:schemeClr val="dk2"/>
              </a:buClr>
              <a:buSzPts val="900"/>
              <a:buFont typeface="Arial"/>
              <a:buNone/>
              <a:defRPr/>
            </a:lvl1pPr>
            <a:lvl2pPr marL="0" lvl="1" indent="0" algn="l">
              <a:lnSpc>
                <a:spcPct val="100000"/>
              </a:lnSpc>
              <a:spcBef>
                <a:spcPts val="0"/>
              </a:spcBef>
              <a:buClr>
                <a:schemeClr val="dk2"/>
              </a:buClr>
              <a:buSzPts val="900"/>
              <a:buFont typeface="Arial"/>
              <a:buNone/>
              <a:defRPr/>
            </a:lvl2pPr>
            <a:lvl3pPr marL="0" lvl="2" indent="0" algn="l">
              <a:lnSpc>
                <a:spcPct val="100000"/>
              </a:lnSpc>
              <a:spcBef>
                <a:spcPts val="0"/>
              </a:spcBef>
              <a:buClr>
                <a:schemeClr val="dk2"/>
              </a:buClr>
              <a:buSzPts val="900"/>
              <a:buFont typeface="Arial"/>
              <a:buNone/>
              <a:defRPr/>
            </a:lvl3pPr>
            <a:lvl4pPr marL="0" lvl="3" indent="0" algn="l">
              <a:lnSpc>
                <a:spcPct val="100000"/>
              </a:lnSpc>
              <a:spcBef>
                <a:spcPts val="0"/>
              </a:spcBef>
              <a:buClr>
                <a:schemeClr val="dk2"/>
              </a:buClr>
              <a:buSzPts val="900"/>
              <a:buFont typeface="Arial"/>
              <a:buNone/>
              <a:defRPr/>
            </a:lvl4pPr>
            <a:lvl5pPr marL="0" lvl="4" indent="0" algn="l">
              <a:lnSpc>
                <a:spcPct val="100000"/>
              </a:lnSpc>
              <a:spcBef>
                <a:spcPts val="0"/>
              </a:spcBef>
              <a:buClr>
                <a:schemeClr val="dk2"/>
              </a:buClr>
              <a:buSzPts val="900"/>
              <a:buFont typeface="Arial"/>
              <a:buNone/>
              <a:defRPr/>
            </a:lvl5pPr>
            <a:lvl6pPr marL="0" lvl="5" indent="0" algn="l">
              <a:lnSpc>
                <a:spcPct val="100000"/>
              </a:lnSpc>
              <a:spcBef>
                <a:spcPts val="0"/>
              </a:spcBef>
              <a:buClr>
                <a:schemeClr val="dk2"/>
              </a:buClr>
              <a:buSzPts val="900"/>
              <a:buFont typeface="Arial"/>
              <a:buNone/>
              <a:defRPr/>
            </a:lvl6pPr>
            <a:lvl7pPr marL="0" lvl="6" indent="0" algn="l">
              <a:lnSpc>
                <a:spcPct val="100000"/>
              </a:lnSpc>
              <a:spcBef>
                <a:spcPts val="0"/>
              </a:spcBef>
              <a:buClr>
                <a:schemeClr val="dk2"/>
              </a:buClr>
              <a:buSzPts val="900"/>
              <a:buFont typeface="Arial"/>
              <a:buNone/>
              <a:defRPr/>
            </a:lvl7pPr>
            <a:lvl8pPr marL="0" lvl="7" indent="0" algn="l">
              <a:lnSpc>
                <a:spcPct val="100000"/>
              </a:lnSpc>
              <a:spcBef>
                <a:spcPts val="0"/>
              </a:spcBef>
              <a:buClr>
                <a:schemeClr val="dk2"/>
              </a:buClr>
              <a:buSzPts val="900"/>
              <a:buFont typeface="Arial"/>
              <a:buNone/>
              <a:defRPr/>
            </a:lvl8pPr>
            <a:lvl9pPr marL="0" lvl="8" indent="0" algn="l">
              <a:lnSpc>
                <a:spcPct val="100000"/>
              </a:lnSpc>
              <a:spcBef>
                <a:spcPts val="0"/>
              </a:spcBef>
              <a:buClr>
                <a:schemeClr val="dk2"/>
              </a:buClr>
              <a:buSzPts val="900"/>
              <a:buFont typeface="Arial"/>
              <a:buNone/>
              <a:defRPr/>
            </a:lvl9pPr>
          </a:lstStyle>
          <a:p>
            <a:pPr marL="0" lvl="0" indent="0" algn="l" rtl="0">
              <a:spcBef>
                <a:spcPts val="0"/>
              </a:spcBef>
              <a:spcAft>
                <a:spcPts val="0"/>
              </a:spcAft>
              <a:buNone/>
            </a:pPr>
            <a:fld id="{00000000-1234-1234-1234-123412341234}" type="slidenum">
              <a:rPr lang="de"/>
              <a:t>‹Nr.›</a:t>
            </a:fld>
            <a:r>
              <a:rPr lang="de"/>
              <a:t> </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Headline / Text / 2 Bilder">
  <p:cSld name="Headline / Text / 2 Bilder">
    <p:spTree>
      <p:nvGrpSpPr>
        <p:cNvPr id="1" name="Shape 88"/>
        <p:cNvGrpSpPr/>
        <p:nvPr/>
      </p:nvGrpSpPr>
      <p:grpSpPr>
        <a:xfrm>
          <a:off x="0" y="0"/>
          <a:ext cx="0" cy="0"/>
          <a:chOff x="0" y="0"/>
          <a:chExt cx="0" cy="0"/>
        </a:xfrm>
      </p:grpSpPr>
      <p:sp>
        <p:nvSpPr>
          <p:cNvPr id="89" name="Google Shape;89;p17"/>
          <p:cNvSpPr txBox="1">
            <a:spLocks noGrp="1"/>
          </p:cNvSpPr>
          <p:nvPr>
            <p:ph type="title"/>
          </p:nvPr>
        </p:nvSpPr>
        <p:spPr>
          <a:xfrm>
            <a:off x="468000" y="396000"/>
            <a:ext cx="7560000" cy="46800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2"/>
              </a:buClr>
              <a:buSzPts val="27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0" name="Google Shape;90;p17"/>
          <p:cNvSpPr txBox="1">
            <a:spLocks noGrp="1"/>
          </p:cNvSpPr>
          <p:nvPr>
            <p:ph type="body" idx="1"/>
          </p:nvPr>
        </p:nvSpPr>
        <p:spPr>
          <a:xfrm>
            <a:off x="468000" y="918000"/>
            <a:ext cx="5400000" cy="3366000"/>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Clr>
                <a:schemeClr val="dk2"/>
              </a:buClr>
              <a:buSzPts val="1125"/>
              <a:buNone/>
              <a:defRPr/>
            </a:lvl1pPr>
            <a:lvl2pPr marL="914400" lvl="1" indent="-228600" algn="l">
              <a:lnSpc>
                <a:spcPct val="100000"/>
              </a:lnSpc>
              <a:spcBef>
                <a:spcPts val="1200"/>
              </a:spcBef>
              <a:spcAft>
                <a:spcPts val="0"/>
              </a:spcAft>
              <a:buClr>
                <a:schemeClr val="dk2"/>
              </a:buClr>
              <a:buSzPts val="1350"/>
              <a:buNone/>
              <a:defRPr/>
            </a:lvl2pPr>
            <a:lvl3pPr marL="1371600" lvl="2" indent="-342900" algn="l">
              <a:lnSpc>
                <a:spcPct val="100000"/>
              </a:lnSpc>
              <a:spcBef>
                <a:spcPts val="600"/>
              </a:spcBef>
              <a:spcAft>
                <a:spcPts val="0"/>
              </a:spcAft>
              <a:buSzPts val="1800"/>
              <a:buChar char="▪"/>
              <a:defRPr/>
            </a:lvl3pPr>
            <a:lvl4pPr marL="1828800" lvl="3" indent="-342900" algn="l">
              <a:lnSpc>
                <a:spcPct val="100000"/>
              </a:lnSpc>
              <a:spcBef>
                <a:spcPts val="600"/>
              </a:spcBef>
              <a:spcAft>
                <a:spcPts val="0"/>
              </a:spcAft>
              <a:buSzPts val="1800"/>
              <a:buChar char="▪"/>
              <a:defRPr/>
            </a:lvl4pPr>
            <a:lvl5pPr marL="2286000" lvl="4" indent="-342900" algn="l">
              <a:lnSpc>
                <a:spcPct val="100000"/>
              </a:lnSpc>
              <a:spcBef>
                <a:spcPts val="600"/>
              </a:spcBef>
              <a:spcAft>
                <a:spcPts val="0"/>
              </a:spcAft>
              <a:buSzPts val="1800"/>
              <a:buChar char="▪"/>
              <a:defRPr/>
            </a:lvl5pPr>
            <a:lvl6pPr marL="2743200" lvl="5" indent="-228600" algn="l">
              <a:lnSpc>
                <a:spcPct val="100000"/>
              </a:lnSpc>
              <a:spcBef>
                <a:spcPts val="600"/>
              </a:spcBef>
              <a:spcAft>
                <a:spcPts val="0"/>
              </a:spcAft>
              <a:buClr>
                <a:schemeClr val="dk2"/>
              </a:buClr>
              <a:buSzPts val="1350"/>
              <a:buNone/>
              <a:defRPr/>
            </a:lvl6pPr>
            <a:lvl7pPr marL="3200400" lvl="6" indent="-228600" algn="l">
              <a:lnSpc>
                <a:spcPct val="100000"/>
              </a:lnSpc>
              <a:spcBef>
                <a:spcPts val="600"/>
              </a:spcBef>
              <a:spcAft>
                <a:spcPts val="0"/>
              </a:spcAft>
              <a:buClr>
                <a:schemeClr val="dk2"/>
              </a:buClr>
              <a:buSzPts val="1350"/>
              <a:buNone/>
              <a:defRPr/>
            </a:lvl7pPr>
            <a:lvl8pPr marL="3657600" lvl="7" indent="-228600" algn="l">
              <a:lnSpc>
                <a:spcPct val="100000"/>
              </a:lnSpc>
              <a:spcBef>
                <a:spcPts val="600"/>
              </a:spcBef>
              <a:spcAft>
                <a:spcPts val="0"/>
              </a:spcAft>
              <a:buClr>
                <a:schemeClr val="dk2"/>
              </a:buClr>
              <a:buSzPts val="1350"/>
              <a:buNone/>
              <a:defRPr/>
            </a:lvl8pPr>
            <a:lvl9pPr marL="4114800" lvl="8" indent="-228600" algn="l">
              <a:lnSpc>
                <a:spcPct val="100000"/>
              </a:lnSpc>
              <a:spcBef>
                <a:spcPts val="600"/>
              </a:spcBef>
              <a:spcAft>
                <a:spcPts val="600"/>
              </a:spcAft>
              <a:buClr>
                <a:schemeClr val="dk2"/>
              </a:buClr>
              <a:buSzPts val="1350"/>
              <a:buNone/>
              <a:defRPr/>
            </a:lvl9pPr>
          </a:lstStyle>
          <a:p>
            <a:endParaRPr/>
          </a:p>
        </p:txBody>
      </p:sp>
      <p:sp>
        <p:nvSpPr>
          <p:cNvPr id="91" name="Google Shape;91;p17"/>
          <p:cNvSpPr txBox="1">
            <a:spLocks noGrp="1"/>
          </p:cNvSpPr>
          <p:nvPr>
            <p:ph type="ftr" idx="11"/>
          </p:nvPr>
        </p:nvSpPr>
        <p:spPr>
          <a:xfrm>
            <a:off x="720000" y="4752000"/>
            <a:ext cx="6300000" cy="108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17"/>
          <p:cNvSpPr txBox="1">
            <a:spLocks noGrp="1"/>
          </p:cNvSpPr>
          <p:nvPr>
            <p:ph type="sldNum" idx="12"/>
          </p:nvPr>
        </p:nvSpPr>
        <p:spPr>
          <a:xfrm>
            <a:off x="324000" y="4752000"/>
            <a:ext cx="252000" cy="108000"/>
          </a:xfrm>
          <a:prstGeom prst="rect">
            <a:avLst/>
          </a:prstGeom>
          <a:noFill/>
          <a:ln>
            <a:noFill/>
          </a:ln>
        </p:spPr>
        <p:txBody>
          <a:bodyPr spcFirstLastPara="1" wrap="square" lIns="0" tIns="0" rIns="0" bIns="0" anchor="ctr" anchorCtr="0">
            <a:noAutofit/>
          </a:bodyPr>
          <a:lstStyle>
            <a:lvl1pPr marL="0" lvl="0" indent="0" algn="l">
              <a:lnSpc>
                <a:spcPct val="100000"/>
              </a:lnSpc>
              <a:spcBef>
                <a:spcPts val="0"/>
              </a:spcBef>
              <a:buClr>
                <a:schemeClr val="dk2"/>
              </a:buClr>
              <a:buSzPts val="900"/>
              <a:buFont typeface="Arial"/>
              <a:buNone/>
              <a:defRPr/>
            </a:lvl1pPr>
            <a:lvl2pPr marL="0" lvl="1" indent="0" algn="l">
              <a:lnSpc>
                <a:spcPct val="100000"/>
              </a:lnSpc>
              <a:spcBef>
                <a:spcPts val="0"/>
              </a:spcBef>
              <a:buClr>
                <a:schemeClr val="dk2"/>
              </a:buClr>
              <a:buSzPts val="900"/>
              <a:buFont typeface="Arial"/>
              <a:buNone/>
              <a:defRPr/>
            </a:lvl2pPr>
            <a:lvl3pPr marL="0" lvl="2" indent="0" algn="l">
              <a:lnSpc>
                <a:spcPct val="100000"/>
              </a:lnSpc>
              <a:spcBef>
                <a:spcPts val="0"/>
              </a:spcBef>
              <a:buClr>
                <a:schemeClr val="dk2"/>
              </a:buClr>
              <a:buSzPts val="900"/>
              <a:buFont typeface="Arial"/>
              <a:buNone/>
              <a:defRPr/>
            </a:lvl3pPr>
            <a:lvl4pPr marL="0" lvl="3" indent="0" algn="l">
              <a:lnSpc>
                <a:spcPct val="100000"/>
              </a:lnSpc>
              <a:spcBef>
                <a:spcPts val="0"/>
              </a:spcBef>
              <a:buClr>
                <a:schemeClr val="dk2"/>
              </a:buClr>
              <a:buSzPts val="900"/>
              <a:buFont typeface="Arial"/>
              <a:buNone/>
              <a:defRPr/>
            </a:lvl4pPr>
            <a:lvl5pPr marL="0" lvl="4" indent="0" algn="l">
              <a:lnSpc>
                <a:spcPct val="100000"/>
              </a:lnSpc>
              <a:spcBef>
                <a:spcPts val="0"/>
              </a:spcBef>
              <a:buClr>
                <a:schemeClr val="dk2"/>
              </a:buClr>
              <a:buSzPts val="900"/>
              <a:buFont typeface="Arial"/>
              <a:buNone/>
              <a:defRPr/>
            </a:lvl5pPr>
            <a:lvl6pPr marL="0" lvl="5" indent="0" algn="l">
              <a:lnSpc>
                <a:spcPct val="100000"/>
              </a:lnSpc>
              <a:spcBef>
                <a:spcPts val="0"/>
              </a:spcBef>
              <a:buClr>
                <a:schemeClr val="dk2"/>
              </a:buClr>
              <a:buSzPts val="900"/>
              <a:buFont typeface="Arial"/>
              <a:buNone/>
              <a:defRPr/>
            </a:lvl6pPr>
            <a:lvl7pPr marL="0" lvl="6" indent="0" algn="l">
              <a:lnSpc>
                <a:spcPct val="100000"/>
              </a:lnSpc>
              <a:spcBef>
                <a:spcPts val="0"/>
              </a:spcBef>
              <a:buClr>
                <a:schemeClr val="dk2"/>
              </a:buClr>
              <a:buSzPts val="900"/>
              <a:buFont typeface="Arial"/>
              <a:buNone/>
              <a:defRPr/>
            </a:lvl7pPr>
            <a:lvl8pPr marL="0" lvl="7" indent="0" algn="l">
              <a:lnSpc>
                <a:spcPct val="100000"/>
              </a:lnSpc>
              <a:spcBef>
                <a:spcPts val="0"/>
              </a:spcBef>
              <a:buClr>
                <a:schemeClr val="dk2"/>
              </a:buClr>
              <a:buSzPts val="900"/>
              <a:buFont typeface="Arial"/>
              <a:buNone/>
              <a:defRPr/>
            </a:lvl8pPr>
            <a:lvl9pPr marL="0" lvl="8" indent="0" algn="l">
              <a:lnSpc>
                <a:spcPct val="100000"/>
              </a:lnSpc>
              <a:spcBef>
                <a:spcPts val="0"/>
              </a:spcBef>
              <a:buClr>
                <a:schemeClr val="dk2"/>
              </a:buClr>
              <a:buSzPts val="900"/>
              <a:buFont typeface="Arial"/>
              <a:buNone/>
              <a:defRPr/>
            </a:lvl9pPr>
          </a:lstStyle>
          <a:p>
            <a:pPr marL="0" lvl="0" indent="0" algn="l" rtl="0">
              <a:spcBef>
                <a:spcPts val="0"/>
              </a:spcBef>
              <a:spcAft>
                <a:spcPts val="0"/>
              </a:spcAft>
              <a:buNone/>
            </a:pPr>
            <a:fld id="{00000000-1234-1234-1234-123412341234}" type="slidenum">
              <a:rPr lang="de"/>
              <a:t>‹Nr.›</a:t>
            </a:fld>
            <a:r>
              <a:rPr lang="de"/>
              <a:t> </a:t>
            </a:r>
            <a:endParaRPr/>
          </a:p>
        </p:txBody>
      </p:sp>
      <p:sp>
        <p:nvSpPr>
          <p:cNvPr id="93" name="Google Shape;93;p17"/>
          <p:cNvSpPr>
            <a:spLocks noGrp="1"/>
          </p:cNvSpPr>
          <p:nvPr>
            <p:ph type="pic" idx="2"/>
          </p:nvPr>
        </p:nvSpPr>
        <p:spPr>
          <a:xfrm>
            <a:off x="6480000" y="954000"/>
            <a:ext cx="2160000" cy="1440000"/>
          </a:xfrm>
          <a:prstGeom prst="rect">
            <a:avLst/>
          </a:prstGeom>
          <a:noFill/>
          <a:ln>
            <a:noFill/>
          </a:ln>
        </p:spPr>
      </p:sp>
      <p:sp>
        <p:nvSpPr>
          <p:cNvPr id="94" name="Google Shape;94;p17"/>
          <p:cNvSpPr>
            <a:spLocks noGrp="1"/>
          </p:cNvSpPr>
          <p:nvPr>
            <p:ph type="pic" idx="3"/>
          </p:nvPr>
        </p:nvSpPr>
        <p:spPr>
          <a:xfrm>
            <a:off x="6480000" y="2628000"/>
            <a:ext cx="2160000" cy="1440000"/>
          </a:xfrm>
          <a:prstGeom prst="rect">
            <a:avLst/>
          </a:prstGeom>
          <a:noFill/>
          <a:ln>
            <a:noFill/>
          </a:ln>
        </p:spPr>
      </p:sp>
    </p:spTree>
  </p:cSld>
  <p:clrMapOvr>
    <a:masterClrMapping/>
  </p:clrMapOvr>
  <p:extLst>
    <p:ext uri="{DCECCB84-F9BA-43D5-87BE-67443E8EF086}">
      <p15:sldGuideLst xmlns:p15="http://schemas.microsoft.com/office/powerpoint/2012/main">
        <p15:guide id="1" pos="4077">
          <p15:clr>
            <a:srgbClr val="FBAE40"/>
          </p15:clr>
        </p15:guide>
        <p15:guide id="2" pos="5444">
          <p15:clr>
            <a:srgbClr val="FBAE40"/>
          </p15:clr>
        </p15:guide>
        <p15:guide id="3" orient="horz" pos="596">
          <p15:clr>
            <a:srgbClr val="FBAE40"/>
          </p15:clr>
        </p15:guide>
        <p15:guide id="4" orient="horz" pos="1653">
          <p15:clr>
            <a:srgbClr val="FBAE40"/>
          </p15:clr>
        </p15:guide>
        <p15:guide id="5" orient="horz" pos="2564">
          <p15:clr>
            <a:srgbClr val="FBAE40"/>
          </p15:clr>
        </p15:guide>
        <p15:guide id="6" orient="horz" pos="1513">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KAPITEL HERVORHEBUNG MIT VIEL INHALT">
  <p:cSld name="KAPITEL HERVORHEBUNG MIT VIEL INHALT">
    <p:spTree>
      <p:nvGrpSpPr>
        <p:cNvPr id="1" name="Shape 95"/>
        <p:cNvGrpSpPr/>
        <p:nvPr/>
      </p:nvGrpSpPr>
      <p:grpSpPr>
        <a:xfrm>
          <a:off x="0" y="0"/>
          <a:ext cx="0" cy="0"/>
          <a:chOff x="0" y="0"/>
          <a:chExt cx="0" cy="0"/>
        </a:xfrm>
      </p:grpSpPr>
      <p:sp>
        <p:nvSpPr>
          <p:cNvPr id="96" name="Google Shape;96;p18"/>
          <p:cNvSpPr/>
          <p:nvPr/>
        </p:nvSpPr>
        <p:spPr>
          <a:xfrm>
            <a:off x="0" y="0"/>
            <a:ext cx="9144000" cy="5148000"/>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b="0" i="0" u="none" strike="noStrike" cap="none">
              <a:solidFill>
                <a:schemeClr val="lt1"/>
              </a:solidFill>
              <a:latin typeface="Arial"/>
              <a:ea typeface="Arial"/>
              <a:cs typeface="Arial"/>
              <a:sym typeface="Arial"/>
            </a:endParaRPr>
          </a:p>
        </p:txBody>
      </p:sp>
      <p:sp>
        <p:nvSpPr>
          <p:cNvPr id="97" name="Google Shape;97;p18"/>
          <p:cNvSpPr txBox="1">
            <a:spLocks noGrp="1"/>
          </p:cNvSpPr>
          <p:nvPr>
            <p:ph type="title"/>
          </p:nvPr>
        </p:nvSpPr>
        <p:spPr>
          <a:xfrm>
            <a:off x="468000" y="756000"/>
            <a:ext cx="8172000" cy="720000"/>
          </a:xfrm>
          <a:prstGeom prst="rect">
            <a:avLst/>
          </a:prstGeom>
          <a:noFill/>
          <a:ln>
            <a:noFill/>
          </a:ln>
        </p:spPr>
        <p:txBody>
          <a:bodyPr spcFirstLastPara="1" wrap="square" lIns="0" tIns="0" rIns="0" bIns="0" anchor="t" anchorCtr="0">
            <a:noAutofit/>
          </a:bodyPr>
          <a:lstStyle>
            <a:lvl1pPr lvl="0" algn="l">
              <a:lnSpc>
                <a:spcPct val="118750"/>
              </a:lnSpc>
              <a:spcBef>
                <a:spcPts val="0"/>
              </a:spcBef>
              <a:spcAft>
                <a:spcPts val="0"/>
              </a:spcAft>
              <a:buClr>
                <a:schemeClr val="lt1"/>
              </a:buClr>
              <a:buSzPts val="4800"/>
              <a:buNone/>
              <a:defRPr sz="4800" b="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8" name="Google Shape;98;p18"/>
          <p:cNvSpPr txBox="1">
            <a:spLocks noGrp="1"/>
          </p:cNvSpPr>
          <p:nvPr>
            <p:ph type="body" idx="1"/>
          </p:nvPr>
        </p:nvSpPr>
        <p:spPr>
          <a:xfrm>
            <a:off x="468000" y="1476441"/>
            <a:ext cx="8172000" cy="1439863"/>
          </a:xfrm>
          <a:prstGeom prst="rect">
            <a:avLst/>
          </a:prstGeom>
          <a:noFill/>
          <a:ln>
            <a:noFill/>
          </a:ln>
        </p:spPr>
        <p:txBody>
          <a:bodyPr spcFirstLastPara="1" wrap="square" lIns="0" tIns="0" rIns="0" bIns="0" anchor="t" anchorCtr="0">
            <a:noAutofit/>
          </a:bodyPr>
          <a:lstStyle>
            <a:lvl1pPr marL="457200" lvl="0" indent="-228600" algn="l">
              <a:lnSpc>
                <a:spcPct val="118750"/>
              </a:lnSpc>
              <a:spcBef>
                <a:spcPts val="0"/>
              </a:spcBef>
              <a:spcAft>
                <a:spcPts val="0"/>
              </a:spcAft>
              <a:buClr>
                <a:schemeClr val="lt1"/>
              </a:buClr>
              <a:buSzPts val="3600"/>
              <a:buNone/>
              <a:defRPr sz="4800" b="1">
                <a:solidFill>
                  <a:schemeClr val="lt1"/>
                </a:solidFill>
              </a:defRPr>
            </a:lvl1pPr>
            <a:lvl2pPr marL="914400" lvl="1" indent="-228600" algn="l">
              <a:lnSpc>
                <a:spcPct val="118750"/>
              </a:lnSpc>
              <a:spcBef>
                <a:spcPts val="1200"/>
              </a:spcBef>
              <a:spcAft>
                <a:spcPts val="0"/>
              </a:spcAft>
              <a:buClr>
                <a:schemeClr val="lt1"/>
              </a:buClr>
              <a:buSzPts val="3600"/>
              <a:buNone/>
              <a:defRPr sz="4800" b="1">
                <a:solidFill>
                  <a:schemeClr val="lt1"/>
                </a:solidFill>
              </a:defRPr>
            </a:lvl2pPr>
            <a:lvl3pPr marL="1371600" lvl="2" indent="-533400" algn="l">
              <a:lnSpc>
                <a:spcPct val="118750"/>
              </a:lnSpc>
              <a:spcBef>
                <a:spcPts val="600"/>
              </a:spcBef>
              <a:spcAft>
                <a:spcPts val="0"/>
              </a:spcAft>
              <a:buSzPts val="4800"/>
              <a:buChar char="▪"/>
              <a:defRPr sz="4800" b="1">
                <a:solidFill>
                  <a:schemeClr val="lt1"/>
                </a:solidFill>
              </a:defRPr>
            </a:lvl3pPr>
            <a:lvl4pPr marL="1828800" lvl="3" indent="-533400" algn="l">
              <a:lnSpc>
                <a:spcPct val="118750"/>
              </a:lnSpc>
              <a:spcBef>
                <a:spcPts val="600"/>
              </a:spcBef>
              <a:spcAft>
                <a:spcPts val="0"/>
              </a:spcAft>
              <a:buSzPts val="4800"/>
              <a:buChar char="▪"/>
              <a:defRPr sz="4800" b="1">
                <a:solidFill>
                  <a:schemeClr val="lt1"/>
                </a:solidFill>
              </a:defRPr>
            </a:lvl4pPr>
            <a:lvl5pPr marL="2286000" lvl="4" indent="-533400" algn="l">
              <a:lnSpc>
                <a:spcPct val="118750"/>
              </a:lnSpc>
              <a:spcBef>
                <a:spcPts val="600"/>
              </a:spcBef>
              <a:spcAft>
                <a:spcPts val="0"/>
              </a:spcAft>
              <a:buSzPts val="4800"/>
              <a:buChar char="▪"/>
              <a:defRPr sz="4800" b="1">
                <a:solidFill>
                  <a:schemeClr val="lt1"/>
                </a:solidFill>
              </a:defRPr>
            </a:lvl5pPr>
            <a:lvl6pPr marL="2743200" lvl="5" indent="-228600" algn="l">
              <a:lnSpc>
                <a:spcPct val="118750"/>
              </a:lnSpc>
              <a:spcBef>
                <a:spcPts val="600"/>
              </a:spcBef>
              <a:spcAft>
                <a:spcPts val="0"/>
              </a:spcAft>
              <a:buClr>
                <a:schemeClr val="lt1"/>
              </a:buClr>
              <a:buSzPts val="3600"/>
              <a:buNone/>
              <a:defRPr sz="4800" b="1">
                <a:solidFill>
                  <a:schemeClr val="lt1"/>
                </a:solidFill>
              </a:defRPr>
            </a:lvl6pPr>
            <a:lvl7pPr marL="3200400" lvl="6" indent="-228600" algn="l">
              <a:lnSpc>
                <a:spcPct val="118750"/>
              </a:lnSpc>
              <a:spcBef>
                <a:spcPts val="600"/>
              </a:spcBef>
              <a:spcAft>
                <a:spcPts val="0"/>
              </a:spcAft>
              <a:buClr>
                <a:schemeClr val="lt1"/>
              </a:buClr>
              <a:buSzPts val="3600"/>
              <a:buNone/>
              <a:defRPr sz="4800" b="1">
                <a:solidFill>
                  <a:schemeClr val="lt1"/>
                </a:solidFill>
              </a:defRPr>
            </a:lvl7pPr>
            <a:lvl8pPr marL="3657600" lvl="7" indent="-228600" algn="l">
              <a:lnSpc>
                <a:spcPct val="118750"/>
              </a:lnSpc>
              <a:spcBef>
                <a:spcPts val="600"/>
              </a:spcBef>
              <a:spcAft>
                <a:spcPts val="0"/>
              </a:spcAft>
              <a:buClr>
                <a:schemeClr val="lt1"/>
              </a:buClr>
              <a:buSzPts val="3600"/>
              <a:buNone/>
              <a:defRPr sz="4800" b="1">
                <a:solidFill>
                  <a:schemeClr val="lt1"/>
                </a:solidFill>
              </a:defRPr>
            </a:lvl8pPr>
            <a:lvl9pPr marL="4114800" lvl="8" indent="-228600" algn="l">
              <a:lnSpc>
                <a:spcPct val="118750"/>
              </a:lnSpc>
              <a:spcBef>
                <a:spcPts val="600"/>
              </a:spcBef>
              <a:spcAft>
                <a:spcPts val="600"/>
              </a:spcAft>
              <a:buClr>
                <a:schemeClr val="lt1"/>
              </a:buClr>
              <a:buSzPts val="3600"/>
              <a:buNone/>
              <a:defRPr sz="4800" b="1">
                <a:solidFill>
                  <a:schemeClr val="lt1"/>
                </a:solidFill>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KAPITEL HERVORHEBUNG MIT VIEL INHALT.">
  <p:cSld name="KAPITEL HERVORHEBUNG MIT VIEL INHALT.">
    <p:spTree>
      <p:nvGrpSpPr>
        <p:cNvPr id="1" name="Shape 99"/>
        <p:cNvGrpSpPr/>
        <p:nvPr/>
      </p:nvGrpSpPr>
      <p:grpSpPr>
        <a:xfrm>
          <a:off x="0" y="0"/>
          <a:ext cx="0" cy="0"/>
          <a:chOff x="0" y="0"/>
          <a:chExt cx="0" cy="0"/>
        </a:xfrm>
      </p:grpSpPr>
      <p:sp>
        <p:nvSpPr>
          <p:cNvPr id="100" name="Google Shape;100;p19"/>
          <p:cNvSpPr/>
          <p:nvPr/>
        </p:nvSpPr>
        <p:spPr>
          <a:xfrm>
            <a:off x="0" y="0"/>
            <a:ext cx="9144000" cy="5148000"/>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b="0" i="0" u="none" strike="noStrike" cap="none">
              <a:solidFill>
                <a:schemeClr val="lt1"/>
              </a:solidFill>
              <a:latin typeface="Arial"/>
              <a:ea typeface="Arial"/>
              <a:cs typeface="Arial"/>
              <a:sym typeface="Arial"/>
            </a:endParaRPr>
          </a:p>
        </p:txBody>
      </p:sp>
      <p:sp>
        <p:nvSpPr>
          <p:cNvPr id="101" name="Google Shape;101;p19"/>
          <p:cNvSpPr txBox="1">
            <a:spLocks noGrp="1"/>
          </p:cNvSpPr>
          <p:nvPr>
            <p:ph type="title"/>
          </p:nvPr>
        </p:nvSpPr>
        <p:spPr>
          <a:xfrm>
            <a:off x="468000" y="828000"/>
            <a:ext cx="8172000" cy="540000"/>
          </a:xfrm>
          <a:prstGeom prst="rect">
            <a:avLst/>
          </a:prstGeom>
          <a:noFill/>
          <a:ln>
            <a:noFill/>
          </a:ln>
        </p:spPr>
        <p:txBody>
          <a:bodyPr spcFirstLastPara="1" wrap="square" lIns="0" tIns="0" rIns="0" bIns="0" anchor="t" anchorCtr="0">
            <a:noAutofit/>
          </a:bodyPr>
          <a:lstStyle>
            <a:lvl1pPr lvl="0" algn="l">
              <a:lnSpc>
                <a:spcPct val="122222"/>
              </a:lnSpc>
              <a:spcBef>
                <a:spcPts val="0"/>
              </a:spcBef>
              <a:spcAft>
                <a:spcPts val="0"/>
              </a:spcAft>
              <a:buClr>
                <a:schemeClr val="lt1"/>
              </a:buClr>
              <a:buSzPts val="3600"/>
              <a:buNone/>
              <a:defRPr sz="3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2" name="Google Shape;102;p19"/>
          <p:cNvSpPr txBox="1">
            <a:spLocks noGrp="1"/>
          </p:cNvSpPr>
          <p:nvPr>
            <p:ph type="body" idx="1"/>
          </p:nvPr>
        </p:nvSpPr>
        <p:spPr>
          <a:xfrm>
            <a:off x="468000" y="1367999"/>
            <a:ext cx="8172000" cy="2916000"/>
          </a:xfrm>
          <a:prstGeom prst="rect">
            <a:avLst/>
          </a:prstGeom>
          <a:noFill/>
          <a:ln>
            <a:noFill/>
          </a:ln>
        </p:spPr>
        <p:txBody>
          <a:bodyPr spcFirstLastPara="1" wrap="square" lIns="0" tIns="0" rIns="0" bIns="0" anchor="t" anchorCtr="0">
            <a:noAutofit/>
          </a:bodyPr>
          <a:lstStyle>
            <a:lvl1pPr marL="457200" lvl="0" indent="-228600" algn="l">
              <a:lnSpc>
                <a:spcPct val="122222"/>
              </a:lnSpc>
              <a:spcBef>
                <a:spcPts val="0"/>
              </a:spcBef>
              <a:spcAft>
                <a:spcPts val="0"/>
              </a:spcAft>
              <a:buClr>
                <a:schemeClr val="lt1"/>
              </a:buClr>
              <a:buSzPts val="2700"/>
              <a:buNone/>
              <a:defRPr sz="3600" b="0">
                <a:solidFill>
                  <a:schemeClr val="lt1"/>
                </a:solidFill>
              </a:defRPr>
            </a:lvl1pPr>
            <a:lvl2pPr marL="914400" lvl="1" indent="-228600" algn="l">
              <a:lnSpc>
                <a:spcPct val="122222"/>
              </a:lnSpc>
              <a:spcBef>
                <a:spcPts val="0"/>
              </a:spcBef>
              <a:spcAft>
                <a:spcPts val="0"/>
              </a:spcAft>
              <a:buClr>
                <a:schemeClr val="lt1"/>
              </a:buClr>
              <a:buSzPts val="2700"/>
              <a:buNone/>
              <a:defRPr sz="3600" b="0">
                <a:solidFill>
                  <a:schemeClr val="lt1"/>
                </a:solidFill>
              </a:defRPr>
            </a:lvl2pPr>
            <a:lvl3pPr marL="1371600" lvl="2" indent="-457200" algn="l">
              <a:lnSpc>
                <a:spcPct val="122222"/>
              </a:lnSpc>
              <a:spcBef>
                <a:spcPts val="600"/>
              </a:spcBef>
              <a:spcAft>
                <a:spcPts val="0"/>
              </a:spcAft>
              <a:buSzPts val="3600"/>
              <a:buChar char="▪"/>
              <a:defRPr sz="3600" b="0">
                <a:solidFill>
                  <a:schemeClr val="lt1"/>
                </a:solidFill>
              </a:defRPr>
            </a:lvl3pPr>
            <a:lvl4pPr marL="1828800" lvl="3" indent="-457200" algn="l">
              <a:lnSpc>
                <a:spcPct val="122222"/>
              </a:lnSpc>
              <a:spcBef>
                <a:spcPts val="600"/>
              </a:spcBef>
              <a:spcAft>
                <a:spcPts val="0"/>
              </a:spcAft>
              <a:buSzPts val="3600"/>
              <a:buChar char="▪"/>
              <a:defRPr sz="3600" b="0">
                <a:solidFill>
                  <a:schemeClr val="lt1"/>
                </a:solidFill>
              </a:defRPr>
            </a:lvl4pPr>
            <a:lvl5pPr marL="2286000" lvl="4" indent="-457200" algn="l">
              <a:lnSpc>
                <a:spcPct val="122222"/>
              </a:lnSpc>
              <a:spcBef>
                <a:spcPts val="600"/>
              </a:spcBef>
              <a:spcAft>
                <a:spcPts val="0"/>
              </a:spcAft>
              <a:buSzPts val="3600"/>
              <a:buChar char="▪"/>
              <a:defRPr sz="3600" b="0">
                <a:solidFill>
                  <a:schemeClr val="lt1"/>
                </a:solidFill>
              </a:defRPr>
            </a:lvl5pPr>
            <a:lvl6pPr marL="2743200" lvl="5" indent="-228600" algn="l">
              <a:lnSpc>
                <a:spcPct val="122222"/>
              </a:lnSpc>
              <a:spcBef>
                <a:spcPts val="600"/>
              </a:spcBef>
              <a:spcAft>
                <a:spcPts val="0"/>
              </a:spcAft>
              <a:buClr>
                <a:schemeClr val="lt1"/>
              </a:buClr>
              <a:buSzPts val="2700"/>
              <a:buNone/>
              <a:defRPr sz="3600" b="0">
                <a:solidFill>
                  <a:schemeClr val="lt1"/>
                </a:solidFill>
              </a:defRPr>
            </a:lvl6pPr>
            <a:lvl7pPr marL="3200400" lvl="6" indent="-228600" algn="l">
              <a:lnSpc>
                <a:spcPct val="122222"/>
              </a:lnSpc>
              <a:spcBef>
                <a:spcPts val="600"/>
              </a:spcBef>
              <a:spcAft>
                <a:spcPts val="0"/>
              </a:spcAft>
              <a:buClr>
                <a:schemeClr val="lt1"/>
              </a:buClr>
              <a:buSzPts val="2700"/>
              <a:buNone/>
              <a:defRPr sz="3600" b="0">
                <a:solidFill>
                  <a:schemeClr val="lt1"/>
                </a:solidFill>
              </a:defRPr>
            </a:lvl7pPr>
            <a:lvl8pPr marL="3657600" lvl="7" indent="-228600" algn="l">
              <a:lnSpc>
                <a:spcPct val="122222"/>
              </a:lnSpc>
              <a:spcBef>
                <a:spcPts val="600"/>
              </a:spcBef>
              <a:spcAft>
                <a:spcPts val="0"/>
              </a:spcAft>
              <a:buClr>
                <a:schemeClr val="lt1"/>
              </a:buClr>
              <a:buSzPts val="2700"/>
              <a:buNone/>
              <a:defRPr sz="3600" b="0">
                <a:solidFill>
                  <a:schemeClr val="lt1"/>
                </a:solidFill>
              </a:defRPr>
            </a:lvl8pPr>
            <a:lvl9pPr marL="4114800" lvl="8" indent="-228600" algn="l">
              <a:lnSpc>
                <a:spcPct val="122222"/>
              </a:lnSpc>
              <a:spcBef>
                <a:spcPts val="600"/>
              </a:spcBef>
              <a:spcAft>
                <a:spcPts val="600"/>
              </a:spcAft>
              <a:buClr>
                <a:schemeClr val="lt1"/>
              </a:buClr>
              <a:buSzPts val="2700"/>
              <a:buNone/>
              <a:defRPr sz="3600" b="0">
                <a:solidFill>
                  <a:schemeClr val="lt1"/>
                </a:solidFill>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Bild vollflächig">
  <p:cSld name="Bild vollflächig">
    <p:spTree>
      <p:nvGrpSpPr>
        <p:cNvPr id="1" name="Shape 103"/>
        <p:cNvGrpSpPr/>
        <p:nvPr/>
      </p:nvGrpSpPr>
      <p:grpSpPr>
        <a:xfrm>
          <a:off x="0" y="0"/>
          <a:ext cx="0" cy="0"/>
          <a:chOff x="0" y="0"/>
          <a:chExt cx="0" cy="0"/>
        </a:xfrm>
      </p:grpSpPr>
      <p:sp>
        <p:nvSpPr>
          <p:cNvPr id="104" name="Google Shape;104;p20"/>
          <p:cNvSpPr>
            <a:spLocks noGrp="1"/>
          </p:cNvSpPr>
          <p:nvPr>
            <p:ph type="pic" idx="2"/>
          </p:nvPr>
        </p:nvSpPr>
        <p:spPr>
          <a:xfrm>
            <a:off x="0" y="0"/>
            <a:ext cx="9144000" cy="5148000"/>
          </a:xfrm>
          <a:prstGeom prst="rect">
            <a:avLst/>
          </a:prstGeom>
          <a:noFill/>
          <a:ln>
            <a:noFill/>
          </a:ln>
        </p:spPr>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ild klein">
  <p:cSld name="Bild klein">
    <p:spTree>
      <p:nvGrpSpPr>
        <p:cNvPr id="1" name="Shape 105"/>
        <p:cNvGrpSpPr/>
        <p:nvPr/>
      </p:nvGrpSpPr>
      <p:grpSpPr>
        <a:xfrm>
          <a:off x="0" y="0"/>
          <a:ext cx="0" cy="0"/>
          <a:chOff x="0" y="0"/>
          <a:chExt cx="0" cy="0"/>
        </a:xfrm>
      </p:grpSpPr>
      <p:sp>
        <p:nvSpPr>
          <p:cNvPr id="106" name="Google Shape;106;p21"/>
          <p:cNvSpPr>
            <a:spLocks noGrp="1"/>
          </p:cNvSpPr>
          <p:nvPr>
            <p:ph type="pic" idx="2"/>
          </p:nvPr>
        </p:nvSpPr>
        <p:spPr>
          <a:xfrm>
            <a:off x="2052000" y="468000"/>
            <a:ext cx="5040000" cy="3366000"/>
          </a:xfrm>
          <a:prstGeom prst="rect">
            <a:avLst/>
          </a:prstGeom>
          <a:noFill/>
          <a:ln>
            <a:noFill/>
          </a:ln>
        </p:spPr>
      </p:sp>
      <p:sp>
        <p:nvSpPr>
          <p:cNvPr id="107" name="Google Shape;107;p21"/>
          <p:cNvSpPr txBox="1">
            <a:spLocks noGrp="1"/>
          </p:cNvSpPr>
          <p:nvPr>
            <p:ph type="ftr" idx="11"/>
          </p:nvPr>
        </p:nvSpPr>
        <p:spPr>
          <a:xfrm>
            <a:off x="720000" y="4752000"/>
            <a:ext cx="6300000" cy="108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8" name="Google Shape;108;p21"/>
          <p:cNvSpPr txBox="1">
            <a:spLocks noGrp="1"/>
          </p:cNvSpPr>
          <p:nvPr>
            <p:ph type="sldNum" idx="12"/>
          </p:nvPr>
        </p:nvSpPr>
        <p:spPr>
          <a:xfrm>
            <a:off x="324000" y="4752000"/>
            <a:ext cx="252000" cy="108000"/>
          </a:xfrm>
          <a:prstGeom prst="rect">
            <a:avLst/>
          </a:prstGeom>
          <a:noFill/>
          <a:ln>
            <a:noFill/>
          </a:ln>
        </p:spPr>
        <p:txBody>
          <a:bodyPr spcFirstLastPara="1" wrap="square" lIns="0" tIns="0" rIns="0" bIns="0" anchor="ctr" anchorCtr="0">
            <a:noAutofit/>
          </a:bodyPr>
          <a:lstStyle>
            <a:lvl1pPr marL="0" lvl="0" indent="0" algn="l">
              <a:lnSpc>
                <a:spcPct val="100000"/>
              </a:lnSpc>
              <a:spcBef>
                <a:spcPts val="0"/>
              </a:spcBef>
              <a:buClr>
                <a:schemeClr val="dk2"/>
              </a:buClr>
              <a:buSzPts val="900"/>
              <a:buFont typeface="Arial"/>
              <a:buNone/>
              <a:defRPr/>
            </a:lvl1pPr>
            <a:lvl2pPr marL="0" lvl="1" indent="0" algn="l">
              <a:lnSpc>
                <a:spcPct val="100000"/>
              </a:lnSpc>
              <a:spcBef>
                <a:spcPts val="0"/>
              </a:spcBef>
              <a:buClr>
                <a:schemeClr val="dk2"/>
              </a:buClr>
              <a:buSzPts val="900"/>
              <a:buFont typeface="Arial"/>
              <a:buNone/>
              <a:defRPr/>
            </a:lvl2pPr>
            <a:lvl3pPr marL="0" lvl="2" indent="0" algn="l">
              <a:lnSpc>
                <a:spcPct val="100000"/>
              </a:lnSpc>
              <a:spcBef>
                <a:spcPts val="0"/>
              </a:spcBef>
              <a:buClr>
                <a:schemeClr val="dk2"/>
              </a:buClr>
              <a:buSzPts val="900"/>
              <a:buFont typeface="Arial"/>
              <a:buNone/>
              <a:defRPr/>
            </a:lvl3pPr>
            <a:lvl4pPr marL="0" lvl="3" indent="0" algn="l">
              <a:lnSpc>
                <a:spcPct val="100000"/>
              </a:lnSpc>
              <a:spcBef>
                <a:spcPts val="0"/>
              </a:spcBef>
              <a:buClr>
                <a:schemeClr val="dk2"/>
              </a:buClr>
              <a:buSzPts val="900"/>
              <a:buFont typeface="Arial"/>
              <a:buNone/>
              <a:defRPr/>
            </a:lvl4pPr>
            <a:lvl5pPr marL="0" lvl="4" indent="0" algn="l">
              <a:lnSpc>
                <a:spcPct val="100000"/>
              </a:lnSpc>
              <a:spcBef>
                <a:spcPts val="0"/>
              </a:spcBef>
              <a:buClr>
                <a:schemeClr val="dk2"/>
              </a:buClr>
              <a:buSzPts val="900"/>
              <a:buFont typeface="Arial"/>
              <a:buNone/>
              <a:defRPr/>
            </a:lvl5pPr>
            <a:lvl6pPr marL="0" lvl="5" indent="0" algn="l">
              <a:lnSpc>
                <a:spcPct val="100000"/>
              </a:lnSpc>
              <a:spcBef>
                <a:spcPts val="0"/>
              </a:spcBef>
              <a:buClr>
                <a:schemeClr val="dk2"/>
              </a:buClr>
              <a:buSzPts val="900"/>
              <a:buFont typeface="Arial"/>
              <a:buNone/>
              <a:defRPr/>
            </a:lvl6pPr>
            <a:lvl7pPr marL="0" lvl="6" indent="0" algn="l">
              <a:lnSpc>
                <a:spcPct val="100000"/>
              </a:lnSpc>
              <a:spcBef>
                <a:spcPts val="0"/>
              </a:spcBef>
              <a:buClr>
                <a:schemeClr val="dk2"/>
              </a:buClr>
              <a:buSzPts val="900"/>
              <a:buFont typeface="Arial"/>
              <a:buNone/>
              <a:defRPr/>
            </a:lvl7pPr>
            <a:lvl8pPr marL="0" lvl="7" indent="0" algn="l">
              <a:lnSpc>
                <a:spcPct val="100000"/>
              </a:lnSpc>
              <a:spcBef>
                <a:spcPts val="0"/>
              </a:spcBef>
              <a:buClr>
                <a:schemeClr val="dk2"/>
              </a:buClr>
              <a:buSzPts val="900"/>
              <a:buFont typeface="Arial"/>
              <a:buNone/>
              <a:defRPr/>
            </a:lvl8pPr>
            <a:lvl9pPr marL="0" lvl="8" indent="0" algn="l">
              <a:lnSpc>
                <a:spcPct val="100000"/>
              </a:lnSpc>
              <a:spcBef>
                <a:spcPts val="0"/>
              </a:spcBef>
              <a:buClr>
                <a:schemeClr val="dk2"/>
              </a:buClr>
              <a:buSzPts val="900"/>
              <a:buFont typeface="Arial"/>
              <a:buNone/>
              <a:defRPr/>
            </a:lvl9pPr>
          </a:lstStyle>
          <a:p>
            <a:pPr marL="0" lvl="0" indent="0" algn="l" rtl="0">
              <a:spcBef>
                <a:spcPts val="0"/>
              </a:spcBef>
              <a:spcAft>
                <a:spcPts val="0"/>
              </a:spcAft>
              <a:buNone/>
            </a:pPr>
            <a:fld id="{00000000-1234-1234-1234-123412341234}" type="slidenum">
              <a:rPr lang="de"/>
              <a:t>‹Nr.›</a:t>
            </a:fld>
            <a:r>
              <a:rPr lang="de"/>
              <a:t> </a:t>
            </a:r>
            <a:endParaRPr/>
          </a:p>
        </p:txBody>
      </p:sp>
      <p:sp>
        <p:nvSpPr>
          <p:cNvPr id="109" name="Google Shape;109;p21"/>
          <p:cNvSpPr txBox="1">
            <a:spLocks noGrp="1"/>
          </p:cNvSpPr>
          <p:nvPr>
            <p:ph type="body" idx="1"/>
          </p:nvPr>
        </p:nvSpPr>
        <p:spPr>
          <a:xfrm>
            <a:off x="2051999" y="3952800"/>
            <a:ext cx="5040000" cy="324000"/>
          </a:xfrm>
          <a:prstGeom prst="rect">
            <a:avLst/>
          </a:prstGeom>
          <a:noFill/>
          <a:ln>
            <a:noFill/>
          </a:ln>
        </p:spPr>
        <p:txBody>
          <a:bodyPr spcFirstLastPara="1" wrap="square" lIns="0" tIns="0" rIns="0" bIns="0" anchor="t" anchorCtr="0">
            <a:noAutofit/>
          </a:bodyPr>
          <a:lstStyle>
            <a:lvl1pPr marL="457200" lvl="0" indent="-228600" algn="l">
              <a:lnSpc>
                <a:spcPct val="133333"/>
              </a:lnSpc>
              <a:spcBef>
                <a:spcPts val="0"/>
              </a:spcBef>
              <a:spcAft>
                <a:spcPts val="0"/>
              </a:spcAft>
              <a:buClr>
                <a:schemeClr val="dk2"/>
              </a:buClr>
              <a:buSzPts val="675"/>
              <a:buNone/>
              <a:defRPr sz="900"/>
            </a:lvl1pPr>
            <a:lvl2pPr marL="914400" lvl="1" indent="-228600" algn="l">
              <a:lnSpc>
                <a:spcPct val="133333"/>
              </a:lnSpc>
              <a:spcBef>
                <a:spcPts val="0"/>
              </a:spcBef>
              <a:spcAft>
                <a:spcPts val="0"/>
              </a:spcAft>
              <a:buClr>
                <a:schemeClr val="dk2"/>
              </a:buClr>
              <a:buSzPts val="675"/>
              <a:buNone/>
              <a:defRPr sz="900"/>
            </a:lvl2pPr>
            <a:lvl3pPr marL="1371600" lvl="2" indent="-285750" algn="l">
              <a:lnSpc>
                <a:spcPct val="133333"/>
              </a:lnSpc>
              <a:spcBef>
                <a:spcPts val="0"/>
              </a:spcBef>
              <a:spcAft>
                <a:spcPts val="0"/>
              </a:spcAft>
              <a:buSzPts val="900"/>
              <a:buChar char="▪"/>
              <a:defRPr sz="900"/>
            </a:lvl3pPr>
            <a:lvl4pPr marL="1828800" lvl="3" indent="-285750" algn="l">
              <a:lnSpc>
                <a:spcPct val="133333"/>
              </a:lnSpc>
              <a:spcBef>
                <a:spcPts val="0"/>
              </a:spcBef>
              <a:spcAft>
                <a:spcPts val="0"/>
              </a:spcAft>
              <a:buSzPts val="900"/>
              <a:buChar char="▪"/>
              <a:defRPr sz="900"/>
            </a:lvl4pPr>
            <a:lvl5pPr marL="2286000" lvl="4" indent="-285750" algn="l">
              <a:lnSpc>
                <a:spcPct val="133333"/>
              </a:lnSpc>
              <a:spcBef>
                <a:spcPts val="0"/>
              </a:spcBef>
              <a:spcAft>
                <a:spcPts val="0"/>
              </a:spcAft>
              <a:buSzPts val="900"/>
              <a:buChar char="▪"/>
              <a:defRPr sz="900"/>
            </a:lvl5pPr>
            <a:lvl6pPr marL="2743200" lvl="5" indent="-228600" algn="l">
              <a:lnSpc>
                <a:spcPct val="133333"/>
              </a:lnSpc>
              <a:spcBef>
                <a:spcPts val="0"/>
              </a:spcBef>
              <a:spcAft>
                <a:spcPts val="0"/>
              </a:spcAft>
              <a:buClr>
                <a:schemeClr val="dk2"/>
              </a:buClr>
              <a:buSzPts val="675"/>
              <a:buNone/>
              <a:defRPr sz="900"/>
            </a:lvl6pPr>
            <a:lvl7pPr marL="3200400" lvl="6" indent="-228600" algn="l">
              <a:lnSpc>
                <a:spcPct val="133333"/>
              </a:lnSpc>
              <a:spcBef>
                <a:spcPts val="0"/>
              </a:spcBef>
              <a:spcAft>
                <a:spcPts val="0"/>
              </a:spcAft>
              <a:buClr>
                <a:schemeClr val="dk2"/>
              </a:buClr>
              <a:buSzPts val="675"/>
              <a:buNone/>
              <a:defRPr sz="900"/>
            </a:lvl7pPr>
            <a:lvl8pPr marL="3657600" lvl="7" indent="-228600" algn="l">
              <a:lnSpc>
                <a:spcPct val="133333"/>
              </a:lnSpc>
              <a:spcBef>
                <a:spcPts val="0"/>
              </a:spcBef>
              <a:spcAft>
                <a:spcPts val="0"/>
              </a:spcAft>
              <a:buClr>
                <a:schemeClr val="dk2"/>
              </a:buClr>
              <a:buSzPts val="675"/>
              <a:buNone/>
              <a:defRPr sz="900"/>
            </a:lvl8pPr>
            <a:lvl9pPr marL="4114800" lvl="8" indent="-228600" algn="l">
              <a:lnSpc>
                <a:spcPct val="133333"/>
              </a:lnSpc>
              <a:spcBef>
                <a:spcPts val="0"/>
              </a:spcBef>
              <a:spcAft>
                <a:spcPts val="0"/>
              </a:spcAft>
              <a:buClr>
                <a:schemeClr val="dk2"/>
              </a:buClr>
              <a:buSzPts val="675"/>
              <a:buNone/>
              <a:defRPr sz="900"/>
            </a:lvl9pPr>
          </a:lstStyle>
          <a:p>
            <a:endParaRPr/>
          </a:p>
        </p:txBody>
      </p:sp>
    </p:spTree>
  </p:cSld>
  <p:clrMapOvr>
    <a:masterClrMapping/>
  </p:clrMapOvr>
  <p:extLst>
    <p:ext uri="{DCECCB84-F9BA-43D5-87BE-67443E8EF086}">
      <p15:sldGuideLst xmlns:p15="http://schemas.microsoft.com/office/powerpoint/2012/main">
        <p15:guide id="1" pos="1292">
          <p15:clr>
            <a:srgbClr val="FBAE40"/>
          </p15:clr>
        </p15:guide>
        <p15:guide id="2" pos="4468">
          <p15:clr>
            <a:srgbClr val="FBAE40"/>
          </p15:clr>
        </p15:guide>
        <p15:guide id="3" orient="horz" pos="291">
          <p15:clr>
            <a:srgbClr val="FBAE40"/>
          </p15:clr>
        </p15:guide>
        <p15:guide id="4" orient="horz" pos="2419">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2 Bilder">
  <p:cSld name="2 Bilder">
    <p:spTree>
      <p:nvGrpSpPr>
        <p:cNvPr id="1" name="Shape 110"/>
        <p:cNvGrpSpPr/>
        <p:nvPr/>
      </p:nvGrpSpPr>
      <p:grpSpPr>
        <a:xfrm>
          <a:off x="0" y="0"/>
          <a:ext cx="0" cy="0"/>
          <a:chOff x="0" y="0"/>
          <a:chExt cx="0" cy="0"/>
        </a:xfrm>
      </p:grpSpPr>
      <p:sp>
        <p:nvSpPr>
          <p:cNvPr id="111" name="Google Shape;111;p22"/>
          <p:cNvSpPr>
            <a:spLocks noGrp="1"/>
          </p:cNvSpPr>
          <p:nvPr>
            <p:ph type="pic" idx="2"/>
          </p:nvPr>
        </p:nvSpPr>
        <p:spPr>
          <a:xfrm>
            <a:off x="468000" y="468000"/>
            <a:ext cx="3960000" cy="2646000"/>
          </a:xfrm>
          <a:prstGeom prst="rect">
            <a:avLst/>
          </a:prstGeom>
          <a:noFill/>
          <a:ln>
            <a:noFill/>
          </a:ln>
        </p:spPr>
      </p:sp>
      <p:sp>
        <p:nvSpPr>
          <p:cNvPr id="112" name="Google Shape;112;p22"/>
          <p:cNvSpPr txBox="1">
            <a:spLocks noGrp="1"/>
          </p:cNvSpPr>
          <p:nvPr>
            <p:ph type="ftr" idx="11"/>
          </p:nvPr>
        </p:nvSpPr>
        <p:spPr>
          <a:xfrm>
            <a:off x="720000" y="4752000"/>
            <a:ext cx="6300000" cy="108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3" name="Google Shape;113;p22"/>
          <p:cNvSpPr txBox="1">
            <a:spLocks noGrp="1"/>
          </p:cNvSpPr>
          <p:nvPr>
            <p:ph type="sldNum" idx="12"/>
          </p:nvPr>
        </p:nvSpPr>
        <p:spPr>
          <a:xfrm>
            <a:off x="324000" y="4752000"/>
            <a:ext cx="252000" cy="108000"/>
          </a:xfrm>
          <a:prstGeom prst="rect">
            <a:avLst/>
          </a:prstGeom>
          <a:noFill/>
          <a:ln>
            <a:noFill/>
          </a:ln>
        </p:spPr>
        <p:txBody>
          <a:bodyPr spcFirstLastPara="1" wrap="square" lIns="0" tIns="0" rIns="0" bIns="0" anchor="ctr" anchorCtr="0">
            <a:noAutofit/>
          </a:bodyPr>
          <a:lstStyle>
            <a:lvl1pPr marL="0" lvl="0" indent="0" algn="l">
              <a:lnSpc>
                <a:spcPct val="100000"/>
              </a:lnSpc>
              <a:spcBef>
                <a:spcPts val="0"/>
              </a:spcBef>
              <a:buClr>
                <a:schemeClr val="dk2"/>
              </a:buClr>
              <a:buSzPts val="900"/>
              <a:buFont typeface="Arial"/>
              <a:buNone/>
              <a:defRPr/>
            </a:lvl1pPr>
            <a:lvl2pPr marL="0" lvl="1" indent="0" algn="l">
              <a:lnSpc>
                <a:spcPct val="100000"/>
              </a:lnSpc>
              <a:spcBef>
                <a:spcPts val="0"/>
              </a:spcBef>
              <a:buClr>
                <a:schemeClr val="dk2"/>
              </a:buClr>
              <a:buSzPts val="900"/>
              <a:buFont typeface="Arial"/>
              <a:buNone/>
              <a:defRPr/>
            </a:lvl2pPr>
            <a:lvl3pPr marL="0" lvl="2" indent="0" algn="l">
              <a:lnSpc>
                <a:spcPct val="100000"/>
              </a:lnSpc>
              <a:spcBef>
                <a:spcPts val="0"/>
              </a:spcBef>
              <a:buClr>
                <a:schemeClr val="dk2"/>
              </a:buClr>
              <a:buSzPts val="900"/>
              <a:buFont typeface="Arial"/>
              <a:buNone/>
              <a:defRPr/>
            </a:lvl3pPr>
            <a:lvl4pPr marL="0" lvl="3" indent="0" algn="l">
              <a:lnSpc>
                <a:spcPct val="100000"/>
              </a:lnSpc>
              <a:spcBef>
                <a:spcPts val="0"/>
              </a:spcBef>
              <a:buClr>
                <a:schemeClr val="dk2"/>
              </a:buClr>
              <a:buSzPts val="900"/>
              <a:buFont typeface="Arial"/>
              <a:buNone/>
              <a:defRPr/>
            </a:lvl4pPr>
            <a:lvl5pPr marL="0" lvl="4" indent="0" algn="l">
              <a:lnSpc>
                <a:spcPct val="100000"/>
              </a:lnSpc>
              <a:spcBef>
                <a:spcPts val="0"/>
              </a:spcBef>
              <a:buClr>
                <a:schemeClr val="dk2"/>
              </a:buClr>
              <a:buSzPts val="900"/>
              <a:buFont typeface="Arial"/>
              <a:buNone/>
              <a:defRPr/>
            </a:lvl5pPr>
            <a:lvl6pPr marL="0" lvl="5" indent="0" algn="l">
              <a:lnSpc>
                <a:spcPct val="100000"/>
              </a:lnSpc>
              <a:spcBef>
                <a:spcPts val="0"/>
              </a:spcBef>
              <a:buClr>
                <a:schemeClr val="dk2"/>
              </a:buClr>
              <a:buSzPts val="900"/>
              <a:buFont typeface="Arial"/>
              <a:buNone/>
              <a:defRPr/>
            </a:lvl6pPr>
            <a:lvl7pPr marL="0" lvl="6" indent="0" algn="l">
              <a:lnSpc>
                <a:spcPct val="100000"/>
              </a:lnSpc>
              <a:spcBef>
                <a:spcPts val="0"/>
              </a:spcBef>
              <a:buClr>
                <a:schemeClr val="dk2"/>
              </a:buClr>
              <a:buSzPts val="900"/>
              <a:buFont typeface="Arial"/>
              <a:buNone/>
              <a:defRPr/>
            </a:lvl7pPr>
            <a:lvl8pPr marL="0" lvl="7" indent="0" algn="l">
              <a:lnSpc>
                <a:spcPct val="100000"/>
              </a:lnSpc>
              <a:spcBef>
                <a:spcPts val="0"/>
              </a:spcBef>
              <a:buClr>
                <a:schemeClr val="dk2"/>
              </a:buClr>
              <a:buSzPts val="900"/>
              <a:buFont typeface="Arial"/>
              <a:buNone/>
              <a:defRPr/>
            </a:lvl8pPr>
            <a:lvl9pPr marL="0" lvl="8" indent="0" algn="l">
              <a:lnSpc>
                <a:spcPct val="100000"/>
              </a:lnSpc>
              <a:spcBef>
                <a:spcPts val="0"/>
              </a:spcBef>
              <a:buClr>
                <a:schemeClr val="dk2"/>
              </a:buClr>
              <a:buSzPts val="900"/>
              <a:buFont typeface="Arial"/>
              <a:buNone/>
              <a:defRPr/>
            </a:lvl9pPr>
          </a:lstStyle>
          <a:p>
            <a:pPr marL="0" lvl="0" indent="0" algn="l" rtl="0">
              <a:spcBef>
                <a:spcPts val="0"/>
              </a:spcBef>
              <a:spcAft>
                <a:spcPts val="0"/>
              </a:spcAft>
              <a:buNone/>
            </a:pPr>
            <a:fld id="{00000000-1234-1234-1234-123412341234}" type="slidenum">
              <a:rPr lang="de"/>
              <a:t>‹Nr.›</a:t>
            </a:fld>
            <a:r>
              <a:rPr lang="de"/>
              <a:t> </a:t>
            </a:r>
            <a:endParaRPr/>
          </a:p>
        </p:txBody>
      </p:sp>
      <p:sp>
        <p:nvSpPr>
          <p:cNvPr id="114" name="Google Shape;114;p22"/>
          <p:cNvSpPr txBox="1">
            <a:spLocks noGrp="1"/>
          </p:cNvSpPr>
          <p:nvPr>
            <p:ph type="body" idx="1"/>
          </p:nvPr>
        </p:nvSpPr>
        <p:spPr>
          <a:xfrm>
            <a:off x="468000" y="3240000"/>
            <a:ext cx="3960000" cy="1044000"/>
          </a:xfrm>
          <a:prstGeom prst="rect">
            <a:avLst/>
          </a:prstGeom>
          <a:noFill/>
          <a:ln>
            <a:noFill/>
          </a:ln>
        </p:spPr>
        <p:txBody>
          <a:bodyPr spcFirstLastPara="1" wrap="square" lIns="0" tIns="0" rIns="0" bIns="0" anchor="t" anchorCtr="0">
            <a:noAutofit/>
          </a:bodyPr>
          <a:lstStyle>
            <a:lvl1pPr marL="457200" lvl="0" indent="-228600" algn="l">
              <a:lnSpc>
                <a:spcPct val="133333"/>
              </a:lnSpc>
              <a:spcBef>
                <a:spcPts val="0"/>
              </a:spcBef>
              <a:spcAft>
                <a:spcPts val="0"/>
              </a:spcAft>
              <a:buClr>
                <a:schemeClr val="dk2"/>
              </a:buClr>
              <a:buSzPts val="675"/>
              <a:buNone/>
              <a:defRPr sz="900"/>
            </a:lvl1pPr>
            <a:lvl2pPr marL="914400" lvl="1" indent="-228600" algn="l">
              <a:lnSpc>
                <a:spcPct val="133333"/>
              </a:lnSpc>
              <a:spcBef>
                <a:spcPts val="0"/>
              </a:spcBef>
              <a:spcAft>
                <a:spcPts val="0"/>
              </a:spcAft>
              <a:buClr>
                <a:schemeClr val="dk2"/>
              </a:buClr>
              <a:buSzPts val="675"/>
              <a:buNone/>
              <a:defRPr sz="900"/>
            </a:lvl2pPr>
            <a:lvl3pPr marL="1371600" lvl="2" indent="-285750" algn="l">
              <a:lnSpc>
                <a:spcPct val="133333"/>
              </a:lnSpc>
              <a:spcBef>
                <a:spcPts val="0"/>
              </a:spcBef>
              <a:spcAft>
                <a:spcPts val="0"/>
              </a:spcAft>
              <a:buSzPts val="900"/>
              <a:buChar char="▪"/>
              <a:defRPr sz="900"/>
            </a:lvl3pPr>
            <a:lvl4pPr marL="1828800" lvl="3" indent="-285750" algn="l">
              <a:lnSpc>
                <a:spcPct val="133333"/>
              </a:lnSpc>
              <a:spcBef>
                <a:spcPts val="0"/>
              </a:spcBef>
              <a:spcAft>
                <a:spcPts val="0"/>
              </a:spcAft>
              <a:buSzPts val="900"/>
              <a:buChar char="▪"/>
              <a:defRPr sz="900"/>
            </a:lvl4pPr>
            <a:lvl5pPr marL="2286000" lvl="4" indent="-285750" algn="l">
              <a:lnSpc>
                <a:spcPct val="133333"/>
              </a:lnSpc>
              <a:spcBef>
                <a:spcPts val="0"/>
              </a:spcBef>
              <a:spcAft>
                <a:spcPts val="0"/>
              </a:spcAft>
              <a:buSzPts val="900"/>
              <a:buChar char="▪"/>
              <a:defRPr sz="900"/>
            </a:lvl5pPr>
            <a:lvl6pPr marL="2743200" lvl="5" indent="-228600" algn="l">
              <a:lnSpc>
                <a:spcPct val="133333"/>
              </a:lnSpc>
              <a:spcBef>
                <a:spcPts val="0"/>
              </a:spcBef>
              <a:spcAft>
                <a:spcPts val="0"/>
              </a:spcAft>
              <a:buClr>
                <a:schemeClr val="dk2"/>
              </a:buClr>
              <a:buSzPts val="675"/>
              <a:buNone/>
              <a:defRPr sz="900"/>
            </a:lvl6pPr>
            <a:lvl7pPr marL="3200400" lvl="6" indent="-228600" algn="l">
              <a:lnSpc>
                <a:spcPct val="133333"/>
              </a:lnSpc>
              <a:spcBef>
                <a:spcPts val="0"/>
              </a:spcBef>
              <a:spcAft>
                <a:spcPts val="0"/>
              </a:spcAft>
              <a:buClr>
                <a:schemeClr val="dk2"/>
              </a:buClr>
              <a:buSzPts val="675"/>
              <a:buNone/>
              <a:defRPr sz="900"/>
            </a:lvl7pPr>
            <a:lvl8pPr marL="3657600" lvl="7" indent="-228600" algn="l">
              <a:lnSpc>
                <a:spcPct val="133333"/>
              </a:lnSpc>
              <a:spcBef>
                <a:spcPts val="0"/>
              </a:spcBef>
              <a:spcAft>
                <a:spcPts val="0"/>
              </a:spcAft>
              <a:buClr>
                <a:schemeClr val="dk2"/>
              </a:buClr>
              <a:buSzPts val="675"/>
              <a:buNone/>
              <a:defRPr sz="900"/>
            </a:lvl8pPr>
            <a:lvl9pPr marL="4114800" lvl="8" indent="-228600" algn="l">
              <a:lnSpc>
                <a:spcPct val="133333"/>
              </a:lnSpc>
              <a:spcBef>
                <a:spcPts val="0"/>
              </a:spcBef>
              <a:spcAft>
                <a:spcPts val="0"/>
              </a:spcAft>
              <a:buClr>
                <a:schemeClr val="dk2"/>
              </a:buClr>
              <a:buSzPts val="675"/>
              <a:buNone/>
              <a:defRPr sz="900"/>
            </a:lvl9pPr>
          </a:lstStyle>
          <a:p>
            <a:endParaRPr/>
          </a:p>
        </p:txBody>
      </p:sp>
      <p:sp>
        <p:nvSpPr>
          <p:cNvPr id="115" name="Google Shape;115;p22"/>
          <p:cNvSpPr>
            <a:spLocks noGrp="1"/>
          </p:cNvSpPr>
          <p:nvPr>
            <p:ph type="pic" idx="3"/>
          </p:nvPr>
        </p:nvSpPr>
        <p:spPr>
          <a:xfrm>
            <a:off x="4680000" y="468000"/>
            <a:ext cx="3960000" cy="2646000"/>
          </a:xfrm>
          <a:prstGeom prst="rect">
            <a:avLst/>
          </a:prstGeom>
          <a:noFill/>
          <a:ln>
            <a:noFill/>
          </a:ln>
        </p:spPr>
      </p:sp>
      <p:sp>
        <p:nvSpPr>
          <p:cNvPr id="116" name="Google Shape;116;p22"/>
          <p:cNvSpPr txBox="1">
            <a:spLocks noGrp="1"/>
          </p:cNvSpPr>
          <p:nvPr>
            <p:ph type="body" idx="4"/>
          </p:nvPr>
        </p:nvSpPr>
        <p:spPr>
          <a:xfrm>
            <a:off x="4680000" y="3240000"/>
            <a:ext cx="3960000" cy="1044000"/>
          </a:xfrm>
          <a:prstGeom prst="rect">
            <a:avLst/>
          </a:prstGeom>
          <a:noFill/>
          <a:ln>
            <a:noFill/>
          </a:ln>
        </p:spPr>
        <p:txBody>
          <a:bodyPr spcFirstLastPara="1" wrap="square" lIns="0" tIns="0" rIns="0" bIns="0" anchor="t" anchorCtr="0">
            <a:noAutofit/>
          </a:bodyPr>
          <a:lstStyle>
            <a:lvl1pPr marL="457200" lvl="0" indent="-228600" algn="l">
              <a:lnSpc>
                <a:spcPct val="133333"/>
              </a:lnSpc>
              <a:spcBef>
                <a:spcPts val="0"/>
              </a:spcBef>
              <a:spcAft>
                <a:spcPts val="0"/>
              </a:spcAft>
              <a:buClr>
                <a:schemeClr val="dk2"/>
              </a:buClr>
              <a:buSzPts val="675"/>
              <a:buNone/>
              <a:defRPr sz="900"/>
            </a:lvl1pPr>
            <a:lvl2pPr marL="914400" lvl="1" indent="-228600" algn="l">
              <a:lnSpc>
                <a:spcPct val="133333"/>
              </a:lnSpc>
              <a:spcBef>
                <a:spcPts val="0"/>
              </a:spcBef>
              <a:spcAft>
                <a:spcPts val="0"/>
              </a:spcAft>
              <a:buClr>
                <a:schemeClr val="dk2"/>
              </a:buClr>
              <a:buSzPts val="675"/>
              <a:buNone/>
              <a:defRPr sz="900"/>
            </a:lvl2pPr>
            <a:lvl3pPr marL="1371600" lvl="2" indent="-285750" algn="l">
              <a:lnSpc>
                <a:spcPct val="133333"/>
              </a:lnSpc>
              <a:spcBef>
                <a:spcPts val="0"/>
              </a:spcBef>
              <a:spcAft>
                <a:spcPts val="0"/>
              </a:spcAft>
              <a:buSzPts val="900"/>
              <a:buChar char="▪"/>
              <a:defRPr sz="900"/>
            </a:lvl3pPr>
            <a:lvl4pPr marL="1828800" lvl="3" indent="-285750" algn="l">
              <a:lnSpc>
                <a:spcPct val="133333"/>
              </a:lnSpc>
              <a:spcBef>
                <a:spcPts val="0"/>
              </a:spcBef>
              <a:spcAft>
                <a:spcPts val="0"/>
              </a:spcAft>
              <a:buSzPts val="900"/>
              <a:buChar char="▪"/>
              <a:defRPr sz="900"/>
            </a:lvl4pPr>
            <a:lvl5pPr marL="2286000" lvl="4" indent="-285750" algn="l">
              <a:lnSpc>
                <a:spcPct val="133333"/>
              </a:lnSpc>
              <a:spcBef>
                <a:spcPts val="0"/>
              </a:spcBef>
              <a:spcAft>
                <a:spcPts val="0"/>
              </a:spcAft>
              <a:buSzPts val="900"/>
              <a:buChar char="▪"/>
              <a:defRPr sz="900"/>
            </a:lvl5pPr>
            <a:lvl6pPr marL="2743200" lvl="5" indent="-228600" algn="l">
              <a:lnSpc>
                <a:spcPct val="133333"/>
              </a:lnSpc>
              <a:spcBef>
                <a:spcPts val="0"/>
              </a:spcBef>
              <a:spcAft>
                <a:spcPts val="0"/>
              </a:spcAft>
              <a:buClr>
                <a:schemeClr val="dk2"/>
              </a:buClr>
              <a:buSzPts val="675"/>
              <a:buNone/>
              <a:defRPr sz="900"/>
            </a:lvl6pPr>
            <a:lvl7pPr marL="3200400" lvl="6" indent="-228600" algn="l">
              <a:lnSpc>
                <a:spcPct val="133333"/>
              </a:lnSpc>
              <a:spcBef>
                <a:spcPts val="0"/>
              </a:spcBef>
              <a:spcAft>
                <a:spcPts val="0"/>
              </a:spcAft>
              <a:buClr>
                <a:schemeClr val="dk2"/>
              </a:buClr>
              <a:buSzPts val="675"/>
              <a:buNone/>
              <a:defRPr sz="900"/>
            </a:lvl7pPr>
            <a:lvl8pPr marL="3657600" lvl="7" indent="-228600" algn="l">
              <a:lnSpc>
                <a:spcPct val="133333"/>
              </a:lnSpc>
              <a:spcBef>
                <a:spcPts val="0"/>
              </a:spcBef>
              <a:spcAft>
                <a:spcPts val="0"/>
              </a:spcAft>
              <a:buClr>
                <a:schemeClr val="dk2"/>
              </a:buClr>
              <a:buSzPts val="675"/>
              <a:buNone/>
              <a:defRPr sz="900"/>
            </a:lvl8pPr>
            <a:lvl9pPr marL="4114800" lvl="8" indent="-228600" algn="l">
              <a:lnSpc>
                <a:spcPct val="133333"/>
              </a:lnSpc>
              <a:spcBef>
                <a:spcPts val="0"/>
              </a:spcBef>
              <a:spcAft>
                <a:spcPts val="0"/>
              </a:spcAft>
              <a:buClr>
                <a:schemeClr val="dk2"/>
              </a:buClr>
              <a:buSzPts val="675"/>
              <a:buNone/>
              <a:defRPr sz="900"/>
            </a:lvl9pPr>
          </a:lstStyle>
          <a:p>
            <a:endParaRPr/>
          </a:p>
        </p:txBody>
      </p:sp>
    </p:spTree>
  </p:cSld>
  <p:clrMapOvr>
    <a:masterClrMapping/>
  </p:clrMapOvr>
  <p:extLst>
    <p:ext uri="{DCECCB84-F9BA-43D5-87BE-67443E8EF086}">
      <p15:sldGuideLst xmlns:p15="http://schemas.microsoft.com/office/powerpoint/2012/main">
        <p15:guide id="1" pos="2945">
          <p15:clr>
            <a:srgbClr val="FBAE40"/>
          </p15:clr>
        </p15:guide>
        <p15:guide id="2" pos="5443">
          <p15:clr>
            <a:srgbClr val="FBAE40"/>
          </p15:clr>
        </p15:guide>
        <p15:guide id="3" orient="horz" pos="291">
          <p15:clr>
            <a:srgbClr val="FBAE40"/>
          </p15:clr>
        </p15:guide>
        <p15:guide id="4" orient="horz" pos="1963">
          <p15:clr>
            <a:srgbClr val="FBAE40"/>
          </p15:clr>
        </p15:guide>
        <p15:guide id="5" pos="279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2 Bilder inkl. Headline">
  <p:cSld name="2 Bilder inkl. Headline">
    <p:spTree>
      <p:nvGrpSpPr>
        <p:cNvPr id="1" name="Shape 117"/>
        <p:cNvGrpSpPr/>
        <p:nvPr/>
      </p:nvGrpSpPr>
      <p:grpSpPr>
        <a:xfrm>
          <a:off x="0" y="0"/>
          <a:ext cx="0" cy="0"/>
          <a:chOff x="0" y="0"/>
          <a:chExt cx="0" cy="0"/>
        </a:xfrm>
      </p:grpSpPr>
      <p:sp>
        <p:nvSpPr>
          <p:cNvPr id="118" name="Google Shape;118;p23"/>
          <p:cNvSpPr>
            <a:spLocks noGrp="1"/>
          </p:cNvSpPr>
          <p:nvPr>
            <p:ph type="pic" idx="2"/>
          </p:nvPr>
        </p:nvSpPr>
        <p:spPr>
          <a:xfrm>
            <a:off x="468000" y="954000"/>
            <a:ext cx="3960000" cy="2646000"/>
          </a:xfrm>
          <a:prstGeom prst="rect">
            <a:avLst/>
          </a:prstGeom>
          <a:noFill/>
          <a:ln>
            <a:noFill/>
          </a:ln>
        </p:spPr>
      </p:sp>
      <p:sp>
        <p:nvSpPr>
          <p:cNvPr id="119" name="Google Shape;119;p23"/>
          <p:cNvSpPr txBox="1">
            <a:spLocks noGrp="1"/>
          </p:cNvSpPr>
          <p:nvPr>
            <p:ph type="ftr" idx="11"/>
          </p:nvPr>
        </p:nvSpPr>
        <p:spPr>
          <a:xfrm>
            <a:off x="720000" y="4752000"/>
            <a:ext cx="6300000" cy="108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0" name="Google Shape;120;p23"/>
          <p:cNvSpPr txBox="1">
            <a:spLocks noGrp="1"/>
          </p:cNvSpPr>
          <p:nvPr>
            <p:ph type="sldNum" idx="12"/>
          </p:nvPr>
        </p:nvSpPr>
        <p:spPr>
          <a:xfrm>
            <a:off x="324000" y="4752000"/>
            <a:ext cx="252000" cy="108000"/>
          </a:xfrm>
          <a:prstGeom prst="rect">
            <a:avLst/>
          </a:prstGeom>
          <a:noFill/>
          <a:ln>
            <a:noFill/>
          </a:ln>
        </p:spPr>
        <p:txBody>
          <a:bodyPr spcFirstLastPara="1" wrap="square" lIns="0" tIns="0" rIns="0" bIns="0" anchor="ctr" anchorCtr="0">
            <a:noAutofit/>
          </a:bodyPr>
          <a:lstStyle>
            <a:lvl1pPr marL="0" lvl="0" indent="0" algn="l">
              <a:lnSpc>
                <a:spcPct val="100000"/>
              </a:lnSpc>
              <a:spcBef>
                <a:spcPts val="0"/>
              </a:spcBef>
              <a:buClr>
                <a:schemeClr val="dk2"/>
              </a:buClr>
              <a:buSzPts val="900"/>
              <a:buFont typeface="Arial"/>
              <a:buNone/>
              <a:defRPr/>
            </a:lvl1pPr>
            <a:lvl2pPr marL="0" lvl="1" indent="0" algn="l">
              <a:lnSpc>
                <a:spcPct val="100000"/>
              </a:lnSpc>
              <a:spcBef>
                <a:spcPts val="0"/>
              </a:spcBef>
              <a:buClr>
                <a:schemeClr val="dk2"/>
              </a:buClr>
              <a:buSzPts val="900"/>
              <a:buFont typeface="Arial"/>
              <a:buNone/>
              <a:defRPr/>
            </a:lvl2pPr>
            <a:lvl3pPr marL="0" lvl="2" indent="0" algn="l">
              <a:lnSpc>
                <a:spcPct val="100000"/>
              </a:lnSpc>
              <a:spcBef>
                <a:spcPts val="0"/>
              </a:spcBef>
              <a:buClr>
                <a:schemeClr val="dk2"/>
              </a:buClr>
              <a:buSzPts val="900"/>
              <a:buFont typeface="Arial"/>
              <a:buNone/>
              <a:defRPr/>
            </a:lvl3pPr>
            <a:lvl4pPr marL="0" lvl="3" indent="0" algn="l">
              <a:lnSpc>
                <a:spcPct val="100000"/>
              </a:lnSpc>
              <a:spcBef>
                <a:spcPts val="0"/>
              </a:spcBef>
              <a:buClr>
                <a:schemeClr val="dk2"/>
              </a:buClr>
              <a:buSzPts val="900"/>
              <a:buFont typeface="Arial"/>
              <a:buNone/>
              <a:defRPr/>
            </a:lvl4pPr>
            <a:lvl5pPr marL="0" lvl="4" indent="0" algn="l">
              <a:lnSpc>
                <a:spcPct val="100000"/>
              </a:lnSpc>
              <a:spcBef>
                <a:spcPts val="0"/>
              </a:spcBef>
              <a:buClr>
                <a:schemeClr val="dk2"/>
              </a:buClr>
              <a:buSzPts val="900"/>
              <a:buFont typeface="Arial"/>
              <a:buNone/>
              <a:defRPr/>
            </a:lvl5pPr>
            <a:lvl6pPr marL="0" lvl="5" indent="0" algn="l">
              <a:lnSpc>
                <a:spcPct val="100000"/>
              </a:lnSpc>
              <a:spcBef>
                <a:spcPts val="0"/>
              </a:spcBef>
              <a:buClr>
                <a:schemeClr val="dk2"/>
              </a:buClr>
              <a:buSzPts val="900"/>
              <a:buFont typeface="Arial"/>
              <a:buNone/>
              <a:defRPr/>
            </a:lvl6pPr>
            <a:lvl7pPr marL="0" lvl="6" indent="0" algn="l">
              <a:lnSpc>
                <a:spcPct val="100000"/>
              </a:lnSpc>
              <a:spcBef>
                <a:spcPts val="0"/>
              </a:spcBef>
              <a:buClr>
                <a:schemeClr val="dk2"/>
              </a:buClr>
              <a:buSzPts val="900"/>
              <a:buFont typeface="Arial"/>
              <a:buNone/>
              <a:defRPr/>
            </a:lvl7pPr>
            <a:lvl8pPr marL="0" lvl="7" indent="0" algn="l">
              <a:lnSpc>
                <a:spcPct val="100000"/>
              </a:lnSpc>
              <a:spcBef>
                <a:spcPts val="0"/>
              </a:spcBef>
              <a:buClr>
                <a:schemeClr val="dk2"/>
              </a:buClr>
              <a:buSzPts val="900"/>
              <a:buFont typeface="Arial"/>
              <a:buNone/>
              <a:defRPr/>
            </a:lvl8pPr>
            <a:lvl9pPr marL="0" lvl="8" indent="0" algn="l">
              <a:lnSpc>
                <a:spcPct val="100000"/>
              </a:lnSpc>
              <a:spcBef>
                <a:spcPts val="0"/>
              </a:spcBef>
              <a:buClr>
                <a:schemeClr val="dk2"/>
              </a:buClr>
              <a:buSzPts val="900"/>
              <a:buFont typeface="Arial"/>
              <a:buNone/>
              <a:defRPr/>
            </a:lvl9pPr>
          </a:lstStyle>
          <a:p>
            <a:pPr marL="0" lvl="0" indent="0" algn="l" rtl="0">
              <a:spcBef>
                <a:spcPts val="0"/>
              </a:spcBef>
              <a:spcAft>
                <a:spcPts val="0"/>
              </a:spcAft>
              <a:buNone/>
            </a:pPr>
            <a:fld id="{00000000-1234-1234-1234-123412341234}" type="slidenum">
              <a:rPr lang="de"/>
              <a:t>‹Nr.›</a:t>
            </a:fld>
            <a:r>
              <a:rPr lang="de"/>
              <a:t> </a:t>
            </a:r>
            <a:endParaRPr/>
          </a:p>
        </p:txBody>
      </p:sp>
      <p:sp>
        <p:nvSpPr>
          <p:cNvPr id="121" name="Google Shape;121;p23"/>
          <p:cNvSpPr txBox="1">
            <a:spLocks noGrp="1"/>
          </p:cNvSpPr>
          <p:nvPr>
            <p:ph type="body" idx="1"/>
          </p:nvPr>
        </p:nvSpPr>
        <p:spPr>
          <a:xfrm>
            <a:off x="468000" y="3708000"/>
            <a:ext cx="3960000" cy="576000"/>
          </a:xfrm>
          <a:prstGeom prst="rect">
            <a:avLst/>
          </a:prstGeom>
          <a:noFill/>
          <a:ln>
            <a:noFill/>
          </a:ln>
        </p:spPr>
        <p:txBody>
          <a:bodyPr spcFirstLastPara="1" wrap="square" lIns="0" tIns="0" rIns="0" bIns="0" anchor="t" anchorCtr="0">
            <a:noAutofit/>
          </a:bodyPr>
          <a:lstStyle>
            <a:lvl1pPr marL="457200" lvl="0" indent="-228600" algn="l">
              <a:lnSpc>
                <a:spcPct val="133333"/>
              </a:lnSpc>
              <a:spcBef>
                <a:spcPts val="0"/>
              </a:spcBef>
              <a:spcAft>
                <a:spcPts val="0"/>
              </a:spcAft>
              <a:buClr>
                <a:schemeClr val="dk2"/>
              </a:buClr>
              <a:buSzPts val="675"/>
              <a:buNone/>
              <a:defRPr sz="900"/>
            </a:lvl1pPr>
            <a:lvl2pPr marL="914400" lvl="1" indent="-228600" algn="l">
              <a:lnSpc>
                <a:spcPct val="133333"/>
              </a:lnSpc>
              <a:spcBef>
                <a:spcPts val="0"/>
              </a:spcBef>
              <a:spcAft>
                <a:spcPts val="0"/>
              </a:spcAft>
              <a:buClr>
                <a:schemeClr val="dk2"/>
              </a:buClr>
              <a:buSzPts val="675"/>
              <a:buNone/>
              <a:defRPr sz="900"/>
            </a:lvl2pPr>
            <a:lvl3pPr marL="1371600" lvl="2" indent="-285750" algn="l">
              <a:lnSpc>
                <a:spcPct val="133333"/>
              </a:lnSpc>
              <a:spcBef>
                <a:spcPts val="0"/>
              </a:spcBef>
              <a:spcAft>
                <a:spcPts val="0"/>
              </a:spcAft>
              <a:buSzPts val="900"/>
              <a:buChar char="▪"/>
              <a:defRPr sz="900"/>
            </a:lvl3pPr>
            <a:lvl4pPr marL="1828800" lvl="3" indent="-285750" algn="l">
              <a:lnSpc>
                <a:spcPct val="133333"/>
              </a:lnSpc>
              <a:spcBef>
                <a:spcPts val="0"/>
              </a:spcBef>
              <a:spcAft>
                <a:spcPts val="0"/>
              </a:spcAft>
              <a:buSzPts val="900"/>
              <a:buChar char="▪"/>
              <a:defRPr sz="900"/>
            </a:lvl4pPr>
            <a:lvl5pPr marL="2286000" lvl="4" indent="-285750" algn="l">
              <a:lnSpc>
                <a:spcPct val="133333"/>
              </a:lnSpc>
              <a:spcBef>
                <a:spcPts val="0"/>
              </a:spcBef>
              <a:spcAft>
                <a:spcPts val="0"/>
              </a:spcAft>
              <a:buSzPts val="900"/>
              <a:buChar char="▪"/>
              <a:defRPr sz="900"/>
            </a:lvl5pPr>
            <a:lvl6pPr marL="2743200" lvl="5" indent="-228600" algn="l">
              <a:lnSpc>
                <a:spcPct val="133333"/>
              </a:lnSpc>
              <a:spcBef>
                <a:spcPts val="0"/>
              </a:spcBef>
              <a:spcAft>
                <a:spcPts val="0"/>
              </a:spcAft>
              <a:buClr>
                <a:schemeClr val="dk2"/>
              </a:buClr>
              <a:buSzPts val="675"/>
              <a:buNone/>
              <a:defRPr sz="900"/>
            </a:lvl6pPr>
            <a:lvl7pPr marL="3200400" lvl="6" indent="-228600" algn="l">
              <a:lnSpc>
                <a:spcPct val="133333"/>
              </a:lnSpc>
              <a:spcBef>
                <a:spcPts val="0"/>
              </a:spcBef>
              <a:spcAft>
                <a:spcPts val="0"/>
              </a:spcAft>
              <a:buClr>
                <a:schemeClr val="dk2"/>
              </a:buClr>
              <a:buSzPts val="675"/>
              <a:buNone/>
              <a:defRPr sz="900"/>
            </a:lvl7pPr>
            <a:lvl8pPr marL="3657600" lvl="7" indent="-228600" algn="l">
              <a:lnSpc>
                <a:spcPct val="133333"/>
              </a:lnSpc>
              <a:spcBef>
                <a:spcPts val="0"/>
              </a:spcBef>
              <a:spcAft>
                <a:spcPts val="0"/>
              </a:spcAft>
              <a:buClr>
                <a:schemeClr val="dk2"/>
              </a:buClr>
              <a:buSzPts val="675"/>
              <a:buNone/>
              <a:defRPr sz="900"/>
            </a:lvl8pPr>
            <a:lvl9pPr marL="4114800" lvl="8" indent="-228600" algn="l">
              <a:lnSpc>
                <a:spcPct val="133333"/>
              </a:lnSpc>
              <a:spcBef>
                <a:spcPts val="0"/>
              </a:spcBef>
              <a:spcAft>
                <a:spcPts val="0"/>
              </a:spcAft>
              <a:buClr>
                <a:schemeClr val="dk2"/>
              </a:buClr>
              <a:buSzPts val="675"/>
              <a:buNone/>
              <a:defRPr sz="900"/>
            </a:lvl9pPr>
          </a:lstStyle>
          <a:p>
            <a:endParaRPr/>
          </a:p>
        </p:txBody>
      </p:sp>
      <p:sp>
        <p:nvSpPr>
          <p:cNvPr id="122" name="Google Shape;122;p23"/>
          <p:cNvSpPr>
            <a:spLocks noGrp="1"/>
          </p:cNvSpPr>
          <p:nvPr>
            <p:ph type="pic" idx="3"/>
          </p:nvPr>
        </p:nvSpPr>
        <p:spPr>
          <a:xfrm>
            <a:off x="4680000" y="954000"/>
            <a:ext cx="3960000" cy="2646000"/>
          </a:xfrm>
          <a:prstGeom prst="rect">
            <a:avLst/>
          </a:prstGeom>
          <a:noFill/>
          <a:ln>
            <a:noFill/>
          </a:ln>
        </p:spPr>
      </p:sp>
      <p:sp>
        <p:nvSpPr>
          <p:cNvPr id="123" name="Google Shape;123;p23"/>
          <p:cNvSpPr txBox="1">
            <a:spLocks noGrp="1"/>
          </p:cNvSpPr>
          <p:nvPr>
            <p:ph type="body" idx="4"/>
          </p:nvPr>
        </p:nvSpPr>
        <p:spPr>
          <a:xfrm>
            <a:off x="4680000" y="3708000"/>
            <a:ext cx="3960000" cy="576000"/>
          </a:xfrm>
          <a:prstGeom prst="rect">
            <a:avLst/>
          </a:prstGeom>
          <a:noFill/>
          <a:ln>
            <a:noFill/>
          </a:ln>
        </p:spPr>
        <p:txBody>
          <a:bodyPr spcFirstLastPara="1" wrap="square" lIns="0" tIns="0" rIns="0" bIns="0" anchor="t" anchorCtr="0">
            <a:noAutofit/>
          </a:bodyPr>
          <a:lstStyle>
            <a:lvl1pPr marL="457200" lvl="0" indent="-228600" algn="l">
              <a:lnSpc>
                <a:spcPct val="133333"/>
              </a:lnSpc>
              <a:spcBef>
                <a:spcPts val="0"/>
              </a:spcBef>
              <a:spcAft>
                <a:spcPts val="0"/>
              </a:spcAft>
              <a:buClr>
                <a:schemeClr val="dk2"/>
              </a:buClr>
              <a:buSzPts val="675"/>
              <a:buNone/>
              <a:defRPr sz="900"/>
            </a:lvl1pPr>
            <a:lvl2pPr marL="914400" lvl="1" indent="-228600" algn="l">
              <a:lnSpc>
                <a:spcPct val="133333"/>
              </a:lnSpc>
              <a:spcBef>
                <a:spcPts val="0"/>
              </a:spcBef>
              <a:spcAft>
                <a:spcPts val="0"/>
              </a:spcAft>
              <a:buClr>
                <a:schemeClr val="dk2"/>
              </a:buClr>
              <a:buSzPts val="675"/>
              <a:buNone/>
              <a:defRPr sz="900"/>
            </a:lvl2pPr>
            <a:lvl3pPr marL="1371600" lvl="2" indent="-285750" algn="l">
              <a:lnSpc>
                <a:spcPct val="133333"/>
              </a:lnSpc>
              <a:spcBef>
                <a:spcPts val="0"/>
              </a:spcBef>
              <a:spcAft>
                <a:spcPts val="0"/>
              </a:spcAft>
              <a:buSzPts val="900"/>
              <a:buChar char="▪"/>
              <a:defRPr sz="900"/>
            </a:lvl3pPr>
            <a:lvl4pPr marL="1828800" lvl="3" indent="-285750" algn="l">
              <a:lnSpc>
                <a:spcPct val="133333"/>
              </a:lnSpc>
              <a:spcBef>
                <a:spcPts val="0"/>
              </a:spcBef>
              <a:spcAft>
                <a:spcPts val="0"/>
              </a:spcAft>
              <a:buSzPts val="900"/>
              <a:buChar char="▪"/>
              <a:defRPr sz="900"/>
            </a:lvl4pPr>
            <a:lvl5pPr marL="2286000" lvl="4" indent="-285750" algn="l">
              <a:lnSpc>
                <a:spcPct val="133333"/>
              </a:lnSpc>
              <a:spcBef>
                <a:spcPts val="0"/>
              </a:spcBef>
              <a:spcAft>
                <a:spcPts val="0"/>
              </a:spcAft>
              <a:buSzPts val="900"/>
              <a:buChar char="▪"/>
              <a:defRPr sz="900"/>
            </a:lvl5pPr>
            <a:lvl6pPr marL="2743200" lvl="5" indent="-228600" algn="l">
              <a:lnSpc>
                <a:spcPct val="133333"/>
              </a:lnSpc>
              <a:spcBef>
                <a:spcPts val="0"/>
              </a:spcBef>
              <a:spcAft>
                <a:spcPts val="0"/>
              </a:spcAft>
              <a:buClr>
                <a:schemeClr val="dk2"/>
              </a:buClr>
              <a:buSzPts val="675"/>
              <a:buNone/>
              <a:defRPr sz="900"/>
            </a:lvl6pPr>
            <a:lvl7pPr marL="3200400" lvl="6" indent="-228600" algn="l">
              <a:lnSpc>
                <a:spcPct val="133333"/>
              </a:lnSpc>
              <a:spcBef>
                <a:spcPts val="0"/>
              </a:spcBef>
              <a:spcAft>
                <a:spcPts val="0"/>
              </a:spcAft>
              <a:buClr>
                <a:schemeClr val="dk2"/>
              </a:buClr>
              <a:buSzPts val="675"/>
              <a:buNone/>
              <a:defRPr sz="900"/>
            </a:lvl7pPr>
            <a:lvl8pPr marL="3657600" lvl="7" indent="-228600" algn="l">
              <a:lnSpc>
                <a:spcPct val="133333"/>
              </a:lnSpc>
              <a:spcBef>
                <a:spcPts val="0"/>
              </a:spcBef>
              <a:spcAft>
                <a:spcPts val="0"/>
              </a:spcAft>
              <a:buClr>
                <a:schemeClr val="dk2"/>
              </a:buClr>
              <a:buSzPts val="675"/>
              <a:buNone/>
              <a:defRPr sz="900"/>
            </a:lvl8pPr>
            <a:lvl9pPr marL="4114800" lvl="8" indent="-228600" algn="l">
              <a:lnSpc>
                <a:spcPct val="133333"/>
              </a:lnSpc>
              <a:spcBef>
                <a:spcPts val="0"/>
              </a:spcBef>
              <a:spcAft>
                <a:spcPts val="0"/>
              </a:spcAft>
              <a:buClr>
                <a:schemeClr val="dk2"/>
              </a:buClr>
              <a:buSzPts val="675"/>
              <a:buNone/>
              <a:defRPr sz="900"/>
            </a:lvl9pPr>
          </a:lstStyle>
          <a:p>
            <a:endParaRPr/>
          </a:p>
        </p:txBody>
      </p:sp>
      <p:sp>
        <p:nvSpPr>
          <p:cNvPr id="124" name="Google Shape;124;p23"/>
          <p:cNvSpPr txBox="1">
            <a:spLocks noGrp="1"/>
          </p:cNvSpPr>
          <p:nvPr>
            <p:ph type="title"/>
          </p:nvPr>
        </p:nvSpPr>
        <p:spPr>
          <a:xfrm>
            <a:off x="468000" y="396000"/>
            <a:ext cx="7560000" cy="46800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2"/>
              </a:buClr>
              <a:buSzPts val="27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extLst>
    <p:ext uri="{DCECCB84-F9BA-43D5-87BE-67443E8EF086}">
      <p15:sldGuideLst xmlns:p15="http://schemas.microsoft.com/office/powerpoint/2012/main">
        <p15:guide id="1" pos="2945">
          <p15:clr>
            <a:srgbClr val="FBAE40"/>
          </p15:clr>
        </p15:guide>
        <p15:guide id="2" orient="horz" pos="596">
          <p15:clr>
            <a:srgbClr val="FBAE40"/>
          </p15:clr>
        </p15:guide>
        <p15:guide id="3" orient="horz" pos="2269">
          <p15:clr>
            <a:srgbClr val="FBAE40"/>
          </p15:clr>
        </p15:guide>
        <p15:guide id="4" pos="2790">
          <p15:clr>
            <a:srgbClr val="FBAE40"/>
          </p15:clr>
        </p15:guide>
        <p15:guide id="5" pos="5444">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Headline // Tabelle">
  <p:cSld name="Headline // Tabelle">
    <p:spTree>
      <p:nvGrpSpPr>
        <p:cNvPr id="1" name="Shape 125"/>
        <p:cNvGrpSpPr/>
        <p:nvPr/>
      </p:nvGrpSpPr>
      <p:grpSpPr>
        <a:xfrm>
          <a:off x="0" y="0"/>
          <a:ext cx="0" cy="0"/>
          <a:chOff x="0" y="0"/>
          <a:chExt cx="0" cy="0"/>
        </a:xfrm>
      </p:grpSpPr>
      <p:sp>
        <p:nvSpPr>
          <p:cNvPr id="126" name="Google Shape;126;p24"/>
          <p:cNvSpPr txBox="1">
            <a:spLocks noGrp="1"/>
          </p:cNvSpPr>
          <p:nvPr>
            <p:ph type="title"/>
          </p:nvPr>
        </p:nvSpPr>
        <p:spPr>
          <a:xfrm>
            <a:off x="468000" y="396000"/>
            <a:ext cx="7560000" cy="46800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2"/>
              </a:buClr>
              <a:buSzPts val="27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7" name="Google Shape;127;p24"/>
          <p:cNvSpPr txBox="1">
            <a:spLocks noGrp="1"/>
          </p:cNvSpPr>
          <p:nvPr>
            <p:ph type="ftr" idx="11"/>
          </p:nvPr>
        </p:nvSpPr>
        <p:spPr>
          <a:xfrm>
            <a:off x="720000" y="4752000"/>
            <a:ext cx="6300000" cy="108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8" name="Google Shape;128;p24"/>
          <p:cNvSpPr txBox="1">
            <a:spLocks noGrp="1"/>
          </p:cNvSpPr>
          <p:nvPr>
            <p:ph type="sldNum" idx="12"/>
          </p:nvPr>
        </p:nvSpPr>
        <p:spPr>
          <a:xfrm>
            <a:off x="324000" y="4752000"/>
            <a:ext cx="252000" cy="108000"/>
          </a:xfrm>
          <a:prstGeom prst="rect">
            <a:avLst/>
          </a:prstGeom>
          <a:noFill/>
          <a:ln>
            <a:noFill/>
          </a:ln>
        </p:spPr>
        <p:txBody>
          <a:bodyPr spcFirstLastPara="1" wrap="square" lIns="0" tIns="0" rIns="0" bIns="0" anchor="ctr" anchorCtr="0">
            <a:noAutofit/>
          </a:bodyPr>
          <a:lstStyle>
            <a:lvl1pPr marL="0" lvl="0" indent="0" algn="l">
              <a:lnSpc>
                <a:spcPct val="100000"/>
              </a:lnSpc>
              <a:spcBef>
                <a:spcPts val="0"/>
              </a:spcBef>
              <a:buClr>
                <a:schemeClr val="dk2"/>
              </a:buClr>
              <a:buSzPts val="900"/>
              <a:buFont typeface="Arial"/>
              <a:buNone/>
              <a:defRPr/>
            </a:lvl1pPr>
            <a:lvl2pPr marL="0" lvl="1" indent="0" algn="l">
              <a:lnSpc>
                <a:spcPct val="100000"/>
              </a:lnSpc>
              <a:spcBef>
                <a:spcPts val="0"/>
              </a:spcBef>
              <a:buClr>
                <a:schemeClr val="dk2"/>
              </a:buClr>
              <a:buSzPts val="900"/>
              <a:buFont typeface="Arial"/>
              <a:buNone/>
              <a:defRPr/>
            </a:lvl2pPr>
            <a:lvl3pPr marL="0" lvl="2" indent="0" algn="l">
              <a:lnSpc>
                <a:spcPct val="100000"/>
              </a:lnSpc>
              <a:spcBef>
                <a:spcPts val="0"/>
              </a:spcBef>
              <a:buClr>
                <a:schemeClr val="dk2"/>
              </a:buClr>
              <a:buSzPts val="900"/>
              <a:buFont typeface="Arial"/>
              <a:buNone/>
              <a:defRPr/>
            </a:lvl3pPr>
            <a:lvl4pPr marL="0" lvl="3" indent="0" algn="l">
              <a:lnSpc>
                <a:spcPct val="100000"/>
              </a:lnSpc>
              <a:spcBef>
                <a:spcPts val="0"/>
              </a:spcBef>
              <a:buClr>
                <a:schemeClr val="dk2"/>
              </a:buClr>
              <a:buSzPts val="900"/>
              <a:buFont typeface="Arial"/>
              <a:buNone/>
              <a:defRPr/>
            </a:lvl4pPr>
            <a:lvl5pPr marL="0" lvl="4" indent="0" algn="l">
              <a:lnSpc>
                <a:spcPct val="100000"/>
              </a:lnSpc>
              <a:spcBef>
                <a:spcPts val="0"/>
              </a:spcBef>
              <a:buClr>
                <a:schemeClr val="dk2"/>
              </a:buClr>
              <a:buSzPts val="900"/>
              <a:buFont typeface="Arial"/>
              <a:buNone/>
              <a:defRPr/>
            </a:lvl5pPr>
            <a:lvl6pPr marL="0" lvl="5" indent="0" algn="l">
              <a:lnSpc>
                <a:spcPct val="100000"/>
              </a:lnSpc>
              <a:spcBef>
                <a:spcPts val="0"/>
              </a:spcBef>
              <a:buClr>
                <a:schemeClr val="dk2"/>
              </a:buClr>
              <a:buSzPts val="900"/>
              <a:buFont typeface="Arial"/>
              <a:buNone/>
              <a:defRPr/>
            </a:lvl6pPr>
            <a:lvl7pPr marL="0" lvl="6" indent="0" algn="l">
              <a:lnSpc>
                <a:spcPct val="100000"/>
              </a:lnSpc>
              <a:spcBef>
                <a:spcPts val="0"/>
              </a:spcBef>
              <a:buClr>
                <a:schemeClr val="dk2"/>
              </a:buClr>
              <a:buSzPts val="900"/>
              <a:buFont typeface="Arial"/>
              <a:buNone/>
              <a:defRPr/>
            </a:lvl7pPr>
            <a:lvl8pPr marL="0" lvl="7" indent="0" algn="l">
              <a:lnSpc>
                <a:spcPct val="100000"/>
              </a:lnSpc>
              <a:spcBef>
                <a:spcPts val="0"/>
              </a:spcBef>
              <a:buClr>
                <a:schemeClr val="dk2"/>
              </a:buClr>
              <a:buSzPts val="900"/>
              <a:buFont typeface="Arial"/>
              <a:buNone/>
              <a:defRPr/>
            </a:lvl8pPr>
            <a:lvl9pPr marL="0" lvl="8" indent="0" algn="l">
              <a:lnSpc>
                <a:spcPct val="100000"/>
              </a:lnSpc>
              <a:spcBef>
                <a:spcPts val="0"/>
              </a:spcBef>
              <a:buClr>
                <a:schemeClr val="dk2"/>
              </a:buClr>
              <a:buSzPts val="900"/>
              <a:buFont typeface="Arial"/>
              <a:buNone/>
              <a:defRPr/>
            </a:lvl9pPr>
          </a:lstStyle>
          <a:p>
            <a:pPr marL="0" lvl="0" indent="0" algn="l" rtl="0">
              <a:spcBef>
                <a:spcPts val="0"/>
              </a:spcBef>
              <a:spcAft>
                <a:spcPts val="0"/>
              </a:spcAft>
              <a:buNone/>
            </a:pPr>
            <a:fld id="{00000000-1234-1234-1234-123412341234}" type="slidenum">
              <a:rPr lang="de"/>
              <a:t>‹Nr.›</a:t>
            </a:fld>
            <a:r>
              <a:rPr lang="de"/>
              <a:t> </a:t>
            </a:r>
            <a:endParaRPr/>
          </a:p>
        </p:txBody>
      </p:sp>
      <p:grpSp>
        <p:nvGrpSpPr>
          <p:cNvPr id="129" name="Google Shape;129;p24"/>
          <p:cNvGrpSpPr/>
          <p:nvPr/>
        </p:nvGrpSpPr>
        <p:grpSpPr>
          <a:xfrm>
            <a:off x="-2628800" y="-468000"/>
            <a:ext cx="14833648" cy="6083999"/>
            <a:chOff x="-2628800" y="-468000"/>
            <a:chExt cx="14833648" cy="6083999"/>
          </a:xfrm>
        </p:grpSpPr>
        <p:sp>
          <p:nvSpPr>
            <p:cNvPr id="130" name="Google Shape;130;p24"/>
            <p:cNvSpPr txBox="1"/>
            <p:nvPr/>
          </p:nvSpPr>
          <p:spPr>
            <a:xfrm>
              <a:off x="-2628800" y="1368000"/>
              <a:ext cx="2520800" cy="1527786"/>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chemeClr val="dk1"/>
                </a:buClr>
                <a:buSzPts val="1200"/>
                <a:buFont typeface="Arial"/>
                <a:buNone/>
              </a:pPr>
              <a:r>
                <a:rPr lang="de" sz="1200" b="0" i="0" u="none" strike="noStrike" cap="none">
                  <a:solidFill>
                    <a:schemeClr val="dk1"/>
                  </a:solidFill>
                  <a:latin typeface="Arial"/>
                  <a:ea typeface="Arial"/>
                  <a:cs typeface="Arial"/>
                  <a:sym typeface="Arial"/>
                </a:rPr>
                <a:t>Einfärbung einer Spalte/Zeile: </a:t>
              </a:r>
              <a:br>
                <a:rPr lang="de" sz="1200" b="0" i="0" u="none" strike="noStrike" cap="none">
                  <a:solidFill>
                    <a:schemeClr val="dk1"/>
                  </a:solidFill>
                  <a:latin typeface="Arial"/>
                  <a:ea typeface="Arial"/>
                  <a:cs typeface="Arial"/>
                  <a:sym typeface="Arial"/>
                </a:rPr>
              </a:br>
              <a:r>
                <a:rPr lang="de" sz="1200" b="1" i="0" u="none" strike="noStrike" cap="none">
                  <a:solidFill>
                    <a:schemeClr val="dk1"/>
                  </a:solidFill>
                  <a:latin typeface="Arial"/>
                  <a:ea typeface="Arial"/>
                  <a:cs typeface="Arial"/>
                  <a:sym typeface="Arial"/>
                </a:rPr>
                <a:t>Markieren der Spalte/Zeile:</a:t>
              </a:r>
              <a:endParaRPr/>
            </a:p>
            <a:p>
              <a:pPr marL="0" marR="0" lvl="0" indent="0" algn="r" rtl="0">
                <a:lnSpc>
                  <a:spcPct val="100000"/>
                </a:lnSpc>
                <a:spcBef>
                  <a:spcPts val="0"/>
                </a:spcBef>
                <a:spcAft>
                  <a:spcPts val="0"/>
                </a:spcAft>
                <a:buClr>
                  <a:schemeClr val="dk1"/>
                </a:buClr>
                <a:buSzPts val="1200"/>
                <a:buFont typeface="Arial"/>
                <a:buNone/>
              </a:pPr>
              <a:r>
                <a:rPr lang="de" sz="1200" b="1" i="0" u="none" strike="noStrike" cap="none">
                  <a:solidFill>
                    <a:schemeClr val="dk1"/>
                  </a:solidFill>
                  <a:latin typeface="Arial"/>
                  <a:ea typeface="Arial"/>
                  <a:cs typeface="Arial"/>
                  <a:sym typeface="Arial"/>
                </a:rPr>
                <a:t> Entwurf / Tabellentools &gt; Schattierung &gt;</a:t>
              </a:r>
              <a:endParaRPr/>
            </a:p>
            <a:p>
              <a:pPr marL="0" marR="0" lvl="0" indent="0" algn="r" rtl="0">
                <a:lnSpc>
                  <a:spcPct val="100000"/>
                </a:lnSpc>
                <a:spcBef>
                  <a:spcPts val="0"/>
                </a:spcBef>
                <a:spcAft>
                  <a:spcPts val="0"/>
                </a:spcAft>
                <a:buClr>
                  <a:schemeClr val="dk1"/>
                </a:buClr>
                <a:buSzPts val="1200"/>
                <a:buFont typeface="Arial"/>
                <a:buNone/>
              </a:pPr>
              <a:endParaRPr sz="1200" b="1" i="0" u="none" strike="noStrike" cap="none">
                <a:solidFill>
                  <a:schemeClr val="dk1"/>
                </a:solidFill>
                <a:latin typeface="Arial"/>
                <a:ea typeface="Arial"/>
                <a:cs typeface="Arial"/>
                <a:sym typeface="Arial"/>
              </a:endParaRPr>
            </a:p>
            <a:p>
              <a:pPr marL="0" marR="0" lvl="0" indent="0" algn="r" rtl="0">
                <a:lnSpc>
                  <a:spcPct val="100000"/>
                </a:lnSpc>
                <a:spcBef>
                  <a:spcPts val="0"/>
                </a:spcBef>
                <a:spcAft>
                  <a:spcPts val="0"/>
                </a:spcAft>
                <a:buClr>
                  <a:schemeClr val="dk1"/>
                </a:buClr>
                <a:buSzPts val="1200"/>
                <a:buFont typeface="Arial"/>
                <a:buNone/>
              </a:pPr>
              <a:r>
                <a:rPr lang="de" sz="1200" b="1" i="0" u="none" strike="noStrike" cap="none">
                  <a:solidFill>
                    <a:schemeClr val="dk1"/>
                  </a:solidFill>
                  <a:latin typeface="Arial"/>
                  <a:ea typeface="Arial"/>
                  <a:cs typeface="Arial"/>
                  <a:sym typeface="Arial"/>
                </a:rPr>
                <a:t>Die gewünschte Farbe aus den Designfarben auswählen</a:t>
              </a:r>
              <a:endParaRPr/>
            </a:p>
          </p:txBody>
        </p:sp>
        <p:sp>
          <p:nvSpPr>
            <p:cNvPr id="131" name="Google Shape;131;p24"/>
            <p:cNvSpPr txBox="1"/>
            <p:nvPr/>
          </p:nvSpPr>
          <p:spPr>
            <a:xfrm>
              <a:off x="9252000" y="648000"/>
              <a:ext cx="1944000" cy="6120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None/>
              </a:pPr>
              <a:r>
                <a:rPr lang="de" sz="1200" b="0" i="0" u="none" strike="noStrike" cap="none">
                  <a:solidFill>
                    <a:schemeClr val="dk1"/>
                  </a:solidFill>
                  <a:latin typeface="Arial"/>
                  <a:ea typeface="Arial"/>
                  <a:cs typeface="Arial"/>
                  <a:sym typeface="Arial"/>
                </a:rPr>
                <a:t>Folie in Ursprungsform </a:t>
              </a:r>
              <a:endParaRPr/>
            </a:p>
            <a:p>
              <a:pPr marL="0" marR="0" lvl="0" indent="0" algn="l" rtl="0">
                <a:lnSpc>
                  <a:spcPct val="100000"/>
                </a:lnSpc>
                <a:spcBef>
                  <a:spcPts val="0"/>
                </a:spcBef>
                <a:spcAft>
                  <a:spcPts val="0"/>
                </a:spcAft>
                <a:buNone/>
              </a:pPr>
              <a:r>
                <a:rPr lang="de" sz="1200" b="0" i="0" u="none" strike="noStrike" cap="none">
                  <a:solidFill>
                    <a:schemeClr val="dk1"/>
                  </a:solidFill>
                  <a:latin typeface="Arial"/>
                  <a:ea typeface="Arial"/>
                  <a:cs typeface="Arial"/>
                  <a:sym typeface="Arial"/>
                </a:rPr>
                <a:t>bringen über Menü:</a:t>
              </a:r>
              <a:endParaRPr/>
            </a:p>
            <a:p>
              <a:pPr marL="0" marR="0" lvl="0" indent="0" algn="l" rtl="0">
                <a:lnSpc>
                  <a:spcPct val="100000"/>
                </a:lnSpc>
                <a:spcBef>
                  <a:spcPts val="0"/>
                </a:spcBef>
                <a:spcAft>
                  <a:spcPts val="0"/>
                </a:spcAft>
                <a:buNone/>
              </a:pPr>
              <a:r>
                <a:rPr lang="de" sz="1200" b="1" i="0" u="none" strike="noStrike" cap="none">
                  <a:solidFill>
                    <a:schemeClr val="dk1"/>
                  </a:solidFill>
                  <a:latin typeface="Arial"/>
                  <a:ea typeface="Arial"/>
                  <a:cs typeface="Arial"/>
                  <a:sym typeface="Arial"/>
                </a:rPr>
                <a:t>Start &gt; Folien &gt; Zurücksetzen</a:t>
              </a:r>
              <a:endParaRPr/>
            </a:p>
          </p:txBody>
        </p:sp>
        <p:sp>
          <p:nvSpPr>
            <p:cNvPr id="132" name="Google Shape;132;p24"/>
            <p:cNvSpPr txBox="1"/>
            <p:nvPr/>
          </p:nvSpPr>
          <p:spPr>
            <a:xfrm>
              <a:off x="431801" y="-468000"/>
              <a:ext cx="8280400" cy="360000"/>
            </a:xfrm>
            <a:prstGeom prst="rect">
              <a:avLst/>
            </a:prstGeom>
            <a:noFill/>
            <a:ln>
              <a:noFill/>
            </a:ln>
          </p:spPr>
          <p:txBody>
            <a:bodyPr spcFirstLastPara="1" wrap="square" lIns="0" tIns="0" rIns="0" bIns="0" anchor="b" anchorCtr="0">
              <a:noAutofit/>
            </a:bodyPr>
            <a:lstStyle/>
            <a:p>
              <a:pPr marL="0" marR="0" lvl="0" indent="0" algn="ctr" rtl="0">
                <a:lnSpc>
                  <a:spcPct val="100000"/>
                </a:lnSpc>
                <a:spcBef>
                  <a:spcPts val="0"/>
                </a:spcBef>
                <a:spcAft>
                  <a:spcPts val="0"/>
                </a:spcAft>
                <a:buClr>
                  <a:schemeClr val="dk1"/>
                </a:buClr>
                <a:buSzPts val="1200"/>
                <a:buFont typeface="Arial"/>
                <a:buNone/>
              </a:pPr>
              <a:r>
                <a:rPr lang="de" sz="1200" b="0" i="0" u="none" strike="noStrike" cap="none">
                  <a:solidFill>
                    <a:schemeClr val="dk1"/>
                  </a:solidFill>
                  <a:latin typeface="Arial"/>
                  <a:ea typeface="Arial"/>
                  <a:cs typeface="Arial"/>
                  <a:sym typeface="Arial"/>
                </a:rPr>
                <a:t>Löschen einer Spalte/Zeile: </a:t>
              </a:r>
              <a:r>
                <a:rPr lang="de" sz="1200" b="1" i="0" u="none" strike="noStrike" cap="none">
                  <a:solidFill>
                    <a:schemeClr val="dk1"/>
                  </a:solidFill>
                  <a:latin typeface="Arial"/>
                  <a:ea typeface="Arial"/>
                  <a:cs typeface="Arial"/>
                  <a:sym typeface="Arial"/>
                </a:rPr>
                <a:t>Markieren der Spalte/Zeile: Layout &gt; Löschen &gt; Spalte bzw. Zeile löschen</a:t>
              </a:r>
              <a:endParaRPr/>
            </a:p>
          </p:txBody>
        </p:sp>
        <p:sp>
          <p:nvSpPr>
            <p:cNvPr id="133" name="Google Shape;133;p24"/>
            <p:cNvSpPr txBox="1"/>
            <p:nvPr/>
          </p:nvSpPr>
          <p:spPr>
            <a:xfrm>
              <a:off x="431800" y="5255998"/>
              <a:ext cx="8280400" cy="360001"/>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chemeClr val="dk1"/>
                </a:buClr>
                <a:buSzPts val="1200"/>
                <a:buFont typeface="Arial"/>
                <a:buNone/>
              </a:pPr>
              <a:r>
                <a:rPr lang="de" sz="1200" b="0" i="0" u="none" strike="noStrike" cap="none">
                  <a:solidFill>
                    <a:schemeClr val="dk1"/>
                  </a:solidFill>
                  <a:latin typeface="Arial"/>
                  <a:ea typeface="Arial"/>
                  <a:cs typeface="Arial"/>
                  <a:sym typeface="Arial"/>
                </a:rPr>
                <a:t>Fußzeile anpassen: </a:t>
              </a:r>
              <a:r>
                <a:rPr lang="de" sz="1200" b="1" i="0" u="none" strike="noStrike" cap="none">
                  <a:solidFill>
                    <a:schemeClr val="dk1"/>
                  </a:solidFill>
                  <a:latin typeface="Arial"/>
                  <a:ea typeface="Arial"/>
                  <a:cs typeface="Arial"/>
                  <a:sym typeface="Arial"/>
                </a:rPr>
                <a:t>Einfügen &gt; Text &gt; Kopf- und Fußzeile</a:t>
              </a:r>
              <a:endParaRPr/>
            </a:p>
          </p:txBody>
        </p:sp>
        <p:sp>
          <p:nvSpPr>
            <p:cNvPr id="134" name="Google Shape;134;p24"/>
            <p:cNvSpPr txBox="1"/>
            <p:nvPr/>
          </p:nvSpPr>
          <p:spPr>
            <a:xfrm>
              <a:off x="9252000" y="2283786"/>
              <a:ext cx="2952848" cy="1044048"/>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None/>
              </a:pPr>
              <a:r>
                <a:rPr lang="de" sz="1200" b="0" i="0" u="none" strike="noStrike" cap="none">
                  <a:solidFill>
                    <a:schemeClr val="dk1"/>
                  </a:solidFill>
                  <a:latin typeface="Arial"/>
                  <a:ea typeface="Arial"/>
                  <a:cs typeface="Arial"/>
                  <a:sym typeface="Arial"/>
                </a:rPr>
                <a:t>Einfügen einer Spalte/Zeile:</a:t>
              </a:r>
              <a:endParaRPr/>
            </a:p>
            <a:p>
              <a:pPr marL="0" marR="0" lvl="0" indent="0" algn="l" rtl="0">
                <a:lnSpc>
                  <a:spcPct val="100000"/>
                </a:lnSpc>
                <a:spcBef>
                  <a:spcPts val="0"/>
                </a:spcBef>
                <a:spcAft>
                  <a:spcPts val="0"/>
                </a:spcAft>
                <a:buNone/>
              </a:pPr>
              <a:r>
                <a:rPr lang="de" sz="1200" b="1" i="0" u="none" strike="noStrike" cap="none">
                  <a:solidFill>
                    <a:schemeClr val="dk1"/>
                  </a:solidFill>
                  <a:latin typeface="Arial"/>
                  <a:ea typeface="Arial"/>
                  <a:cs typeface="Arial"/>
                  <a:sym typeface="Arial"/>
                </a:rPr>
                <a:t>Markieren der Spalte/Zeile neben der eine weitere eingefügt werden soll:</a:t>
              </a:r>
              <a:endParaRPr/>
            </a:p>
            <a:p>
              <a:pPr marL="0" marR="0" lvl="0" indent="0" algn="l" rtl="0">
                <a:lnSpc>
                  <a:spcPct val="100000"/>
                </a:lnSpc>
                <a:spcBef>
                  <a:spcPts val="0"/>
                </a:spcBef>
                <a:spcAft>
                  <a:spcPts val="0"/>
                </a:spcAft>
                <a:buNone/>
              </a:pPr>
              <a:r>
                <a:rPr lang="de" sz="1200" b="1" i="0" u="none" strike="noStrike" cap="none">
                  <a:solidFill>
                    <a:schemeClr val="dk1"/>
                  </a:solidFill>
                  <a:latin typeface="Arial"/>
                  <a:ea typeface="Arial"/>
                  <a:cs typeface="Arial"/>
                  <a:sym typeface="Arial"/>
                </a:rPr>
                <a:t>Layout &gt; Hier die gewünschte Einfügeoption auswählen</a:t>
              </a:r>
              <a:endParaRPr/>
            </a:p>
          </p:txBody>
        </p:sp>
      </p:grpSp>
      <p:cxnSp>
        <p:nvCxnSpPr>
          <p:cNvPr id="135" name="Google Shape;135;p24"/>
          <p:cNvCxnSpPr/>
          <p:nvPr/>
        </p:nvCxnSpPr>
        <p:spPr>
          <a:xfrm>
            <a:off x="0" y="4485600"/>
            <a:ext cx="9144000" cy="0"/>
          </a:xfrm>
          <a:prstGeom prst="straightConnector1">
            <a:avLst/>
          </a:prstGeom>
          <a:noFill/>
          <a:ln w="9525" cap="flat" cmpd="sng">
            <a:solidFill>
              <a:schemeClr val="lt2"/>
            </a:solidFill>
            <a:prstDash val="solid"/>
            <a:miter lim="800000"/>
            <a:headEnd type="none" w="sm" len="sm"/>
            <a:tailEnd type="none" w="sm" len="sm"/>
          </a:ln>
        </p:spPr>
      </p:cxnSp>
      <p:pic>
        <p:nvPicPr>
          <p:cNvPr id="136" name="Google Shape;136;p24"/>
          <p:cNvPicPr preferRelativeResize="0"/>
          <p:nvPr/>
        </p:nvPicPr>
        <p:blipFill rotWithShape="1">
          <a:blip r:embed="rId2">
            <a:alphaModFix/>
          </a:blip>
          <a:srcRect b="4513"/>
          <a:stretch/>
        </p:blipFill>
        <p:spPr>
          <a:xfrm>
            <a:off x="9252000" y="3327773"/>
            <a:ext cx="2067213" cy="864158"/>
          </a:xfrm>
          <a:prstGeom prst="rect">
            <a:avLst/>
          </a:prstGeom>
          <a:noFill/>
          <a:ln>
            <a:noFill/>
          </a:ln>
        </p:spPr>
      </p:pic>
      <p:pic>
        <p:nvPicPr>
          <p:cNvPr id="137" name="Google Shape;137;p24"/>
          <p:cNvPicPr preferRelativeResize="0"/>
          <p:nvPr/>
        </p:nvPicPr>
        <p:blipFill rotWithShape="1">
          <a:blip r:embed="rId3">
            <a:alphaModFix/>
          </a:blip>
          <a:srcRect/>
          <a:stretch/>
        </p:blipFill>
        <p:spPr>
          <a:xfrm>
            <a:off x="7308000" y="4679640"/>
            <a:ext cx="1512000" cy="288720"/>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Headline / Text / Bild inkl. Bildunterzeile">
  <p:cSld name="Headline / Text / Bild inkl. Bildunterzeile">
    <p:spTree>
      <p:nvGrpSpPr>
        <p:cNvPr id="1" name="Shape 138"/>
        <p:cNvGrpSpPr/>
        <p:nvPr/>
      </p:nvGrpSpPr>
      <p:grpSpPr>
        <a:xfrm>
          <a:off x="0" y="0"/>
          <a:ext cx="0" cy="0"/>
          <a:chOff x="0" y="0"/>
          <a:chExt cx="0" cy="0"/>
        </a:xfrm>
      </p:grpSpPr>
      <p:sp>
        <p:nvSpPr>
          <p:cNvPr id="139" name="Google Shape;139;p25"/>
          <p:cNvSpPr txBox="1">
            <a:spLocks noGrp="1"/>
          </p:cNvSpPr>
          <p:nvPr>
            <p:ph type="title"/>
          </p:nvPr>
        </p:nvSpPr>
        <p:spPr>
          <a:xfrm>
            <a:off x="468000" y="396000"/>
            <a:ext cx="7560000" cy="46800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2"/>
              </a:buClr>
              <a:buSzPts val="27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0" name="Google Shape;140;p25"/>
          <p:cNvSpPr txBox="1">
            <a:spLocks noGrp="1"/>
          </p:cNvSpPr>
          <p:nvPr>
            <p:ph type="body" idx="1"/>
          </p:nvPr>
        </p:nvSpPr>
        <p:spPr>
          <a:xfrm>
            <a:off x="468000" y="918000"/>
            <a:ext cx="4104000" cy="3366000"/>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Clr>
                <a:schemeClr val="dk2"/>
              </a:buClr>
              <a:buSzPts val="1125"/>
              <a:buNone/>
              <a:defRPr/>
            </a:lvl1pPr>
            <a:lvl2pPr marL="914400" lvl="1" indent="-228600" algn="l">
              <a:lnSpc>
                <a:spcPct val="100000"/>
              </a:lnSpc>
              <a:spcBef>
                <a:spcPts val="1200"/>
              </a:spcBef>
              <a:spcAft>
                <a:spcPts val="0"/>
              </a:spcAft>
              <a:buClr>
                <a:schemeClr val="dk2"/>
              </a:buClr>
              <a:buSzPts val="1350"/>
              <a:buNone/>
              <a:defRPr/>
            </a:lvl2pPr>
            <a:lvl3pPr marL="1371600" lvl="2" indent="-342900" algn="l">
              <a:lnSpc>
                <a:spcPct val="100000"/>
              </a:lnSpc>
              <a:spcBef>
                <a:spcPts val="600"/>
              </a:spcBef>
              <a:spcAft>
                <a:spcPts val="0"/>
              </a:spcAft>
              <a:buSzPts val="1800"/>
              <a:buChar char="▪"/>
              <a:defRPr/>
            </a:lvl3pPr>
            <a:lvl4pPr marL="1828800" lvl="3" indent="-342900" algn="l">
              <a:lnSpc>
                <a:spcPct val="100000"/>
              </a:lnSpc>
              <a:spcBef>
                <a:spcPts val="600"/>
              </a:spcBef>
              <a:spcAft>
                <a:spcPts val="0"/>
              </a:spcAft>
              <a:buSzPts val="1800"/>
              <a:buChar char="▪"/>
              <a:defRPr/>
            </a:lvl4pPr>
            <a:lvl5pPr marL="2286000" lvl="4" indent="-342900" algn="l">
              <a:lnSpc>
                <a:spcPct val="100000"/>
              </a:lnSpc>
              <a:spcBef>
                <a:spcPts val="600"/>
              </a:spcBef>
              <a:spcAft>
                <a:spcPts val="0"/>
              </a:spcAft>
              <a:buSzPts val="1800"/>
              <a:buChar char="▪"/>
              <a:defRPr/>
            </a:lvl5pPr>
            <a:lvl6pPr marL="2743200" lvl="5" indent="-228600" algn="l">
              <a:lnSpc>
                <a:spcPct val="100000"/>
              </a:lnSpc>
              <a:spcBef>
                <a:spcPts val="600"/>
              </a:spcBef>
              <a:spcAft>
                <a:spcPts val="0"/>
              </a:spcAft>
              <a:buClr>
                <a:schemeClr val="dk2"/>
              </a:buClr>
              <a:buSzPts val="1350"/>
              <a:buNone/>
              <a:defRPr/>
            </a:lvl6pPr>
            <a:lvl7pPr marL="3200400" lvl="6" indent="-228600" algn="l">
              <a:lnSpc>
                <a:spcPct val="100000"/>
              </a:lnSpc>
              <a:spcBef>
                <a:spcPts val="600"/>
              </a:spcBef>
              <a:spcAft>
                <a:spcPts val="0"/>
              </a:spcAft>
              <a:buClr>
                <a:schemeClr val="dk2"/>
              </a:buClr>
              <a:buSzPts val="1350"/>
              <a:buNone/>
              <a:defRPr/>
            </a:lvl7pPr>
            <a:lvl8pPr marL="3657600" lvl="7" indent="-228600" algn="l">
              <a:lnSpc>
                <a:spcPct val="100000"/>
              </a:lnSpc>
              <a:spcBef>
                <a:spcPts val="600"/>
              </a:spcBef>
              <a:spcAft>
                <a:spcPts val="0"/>
              </a:spcAft>
              <a:buClr>
                <a:schemeClr val="dk2"/>
              </a:buClr>
              <a:buSzPts val="1350"/>
              <a:buNone/>
              <a:defRPr/>
            </a:lvl8pPr>
            <a:lvl9pPr marL="4114800" lvl="8" indent="-228600" algn="l">
              <a:lnSpc>
                <a:spcPct val="100000"/>
              </a:lnSpc>
              <a:spcBef>
                <a:spcPts val="600"/>
              </a:spcBef>
              <a:spcAft>
                <a:spcPts val="600"/>
              </a:spcAft>
              <a:buClr>
                <a:schemeClr val="dk2"/>
              </a:buClr>
              <a:buSzPts val="1350"/>
              <a:buNone/>
              <a:defRPr/>
            </a:lvl9pPr>
          </a:lstStyle>
          <a:p>
            <a:endParaRPr/>
          </a:p>
        </p:txBody>
      </p:sp>
      <p:sp>
        <p:nvSpPr>
          <p:cNvPr id="141" name="Google Shape;141;p25"/>
          <p:cNvSpPr txBox="1">
            <a:spLocks noGrp="1"/>
          </p:cNvSpPr>
          <p:nvPr>
            <p:ph type="ftr" idx="11"/>
          </p:nvPr>
        </p:nvSpPr>
        <p:spPr>
          <a:xfrm>
            <a:off x="720000" y="4752000"/>
            <a:ext cx="6300000" cy="108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2" name="Google Shape;142;p25"/>
          <p:cNvSpPr txBox="1">
            <a:spLocks noGrp="1"/>
          </p:cNvSpPr>
          <p:nvPr>
            <p:ph type="sldNum" idx="12"/>
          </p:nvPr>
        </p:nvSpPr>
        <p:spPr>
          <a:xfrm>
            <a:off x="324000" y="4752000"/>
            <a:ext cx="252000" cy="108000"/>
          </a:xfrm>
          <a:prstGeom prst="rect">
            <a:avLst/>
          </a:prstGeom>
          <a:noFill/>
          <a:ln>
            <a:noFill/>
          </a:ln>
        </p:spPr>
        <p:txBody>
          <a:bodyPr spcFirstLastPara="1" wrap="square" lIns="0" tIns="0" rIns="0" bIns="0" anchor="ctr" anchorCtr="0">
            <a:noAutofit/>
          </a:bodyPr>
          <a:lstStyle>
            <a:lvl1pPr marL="0" lvl="0" indent="0" algn="l">
              <a:lnSpc>
                <a:spcPct val="100000"/>
              </a:lnSpc>
              <a:spcBef>
                <a:spcPts val="0"/>
              </a:spcBef>
              <a:buClr>
                <a:schemeClr val="dk2"/>
              </a:buClr>
              <a:buSzPts val="900"/>
              <a:buFont typeface="Arial"/>
              <a:buNone/>
              <a:defRPr/>
            </a:lvl1pPr>
            <a:lvl2pPr marL="0" lvl="1" indent="0" algn="l">
              <a:lnSpc>
                <a:spcPct val="100000"/>
              </a:lnSpc>
              <a:spcBef>
                <a:spcPts val="0"/>
              </a:spcBef>
              <a:buClr>
                <a:schemeClr val="dk2"/>
              </a:buClr>
              <a:buSzPts val="900"/>
              <a:buFont typeface="Arial"/>
              <a:buNone/>
              <a:defRPr/>
            </a:lvl2pPr>
            <a:lvl3pPr marL="0" lvl="2" indent="0" algn="l">
              <a:lnSpc>
                <a:spcPct val="100000"/>
              </a:lnSpc>
              <a:spcBef>
                <a:spcPts val="0"/>
              </a:spcBef>
              <a:buClr>
                <a:schemeClr val="dk2"/>
              </a:buClr>
              <a:buSzPts val="900"/>
              <a:buFont typeface="Arial"/>
              <a:buNone/>
              <a:defRPr/>
            </a:lvl3pPr>
            <a:lvl4pPr marL="0" lvl="3" indent="0" algn="l">
              <a:lnSpc>
                <a:spcPct val="100000"/>
              </a:lnSpc>
              <a:spcBef>
                <a:spcPts val="0"/>
              </a:spcBef>
              <a:buClr>
                <a:schemeClr val="dk2"/>
              </a:buClr>
              <a:buSzPts val="900"/>
              <a:buFont typeface="Arial"/>
              <a:buNone/>
              <a:defRPr/>
            </a:lvl4pPr>
            <a:lvl5pPr marL="0" lvl="4" indent="0" algn="l">
              <a:lnSpc>
                <a:spcPct val="100000"/>
              </a:lnSpc>
              <a:spcBef>
                <a:spcPts val="0"/>
              </a:spcBef>
              <a:buClr>
                <a:schemeClr val="dk2"/>
              </a:buClr>
              <a:buSzPts val="900"/>
              <a:buFont typeface="Arial"/>
              <a:buNone/>
              <a:defRPr/>
            </a:lvl5pPr>
            <a:lvl6pPr marL="0" lvl="5" indent="0" algn="l">
              <a:lnSpc>
                <a:spcPct val="100000"/>
              </a:lnSpc>
              <a:spcBef>
                <a:spcPts val="0"/>
              </a:spcBef>
              <a:buClr>
                <a:schemeClr val="dk2"/>
              </a:buClr>
              <a:buSzPts val="900"/>
              <a:buFont typeface="Arial"/>
              <a:buNone/>
              <a:defRPr/>
            </a:lvl6pPr>
            <a:lvl7pPr marL="0" lvl="6" indent="0" algn="l">
              <a:lnSpc>
                <a:spcPct val="100000"/>
              </a:lnSpc>
              <a:spcBef>
                <a:spcPts val="0"/>
              </a:spcBef>
              <a:buClr>
                <a:schemeClr val="dk2"/>
              </a:buClr>
              <a:buSzPts val="900"/>
              <a:buFont typeface="Arial"/>
              <a:buNone/>
              <a:defRPr/>
            </a:lvl7pPr>
            <a:lvl8pPr marL="0" lvl="7" indent="0" algn="l">
              <a:lnSpc>
                <a:spcPct val="100000"/>
              </a:lnSpc>
              <a:spcBef>
                <a:spcPts val="0"/>
              </a:spcBef>
              <a:buClr>
                <a:schemeClr val="dk2"/>
              </a:buClr>
              <a:buSzPts val="900"/>
              <a:buFont typeface="Arial"/>
              <a:buNone/>
              <a:defRPr/>
            </a:lvl8pPr>
            <a:lvl9pPr marL="0" lvl="8" indent="0" algn="l">
              <a:lnSpc>
                <a:spcPct val="100000"/>
              </a:lnSpc>
              <a:spcBef>
                <a:spcPts val="0"/>
              </a:spcBef>
              <a:buClr>
                <a:schemeClr val="dk2"/>
              </a:buClr>
              <a:buSzPts val="900"/>
              <a:buFont typeface="Arial"/>
              <a:buNone/>
              <a:defRPr/>
            </a:lvl9pPr>
          </a:lstStyle>
          <a:p>
            <a:pPr marL="0" lvl="0" indent="0" algn="l" rtl="0">
              <a:spcBef>
                <a:spcPts val="0"/>
              </a:spcBef>
              <a:spcAft>
                <a:spcPts val="0"/>
              </a:spcAft>
              <a:buNone/>
            </a:pPr>
            <a:fld id="{00000000-1234-1234-1234-123412341234}" type="slidenum">
              <a:rPr lang="de"/>
              <a:t>‹Nr.›</a:t>
            </a:fld>
            <a:r>
              <a:rPr lang="de"/>
              <a:t> </a:t>
            </a:r>
            <a:endParaRPr/>
          </a:p>
        </p:txBody>
      </p:sp>
      <p:sp>
        <p:nvSpPr>
          <p:cNvPr id="143" name="Google Shape;143;p25"/>
          <p:cNvSpPr>
            <a:spLocks noGrp="1"/>
          </p:cNvSpPr>
          <p:nvPr>
            <p:ph type="pic" idx="2"/>
          </p:nvPr>
        </p:nvSpPr>
        <p:spPr>
          <a:xfrm>
            <a:off x="4680000" y="954000"/>
            <a:ext cx="3960000" cy="2646000"/>
          </a:xfrm>
          <a:prstGeom prst="rect">
            <a:avLst/>
          </a:prstGeom>
          <a:noFill/>
          <a:ln>
            <a:noFill/>
          </a:ln>
        </p:spPr>
      </p:sp>
      <p:sp>
        <p:nvSpPr>
          <p:cNvPr id="144" name="Google Shape;144;p25"/>
          <p:cNvSpPr txBox="1">
            <a:spLocks noGrp="1"/>
          </p:cNvSpPr>
          <p:nvPr>
            <p:ph type="body" idx="3"/>
          </p:nvPr>
        </p:nvSpPr>
        <p:spPr>
          <a:xfrm>
            <a:off x="4680000" y="3708000"/>
            <a:ext cx="3960000" cy="576000"/>
          </a:xfrm>
          <a:prstGeom prst="rect">
            <a:avLst/>
          </a:prstGeom>
          <a:noFill/>
          <a:ln>
            <a:noFill/>
          </a:ln>
        </p:spPr>
        <p:txBody>
          <a:bodyPr spcFirstLastPara="1" wrap="square" lIns="0" tIns="0" rIns="0" bIns="0" anchor="t" anchorCtr="0">
            <a:noAutofit/>
          </a:bodyPr>
          <a:lstStyle>
            <a:lvl1pPr marL="457200" lvl="0" indent="-228600" algn="l">
              <a:lnSpc>
                <a:spcPct val="133333"/>
              </a:lnSpc>
              <a:spcBef>
                <a:spcPts val="0"/>
              </a:spcBef>
              <a:spcAft>
                <a:spcPts val="0"/>
              </a:spcAft>
              <a:buClr>
                <a:schemeClr val="dk2"/>
              </a:buClr>
              <a:buSzPts val="675"/>
              <a:buNone/>
              <a:defRPr sz="900"/>
            </a:lvl1pPr>
            <a:lvl2pPr marL="914400" lvl="1" indent="-228600" algn="l">
              <a:lnSpc>
                <a:spcPct val="133333"/>
              </a:lnSpc>
              <a:spcBef>
                <a:spcPts val="0"/>
              </a:spcBef>
              <a:spcAft>
                <a:spcPts val="0"/>
              </a:spcAft>
              <a:buClr>
                <a:schemeClr val="dk2"/>
              </a:buClr>
              <a:buSzPts val="675"/>
              <a:buNone/>
              <a:defRPr sz="900"/>
            </a:lvl2pPr>
            <a:lvl3pPr marL="1371600" lvl="2" indent="-285750" algn="l">
              <a:lnSpc>
                <a:spcPct val="133333"/>
              </a:lnSpc>
              <a:spcBef>
                <a:spcPts val="0"/>
              </a:spcBef>
              <a:spcAft>
                <a:spcPts val="0"/>
              </a:spcAft>
              <a:buSzPts val="900"/>
              <a:buChar char="▪"/>
              <a:defRPr sz="900"/>
            </a:lvl3pPr>
            <a:lvl4pPr marL="1828800" lvl="3" indent="-285750" algn="l">
              <a:lnSpc>
                <a:spcPct val="133333"/>
              </a:lnSpc>
              <a:spcBef>
                <a:spcPts val="0"/>
              </a:spcBef>
              <a:spcAft>
                <a:spcPts val="0"/>
              </a:spcAft>
              <a:buSzPts val="900"/>
              <a:buChar char="▪"/>
              <a:defRPr sz="900"/>
            </a:lvl4pPr>
            <a:lvl5pPr marL="2286000" lvl="4" indent="-285750" algn="l">
              <a:lnSpc>
                <a:spcPct val="133333"/>
              </a:lnSpc>
              <a:spcBef>
                <a:spcPts val="0"/>
              </a:spcBef>
              <a:spcAft>
                <a:spcPts val="0"/>
              </a:spcAft>
              <a:buSzPts val="900"/>
              <a:buChar char="▪"/>
              <a:defRPr sz="900"/>
            </a:lvl5pPr>
            <a:lvl6pPr marL="2743200" lvl="5" indent="-228600" algn="l">
              <a:lnSpc>
                <a:spcPct val="133333"/>
              </a:lnSpc>
              <a:spcBef>
                <a:spcPts val="0"/>
              </a:spcBef>
              <a:spcAft>
                <a:spcPts val="0"/>
              </a:spcAft>
              <a:buClr>
                <a:schemeClr val="dk2"/>
              </a:buClr>
              <a:buSzPts val="675"/>
              <a:buNone/>
              <a:defRPr sz="900"/>
            </a:lvl6pPr>
            <a:lvl7pPr marL="3200400" lvl="6" indent="-228600" algn="l">
              <a:lnSpc>
                <a:spcPct val="133333"/>
              </a:lnSpc>
              <a:spcBef>
                <a:spcPts val="0"/>
              </a:spcBef>
              <a:spcAft>
                <a:spcPts val="0"/>
              </a:spcAft>
              <a:buClr>
                <a:schemeClr val="dk2"/>
              </a:buClr>
              <a:buSzPts val="675"/>
              <a:buNone/>
              <a:defRPr sz="900"/>
            </a:lvl7pPr>
            <a:lvl8pPr marL="3657600" lvl="7" indent="-228600" algn="l">
              <a:lnSpc>
                <a:spcPct val="133333"/>
              </a:lnSpc>
              <a:spcBef>
                <a:spcPts val="0"/>
              </a:spcBef>
              <a:spcAft>
                <a:spcPts val="0"/>
              </a:spcAft>
              <a:buClr>
                <a:schemeClr val="dk2"/>
              </a:buClr>
              <a:buSzPts val="675"/>
              <a:buNone/>
              <a:defRPr sz="900"/>
            </a:lvl8pPr>
            <a:lvl9pPr marL="4114800" lvl="8" indent="-228600" algn="l">
              <a:lnSpc>
                <a:spcPct val="133333"/>
              </a:lnSpc>
              <a:spcBef>
                <a:spcPts val="0"/>
              </a:spcBef>
              <a:spcAft>
                <a:spcPts val="0"/>
              </a:spcAft>
              <a:buClr>
                <a:schemeClr val="dk2"/>
              </a:buClr>
              <a:buSzPts val="675"/>
              <a:buNone/>
              <a:defRPr sz="900"/>
            </a:lvl9pPr>
          </a:lstStyle>
          <a:p>
            <a:endParaRPr/>
          </a:p>
        </p:txBody>
      </p:sp>
    </p:spTree>
  </p:cSld>
  <p:clrMapOvr>
    <a:masterClrMapping/>
  </p:clrMapOvr>
  <p:extLst>
    <p:ext uri="{DCECCB84-F9BA-43D5-87BE-67443E8EF086}">
      <p15:sldGuideLst xmlns:p15="http://schemas.microsoft.com/office/powerpoint/2012/main">
        <p15:guide id="1" pos="2945">
          <p15:clr>
            <a:srgbClr val="FBAE40"/>
          </p15:clr>
        </p15:guide>
        <p15:guide id="2" pos="5444">
          <p15:clr>
            <a:srgbClr val="FBAE40"/>
          </p15:clr>
        </p15:guide>
        <p15:guide id="3" orient="horz" pos="596">
          <p15:clr>
            <a:srgbClr val="FBAE40"/>
          </p15:clr>
        </p15:guide>
        <p15:guide id="4" orient="horz" pos="2269">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Headline / Bild inkl. Bildunterzeile / Text">
  <p:cSld name="Headline / Bild inkl. Bildunterzeile / Text">
    <p:spTree>
      <p:nvGrpSpPr>
        <p:cNvPr id="1" name="Shape 145"/>
        <p:cNvGrpSpPr/>
        <p:nvPr/>
      </p:nvGrpSpPr>
      <p:grpSpPr>
        <a:xfrm>
          <a:off x="0" y="0"/>
          <a:ext cx="0" cy="0"/>
          <a:chOff x="0" y="0"/>
          <a:chExt cx="0" cy="0"/>
        </a:xfrm>
      </p:grpSpPr>
      <p:sp>
        <p:nvSpPr>
          <p:cNvPr id="146" name="Google Shape;146;p26"/>
          <p:cNvSpPr txBox="1">
            <a:spLocks noGrp="1"/>
          </p:cNvSpPr>
          <p:nvPr>
            <p:ph type="title"/>
          </p:nvPr>
        </p:nvSpPr>
        <p:spPr>
          <a:xfrm>
            <a:off x="468000" y="396000"/>
            <a:ext cx="7560000" cy="46800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2"/>
              </a:buClr>
              <a:buSzPts val="27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7" name="Google Shape;147;p26"/>
          <p:cNvSpPr txBox="1">
            <a:spLocks noGrp="1"/>
          </p:cNvSpPr>
          <p:nvPr>
            <p:ph type="body" idx="1"/>
          </p:nvPr>
        </p:nvSpPr>
        <p:spPr>
          <a:xfrm>
            <a:off x="5220000" y="918000"/>
            <a:ext cx="3420000" cy="3366000"/>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Clr>
                <a:schemeClr val="dk2"/>
              </a:buClr>
              <a:buSzPts val="1125"/>
              <a:buNone/>
              <a:defRPr/>
            </a:lvl1pPr>
            <a:lvl2pPr marL="914400" lvl="1" indent="-228600" algn="l">
              <a:lnSpc>
                <a:spcPct val="100000"/>
              </a:lnSpc>
              <a:spcBef>
                <a:spcPts val="1200"/>
              </a:spcBef>
              <a:spcAft>
                <a:spcPts val="0"/>
              </a:spcAft>
              <a:buClr>
                <a:schemeClr val="dk2"/>
              </a:buClr>
              <a:buSzPts val="1350"/>
              <a:buNone/>
              <a:defRPr/>
            </a:lvl2pPr>
            <a:lvl3pPr marL="1371600" lvl="2" indent="-342900" algn="l">
              <a:lnSpc>
                <a:spcPct val="100000"/>
              </a:lnSpc>
              <a:spcBef>
                <a:spcPts val="600"/>
              </a:spcBef>
              <a:spcAft>
                <a:spcPts val="0"/>
              </a:spcAft>
              <a:buSzPts val="1800"/>
              <a:buChar char="▪"/>
              <a:defRPr/>
            </a:lvl3pPr>
            <a:lvl4pPr marL="1828800" lvl="3" indent="-342900" algn="l">
              <a:lnSpc>
                <a:spcPct val="100000"/>
              </a:lnSpc>
              <a:spcBef>
                <a:spcPts val="600"/>
              </a:spcBef>
              <a:spcAft>
                <a:spcPts val="0"/>
              </a:spcAft>
              <a:buSzPts val="1800"/>
              <a:buChar char="▪"/>
              <a:defRPr/>
            </a:lvl4pPr>
            <a:lvl5pPr marL="2286000" lvl="4" indent="-342900" algn="l">
              <a:lnSpc>
                <a:spcPct val="100000"/>
              </a:lnSpc>
              <a:spcBef>
                <a:spcPts val="600"/>
              </a:spcBef>
              <a:spcAft>
                <a:spcPts val="0"/>
              </a:spcAft>
              <a:buSzPts val="1800"/>
              <a:buChar char="▪"/>
              <a:defRPr/>
            </a:lvl5pPr>
            <a:lvl6pPr marL="2743200" lvl="5" indent="-228600" algn="l">
              <a:lnSpc>
                <a:spcPct val="100000"/>
              </a:lnSpc>
              <a:spcBef>
                <a:spcPts val="600"/>
              </a:spcBef>
              <a:spcAft>
                <a:spcPts val="0"/>
              </a:spcAft>
              <a:buClr>
                <a:schemeClr val="dk2"/>
              </a:buClr>
              <a:buSzPts val="1350"/>
              <a:buNone/>
              <a:defRPr/>
            </a:lvl6pPr>
            <a:lvl7pPr marL="3200400" lvl="6" indent="-228600" algn="l">
              <a:lnSpc>
                <a:spcPct val="100000"/>
              </a:lnSpc>
              <a:spcBef>
                <a:spcPts val="600"/>
              </a:spcBef>
              <a:spcAft>
                <a:spcPts val="0"/>
              </a:spcAft>
              <a:buClr>
                <a:schemeClr val="dk2"/>
              </a:buClr>
              <a:buSzPts val="1350"/>
              <a:buNone/>
              <a:defRPr/>
            </a:lvl7pPr>
            <a:lvl8pPr marL="3657600" lvl="7" indent="-228600" algn="l">
              <a:lnSpc>
                <a:spcPct val="100000"/>
              </a:lnSpc>
              <a:spcBef>
                <a:spcPts val="600"/>
              </a:spcBef>
              <a:spcAft>
                <a:spcPts val="0"/>
              </a:spcAft>
              <a:buClr>
                <a:schemeClr val="dk2"/>
              </a:buClr>
              <a:buSzPts val="1350"/>
              <a:buNone/>
              <a:defRPr/>
            </a:lvl8pPr>
            <a:lvl9pPr marL="4114800" lvl="8" indent="-228600" algn="l">
              <a:lnSpc>
                <a:spcPct val="100000"/>
              </a:lnSpc>
              <a:spcBef>
                <a:spcPts val="600"/>
              </a:spcBef>
              <a:spcAft>
                <a:spcPts val="600"/>
              </a:spcAft>
              <a:buClr>
                <a:schemeClr val="dk2"/>
              </a:buClr>
              <a:buSzPts val="1350"/>
              <a:buNone/>
              <a:defRPr/>
            </a:lvl9pPr>
          </a:lstStyle>
          <a:p>
            <a:endParaRPr/>
          </a:p>
        </p:txBody>
      </p:sp>
      <p:sp>
        <p:nvSpPr>
          <p:cNvPr id="148" name="Google Shape;148;p26"/>
          <p:cNvSpPr txBox="1">
            <a:spLocks noGrp="1"/>
          </p:cNvSpPr>
          <p:nvPr>
            <p:ph type="ftr" idx="11"/>
          </p:nvPr>
        </p:nvSpPr>
        <p:spPr>
          <a:xfrm>
            <a:off x="720000" y="4752000"/>
            <a:ext cx="6300000" cy="108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9" name="Google Shape;149;p26"/>
          <p:cNvSpPr txBox="1">
            <a:spLocks noGrp="1"/>
          </p:cNvSpPr>
          <p:nvPr>
            <p:ph type="sldNum" idx="12"/>
          </p:nvPr>
        </p:nvSpPr>
        <p:spPr>
          <a:xfrm>
            <a:off x="324000" y="4752000"/>
            <a:ext cx="252000" cy="108000"/>
          </a:xfrm>
          <a:prstGeom prst="rect">
            <a:avLst/>
          </a:prstGeom>
          <a:noFill/>
          <a:ln>
            <a:noFill/>
          </a:ln>
        </p:spPr>
        <p:txBody>
          <a:bodyPr spcFirstLastPara="1" wrap="square" lIns="0" tIns="0" rIns="0" bIns="0" anchor="ctr" anchorCtr="0">
            <a:noAutofit/>
          </a:bodyPr>
          <a:lstStyle>
            <a:lvl1pPr marL="0" lvl="0" indent="0" algn="l">
              <a:lnSpc>
                <a:spcPct val="100000"/>
              </a:lnSpc>
              <a:spcBef>
                <a:spcPts val="0"/>
              </a:spcBef>
              <a:buClr>
                <a:schemeClr val="dk2"/>
              </a:buClr>
              <a:buSzPts val="900"/>
              <a:buFont typeface="Arial"/>
              <a:buNone/>
              <a:defRPr/>
            </a:lvl1pPr>
            <a:lvl2pPr marL="0" lvl="1" indent="0" algn="l">
              <a:lnSpc>
                <a:spcPct val="100000"/>
              </a:lnSpc>
              <a:spcBef>
                <a:spcPts val="0"/>
              </a:spcBef>
              <a:buClr>
                <a:schemeClr val="dk2"/>
              </a:buClr>
              <a:buSzPts val="900"/>
              <a:buFont typeface="Arial"/>
              <a:buNone/>
              <a:defRPr/>
            </a:lvl2pPr>
            <a:lvl3pPr marL="0" lvl="2" indent="0" algn="l">
              <a:lnSpc>
                <a:spcPct val="100000"/>
              </a:lnSpc>
              <a:spcBef>
                <a:spcPts val="0"/>
              </a:spcBef>
              <a:buClr>
                <a:schemeClr val="dk2"/>
              </a:buClr>
              <a:buSzPts val="900"/>
              <a:buFont typeface="Arial"/>
              <a:buNone/>
              <a:defRPr/>
            </a:lvl3pPr>
            <a:lvl4pPr marL="0" lvl="3" indent="0" algn="l">
              <a:lnSpc>
                <a:spcPct val="100000"/>
              </a:lnSpc>
              <a:spcBef>
                <a:spcPts val="0"/>
              </a:spcBef>
              <a:buClr>
                <a:schemeClr val="dk2"/>
              </a:buClr>
              <a:buSzPts val="900"/>
              <a:buFont typeface="Arial"/>
              <a:buNone/>
              <a:defRPr/>
            </a:lvl4pPr>
            <a:lvl5pPr marL="0" lvl="4" indent="0" algn="l">
              <a:lnSpc>
                <a:spcPct val="100000"/>
              </a:lnSpc>
              <a:spcBef>
                <a:spcPts val="0"/>
              </a:spcBef>
              <a:buClr>
                <a:schemeClr val="dk2"/>
              </a:buClr>
              <a:buSzPts val="900"/>
              <a:buFont typeface="Arial"/>
              <a:buNone/>
              <a:defRPr/>
            </a:lvl5pPr>
            <a:lvl6pPr marL="0" lvl="5" indent="0" algn="l">
              <a:lnSpc>
                <a:spcPct val="100000"/>
              </a:lnSpc>
              <a:spcBef>
                <a:spcPts val="0"/>
              </a:spcBef>
              <a:buClr>
                <a:schemeClr val="dk2"/>
              </a:buClr>
              <a:buSzPts val="900"/>
              <a:buFont typeface="Arial"/>
              <a:buNone/>
              <a:defRPr/>
            </a:lvl6pPr>
            <a:lvl7pPr marL="0" lvl="6" indent="0" algn="l">
              <a:lnSpc>
                <a:spcPct val="100000"/>
              </a:lnSpc>
              <a:spcBef>
                <a:spcPts val="0"/>
              </a:spcBef>
              <a:buClr>
                <a:schemeClr val="dk2"/>
              </a:buClr>
              <a:buSzPts val="900"/>
              <a:buFont typeface="Arial"/>
              <a:buNone/>
              <a:defRPr/>
            </a:lvl7pPr>
            <a:lvl8pPr marL="0" lvl="7" indent="0" algn="l">
              <a:lnSpc>
                <a:spcPct val="100000"/>
              </a:lnSpc>
              <a:spcBef>
                <a:spcPts val="0"/>
              </a:spcBef>
              <a:buClr>
                <a:schemeClr val="dk2"/>
              </a:buClr>
              <a:buSzPts val="900"/>
              <a:buFont typeface="Arial"/>
              <a:buNone/>
              <a:defRPr/>
            </a:lvl8pPr>
            <a:lvl9pPr marL="0" lvl="8" indent="0" algn="l">
              <a:lnSpc>
                <a:spcPct val="100000"/>
              </a:lnSpc>
              <a:spcBef>
                <a:spcPts val="0"/>
              </a:spcBef>
              <a:buClr>
                <a:schemeClr val="dk2"/>
              </a:buClr>
              <a:buSzPts val="900"/>
              <a:buFont typeface="Arial"/>
              <a:buNone/>
              <a:defRPr/>
            </a:lvl9pPr>
          </a:lstStyle>
          <a:p>
            <a:pPr marL="0" lvl="0" indent="0" algn="l" rtl="0">
              <a:spcBef>
                <a:spcPts val="0"/>
              </a:spcBef>
              <a:spcAft>
                <a:spcPts val="0"/>
              </a:spcAft>
              <a:buNone/>
            </a:pPr>
            <a:fld id="{00000000-1234-1234-1234-123412341234}" type="slidenum">
              <a:rPr lang="de"/>
              <a:t>‹Nr.›</a:t>
            </a:fld>
            <a:r>
              <a:rPr lang="de"/>
              <a:t> </a:t>
            </a:r>
            <a:endParaRPr/>
          </a:p>
        </p:txBody>
      </p:sp>
      <p:sp>
        <p:nvSpPr>
          <p:cNvPr id="150" name="Google Shape;150;p26"/>
          <p:cNvSpPr>
            <a:spLocks noGrp="1"/>
          </p:cNvSpPr>
          <p:nvPr>
            <p:ph type="pic" idx="2"/>
          </p:nvPr>
        </p:nvSpPr>
        <p:spPr>
          <a:xfrm>
            <a:off x="468000" y="954000"/>
            <a:ext cx="3960000" cy="2646000"/>
          </a:xfrm>
          <a:prstGeom prst="rect">
            <a:avLst/>
          </a:prstGeom>
          <a:noFill/>
          <a:ln>
            <a:noFill/>
          </a:ln>
        </p:spPr>
      </p:sp>
      <p:sp>
        <p:nvSpPr>
          <p:cNvPr id="151" name="Google Shape;151;p26"/>
          <p:cNvSpPr txBox="1">
            <a:spLocks noGrp="1"/>
          </p:cNvSpPr>
          <p:nvPr>
            <p:ph type="body" idx="3"/>
          </p:nvPr>
        </p:nvSpPr>
        <p:spPr>
          <a:xfrm>
            <a:off x="468000" y="3708000"/>
            <a:ext cx="3960000" cy="576000"/>
          </a:xfrm>
          <a:prstGeom prst="rect">
            <a:avLst/>
          </a:prstGeom>
          <a:noFill/>
          <a:ln>
            <a:noFill/>
          </a:ln>
        </p:spPr>
        <p:txBody>
          <a:bodyPr spcFirstLastPara="1" wrap="square" lIns="0" tIns="0" rIns="0" bIns="0" anchor="t" anchorCtr="0">
            <a:noAutofit/>
          </a:bodyPr>
          <a:lstStyle>
            <a:lvl1pPr marL="457200" lvl="0" indent="-228600" algn="l">
              <a:lnSpc>
                <a:spcPct val="133333"/>
              </a:lnSpc>
              <a:spcBef>
                <a:spcPts val="0"/>
              </a:spcBef>
              <a:spcAft>
                <a:spcPts val="0"/>
              </a:spcAft>
              <a:buClr>
                <a:schemeClr val="dk2"/>
              </a:buClr>
              <a:buSzPts val="675"/>
              <a:buNone/>
              <a:defRPr sz="900"/>
            </a:lvl1pPr>
            <a:lvl2pPr marL="914400" lvl="1" indent="-228600" algn="l">
              <a:lnSpc>
                <a:spcPct val="133333"/>
              </a:lnSpc>
              <a:spcBef>
                <a:spcPts val="0"/>
              </a:spcBef>
              <a:spcAft>
                <a:spcPts val="0"/>
              </a:spcAft>
              <a:buClr>
                <a:schemeClr val="dk2"/>
              </a:buClr>
              <a:buSzPts val="675"/>
              <a:buNone/>
              <a:defRPr sz="900"/>
            </a:lvl2pPr>
            <a:lvl3pPr marL="1371600" lvl="2" indent="-285750" algn="l">
              <a:lnSpc>
                <a:spcPct val="133333"/>
              </a:lnSpc>
              <a:spcBef>
                <a:spcPts val="0"/>
              </a:spcBef>
              <a:spcAft>
                <a:spcPts val="0"/>
              </a:spcAft>
              <a:buSzPts val="900"/>
              <a:buChar char="▪"/>
              <a:defRPr sz="900"/>
            </a:lvl3pPr>
            <a:lvl4pPr marL="1828800" lvl="3" indent="-285750" algn="l">
              <a:lnSpc>
                <a:spcPct val="133333"/>
              </a:lnSpc>
              <a:spcBef>
                <a:spcPts val="0"/>
              </a:spcBef>
              <a:spcAft>
                <a:spcPts val="0"/>
              </a:spcAft>
              <a:buSzPts val="900"/>
              <a:buChar char="▪"/>
              <a:defRPr sz="900"/>
            </a:lvl4pPr>
            <a:lvl5pPr marL="2286000" lvl="4" indent="-285750" algn="l">
              <a:lnSpc>
                <a:spcPct val="133333"/>
              </a:lnSpc>
              <a:spcBef>
                <a:spcPts val="0"/>
              </a:spcBef>
              <a:spcAft>
                <a:spcPts val="0"/>
              </a:spcAft>
              <a:buSzPts val="900"/>
              <a:buChar char="▪"/>
              <a:defRPr sz="900"/>
            </a:lvl5pPr>
            <a:lvl6pPr marL="2743200" lvl="5" indent="-228600" algn="l">
              <a:lnSpc>
                <a:spcPct val="133333"/>
              </a:lnSpc>
              <a:spcBef>
                <a:spcPts val="0"/>
              </a:spcBef>
              <a:spcAft>
                <a:spcPts val="0"/>
              </a:spcAft>
              <a:buClr>
                <a:schemeClr val="dk2"/>
              </a:buClr>
              <a:buSzPts val="675"/>
              <a:buNone/>
              <a:defRPr sz="900"/>
            </a:lvl6pPr>
            <a:lvl7pPr marL="3200400" lvl="6" indent="-228600" algn="l">
              <a:lnSpc>
                <a:spcPct val="133333"/>
              </a:lnSpc>
              <a:spcBef>
                <a:spcPts val="0"/>
              </a:spcBef>
              <a:spcAft>
                <a:spcPts val="0"/>
              </a:spcAft>
              <a:buClr>
                <a:schemeClr val="dk2"/>
              </a:buClr>
              <a:buSzPts val="675"/>
              <a:buNone/>
              <a:defRPr sz="900"/>
            </a:lvl7pPr>
            <a:lvl8pPr marL="3657600" lvl="7" indent="-228600" algn="l">
              <a:lnSpc>
                <a:spcPct val="133333"/>
              </a:lnSpc>
              <a:spcBef>
                <a:spcPts val="0"/>
              </a:spcBef>
              <a:spcAft>
                <a:spcPts val="0"/>
              </a:spcAft>
              <a:buClr>
                <a:schemeClr val="dk2"/>
              </a:buClr>
              <a:buSzPts val="675"/>
              <a:buNone/>
              <a:defRPr sz="900"/>
            </a:lvl8pPr>
            <a:lvl9pPr marL="4114800" lvl="8" indent="-228600" algn="l">
              <a:lnSpc>
                <a:spcPct val="133333"/>
              </a:lnSpc>
              <a:spcBef>
                <a:spcPts val="0"/>
              </a:spcBef>
              <a:spcAft>
                <a:spcPts val="0"/>
              </a:spcAft>
              <a:buClr>
                <a:schemeClr val="dk2"/>
              </a:buClr>
              <a:buSzPts val="675"/>
              <a:buNone/>
              <a:defRPr sz="900"/>
            </a:lvl9pPr>
          </a:lstStyle>
          <a:p>
            <a:endParaRPr/>
          </a:p>
        </p:txBody>
      </p:sp>
    </p:spTree>
  </p:cSld>
  <p:clrMapOvr>
    <a:masterClrMapping/>
  </p:clrMapOvr>
  <p:extLst>
    <p:ext uri="{DCECCB84-F9BA-43D5-87BE-67443E8EF086}">
      <p15:sldGuideLst xmlns:p15="http://schemas.microsoft.com/office/powerpoint/2012/main">
        <p15:guide id="1" pos="2945">
          <p15:clr>
            <a:srgbClr val="FBAE40"/>
          </p15:clr>
        </p15:guide>
        <p15:guide id="2" pos="5444">
          <p15:clr>
            <a:srgbClr val="FBAE40"/>
          </p15:clr>
        </p15:guide>
        <p15:guide id="3" orient="horz" pos="596">
          <p15:clr>
            <a:srgbClr val="FBAE40"/>
          </p15:clr>
        </p15:guide>
        <p15:guide id="4" orient="horz" pos="2269">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Headline / 2 Bilder / Text">
  <p:cSld name="Headline / 2 Bilder / Text">
    <p:spTree>
      <p:nvGrpSpPr>
        <p:cNvPr id="1" name="Shape 152"/>
        <p:cNvGrpSpPr/>
        <p:nvPr/>
      </p:nvGrpSpPr>
      <p:grpSpPr>
        <a:xfrm>
          <a:off x="0" y="0"/>
          <a:ext cx="0" cy="0"/>
          <a:chOff x="0" y="0"/>
          <a:chExt cx="0" cy="0"/>
        </a:xfrm>
      </p:grpSpPr>
      <p:sp>
        <p:nvSpPr>
          <p:cNvPr id="153" name="Google Shape;153;p27"/>
          <p:cNvSpPr txBox="1">
            <a:spLocks noGrp="1"/>
          </p:cNvSpPr>
          <p:nvPr>
            <p:ph type="title"/>
          </p:nvPr>
        </p:nvSpPr>
        <p:spPr>
          <a:xfrm>
            <a:off x="468000" y="396000"/>
            <a:ext cx="7560000" cy="46800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2"/>
              </a:buClr>
              <a:buSzPts val="27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4" name="Google Shape;154;p27"/>
          <p:cNvSpPr txBox="1">
            <a:spLocks noGrp="1"/>
          </p:cNvSpPr>
          <p:nvPr>
            <p:ph type="body" idx="1"/>
          </p:nvPr>
        </p:nvSpPr>
        <p:spPr>
          <a:xfrm>
            <a:off x="3240000" y="918000"/>
            <a:ext cx="5400000" cy="3366000"/>
          </a:xfrm>
          <a:prstGeom prst="rect">
            <a:avLst/>
          </a:prstGeom>
          <a:noFill/>
          <a:ln>
            <a:noFill/>
          </a:ln>
        </p:spPr>
        <p:txBody>
          <a:bodyPr spcFirstLastPara="1" wrap="square" lIns="0" tIns="0" rIns="0" bIns="0" anchor="t" anchorCtr="0">
            <a:noAutofit/>
          </a:bodyPr>
          <a:lstStyle>
            <a:lvl1pPr marL="457200" lvl="0" indent="-228600" algn="l">
              <a:lnSpc>
                <a:spcPct val="120000"/>
              </a:lnSpc>
              <a:spcBef>
                <a:spcPts val="0"/>
              </a:spcBef>
              <a:spcAft>
                <a:spcPts val="0"/>
              </a:spcAft>
              <a:buClr>
                <a:schemeClr val="dk2"/>
              </a:buClr>
              <a:buSzPts val="1125"/>
              <a:buNone/>
              <a:defRPr/>
            </a:lvl1pPr>
            <a:lvl2pPr marL="914400" lvl="1" indent="-228600" algn="l">
              <a:lnSpc>
                <a:spcPct val="100000"/>
              </a:lnSpc>
              <a:spcBef>
                <a:spcPts val="1200"/>
              </a:spcBef>
              <a:spcAft>
                <a:spcPts val="0"/>
              </a:spcAft>
              <a:buClr>
                <a:schemeClr val="dk2"/>
              </a:buClr>
              <a:buSzPts val="1350"/>
              <a:buNone/>
              <a:defRPr/>
            </a:lvl2pPr>
            <a:lvl3pPr marL="1371600" lvl="2" indent="-342900" algn="l">
              <a:lnSpc>
                <a:spcPct val="100000"/>
              </a:lnSpc>
              <a:spcBef>
                <a:spcPts val="600"/>
              </a:spcBef>
              <a:spcAft>
                <a:spcPts val="0"/>
              </a:spcAft>
              <a:buSzPts val="1800"/>
              <a:buChar char="▪"/>
              <a:defRPr/>
            </a:lvl3pPr>
            <a:lvl4pPr marL="1828800" lvl="3" indent="-342900" algn="l">
              <a:lnSpc>
                <a:spcPct val="100000"/>
              </a:lnSpc>
              <a:spcBef>
                <a:spcPts val="600"/>
              </a:spcBef>
              <a:spcAft>
                <a:spcPts val="0"/>
              </a:spcAft>
              <a:buSzPts val="1800"/>
              <a:buChar char="▪"/>
              <a:defRPr/>
            </a:lvl4pPr>
            <a:lvl5pPr marL="2286000" lvl="4" indent="-342900" algn="l">
              <a:lnSpc>
                <a:spcPct val="100000"/>
              </a:lnSpc>
              <a:spcBef>
                <a:spcPts val="600"/>
              </a:spcBef>
              <a:spcAft>
                <a:spcPts val="0"/>
              </a:spcAft>
              <a:buSzPts val="1800"/>
              <a:buChar char="▪"/>
              <a:defRPr/>
            </a:lvl5pPr>
            <a:lvl6pPr marL="2743200" lvl="5" indent="-228600" algn="l">
              <a:lnSpc>
                <a:spcPct val="100000"/>
              </a:lnSpc>
              <a:spcBef>
                <a:spcPts val="600"/>
              </a:spcBef>
              <a:spcAft>
                <a:spcPts val="0"/>
              </a:spcAft>
              <a:buClr>
                <a:schemeClr val="dk2"/>
              </a:buClr>
              <a:buSzPts val="1350"/>
              <a:buNone/>
              <a:defRPr/>
            </a:lvl6pPr>
            <a:lvl7pPr marL="3200400" lvl="6" indent="-228600" algn="l">
              <a:lnSpc>
                <a:spcPct val="100000"/>
              </a:lnSpc>
              <a:spcBef>
                <a:spcPts val="600"/>
              </a:spcBef>
              <a:spcAft>
                <a:spcPts val="0"/>
              </a:spcAft>
              <a:buClr>
                <a:schemeClr val="dk2"/>
              </a:buClr>
              <a:buSzPts val="1350"/>
              <a:buNone/>
              <a:defRPr/>
            </a:lvl7pPr>
            <a:lvl8pPr marL="3657600" lvl="7" indent="-228600" algn="l">
              <a:lnSpc>
                <a:spcPct val="100000"/>
              </a:lnSpc>
              <a:spcBef>
                <a:spcPts val="600"/>
              </a:spcBef>
              <a:spcAft>
                <a:spcPts val="0"/>
              </a:spcAft>
              <a:buClr>
                <a:schemeClr val="dk2"/>
              </a:buClr>
              <a:buSzPts val="1350"/>
              <a:buNone/>
              <a:defRPr/>
            </a:lvl8pPr>
            <a:lvl9pPr marL="4114800" lvl="8" indent="-228600" algn="l">
              <a:lnSpc>
                <a:spcPct val="100000"/>
              </a:lnSpc>
              <a:spcBef>
                <a:spcPts val="600"/>
              </a:spcBef>
              <a:spcAft>
                <a:spcPts val="600"/>
              </a:spcAft>
              <a:buClr>
                <a:schemeClr val="dk2"/>
              </a:buClr>
              <a:buSzPts val="1350"/>
              <a:buNone/>
              <a:defRPr/>
            </a:lvl9pPr>
          </a:lstStyle>
          <a:p>
            <a:endParaRPr/>
          </a:p>
        </p:txBody>
      </p:sp>
      <p:sp>
        <p:nvSpPr>
          <p:cNvPr id="155" name="Google Shape;155;p27"/>
          <p:cNvSpPr txBox="1">
            <a:spLocks noGrp="1"/>
          </p:cNvSpPr>
          <p:nvPr>
            <p:ph type="ftr" idx="11"/>
          </p:nvPr>
        </p:nvSpPr>
        <p:spPr>
          <a:xfrm>
            <a:off x="720000" y="4752000"/>
            <a:ext cx="6300000" cy="108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6" name="Google Shape;156;p27"/>
          <p:cNvSpPr txBox="1">
            <a:spLocks noGrp="1"/>
          </p:cNvSpPr>
          <p:nvPr>
            <p:ph type="sldNum" idx="12"/>
          </p:nvPr>
        </p:nvSpPr>
        <p:spPr>
          <a:xfrm>
            <a:off x="324000" y="4752000"/>
            <a:ext cx="252000" cy="108000"/>
          </a:xfrm>
          <a:prstGeom prst="rect">
            <a:avLst/>
          </a:prstGeom>
          <a:noFill/>
          <a:ln>
            <a:noFill/>
          </a:ln>
        </p:spPr>
        <p:txBody>
          <a:bodyPr spcFirstLastPara="1" wrap="square" lIns="0" tIns="0" rIns="0" bIns="0" anchor="ctr" anchorCtr="0">
            <a:noAutofit/>
          </a:bodyPr>
          <a:lstStyle>
            <a:lvl1pPr marL="0" lvl="0" indent="0" algn="l">
              <a:lnSpc>
                <a:spcPct val="100000"/>
              </a:lnSpc>
              <a:spcBef>
                <a:spcPts val="0"/>
              </a:spcBef>
              <a:buClr>
                <a:schemeClr val="dk2"/>
              </a:buClr>
              <a:buSzPts val="900"/>
              <a:buFont typeface="Arial"/>
              <a:buNone/>
              <a:defRPr/>
            </a:lvl1pPr>
            <a:lvl2pPr marL="0" lvl="1" indent="0" algn="l">
              <a:lnSpc>
                <a:spcPct val="100000"/>
              </a:lnSpc>
              <a:spcBef>
                <a:spcPts val="0"/>
              </a:spcBef>
              <a:buClr>
                <a:schemeClr val="dk2"/>
              </a:buClr>
              <a:buSzPts val="900"/>
              <a:buFont typeface="Arial"/>
              <a:buNone/>
              <a:defRPr/>
            </a:lvl2pPr>
            <a:lvl3pPr marL="0" lvl="2" indent="0" algn="l">
              <a:lnSpc>
                <a:spcPct val="100000"/>
              </a:lnSpc>
              <a:spcBef>
                <a:spcPts val="0"/>
              </a:spcBef>
              <a:buClr>
                <a:schemeClr val="dk2"/>
              </a:buClr>
              <a:buSzPts val="900"/>
              <a:buFont typeface="Arial"/>
              <a:buNone/>
              <a:defRPr/>
            </a:lvl3pPr>
            <a:lvl4pPr marL="0" lvl="3" indent="0" algn="l">
              <a:lnSpc>
                <a:spcPct val="100000"/>
              </a:lnSpc>
              <a:spcBef>
                <a:spcPts val="0"/>
              </a:spcBef>
              <a:buClr>
                <a:schemeClr val="dk2"/>
              </a:buClr>
              <a:buSzPts val="900"/>
              <a:buFont typeface="Arial"/>
              <a:buNone/>
              <a:defRPr/>
            </a:lvl4pPr>
            <a:lvl5pPr marL="0" lvl="4" indent="0" algn="l">
              <a:lnSpc>
                <a:spcPct val="100000"/>
              </a:lnSpc>
              <a:spcBef>
                <a:spcPts val="0"/>
              </a:spcBef>
              <a:buClr>
                <a:schemeClr val="dk2"/>
              </a:buClr>
              <a:buSzPts val="900"/>
              <a:buFont typeface="Arial"/>
              <a:buNone/>
              <a:defRPr/>
            </a:lvl5pPr>
            <a:lvl6pPr marL="0" lvl="5" indent="0" algn="l">
              <a:lnSpc>
                <a:spcPct val="100000"/>
              </a:lnSpc>
              <a:spcBef>
                <a:spcPts val="0"/>
              </a:spcBef>
              <a:buClr>
                <a:schemeClr val="dk2"/>
              </a:buClr>
              <a:buSzPts val="900"/>
              <a:buFont typeface="Arial"/>
              <a:buNone/>
              <a:defRPr/>
            </a:lvl6pPr>
            <a:lvl7pPr marL="0" lvl="6" indent="0" algn="l">
              <a:lnSpc>
                <a:spcPct val="100000"/>
              </a:lnSpc>
              <a:spcBef>
                <a:spcPts val="0"/>
              </a:spcBef>
              <a:buClr>
                <a:schemeClr val="dk2"/>
              </a:buClr>
              <a:buSzPts val="900"/>
              <a:buFont typeface="Arial"/>
              <a:buNone/>
              <a:defRPr/>
            </a:lvl7pPr>
            <a:lvl8pPr marL="0" lvl="7" indent="0" algn="l">
              <a:lnSpc>
                <a:spcPct val="100000"/>
              </a:lnSpc>
              <a:spcBef>
                <a:spcPts val="0"/>
              </a:spcBef>
              <a:buClr>
                <a:schemeClr val="dk2"/>
              </a:buClr>
              <a:buSzPts val="900"/>
              <a:buFont typeface="Arial"/>
              <a:buNone/>
              <a:defRPr/>
            </a:lvl8pPr>
            <a:lvl9pPr marL="0" lvl="8" indent="0" algn="l">
              <a:lnSpc>
                <a:spcPct val="100000"/>
              </a:lnSpc>
              <a:spcBef>
                <a:spcPts val="0"/>
              </a:spcBef>
              <a:buClr>
                <a:schemeClr val="dk2"/>
              </a:buClr>
              <a:buSzPts val="900"/>
              <a:buFont typeface="Arial"/>
              <a:buNone/>
              <a:defRPr/>
            </a:lvl9pPr>
          </a:lstStyle>
          <a:p>
            <a:pPr marL="0" lvl="0" indent="0" algn="l" rtl="0">
              <a:spcBef>
                <a:spcPts val="0"/>
              </a:spcBef>
              <a:spcAft>
                <a:spcPts val="0"/>
              </a:spcAft>
              <a:buNone/>
            </a:pPr>
            <a:fld id="{00000000-1234-1234-1234-123412341234}" type="slidenum">
              <a:rPr lang="de"/>
              <a:t>‹Nr.›</a:t>
            </a:fld>
            <a:r>
              <a:rPr lang="de"/>
              <a:t> </a:t>
            </a:r>
            <a:endParaRPr/>
          </a:p>
        </p:txBody>
      </p:sp>
      <p:sp>
        <p:nvSpPr>
          <p:cNvPr id="157" name="Google Shape;157;p27"/>
          <p:cNvSpPr>
            <a:spLocks noGrp="1"/>
          </p:cNvSpPr>
          <p:nvPr>
            <p:ph type="pic" idx="2"/>
          </p:nvPr>
        </p:nvSpPr>
        <p:spPr>
          <a:xfrm>
            <a:off x="468000" y="954000"/>
            <a:ext cx="2160000" cy="1440000"/>
          </a:xfrm>
          <a:prstGeom prst="rect">
            <a:avLst/>
          </a:prstGeom>
          <a:noFill/>
          <a:ln>
            <a:noFill/>
          </a:ln>
        </p:spPr>
      </p:sp>
      <p:sp>
        <p:nvSpPr>
          <p:cNvPr id="158" name="Google Shape;158;p27"/>
          <p:cNvSpPr>
            <a:spLocks noGrp="1"/>
          </p:cNvSpPr>
          <p:nvPr>
            <p:ph type="pic" idx="3"/>
          </p:nvPr>
        </p:nvSpPr>
        <p:spPr>
          <a:xfrm>
            <a:off x="468000" y="2628000"/>
            <a:ext cx="2160000" cy="1440000"/>
          </a:xfrm>
          <a:prstGeom prst="rect">
            <a:avLst/>
          </a:prstGeom>
          <a:noFill/>
          <a:ln>
            <a:noFill/>
          </a:ln>
        </p:spPr>
      </p:sp>
    </p:spTree>
  </p:cSld>
  <p:clrMapOvr>
    <a:masterClrMapping/>
  </p:clrMapOvr>
  <p:extLst>
    <p:ext uri="{DCECCB84-F9BA-43D5-87BE-67443E8EF086}">
      <p15:sldGuideLst xmlns:p15="http://schemas.microsoft.com/office/powerpoint/2012/main">
        <p15:guide id="1" pos="1658">
          <p15:clr>
            <a:srgbClr val="FBAE40"/>
          </p15:clr>
        </p15:guide>
        <p15:guide id="2" pos="5444">
          <p15:clr>
            <a:srgbClr val="FBAE40"/>
          </p15:clr>
        </p15:guide>
        <p15:guide id="3" orient="horz" pos="596">
          <p15:clr>
            <a:srgbClr val="FBAE40"/>
          </p15:clr>
        </p15:guide>
        <p15:guide id="4" orient="horz" pos="1653">
          <p15:clr>
            <a:srgbClr val="FBAE40"/>
          </p15:clr>
        </p15:guide>
        <p15:guide id="5" orient="horz" pos="2564">
          <p15:clr>
            <a:srgbClr val="FBAE40"/>
          </p15:clr>
        </p15:guide>
        <p15:guide id="6" orient="horz" pos="1513">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Nur Headline" type="titleOnly">
  <p:cSld name="TITLE_ONLY">
    <p:spTree>
      <p:nvGrpSpPr>
        <p:cNvPr id="1" name="Shape 159"/>
        <p:cNvGrpSpPr/>
        <p:nvPr/>
      </p:nvGrpSpPr>
      <p:grpSpPr>
        <a:xfrm>
          <a:off x="0" y="0"/>
          <a:ext cx="0" cy="0"/>
          <a:chOff x="0" y="0"/>
          <a:chExt cx="0" cy="0"/>
        </a:xfrm>
      </p:grpSpPr>
      <p:sp>
        <p:nvSpPr>
          <p:cNvPr id="160" name="Google Shape;160;p28"/>
          <p:cNvSpPr txBox="1">
            <a:spLocks noGrp="1"/>
          </p:cNvSpPr>
          <p:nvPr>
            <p:ph type="title"/>
          </p:nvPr>
        </p:nvSpPr>
        <p:spPr>
          <a:xfrm>
            <a:off x="468000" y="396000"/>
            <a:ext cx="7560000" cy="46800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Clr>
                <a:schemeClr val="dk2"/>
              </a:buClr>
              <a:buSzPts val="27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1" name="Google Shape;161;p28"/>
          <p:cNvSpPr txBox="1">
            <a:spLocks noGrp="1"/>
          </p:cNvSpPr>
          <p:nvPr>
            <p:ph type="ftr" idx="11"/>
          </p:nvPr>
        </p:nvSpPr>
        <p:spPr>
          <a:xfrm>
            <a:off x="720000" y="4752000"/>
            <a:ext cx="6300000" cy="108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2" name="Google Shape;162;p28"/>
          <p:cNvSpPr txBox="1">
            <a:spLocks noGrp="1"/>
          </p:cNvSpPr>
          <p:nvPr>
            <p:ph type="sldNum" idx="12"/>
          </p:nvPr>
        </p:nvSpPr>
        <p:spPr>
          <a:xfrm>
            <a:off x="324000" y="4752000"/>
            <a:ext cx="252000" cy="108000"/>
          </a:xfrm>
          <a:prstGeom prst="rect">
            <a:avLst/>
          </a:prstGeom>
          <a:noFill/>
          <a:ln>
            <a:noFill/>
          </a:ln>
        </p:spPr>
        <p:txBody>
          <a:bodyPr spcFirstLastPara="1" wrap="square" lIns="0" tIns="0" rIns="0" bIns="0" anchor="ctr" anchorCtr="0">
            <a:noAutofit/>
          </a:bodyPr>
          <a:lstStyle>
            <a:lvl1pPr marL="0" lvl="0" indent="0" algn="l">
              <a:lnSpc>
                <a:spcPct val="100000"/>
              </a:lnSpc>
              <a:spcBef>
                <a:spcPts val="0"/>
              </a:spcBef>
              <a:buClr>
                <a:schemeClr val="dk2"/>
              </a:buClr>
              <a:buSzPts val="900"/>
              <a:buFont typeface="Arial"/>
              <a:buNone/>
              <a:defRPr/>
            </a:lvl1pPr>
            <a:lvl2pPr marL="0" lvl="1" indent="0" algn="l">
              <a:lnSpc>
                <a:spcPct val="100000"/>
              </a:lnSpc>
              <a:spcBef>
                <a:spcPts val="0"/>
              </a:spcBef>
              <a:buClr>
                <a:schemeClr val="dk2"/>
              </a:buClr>
              <a:buSzPts val="900"/>
              <a:buFont typeface="Arial"/>
              <a:buNone/>
              <a:defRPr/>
            </a:lvl2pPr>
            <a:lvl3pPr marL="0" lvl="2" indent="0" algn="l">
              <a:lnSpc>
                <a:spcPct val="100000"/>
              </a:lnSpc>
              <a:spcBef>
                <a:spcPts val="0"/>
              </a:spcBef>
              <a:buClr>
                <a:schemeClr val="dk2"/>
              </a:buClr>
              <a:buSzPts val="900"/>
              <a:buFont typeface="Arial"/>
              <a:buNone/>
              <a:defRPr/>
            </a:lvl3pPr>
            <a:lvl4pPr marL="0" lvl="3" indent="0" algn="l">
              <a:lnSpc>
                <a:spcPct val="100000"/>
              </a:lnSpc>
              <a:spcBef>
                <a:spcPts val="0"/>
              </a:spcBef>
              <a:buClr>
                <a:schemeClr val="dk2"/>
              </a:buClr>
              <a:buSzPts val="900"/>
              <a:buFont typeface="Arial"/>
              <a:buNone/>
              <a:defRPr/>
            </a:lvl4pPr>
            <a:lvl5pPr marL="0" lvl="4" indent="0" algn="l">
              <a:lnSpc>
                <a:spcPct val="100000"/>
              </a:lnSpc>
              <a:spcBef>
                <a:spcPts val="0"/>
              </a:spcBef>
              <a:buClr>
                <a:schemeClr val="dk2"/>
              </a:buClr>
              <a:buSzPts val="900"/>
              <a:buFont typeface="Arial"/>
              <a:buNone/>
              <a:defRPr/>
            </a:lvl5pPr>
            <a:lvl6pPr marL="0" lvl="5" indent="0" algn="l">
              <a:lnSpc>
                <a:spcPct val="100000"/>
              </a:lnSpc>
              <a:spcBef>
                <a:spcPts val="0"/>
              </a:spcBef>
              <a:buClr>
                <a:schemeClr val="dk2"/>
              </a:buClr>
              <a:buSzPts val="900"/>
              <a:buFont typeface="Arial"/>
              <a:buNone/>
              <a:defRPr/>
            </a:lvl6pPr>
            <a:lvl7pPr marL="0" lvl="6" indent="0" algn="l">
              <a:lnSpc>
                <a:spcPct val="100000"/>
              </a:lnSpc>
              <a:spcBef>
                <a:spcPts val="0"/>
              </a:spcBef>
              <a:buClr>
                <a:schemeClr val="dk2"/>
              </a:buClr>
              <a:buSzPts val="900"/>
              <a:buFont typeface="Arial"/>
              <a:buNone/>
              <a:defRPr/>
            </a:lvl7pPr>
            <a:lvl8pPr marL="0" lvl="7" indent="0" algn="l">
              <a:lnSpc>
                <a:spcPct val="100000"/>
              </a:lnSpc>
              <a:spcBef>
                <a:spcPts val="0"/>
              </a:spcBef>
              <a:buClr>
                <a:schemeClr val="dk2"/>
              </a:buClr>
              <a:buSzPts val="900"/>
              <a:buFont typeface="Arial"/>
              <a:buNone/>
              <a:defRPr/>
            </a:lvl8pPr>
            <a:lvl9pPr marL="0" lvl="8" indent="0" algn="l">
              <a:lnSpc>
                <a:spcPct val="100000"/>
              </a:lnSpc>
              <a:spcBef>
                <a:spcPts val="0"/>
              </a:spcBef>
              <a:buClr>
                <a:schemeClr val="dk2"/>
              </a:buClr>
              <a:buSzPts val="900"/>
              <a:buFont typeface="Arial"/>
              <a:buNone/>
              <a:defRPr/>
            </a:lvl9pPr>
          </a:lstStyle>
          <a:p>
            <a:pPr marL="0" lvl="0" indent="0" algn="l" rtl="0">
              <a:spcBef>
                <a:spcPts val="0"/>
              </a:spcBef>
              <a:spcAft>
                <a:spcPts val="0"/>
              </a:spcAft>
              <a:buNone/>
            </a:pPr>
            <a:fld id="{00000000-1234-1234-1234-123412341234}" type="slidenum">
              <a:rPr lang="de"/>
              <a:t>‹Nr.›</a:t>
            </a:fld>
            <a:r>
              <a:rPr lang="de"/>
              <a:t> </a:t>
            </a:r>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Leer" type="blank">
  <p:cSld name="BLANK">
    <p:spTree>
      <p:nvGrpSpPr>
        <p:cNvPr id="1" name="Shape 163"/>
        <p:cNvGrpSpPr/>
        <p:nvPr/>
      </p:nvGrpSpPr>
      <p:grpSpPr>
        <a:xfrm>
          <a:off x="0" y="0"/>
          <a:ext cx="0" cy="0"/>
          <a:chOff x="0" y="0"/>
          <a:chExt cx="0" cy="0"/>
        </a:xfrm>
      </p:grpSpPr>
      <p:sp>
        <p:nvSpPr>
          <p:cNvPr id="164" name="Google Shape;164;p29"/>
          <p:cNvSpPr txBox="1">
            <a:spLocks noGrp="1"/>
          </p:cNvSpPr>
          <p:nvPr>
            <p:ph type="ftr" idx="11"/>
          </p:nvPr>
        </p:nvSpPr>
        <p:spPr>
          <a:xfrm>
            <a:off x="720000" y="4752000"/>
            <a:ext cx="6300000" cy="108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5" name="Google Shape;165;p29"/>
          <p:cNvSpPr txBox="1">
            <a:spLocks noGrp="1"/>
          </p:cNvSpPr>
          <p:nvPr>
            <p:ph type="sldNum" idx="12"/>
          </p:nvPr>
        </p:nvSpPr>
        <p:spPr>
          <a:xfrm>
            <a:off x="324000" y="4752000"/>
            <a:ext cx="252000" cy="108000"/>
          </a:xfrm>
          <a:prstGeom prst="rect">
            <a:avLst/>
          </a:prstGeom>
          <a:noFill/>
          <a:ln>
            <a:noFill/>
          </a:ln>
        </p:spPr>
        <p:txBody>
          <a:bodyPr spcFirstLastPara="1" wrap="square" lIns="0" tIns="0" rIns="0" bIns="0" anchor="ctr" anchorCtr="0">
            <a:noAutofit/>
          </a:bodyPr>
          <a:lstStyle>
            <a:lvl1pPr marL="0" lvl="0" indent="0" algn="l">
              <a:lnSpc>
                <a:spcPct val="100000"/>
              </a:lnSpc>
              <a:spcBef>
                <a:spcPts val="0"/>
              </a:spcBef>
              <a:buClr>
                <a:schemeClr val="dk2"/>
              </a:buClr>
              <a:buSzPts val="900"/>
              <a:buFont typeface="Arial"/>
              <a:buNone/>
              <a:defRPr/>
            </a:lvl1pPr>
            <a:lvl2pPr marL="0" lvl="1" indent="0" algn="l">
              <a:lnSpc>
                <a:spcPct val="100000"/>
              </a:lnSpc>
              <a:spcBef>
                <a:spcPts val="0"/>
              </a:spcBef>
              <a:buClr>
                <a:schemeClr val="dk2"/>
              </a:buClr>
              <a:buSzPts val="900"/>
              <a:buFont typeface="Arial"/>
              <a:buNone/>
              <a:defRPr/>
            </a:lvl2pPr>
            <a:lvl3pPr marL="0" lvl="2" indent="0" algn="l">
              <a:lnSpc>
                <a:spcPct val="100000"/>
              </a:lnSpc>
              <a:spcBef>
                <a:spcPts val="0"/>
              </a:spcBef>
              <a:buClr>
                <a:schemeClr val="dk2"/>
              </a:buClr>
              <a:buSzPts val="900"/>
              <a:buFont typeface="Arial"/>
              <a:buNone/>
              <a:defRPr/>
            </a:lvl3pPr>
            <a:lvl4pPr marL="0" lvl="3" indent="0" algn="l">
              <a:lnSpc>
                <a:spcPct val="100000"/>
              </a:lnSpc>
              <a:spcBef>
                <a:spcPts val="0"/>
              </a:spcBef>
              <a:buClr>
                <a:schemeClr val="dk2"/>
              </a:buClr>
              <a:buSzPts val="900"/>
              <a:buFont typeface="Arial"/>
              <a:buNone/>
              <a:defRPr/>
            </a:lvl4pPr>
            <a:lvl5pPr marL="0" lvl="4" indent="0" algn="l">
              <a:lnSpc>
                <a:spcPct val="100000"/>
              </a:lnSpc>
              <a:spcBef>
                <a:spcPts val="0"/>
              </a:spcBef>
              <a:buClr>
                <a:schemeClr val="dk2"/>
              </a:buClr>
              <a:buSzPts val="900"/>
              <a:buFont typeface="Arial"/>
              <a:buNone/>
              <a:defRPr/>
            </a:lvl5pPr>
            <a:lvl6pPr marL="0" lvl="5" indent="0" algn="l">
              <a:lnSpc>
                <a:spcPct val="100000"/>
              </a:lnSpc>
              <a:spcBef>
                <a:spcPts val="0"/>
              </a:spcBef>
              <a:buClr>
                <a:schemeClr val="dk2"/>
              </a:buClr>
              <a:buSzPts val="900"/>
              <a:buFont typeface="Arial"/>
              <a:buNone/>
              <a:defRPr/>
            </a:lvl6pPr>
            <a:lvl7pPr marL="0" lvl="6" indent="0" algn="l">
              <a:lnSpc>
                <a:spcPct val="100000"/>
              </a:lnSpc>
              <a:spcBef>
                <a:spcPts val="0"/>
              </a:spcBef>
              <a:buClr>
                <a:schemeClr val="dk2"/>
              </a:buClr>
              <a:buSzPts val="900"/>
              <a:buFont typeface="Arial"/>
              <a:buNone/>
              <a:defRPr/>
            </a:lvl7pPr>
            <a:lvl8pPr marL="0" lvl="7" indent="0" algn="l">
              <a:lnSpc>
                <a:spcPct val="100000"/>
              </a:lnSpc>
              <a:spcBef>
                <a:spcPts val="0"/>
              </a:spcBef>
              <a:buClr>
                <a:schemeClr val="dk2"/>
              </a:buClr>
              <a:buSzPts val="900"/>
              <a:buFont typeface="Arial"/>
              <a:buNone/>
              <a:defRPr/>
            </a:lvl8pPr>
            <a:lvl9pPr marL="0" lvl="8" indent="0" algn="l">
              <a:lnSpc>
                <a:spcPct val="100000"/>
              </a:lnSpc>
              <a:spcBef>
                <a:spcPts val="0"/>
              </a:spcBef>
              <a:buClr>
                <a:schemeClr val="dk2"/>
              </a:buClr>
              <a:buSzPts val="900"/>
              <a:buFont typeface="Arial"/>
              <a:buNone/>
              <a:defRPr/>
            </a:lvl9pPr>
          </a:lstStyle>
          <a:p>
            <a:pPr marL="0" lvl="0" indent="0" algn="l" rtl="0">
              <a:spcBef>
                <a:spcPts val="0"/>
              </a:spcBef>
              <a:spcAft>
                <a:spcPts val="0"/>
              </a:spcAft>
              <a:buNone/>
            </a:pPr>
            <a:fld id="{00000000-1234-1234-1234-123412341234}" type="slidenum">
              <a:rPr lang="de"/>
              <a:t>‹Nr.›</a:t>
            </a:fld>
            <a:r>
              <a:rPr lang="de"/>
              <a:t> </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1.png"/><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3.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68000" y="396000"/>
            <a:ext cx="7560000" cy="4680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2"/>
              </a:buClr>
              <a:buSzPts val="2700"/>
              <a:buFont typeface="Arial"/>
              <a:buNone/>
              <a:defRPr sz="2700" b="0" i="0" u="none" strike="noStrike" cap="non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2" name="Google Shape;52;p13"/>
          <p:cNvSpPr txBox="1">
            <a:spLocks noGrp="1"/>
          </p:cNvSpPr>
          <p:nvPr>
            <p:ph type="body" idx="1"/>
          </p:nvPr>
        </p:nvSpPr>
        <p:spPr>
          <a:xfrm>
            <a:off x="468000" y="918000"/>
            <a:ext cx="7560000" cy="3366000"/>
          </a:xfrm>
          <a:prstGeom prst="rect">
            <a:avLst/>
          </a:prstGeom>
          <a:noFill/>
          <a:ln>
            <a:noFill/>
          </a:ln>
        </p:spPr>
        <p:txBody>
          <a:bodyPr spcFirstLastPara="1" wrap="square" lIns="0" tIns="0" rIns="0" bIns="0" anchor="t" anchorCtr="0">
            <a:noAutofit/>
          </a:bodyPr>
          <a:lstStyle>
            <a:lvl1pPr marL="457200" marR="0" lvl="0" indent="-228600" algn="l" rtl="0">
              <a:lnSpc>
                <a:spcPct val="120000"/>
              </a:lnSpc>
              <a:spcBef>
                <a:spcPts val="0"/>
              </a:spcBef>
              <a:spcAft>
                <a:spcPts val="0"/>
              </a:spcAft>
              <a:buClr>
                <a:schemeClr val="dk2"/>
              </a:buClr>
              <a:buSzPts val="1125"/>
              <a:buFont typeface="Arial"/>
              <a:buNone/>
              <a:defRPr sz="1500" b="1" i="0" u="none" strike="noStrike" cap="none">
                <a:solidFill>
                  <a:schemeClr val="dk2"/>
                </a:solidFill>
                <a:latin typeface="Arial"/>
                <a:ea typeface="Arial"/>
                <a:cs typeface="Arial"/>
                <a:sym typeface="Arial"/>
              </a:defRPr>
            </a:lvl1pPr>
            <a:lvl2pPr marL="914400" marR="0" lvl="1" indent="-228600" algn="l" rtl="0">
              <a:lnSpc>
                <a:spcPct val="120000"/>
              </a:lnSpc>
              <a:spcBef>
                <a:spcPts val="1200"/>
              </a:spcBef>
              <a:spcAft>
                <a:spcPts val="0"/>
              </a:spcAft>
              <a:buClr>
                <a:schemeClr val="dk2"/>
              </a:buClr>
              <a:buSzPts val="1125"/>
              <a:buFont typeface="Arial"/>
              <a:buNone/>
              <a:defRPr sz="1500" b="0" i="0" u="none" strike="noStrike" cap="none">
                <a:solidFill>
                  <a:schemeClr val="dk2"/>
                </a:solidFill>
                <a:latin typeface="Arial"/>
                <a:ea typeface="Arial"/>
                <a:cs typeface="Arial"/>
                <a:sym typeface="Arial"/>
              </a:defRPr>
            </a:lvl2pPr>
            <a:lvl3pPr marL="1371600" marR="0" lvl="2" indent="-323850" algn="l" rtl="0">
              <a:lnSpc>
                <a:spcPct val="120000"/>
              </a:lnSpc>
              <a:spcBef>
                <a:spcPts val="600"/>
              </a:spcBef>
              <a:spcAft>
                <a:spcPts val="0"/>
              </a:spcAft>
              <a:buClr>
                <a:schemeClr val="lt2"/>
              </a:buClr>
              <a:buSzPts val="1500"/>
              <a:buFont typeface="Noto Sans Symbols"/>
              <a:buChar char="▪"/>
              <a:defRPr sz="1500" b="0" i="0" u="none" strike="noStrike" cap="none">
                <a:solidFill>
                  <a:schemeClr val="dk2"/>
                </a:solidFill>
                <a:latin typeface="Arial"/>
                <a:ea typeface="Arial"/>
                <a:cs typeface="Arial"/>
                <a:sym typeface="Arial"/>
              </a:defRPr>
            </a:lvl3pPr>
            <a:lvl4pPr marL="1828800" marR="0" lvl="3" indent="-323850" algn="l" rtl="0">
              <a:lnSpc>
                <a:spcPct val="120000"/>
              </a:lnSpc>
              <a:spcBef>
                <a:spcPts val="600"/>
              </a:spcBef>
              <a:spcAft>
                <a:spcPts val="0"/>
              </a:spcAft>
              <a:buClr>
                <a:schemeClr val="dk2"/>
              </a:buClr>
              <a:buSzPts val="1500"/>
              <a:buFont typeface="Noto Sans Symbols"/>
              <a:buChar char="▪"/>
              <a:defRPr sz="1500" b="0" i="0" u="none" strike="noStrike" cap="none">
                <a:solidFill>
                  <a:schemeClr val="dk2"/>
                </a:solidFill>
                <a:latin typeface="Arial"/>
                <a:ea typeface="Arial"/>
                <a:cs typeface="Arial"/>
                <a:sym typeface="Arial"/>
              </a:defRPr>
            </a:lvl4pPr>
            <a:lvl5pPr marL="2286000" marR="0" lvl="4" indent="-323850" algn="l" rtl="0">
              <a:lnSpc>
                <a:spcPct val="120000"/>
              </a:lnSpc>
              <a:spcBef>
                <a:spcPts val="600"/>
              </a:spcBef>
              <a:spcAft>
                <a:spcPts val="0"/>
              </a:spcAft>
              <a:buClr>
                <a:schemeClr val="dk2"/>
              </a:buClr>
              <a:buSzPts val="1500"/>
              <a:buFont typeface="Noto Sans Symbols"/>
              <a:buChar char="▪"/>
              <a:defRPr sz="1500" b="0" i="0" u="none" strike="noStrike" cap="none">
                <a:solidFill>
                  <a:schemeClr val="dk2"/>
                </a:solidFill>
                <a:latin typeface="Arial"/>
                <a:ea typeface="Arial"/>
                <a:cs typeface="Arial"/>
                <a:sym typeface="Arial"/>
              </a:defRPr>
            </a:lvl5pPr>
            <a:lvl6pPr marL="2743200" marR="0" lvl="5" indent="-228600" algn="l" rtl="0">
              <a:lnSpc>
                <a:spcPct val="120000"/>
              </a:lnSpc>
              <a:spcBef>
                <a:spcPts val="600"/>
              </a:spcBef>
              <a:spcAft>
                <a:spcPts val="0"/>
              </a:spcAft>
              <a:buClr>
                <a:schemeClr val="dk2"/>
              </a:buClr>
              <a:buSzPts val="1125"/>
              <a:buFont typeface="Arial"/>
              <a:buNone/>
              <a:defRPr sz="1500" b="0" i="0" u="none" strike="noStrike" cap="none">
                <a:solidFill>
                  <a:schemeClr val="dk2"/>
                </a:solidFill>
                <a:latin typeface="Arial"/>
                <a:ea typeface="Arial"/>
                <a:cs typeface="Arial"/>
                <a:sym typeface="Arial"/>
              </a:defRPr>
            </a:lvl6pPr>
            <a:lvl7pPr marL="3200400" marR="0" lvl="6" indent="-228600" algn="l" rtl="0">
              <a:lnSpc>
                <a:spcPct val="120000"/>
              </a:lnSpc>
              <a:spcBef>
                <a:spcPts val="600"/>
              </a:spcBef>
              <a:spcAft>
                <a:spcPts val="0"/>
              </a:spcAft>
              <a:buClr>
                <a:schemeClr val="dk2"/>
              </a:buClr>
              <a:buSzPts val="1125"/>
              <a:buFont typeface="Arial"/>
              <a:buNone/>
              <a:defRPr sz="1500" b="0" i="0" u="none" strike="noStrike" cap="none">
                <a:solidFill>
                  <a:schemeClr val="dk2"/>
                </a:solidFill>
                <a:latin typeface="Arial"/>
                <a:ea typeface="Arial"/>
                <a:cs typeface="Arial"/>
                <a:sym typeface="Arial"/>
              </a:defRPr>
            </a:lvl7pPr>
            <a:lvl8pPr marL="3657600" marR="0" lvl="7" indent="-228600" algn="l" rtl="0">
              <a:lnSpc>
                <a:spcPct val="120000"/>
              </a:lnSpc>
              <a:spcBef>
                <a:spcPts val="600"/>
              </a:spcBef>
              <a:spcAft>
                <a:spcPts val="0"/>
              </a:spcAft>
              <a:buClr>
                <a:schemeClr val="dk2"/>
              </a:buClr>
              <a:buSzPts val="1125"/>
              <a:buFont typeface="Arial"/>
              <a:buNone/>
              <a:defRPr sz="1500" b="0" i="0" u="none" strike="noStrike" cap="none">
                <a:solidFill>
                  <a:schemeClr val="dk2"/>
                </a:solidFill>
                <a:latin typeface="Arial"/>
                <a:ea typeface="Arial"/>
                <a:cs typeface="Arial"/>
                <a:sym typeface="Arial"/>
              </a:defRPr>
            </a:lvl8pPr>
            <a:lvl9pPr marL="4114800" marR="0" lvl="8" indent="-228600" algn="l" rtl="0">
              <a:lnSpc>
                <a:spcPct val="120000"/>
              </a:lnSpc>
              <a:spcBef>
                <a:spcPts val="600"/>
              </a:spcBef>
              <a:spcAft>
                <a:spcPts val="600"/>
              </a:spcAft>
              <a:buClr>
                <a:schemeClr val="dk2"/>
              </a:buClr>
              <a:buSzPts val="1125"/>
              <a:buFont typeface="Arial"/>
              <a:buNone/>
              <a:defRPr sz="1500" b="0" i="0" u="none" strike="noStrike" cap="none">
                <a:solidFill>
                  <a:schemeClr val="dk2"/>
                </a:solidFill>
                <a:latin typeface="Arial"/>
                <a:ea typeface="Arial"/>
                <a:cs typeface="Arial"/>
                <a:sym typeface="Arial"/>
              </a:defRPr>
            </a:lvl9pPr>
          </a:lstStyle>
          <a:p>
            <a:endParaRPr/>
          </a:p>
        </p:txBody>
      </p:sp>
      <p:sp>
        <p:nvSpPr>
          <p:cNvPr id="53" name="Google Shape;53;p13"/>
          <p:cNvSpPr txBox="1">
            <a:spLocks noGrp="1"/>
          </p:cNvSpPr>
          <p:nvPr>
            <p:ph type="dt" idx="10"/>
          </p:nvPr>
        </p:nvSpPr>
        <p:spPr>
          <a:xfrm>
            <a:off x="360000" y="5524114"/>
            <a:ext cx="4284008" cy="179984"/>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dk2"/>
              </a:buClr>
              <a:buSzPts val="900"/>
              <a:buFont typeface="Arial"/>
              <a:buNone/>
              <a:defRPr sz="9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SzPts val="1400"/>
              <a:buNone/>
              <a:defRPr sz="12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2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2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2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2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2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2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54" name="Google Shape;54;p13"/>
          <p:cNvSpPr txBox="1">
            <a:spLocks noGrp="1"/>
          </p:cNvSpPr>
          <p:nvPr>
            <p:ph type="ftr" idx="11"/>
          </p:nvPr>
        </p:nvSpPr>
        <p:spPr>
          <a:xfrm>
            <a:off x="720000" y="4752000"/>
            <a:ext cx="6300000" cy="1080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dk2"/>
              </a:buClr>
              <a:buSzPts val="900"/>
              <a:buFont typeface="Arial"/>
              <a:buNone/>
              <a:defRPr sz="9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SzPts val="1400"/>
              <a:buNone/>
              <a:defRPr sz="12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2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2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2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2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2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2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55" name="Google Shape;55;p13"/>
          <p:cNvSpPr txBox="1">
            <a:spLocks noGrp="1"/>
          </p:cNvSpPr>
          <p:nvPr>
            <p:ph type="sldNum" idx="12"/>
          </p:nvPr>
        </p:nvSpPr>
        <p:spPr>
          <a:xfrm>
            <a:off x="324000" y="4752000"/>
            <a:ext cx="252000" cy="108000"/>
          </a:xfrm>
          <a:prstGeom prst="rect">
            <a:avLst/>
          </a:prstGeom>
          <a:noFill/>
          <a:ln>
            <a:noFill/>
          </a:ln>
        </p:spPr>
        <p:txBody>
          <a:bodyPr spcFirstLastPara="1" wrap="square" lIns="0" tIns="0" rIns="0" bIns="0" anchor="ctr" anchorCtr="0">
            <a:noAutofit/>
          </a:bodyPr>
          <a:lstStyle>
            <a:lvl1pPr marL="0" marR="0" lvl="0" indent="0" algn="l" rtl="0">
              <a:lnSpc>
                <a:spcPct val="100000"/>
              </a:lnSpc>
              <a:spcBef>
                <a:spcPts val="0"/>
              </a:spcBef>
              <a:buClr>
                <a:schemeClr val="dk2"/>
              </a:buClr>
              <a:buSzPts val="900"/>
              <a:buFont typeface="Arial"/>
              <a:buNone/>
              <a:defRPr sz="900" b="0" i="0" u="none" strike="noStrike" cap="none">
                <a:solidFill>
                  <a:schemeClr val="dk2"/>
                </a:solidFill>
                <a:latin typeface="Arial"/>
                <a:ea typeface="Arial"/>
                <a:cs typeface="Arial"/>
                <a:sym typeface="Arial"/>
              </a:defRPr>
            </a:lvl1pPr>
            <a:lvl2pPr marL="0" marR="0" lvl="1" indent="0" algn="l" rtl="0">
              <a:lnSpc>
                <a:spcPct val="100000"/>
              </a:lnSpc>
              <a:spcBef>
                <a:spcPts val="0"/>
              </a:spcBef>
              <a:buClr>
                <a:schemeClr val="dk2"/>
              </a:buClr>
              <a:buSzPts val="900"/>
              <a:buFont typeface="Arial"/>
              <a:buNone/>
              <a:defRPr sz="900" b="0" i="0" u="none" strike="noStrike" cap="none">
                <a:solidFill>
                  <a:schemeClr val="dk2"/>
                </a:solidFill>
                <a:latin typeface="Arial"/>
                <a:ea typeface="Arial"/>
                <a:cs typeface="Arial"/>
                <a:sym typeface="Arial"/>
              </a:defRPr>
            </a:lvl2pPr>
            <a:lvl3pPr marL="0" marR="0" lvl="2" indent="0" algn="l" rtl="0">
              <a:lnSpc>
                <a:spcPct val="100000"/>
              </a:lnSpc>
              <a:spcBef>
                <a:spcPts val="0"/>
              </a:spcBef>
              <a:buClr>
                <a:schemeClr val="dk2"/>
              </a:buClr>
              <a:buSzPts val="900"/>
              <a:buFont typeface="Arial"/>
              <a:buNone/>
              <a:defRPr sz="900" b="0" i="0" u="none" strike="noStrike" cap="none">
                <a:solidFill>
                  <a:schemeClr val="dk2"/>
                </a:solidFill>
                <a:latin typeface="Arial"/>
                <a:ea typeface="Arial"/>
                <a:cs typeface="Arial"/>
                <a:sym typeface="Arial"/>
              </a:defRPr>
            </a:lvl3pPr>
            <a:lvl4pPr marL="0" marR="0" lvl="3" indent="0" algn="l" rtl="0">
              <a:lnSpc>
                <a:spcPct val="100000"/>
              </a:lnSpc>
              <a:spcBef>
                <a:spcPts val="0"/>
              </a:spcBef>
              <a:buClr>
                <a:schemeClr val="dk2"/>
              </a:buClr>
              <a:buSzPts val="900"/>
              <a:buFont typeface="Arial"/>
              <a:buNone/>
              <a:defRPr sz="900" b="0" i="0" u="none" strike="noStrike" cap="none">
                <a:solidFill>
                  <a:schemeClr val="dk2"/>
                </a:solidFill>
                <a:latin typeface="Arial"/>
                <a:ea typeface="Arial"/>
                <a:cs typeface="Arial"/>
                <a:sym typeface="Arial"/>
              </a:defRPr>
            </a:lvl4pPr>
            <a:lvl5pPr marL="0" marR="0" lvl="4" indent="0" algn="l" rtl="0">
              <a:lnSpc>
                <a:spcPct val="100000"/>
              </a:lnSpc>
              <a:spcBef>
                <a:spcPts val="0"/>
              </a:spcBef>
              <a:buClr>
                <a:schemeClr val="dk2"/>
              </a:buClr>
              <a:buSzPts val="900"/>
              <a:buFont typeface="Arial"/>
              <a:buNone/>
              <a:defRPr sz="900" b="0" i="0" u="none" strike="noStrike" cap="none">
                <a:solidFill>
                  <a:schemeClr val="dk2"/>
                </a:solidFill>
                <a:latin typeface="Arial"/>
                <a:ea typeface="Arial"/>
                <a:cs typeface="Arial"/>
                <a:sym typeface="Arial"/>
              </a:defRPr>
            </a:lvl5pPr>
            <a:lvl6pPr marL="0" marR="0" lvl="5" indent="0" algn="l" rtl="0">
              <a:lnSpc>
                <a:spcPct val="100000"/>
              </a:lnSpc>
              <a:spcBef>
                <a:spcPts val="0"/>
              </a:spcBef>
              <a:buClr>
                <a:schemeClr val="dk2"/>
              </a:buClr>
              <a:buSzPts val="900"/>
              <a:buFont typeface="Arial"/>
              <a:buNone/>
              <a:defRPr sz="900" b="0" i="0" u="none" strike="noStrike" cap="none">
                <a:solidFill>
                  <a:schemeClr val="dk2"/>
                </a:solidFill>
                <a:latin typeface="Arial"/>
                <a:ea typeface="Arial"/>
                <a:cs typeface="Arial"/>
                <a:sym typeface="Arial"/>
              </a:defRPr>
            </a:lvl6pPr>
            <a:lvl7pPr marL="0" marR="0" lvl="6" indent="0" algn="l" rtl="0">
              <a:lnSpc>
                <a:spcPct val="100000"/>
              </a:lnSpc>
              <a:spcBef>
                <a:spcPts val="0"/>
              </a:spcBef>
              <a:buClr>
                <a:schemeClr val="dk2"/>
              </a:buClr>
              <a:buSzPts val="900"/>
              <a:buFont typeface="Arial"/>
              <a:buNone/>
              <a:defRPr sz="900" b="0" i="0" u="none" strike="noStrike" cap="none">
                <a:solidFill>
                  <a:schemeClr val="dk2"/>
                </a:solidFill>
                <a:latin typeface="Arial"/>
                <a:ea typeface="Arial"/>
                <a:cs typeface="Arial"/>
                <a:sym typeface="Arial"/>
              </a:defRPr>
            </a:lvl7pPr>
            <a:lvl8pPr marL="0" marR="0" lvl="7" indent="0" algn="l" rtl="0">
              <a:lnSpc>
                <a:spcPct val="100000"/>
              </a:lnSpc>
              <a:spcBef>
                <a:spcPts val="0"/>
              </a:spcBef>
              <a:buClr>
                <a:schemeClr val="dk2"/>
              </a:buClr>
              <a:buSzPts val="900"/>
              <a:buFont typeface="Arial"/>
              <a:buNone/>
              <a:defRPr sz="900" b="0" i="0" u="none" strike="noStrike" cap="none">
                <a:solidFill>
                  <a:schemeClr val="dk2"/>
                </a:solidFill>
                <a:latin typeface="Arial"/>
                <a:ea typeface="Arial"/>
                <a:cs typeface="Arial"/>
                <a:sym typeface="Arial"/>
              </a:defRPr>
            </a:lvl8pPr>
            <a:lvl9pPr marL="0" marR="0" lvl="8" indent="0" algn="l" rtl="0">
              <a:lnSpc>
                <a:spcPct val="100000"/>
              </a:lnSpc>
              <a:spcBef>
                <a:spcPts val="0"/>
              </a:spcBef>
              <a:buClr>
                <a:schemeClr val="dk2"/>
              </a:buClr>
              <a:buSzPts val="900"/>
              <a:buFont typeface="Arial"/>
              <a:buNone/>
              <a:defRPr sz="900" b="0" i="0" u="none" strike="noStrike" cap="none">
                <a:solidFill>
                  <a:schemeClr val="dk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de"/>
              <a:t>‹Nr.›</a:t>
            </a:fld>
            <a:r>
              <a:rPr lang="de"/>
              <a:t> </a:t>
            </a:r>
            <a:endParaRPr/>
          </a:p>
        </p:txBody>
      </p:sp>
      <p:grpSp>
        <p:nvGrpSpPr>
          <p:cNvPr id="56" name="Google Shape;56;p13"/>
          <p:cNvGrpSpPr/>
          <p:nvPr/>
        </p:nvGrpSpPr>
        <p:grpSpPr>
          <a:xfrm>
            <a:off x="-2088000" y="-468000"/>
            <a:ext cx="13284000" cy="6083999"/>
            <a:chOff x="-2088000" y="-468000"/>
            <a:chExt cx="13284000" cy="6083999"/>
          </a:xfrm>
        </p:grpSpPr>
        <p:grpSp>
          <p:nvGrpSpPr>
            <p:cNvPr id="57" name="Google Shape;57;p13"/>
            <p:cNvGrpSpPr/>
            <p:nvPr/>
          </p:nvGrpSpPr>
          <p:grpSpPr>
            <a:xfrm>
              <a:off x="-2088000" y="1368000"/>
              <a:ext cx="1980000" cy="2319874"/>
              <a:chOff x="-2088000" y="1368000"/>
              <a:chExt cx="1980000" cy="2319874"/>
            </a:xfrm>
          </p:grpSpPr>
          <p:sp>
            <p:nvSpPr>
              <p:cNvPr id="58" name="Google Shape;58;p13"/>
              <p:cNvSpPr txBox="1"/>
              <p:nvPr/>
            </p:nvSpPr>
            <p:spPr>
              <a:xfrm>
                <a:off x="-2016000" y="2787874"/>
                <a:ext cx="936000" cy="396000"/>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chemeClr val="dk1"/>
                  </a:buClr>
                  <a:buSzPts val="1200"/>
                  <a:buFont typeface="Arial"/>
                  <a:buNone/>
                </a:pPr>
                <a:r>
                  <a:rPr lang="de" sz="1200" b="1" i="0" u="none" strike="noStrike" cap="none">
                    <a:solidFill>
                      <a:schemeClr val="dk1"/>
                    </a:solidFill>
                    <a:latin typeface="Arial"/>
                    <a:ea typeface="Arial"/>
                    <a:cs typeface="Arial"/>
                    <a:sym typeface="Arial"/>
                  </a:rPr>
                  <a:t>Listenebene</a:t>
                </a:r>
                <a:endParaRPr/>
              </a:p>
              <a:p>
                <a:pPr marL="0" marR="0" lvl="0" indent="0" algn="r" rtl="0">
                  <a:lnSpc>
                    <a:spcPct val="100000"/>
                  </a:lnSpc>
                  <a:spcBef>
                    <a:spcPts val="0"/>
                  </a:spcBef>
                  <a:spcAft>
                    <a:spcPts val="0"/>
                  </a:spcAft>
                  <a:buClr>
                    <a:schemeClr val="dk1"/>
                  </a:buClr>
                  <a:buSzPts val="1200"/>
                  <a:buFont typeface="Arial"/>
                  <a:buNone/>
                </a:pPr>
                <a:r>
                  <a:rPr lang="de" sz="1200" b="1" i="0" u="none" strike="noStrike" cap="none">
                    <a:solidFill>
                      <a:schemeClr val="dk1"/>
                    </a:solidFill>
                    <a:latin typeface="Arial"/>
                    <a:ea typeface="Arial"/>
                    <a:cs typeface="Arial"/>
                    <a:sym typeface="Arial"/>
                  </a:rPr>
                  <a:t>erhöhen</a:t>
                </a:r>
                <a:endParaRPr/>
              </a:p>
            </p:txBody>
          </p:sp>
          <p:sp>
            <p:nvSpPr>
              <p:cNvPr id="59" name="Google Shape;59;p13"/>
              <p:cNvSpPr txBox="1"/>
              <p:nvPr/>
            </p:nvSpPr>
            <p:spPr>
              <a:xfrm>
                <a:off x="-2016000" y="3291874"/>
                <a:ext cx="936000" cy="396000"/>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chemeClr val="dk1"/>
                  </a:buClr>
                  <a:buSzPts val="1200"/>
                  <a:buFont typeface="Arial"/>
                  <a:buNone/>
                </a:pPr>
                <a:r>
                  <a:rPr lang="de" sz="1200" b="1" i="0" u="none" strike="noStrike" cap="none">
                    <a:solidFill>
                      <a:schemeClr val="dk1"/>
                    </a:solidFill>
                    <a:latin typeface="Arial"/>
                    <a:ea typeface="Arial"/>
                    <a:cs typeface="Arial"/>
                    <a:sym typeface="Arial"/>
                  </a:rPr>
                  <a:t>Listenebene</a:t>
                </a:r>
                <a:endParaRPr/>
              </a:p>
              <a:p>
                <a:pPr marL="0" marR="0" lvl="0" indent="0" algn="r" rtl="0">
                  <a:lnSpc>
                    <a:spcPct val="100000"/>
                  </a:lnSpc>
                  <a:spcBef>
                    <a:spcPts val="0"/>
                  </a:spcBef>
                  <a:spcAft>
                    <a:spcPts val="0"/>
                  </a:spcAft>
                  <a:buClr>
                    <a:schemeClr val="dk1"/>
                  </a:buClr>
                  <a:buSzPts val="1200"/>
                  <a:buFont typeface="Arial"/>
                  <a:buNone/>
                </a:pPr>
                <a:r>
                  <a:rPr lang="de" sz="1200" b="1" i="0" u="none" strike="noStrike" cap="none">
                    <a:solidFill>
                      <a:schemeClr val="dk1"/>
                    </a:solidFill>
                    <a:latin typeface="Arial"/>
                    <a:ea typeface="Arial"/>
                    <a:cs typeface="Arial"/>
                    <a:sym typeface="Arial"/>
                  </a:rPr>
                  <a:t>verringern</a:t>
                </a:r>
                <a:endParaRPr/>
              </a:p>
            </p:txBody>
          </p:sp>
          <p:sp>
            <p:nvSpPr>
              <p:cNvPr id="60" name="Google Shape;60;p13"/>
              <p:cNvSpPr txBox="1"/>
              <p:nvPr/>
            </p:nvSpPr>
            <p:spPr>
              <a:xfrm>
                <a:off x="-2088000" y="1368000"/>
                <a:ext cx="1980000" cy="8280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chemeClr val="dk1"/>
                  </a:buClr>
                  <a:buSzPts val="1200"/>
                  <a:buFont typeface="Arial"/>
                  <a:buNone/>
                </a:pPr>
                <a:r>
                  <a:rPr lang="de" sz="1200" b="0" i="0" u="none" strike="noStrike" cap="none">
                    <a:solidFill>
                      <a:schemeClr val="dk1"/>
                    </a:solidFill>
                    <a:latin typeface="Arial"/>
                    <a:ea typeface="Arial"/>
                    <a:cs typeface="Arial"/>
                    <a:sym typeface="Arial"/>
                  </a:rPr>
                  <a:t>Listen erstellen</a:t>
                </a:r>
                <a:endParaRPr/>
              </a:p>
              <a:p>
                <a:pPr marL="0" marR="0" lvl="0" indent="0" algn="r" rtl="0">
                  <a:lnSpc>
                    <a:spcPct val="100000"/>
                  </a:lnSpc>
                  <a:spcBef>
                    <a:spcPts val="0"/>
                  </a:spcBef>
                  <a:spcAft>
                    <a:spcPts val="0"/>
                  </a:spcAft>
                  <a:buClr>
                    <a:schemeClr val="dk1"/>
                  </a:buClr>
                  <a:buSzPts val="1200"/>
                  <a:buFont typeface="Arial"/>
                  <a:buNone/>
                </a:pPr>
                <a:r>
                  <a:rPr lang="de" sz="1200" b="0" i="0" u="none" strike="noStrike" cap="none">
                    <a:solidFill>
                      <a:schemeClr val="dk1"/>
                    </a:solidFill>
                    <a:latin typeface="Arial"/>
                    <a:ea typeface="Arial"/>
                    <a:cs typeface="Arial"/>
                    <a:sym typeface="Arial"/>
                  </a:rPr>
                  <a:t>Wechseln Sie die Textebene</a:t>
                </a:r>
                <a:endParaRPr/>
              </a:p>
              <a:p>
                <a:pPr marL="0" marR="0" lvl="0" indent="0" algn="r" rtl="0">
                  <a:lnSpc>
                    <a:spcPct val="100000"/>
                  </a:lnSpc>
                  <a:spcBef>
                    <a:spcPts val="0"/>
                  </a:spcBef>
                  <a:spcAft>
                    <a:spcPts val="0"/>
                  </a:spcAft>
                  <a:buClr>
                    <a:schemeClr val="dk1"/>
                  </a:buClr>
                  <a:buSzPts val="1200"/>
                  <a:buFont typeface="Arial"/>
                  <a:buNone/>
                </a:pPr>
                <a:r>
                  <a:rPr lang="de" sz="1200" b="0" i="0" u="none" strike="noStrike" cap="none">
                    <a:solidFill>
                      <a:schemeClr val="dk1"/>
                    </a:solidFill>
                    <a:latin typeface="Arial"/>
                    <a:ea typeface="Arial"/>
                    <a:cs typeface="Arial"/>
                    <a:sym typeface="Arial"/>
                  </a:rPr>
                  <a:t>im Menü über: </a:t>
                </a:r>
                <a:br>
                  <a:rPr lang="de" sz="1200" b="0" i="0" u="none" strike="noStrike" cap="none">
                    <a:solidFill>
                      <a:schemeClr val="dk1"/>
                    </a:solidFill>
                    <a:latin typeface="Arial"/>
                    <a:ea typeface="Arial"/>
                    <a:cs typeface="Arial"/>
                    <a:sym typeface="Arial"/>
                  </a:rPr>
                </a:br>
                <a:r>
                  <a:rPr lang="de" sz="1200" b="1" i="0" u="none" strike="noStrike" cap="none">
                    <a:solidFill>
                      <a:schemeClr val="dk1"/>
                    </a:solidFill>
                    <a:latin typeface="Arial"/>
                    <a:ea typeface="Arial"/>
                    <a:cs typeface="Arial"/>
                    <a:sym typeface="Arial"/>
                  </a:rPr>
                  <a:t>Start &gt; Absatz &gt; Listenebene erhöhen/verringern</a:t>
                </a:r>
                <a:endParaRPr/>
              </a:p>
            </p:txBody>
          </p:sp>
          <p:pic>
            <p:nvPicPr>
              <p:cNvPr id="61" name="Google Shape;61;p13"/>
              <p:cNvPicPr preferRelativeResize="0"/>
              <p:nvPr/>
            </p:nvPicPr>
            <p:blipFill rotWithShape="1">
              <a:blip r:embed="rId17">
                <a:alphaModFix/>
              </a:blip>
              <a:srcRect/>
              <a:stretch/>
            </p:blipFill>
            <p:spPr>
              <a:xfrm>
                <a:off x="-963360" y="3291874"/>
                <a:ext cx="855360" cy="396000"/>
              </a:xfrm>
              <a:prstGeom prst="rect">
                <a:avLst/>
              </a:prstGeom>
              <a:noFill/>
              <a:ln>
                <a:noFill/>
              </a:ln>
            </p:spPr>
          </p:pic>
          <p:pic>
            <p:nvPicPr>
              <p:cNvPr id="62" name="Google Shape;62;p13"/>
              <p:cNvPicPr preferRelativeResize="0"/>
              <p:nvPr/>
            </p:nvPicPr>
            <p:blipFill rotWithShape="1">
              <a:blip r:embed="rId18">
                <a:alphaModFix/>
              </a:blip>
              <a:srcRect/>
              <a:stretch/>
            </p:blipFill>
            <p:spPr>
              <a:xfrm>
                <a:off x="-963360" y="2787874"/>
                <a:ext cx="855360" cy="396000"/>
              </a:xfrm>
              <a:prstGeom prst="rect">
                <a:avLst/>
              </a:prstGeom>
              <a:noFill/>
              <a:ln>
                <a:noFill/>
              </a:ln>
            </p:spPr>
          </p:pic>
        </p:grpSp>
        <p:sp>
          <p:nvSpPr>
            <p:cNvPr id="63" name="Google Shape;63;p13"/>
            <p:cNvSpPr txBox="1"/>
            <p:nvPr/>
          </p:nvSpPr>
          <p:spPr>
            <a:xfrm>
              <a:off x="9252000" y="648000"/>
              <a:ext cx="1944000" cy="6120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None/>
              </a:pPr>
              <a:r>
                <a:rPr lang="de" sz="1200" b="0" i="0" u="none" strike="noStrike" cap="none">
                  <a:solidFill>
                    <a:schemeClr val="dk1"/>
                  </a:solidFill>
                  <a:latin typeface="Arial"/>
                  <a:ea typeface="Arial"/>
                  <a:cs typeface="Arial"/>
                  <a:sym typeface="Arial"/>
                </a:rPr>
                <a:t>Folie in Ursprungsform </a:t>
              </a:r>
              <a:endParaRPr/>
            </a:p>
            <a:p>
              <a:pPr marL="0" marR="0" lvl="0" indent="0" algn="l" rtl="0">
                <a:lnSpc>
                  <a:spcPct val="100000"/>
                </a:lnSpc>
                <a:spcBef>
                  <a:spcPts val="0"/>
                </a:spcBef>
                <a:spcAft>
                  <a:spcPts val="0"/>
                </a:spcAft>
                <a:buNone/>
              </a:pPr>
              <a:r>
                <a:rPr lang="de" sz="1200" b="0" i="0" u="none" strike="noStrike" cap="none">
                  <a:solidFill>
                    <a:schemeClr val="dk1"/>
                  </a:solidFill>
                  <a:latin typeface="Arial"/>
                  <a:ea typeface="Arial"/>
                  <a:cs typeface="Arial"/>
                  <a:sym typeface="Arial"/>
                </a:rPr>
                <a:t>bringen über Menü:</a:t>
              </a:r>
              <a:endParaRPr/>
            </a:p>
            <a:p>
              <a:pPr marL="0" marR="0" lvl="0" indent="0" algn="l" rtl="0">
                <a:lnSpc>
                  <a:spcPct val="100000"/>
                </a:lnSpc>
                <a:spcBef>
                  <a:spcPts val="0"/>
                </a:spcBef>
                <a:spcAft>
                  <a:spcPts val="0"/>
                </a:spcAft>
                <a:buNone/>
              </a:pPr>
              <a:r>
                <a:rPr lang="de" sz="1200" b="1" i="0" u="none" strike="noStrike" cap="none">
                  <a:solidFill>
                    <a:schemeClr val="dk1"/>
                  </a:solidFill>
                  <a:latin typeface="Arial"/>
                  <a:ea typeface="Arial"/>
                  <a:cs typeface="Arial"/>
                  <a:sym typeface="Arial"/>
                </a:rPr>
                <a:t>Start &gt; Folien &gt; Zurücksetzen</a:t>
              </a:r>
              <a:endParaRPr/>
            </a:p>
          </p:txBody>
        </p:sp>
        <p:sp>
          <p:nvSpPr>
            <p:cNvPr id="64" name="Google Shape;64;p13"/>
            <p:cNvSpPr txBox="1"/>
            <p:nvPr/>
          </p:nvSpPr>
          <p:spPr>
            <a:xfrm>
              <a:off x="431801" y="-468000"/>
              <a:ext cx="8280400" cy="360000"/>
            </a:xfrm>
            <a:prstGeom prst="rect">
              <a:avLst/>
            </a:prstGeom>
            <a:noFill/>
            <a:ln>
              <a:noFill/>
            </a:ln>
          </p:spPr>
          <p:txBody>
            <a:bodyPr spcFirstLastPara="1" wrap="square" lIns="0" tIns="0" rIns="0" bIns="0" anchor="b" anchorCtr="0">
              <a:noAutofit/>
            </a:bodyPr>
            <a:lstStyle/>
            <a:p>
              <a:pPr marL="0" marR="0" lvl="0" indent="0" algn="ctr" rtl="0">
                <a:lnSpc>
                  <a:spcPct val="100000"/>
                </a:lnSpc>
                <a:spcBef>
                  <a:spcPts val="0"/>
                </a:spcBef>
                <a:spcAft>
                  <a:spcPts val="0"/>
                </a:spcAft>
                <a:buClr>
                  <a:schemeClr val="dk1"/>
                </a:buClr>
                <a:buSzPts val="1200"/>
                <a:buFont typeface="Arial"/>
                <a:buNone/>
              </a:pPr>
              <a:r>
                <a:rPr lang="de" sz="1200" b="0" i="0" u="none" strike="noStrike" cap="none">
                  <a:solidFill>
                    <a:schemeClr val="dk1"/>
                  </a:solidFill>
                  <a:latin typeface="Arial"/>
                  <a:ea typeface="Arial"/>
                  <a:cs typeface="Arial"/>
                  <a:sym typeface="Arial"/>
                </a:rPr>
                <a:t>Hilfslinien anzeigen über Menü: </a:t>
              </a:r>
              <a:r>
                <a:rPr lang="de" sz="1200" b="1" i="0" u="none" strike="noStrike" cap="none">
                  <a:solidFill>
                    <a:schemeClr val="dk1"/>
                  </a:solidFill>
                  <a:latin typeface="Arial"/>
                  <a:ea typeface="Arial"/>
                  <a:cs typeface="Arial"/>
                  <a:sym typeface="Arial"/>
                </a:rPr>
                <a:t>Ansicht &gt; Anzeigen &gt; Haken bei Führungslinien setzen</a:t>
              </a:r>
              <a:endParaRPr/>
            </a:p>
          </p:txBody>
        </p:sp>
        <p:sp>
          <p:nvSpPr>
            <p:cNvPr id="65" name="Google Shape;65;p13"/>
            <p:cNvSpPr txBox="1"/>
            <p:nvPr/>
          </p:nvSpPr>
          <p:spPr>
            <a:xfrm>
              <a:off x="431800" y="5255998"/>
              <a:ext cx="8280400" cy="360001"/>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chemeClr val="dk1"/>
                </a:buClr>
                <a:buSzPts val="1200"/>
                <a:buFont typeface="Arial"/>
                <a:buNone/>
              </a:pPr>
              <a:r>
                <a:rPr lang="de" sz="1200" b="0" i="0" u="none" strike="noStrike" cap="none">
                  <a:solidFill>
                    <a:schemeClr val="dk1"/>
                  </a:solidFill>
                  <a:latin typeface="Arial"/>
                  <a:ea typeface="Arial"/>
                  <a:cs typeface="Arial"/>
                  <a:sym typeface="Arial"/>
                </a:rPr>
                <a:t>Fußzeile anpassen: </a:t>
              </a:r>
              <a:r>
                <a:rPr lang="de" sz="1200" b="1" i="0" u="none" strike="noStrike" cap="none">
                  <a:solidFill>
                    <a:schemeClr val="dk1"/>
                  </a:solidFill>
                  <a:latin typeface="Arial"/>
                  <a:ea typeface="Arial"/>
                  <a:cs typeface="Arial"/>
                  <a:sym typeface="Arial"/>
                </a:rPr>
                <a:t>Einfügen &gt; Text &gt; Kopf- und Fußzeile</a:t>
              </a:r>
              <a:endParaRPr/>
            </a:p>
          </p:txBody>
        </p:sp>
        <p:sp>
          <p:nvSpPr>
            <p:cNvPr id="66" name="Google Shape;66;p13"/>
            <p:cNvSpPr txBox="1"/>
            <p:nvPr/>
          </p:nvSpPr>
          <p:spPr>
            <a:xfrm>
              <a:off x="9252000" y="2283786"/>
              <a:ext cx="1944000" cy="6120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None/>
              </a:pPr>
              <a:r>
                <a:rPr lang="de" sz="1200" b="0" i="0" u="none" strike="noStrike" cap="none">
                  <a:solidFill>
                    <a:schemeClr val="dk1"/>
                  </a:solidFill>
                  <a:latin typeface="Arial"/>
                  <a:ea typeface="Arial"/>
                  <a:cs typeface="Arial"/>
                  <a:sym typeface="Arial"/>
                </a:rPr>
                <a:t>Wechsel des Folienlayouts </a:t>
              </a:r>
              <a:br>
                <a:rPr lang="de" sz="1200" b="0" i="0" u="none" strike="noStrike" cap="none">
                  <a:solidFill>
                    <a:schemeClr val="dk1"/>
                  </a:solidFill>
                  <a:latin typeface="Arial"/>
                  <a:ea typeface="Arial"/>
                  <a:cs typeface="Arial"/>
                  <a:sym typeface="Arial"/>
                </a:rPr>
              </a:br>
              <a:r>
                <a:rPr lang="de" sz="1200" b="0" i="0" u="none" strike="noStrike" cap="none">
                  <a:solidFill>
                    <a:schemeClr val="dk1"/>
                  </a:solidFill>
                  <a:latin typeface="Arial"/>
                  <a:ea typeface="Arial"/>
                  <a:cs typeface="Arial"/>
                  <a:sym typeface="Arial"/>
                </a:rPr>
                <a:t>im Menü über:</a:t>
              </a:r>
              <a:endParaRPr/>
            </a:p>
            <a:p>
              <a:pPr marL="0" marR="0" lvl="0" indent="0" algn="l" rtl="0">
                <a:lnSpc>
                  <a:spcPct val="100000"/>
                </a:lnSpc>
                <a:spcBef>
                  <a:spcPts val="0"/>
                </a:spcBef>
                <a:spcAft>
                  <a:spcPts val="0"/>
                </a:spcAft>
                <a:buClr>
                  <a:schemeClr val="dk1"/>
                </a:buClr>
                <a:buSzPts val="1200"/>
                <a:buFont typeface="Arial"/>
                <a:buNone/>
              </a:pPr>
              <a:r>
                <a:rPr lang="de" sz="1200" b="1" i="0" u="none" strike="noStrike" cap="none">
                  <a:solidFill>
                    <a:schemeClr val="dk1"/>
                  </a:solidFill>
                  <a:latin typeface="Arial"/>
                  <a:ea typeface="Arial"/>
                  <a:cs typeface="Arial"/>
                  <a:sym typeface="Arial"/>
                </a:rPr>
                <a:t>Start &gt; Folien &gt; Layout</a:t>
              </a:r>
              <a:endParaRPr/>
            </a:p>
          </p:txBody>
        </p:sp>
      </p:grpSp>
      <p:cxnSp>
        <p:nvCxnSpPr>
          <p:cNvPr id="67" name="Google Shape;67;p13"/>
          <p:cNvCxnSpPr/>
          <p:nvPr/>
        </p:nvCxnSpPr>
        <p:spPr>
          <a:xfrm>
            <a:off x="0" y="4485600"/>
            <a:ext cx="9144000" cy="0"/>
          </a:xfrm>
          <a:prstGeom prst="straightConnector1">
            <a:avLst/>
          </a:prstGeom>
          <a:noFill/>
          <a:ln w="9525" cap="flat" cmpd="sng">
            <a:solidFill>
              <a:schemeClr val="lt2"/>
            </a:solidFill>
            <a:prstDash val="solid"/>
            <a:miter lim="800000"/>
            <a:headEnd type="none" w="sm" len="sm"/>
            <a:tailEnd type="none" w="sm" len="sm"/>
          </a:ln>
        </p:spPr>
      </p:cxnSp>
      <p:pic>
        <p:nvPicPr>
          <p:cNvPr id="68" name="Google Shape;68;p13"/>
          <p:cNvPicPr preferRelativeResize="0"/>
          <p:nvPr/>
        </p:nvPicPr>
        <p:blipFill rotWithShape="1">
          <a:blip r:embed="rId19">
            <a:alphaModFix/>
          </a:blip>
          <a:srcRect/>
          <a:stretch/>
        </p:blipFill>
        <p:spPr>
          <a:xfrm>
            <a:off x="7308000" y="4679640"/>
            <a:ext cx="1512000" cy="28872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9" r:id="rId1"/>
    <p:sldLayoutId id="2147483660"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92">
          <p15:clr>
            <a:srgbClr val="5ACBF0"/>
          </p15:clr>
        </p15:guide>
        <p15:guide id="2" pos="5059">
          <p15:clr>
            <a:srgbClr val="5ACBF0"/>
          </p15:clr>
        </p15:guide>
        <p15:guide id="3" orient="horz" pos="245">
          <p15:clr>
            <a:srgbClr val="5ACBF0"/>
          </p15:clr>
        </p15:guide>
        <p15:guide id="4" orient="horz" pos="2700">
          <p15:clr>
            <a:srgbClr val="5ACBF0"/>
          </p15:clr>
        </p15:guide>
        <p15:guide id="5" pos="5443">
          <p15:clr>
            <a:srgbClr val="5ACBF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1" name="Google Shape;171;p30"/>
          <p:cNvSpPr txBox="1">
            <a:spLocks noGrp="1"/>
          </p:cNvSpPr>
          <p:nvPr>
            <p:ph type="subTitle" idx="1"/>
          </p:nvPr>
        </p:nvSpPr>
        <p:spPr>
          <a:xfrm>
            <a:off x="468000" y="4230000"/>
            <a:ext cx="7560000" cy="324000"/>
          </a:xfrm>
          <a:prstGeom prst="rect">
            <a:avLst/>
          </a:prstGeom>
          <a:noFill/>
          <a:ln>
            <a:noFill/>
          </a:ln>
        </p:spPr>
        <p:txBody>
          <a:bodyPr spcFirstLastPara="1" wrap="square" lIns="0" tIns="0" rIns="0" bIns="0" anchor="t" anchorCtr="0">
            <a:noAutofit/>
          </a:bodyPr>
          <a:lstStyle/>
          <a:p>
            <a:pPr marL="0" lvl="0" indent="0" algn="l" rtl="0">
              <a:lnSpc>
                <a:spcPct val="160000"/>
              </a:lnSpc>
              <a:spcBef>
                <a:spcPts val="0"/>
              </a:spcBef>
              <a:spcAft>
                <a:spcPts val="0"/>
              </a:spcAft>
              <a:buClr>
                <a:schemeClr val="lt2"/>
              </a:buClr>
              <a:buSzPts val="1125"/>
              <a:buFont typeface="Arial"/>
              <a:buNone/>
            </a:pPr>
            <a:r>
              <a:rPr lang="de-DE" dirty="0" err="1"/>
              <a:t>Theoretical</a:t>
            </a:r>
            <a:r>
              <a:rPr lang="de-DE" dirty="0"/>
              <a:t> </a:t>
            </a:r>
            <a:r>
              <a:rPr lang="de-DE" dirty="0" err="1"/>
              <a:t>part</a:t>
            </a:r>
            <a:r>
              <a:rPr lang="de-DE" dirty="0"/>
              <a:t> &amp; </a:t>
            </a:r>
            <a:r>
              <a:rPr lang="de-DE" dirty="0" err="1"/>
              <a:t>Didactic</a:t>
            </a:r>
            <a:r>
              <a:rPr lang="de-DE" dirty="0"/>
              <a:t> </a:t>
            </a:r>
            <a:r>
              <a:rPr lang="de-DE" dirty="0" err="1"/>
              <a:t>choices</a:t>
            </a:r>
            <a:r>
              <a:rPr lang="de-DE" dirty="0"/>
              <a:t> </a:t>
            </a:r>
            <a:endParaRPr dirty="0"/>
          </a:p>
        </p:txBody>
      </p:sp>
      <p:sp>
        <p:nvSpPr>
          <p:cNvPr id="172" name="Google Shape;172;p30"/>
          <p:cNvSpPr txBox="1">
            <a:spLocks noGrp="1"/>
          </p:cNvSpPr>
          <p:nvPr>
            <p:ph type="title"/>
          </p:nvPr>
        </p:nvSpPr>
        <p:spPr>
          <a:xfrm>
            <a:off x="468000" y="3895200"/>
            <a:ext cx="3528000" cy="324000"/>
          </a:xfrm>
          <a:prstGeom prst="rect">
            <a:avLst/>
          </a:prstGeom>
          <a:noFill/>
          <a:ln>
            <a:noFill/>
          </a:ln>
        </p:spPr>
        <p:txBody>
          <a:bodyPr spcFirstLastPara="1" wrap="square" lIns="0" tIns="0" rIns="0" bIns="0" anchor="t" anchorCtr="0">
            <a:noAutofit/>
          </a:bodyPr>
          <a:lstStyle/>
          <a:p>
            <a:pPr marL="0" lvl="0" indent="0" algn="l" rtl="0">
              <a:lnSpc>
                <a:spcPct val="92592"/>
              </a:lnSpc>
              <a:spcBef>
                <a:spcPts val="0"/>
              </a:spcBef>
              <a:spcAft>
                <a:spcPts val="0"/>
              </a:spcAft>
              <a:buClr>
                <a:schemeClr val="dk2"/>
              </a:buClr>
              <a:buSzPts val="2700"/>
              <a:buNone/>
            </a:pPr>
            <a:r>
              <a:rPr lang="de" dirty="0"/>
              <a:t>Graphic Novels </a:t>
            </a:r>
            <a:endParaRPr dirty="0"/>
          </a:p>
        </p:txBody>
      </p:sp>
      <p:sp>
        <p:nvSpPr>
          <p:cNvPr id="173" name="Google Shape;173;p30"/>
          <p:cNvSpPr>
            <a:spLocks noGrp="1"/>
          </p:cNvSpPr>
          <p:nvPr>
            <p:ph type="pic" idx="3"/>
          </p:nvPr>
        </p:nvSpPr>
        <p:spPr>
          <a:xfrm>
            <a:off x="6327317" y="4241267"/>
            <a:ext cx="2924416" cy="656268"/>
          </a:xfrm>
          <a:prstGeom prst="rect">
            <a:avLst/>
          </a:prstGeom>
          <a:noFill/>
          <a:ln>
            <a:noFill/>
          </a:ln>
        </p:spPr>
        <p:txBody>
          <a:bodyPr/>
          <a:lstStyle/>
          <a:p>
            <a:r>
              <a:rPr lang="de-DE" sz="1100" dirty="0"/>
              <a:t>Grundlagen der Textdidaktik – Gruppe B</a:t>
            </a:r>
          </a:p>
          <a:p>
            <a:r>
              <a:rPr lang="de-DE" sz="1100" dirty="0"/>
              <a:t>LV-Nr.: 050811B – SS 2024</a:t>
            </a:r>
          </a:p>
          <a:p>
            <a:r>
              <a:rPr lang="en-GB" sz="1100" dirty="0"/>
              <a:t>Ali, Christian, Jenny, Laura </a:t>
            </a:r>
          </a:p>
        </p:txBody>
      </p:sp>
      <p:pic>
        <p:nvPicPr>
          <p:cNvPr id="1026" name="Picture 2" descr="Graphic Novel Buchsymbol. Umriss Grafik Roman Buch Vektor-Symbol für  Web-Design isoliert auf weißem Hintergrund Stock-Vektorgrafik - Alamy">
            <a:extLst>
              <a:ext uri="{FF2B5EF4-FFF2-40B4-BE49-F238E27FC236}">
                <a16:creationId xmlns:a16="http://schemas.microsoft.com/office/drawing/2014/main" id="{E3299852-F686-6B47-EB32-A1A8B2D933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363" y="395888"/>
            <a:ext cx="1819275" cy="25050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0EB5DA-0566-1598-7007-C804A8DD412B}"/>
              </a:ext>
            </a:extLst>
          </p:cNvPr>
          <p:cNvSpPr>
            <a:spLocks noGrp="1"/>
          </p:cNvSpPr>
          <p:nvPr>
            <p:ph type="title"/>
          </p:nvPr>
        </p:nvSpPr>
        <p:spPr/>
        <p:txBody>
          <a:bodyPr/>
          <a:lstStyle/>
          <a:p>
            <a:r>
              <a:rPr lang="de-DE" dirty="0"/>
              <a:t>Pros and </a:t>
            </a:r>
            <a:r>
              <a:rPr lang="de-DE" dirty="0" err="1"/>
              <a:t>Cons</a:t>
            </a:r>
            <a:r>
              <a:rPr lang="de-DE" dirty="0"/>
              <a:t> </a:t>
            </a:r>
            <a:r>
              <a:rPr lang="de-DE" dirty="0" err="1"/>
              <a:t>of</a:t>
            </a:r>
            <a:r>
              <a:rPr lang="de-DE" dirty="0"/>
              <a:t> Teaching </a:t>
            </a:r>
            <a:r>
              <a:rPr lang="de-DE" dirty="0" err="1"/>
              <a:t>it</a:t>
            </a:r>
            <a:r>
              <a:rPr lang="de-DE" dirty="0"/>
              <a:t> </a:t>
            </a:r>
            <a:br>
              <a:rPr lang="de-DE" dirty="0"/>
            </a:br>
            <a:br>
              <a:rPr lang="de-DE" dirty="0"/>
            </a:br>
            <a:endParaRPr lang="en-GB" dirty="0"/>
          </a:p>
        </p:txBody>
      </p:sp>
      <p:graphicFrame>
        <p:nvGraphicFramePr>
          <p:cNvPr id="4" name="Tabelle 3">
            <a:extLst>
              <a:ext uri="{FF2B5EF4-FFF2-40B4-BE49-F238E27FC236}">
                <a16:creationId xmlns:a16="http://schemas.microsoft.com/office/drawing/2014/main" id="{7AF0DEAA-D9FC-4DB4-1372-45B8C61539F9}"/>
              </a:ext>
            </a:extLst>
          </p:cNvPr>
          <p:cNvGraphicFramePr>
            <a:graphicFrameLocks noGrp="1"/>
          </p:cNvGraphicFramePr>
          <p:nvPr>
            <p:extLst>
              <p:ext uri="{D42A27DB-BD31-4B8C-83A1-F6EECF244321}">
                <p14:modId xmlns:p14="http://schemas.microsoft.com/office/powerpoint/2010/main" val="2953548749"/>
              </p:ext>
            </p:extLst>
          </p:nvPr>
        </p:nvGraphicFramePr>
        <p:xfrm>
          <a:off x="795867" y="1109133"/>
          <a:ext cx="7670800" cy="3005668"/>
        </p:xfrm>
        <a:graphic>
          <a:graphicData uri="http://schemas.openxmlformats.org/drawingml/2006/table">
            <a:tbl>
              <a:tblPr firstRow="1" firstCol="1" bandRow="1">
                <a:tableStyleId>{C5067B21-5E47-41CD-AE09-A9219CCAB83A}</a:tableStyleId>
              </a:tblPr>
              <a:tblGrid>
                <a:gridCol w="3835400">
                  <a:extLst>
                    <a:ext uri="{9D8B030D-6E8A-4147-A177-3AD203B41FA5}">
                      <a16:colId xmlns:a16="http://schemas.microsoft.com/office/drawing/2014/main" val="641469339"/>
                    </a:ext>
                  </a:extLst>
                </a:gridCol>
                <a:gridCol w="3835400">
                  <a:extLst>
                    <a:ext uri="{9D8B030D-6E8A-4147-A177-3AD203B41FA5}">
                      <a16:colId xmlns:a16="http://schemas.microsoft.com/office/drawing/2014/main" val="2614641606"/>
                    </a:ext>
                  </a:extLst>
                </a:gridCol>
              </a:tblGrid>
              <a:tr h="265894">
                <a:tc>
                  <a:txBody>
                    <a:bodyPr/>
                    <a:lstStyle/>
                    <a:p>
                      <a:pPr>
                        <a:lnSpc>
                          <a:spcPct val="115000"/>
                        </a:lnSpc>
                        <a:spcAft>
                          <a:spcPts val="800"/>
                        </a:spcAft>
                      </a:pPr>
                      <a:r>
                        <a:rPr lang="en-GB" sz="1400" kern="100">
                          <a:effectLst/>
                        </a:rPr>
                        <a:t>Pros </a:t>
                      </a:r>
                      <a:endParaRPr lang="en-GB"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en-GB" sz="1400" kern="100">
                          <a:effectLst/>
                        </a:rPr>
                        <a:t>Cons</a:t>
                      </a:r>
                      <a:endParaRPr lang="en-GB"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44159841"/>
                  </a:ext>
                </a:extLst>
              </a:tr>
              <a:tr h="830015">
                <a:tc>
                  <a:txBody>
                    <a:bodyPr/>
                    <a:lstStyle/>
                    <a:p>
                      <a:pPr>
                        <a:lnSpc>
                          <a:spcPct val="115000"/>
                        </a:lnSpc>
                        <a:spcAft>
                          <a:spcPts val="800"/>
                        </a:spcAft>
                      </a:pPr>
                      <a:r>
                        <a:rPr lang="en-GB" sz="1400" kern="100">
                          <a:effectLst/>
                        </a:rPr>
                        <a:t>They enhance creativity</a:t>
                      </a:r>
                      <a:endParaRPr lang="en-GB"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en-GB" sz="1400" kern="100" dirty="0">
                          <a:effectLst/>
                        </a:rPr>
                        <a:t>Complexity (analysis includes images, panels, dialogues, colours, lettering, atmosphere, characters)</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1930535"/>
                  </a:ext>
                </a:extLst>
              </a:tr>
              <a:tr h="547955">
                <a:tc>
                  <a:txBody>
                    <a:bodyPr/>
                    <a:lstStyle/>
                    <a:p>
                      <a:pPr>
                        <a:lnSpc>
                          <a:spcPct val="115000"/>
                        </a:lnSpc>
                        <a:spcAft>
                          <a:spcPts val="800"/>
                        </a:spcAft>
                      </a:pPr>
                      <a:r>
                        <a:rPr lang="en-GB" sz="1400" kern="100" dirty="0">
                          <a:effectLst/>
                        </a:rPr>
                        <a:t>They enhance critical thinking </a:t>
                      </a:r>
                      <a:r>
                        <a:rPr lang="en-GB" sz="1400" kern="100" dirty="0">
                          <a:effectLst/>
                          <a:sym typeface="Wingdings" panose="05000000000000000000" pitchFamily="2" charset="2"/>
                        </a:rPr>
                        <a:t></a:t>
                      </a:r>
                      <a:r>
                        <a:rPr lang="en-GB" sz="1400" kern="100" dirty="0">
                          <a:effectLst/>
                        </a:rPr>
                        <a:t> reflection of our culture (Novak 5)</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en-GB" sz="1400" kern="100">
                          <a:effectLst/>
                        </a:rPr>
                        <a:t>Creation of meaning might differ between students</a:t>
                      </a:r>
                      <a:endParaRPr lang="en-GB"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22262818"/>
                  </a:ext>
                </a:extLst>
              </a:tr>
              <a:tr h="547955">
                <a:tc>
                  <a:txBody>
                    <a:bodyPr/>
                    <a:lstStyle/>
                    <a:p>
                      <a:pPr>
                        <a:lnSpc>
                          <a:spcPct val="115000"/>
                        </a:lnSpc>
                        <a:spcAft>
                          <a:spcPts val="800"/>
                        </a:spcAft>
                      </a:pPr>
                      <a:r>
                        <a:rPr lang="en-GB" sz="1400" kern="100">
                          <a:effectLst/>
                        </a:rPr>
                        <a:t>They evoke interest in reading </a:t>
                      </a:r>
                      <a:r>
                        <a:rPr lang="en-GB" sz="1400" kern="100">
                          <a:effectLst/>
                          <a:sym typeface="Wingdings" panose="05000000000000000000" pitchFamily="2" charset="2"/>
                        </a:rPr>
                        <a:t></a:t>
                      </a:r>
                      <a:r>
                        <a:rPr lang="en-GB" sz="1400" kern="100">
                          <a:effectLst/>
                        </a:rPr>
                        <a:t> “gateway for lifelong reading” (Jaffe 11)</a:t>
                      </a:r>
                      <a:endParaRPr lang="en-GB"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en-GB" sz="1400" kern="100">
                          <a:effectLst/>
                        </a:rPr>
                        <a:t>Text selection is difficult </a:t>
                      </a:r>
                      <a:r>
                        <a:rPr lang="en-GB" sz="1400" kern="100">
                          <a:effectLst/>
                          <a:sym typeface="Wingdings" panose="05000000000000000000" pitchFamily="2" charset="2"/>
                        </a:rPr>
                        <a:t></a:t>
                      </a:r>
                      <a:r>
                        <a:rPr lang="en-GB" sz="1400" kern="100">
                          <a:effectLst/>
                        </a:rPr>
                        <a:t> great variety</a:t>
                      </a:r>
                      <a:endParaRPr lang="en-GB"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90605797"/>
                  </a:ext>
                </a:extLst>
              </a:tr>
              <a:tr h="547955">
                <a:tc>
                  <a:txBody>
                    <a:bodyPr/>
                    <a:lstStyle/>
                    <a:p>
                      <a:pPr>
                        <a:lnSpc>
                          <a:spcPct val="115000"/>
                        </a:lnSpc>
                        <a:spcAft>
                          <a:spcPts val="800"/>
                        </a:spcAft>
                      </a:pPr>
                      <a:r>
                        <a:rPr lang="en-GB" sz="1400" kern="100">
                          <a:effectLst/>
                        </a:rPr>
                        <a:t>Connection to everyday life through artistic elements </a:t>
                      </a:r>
                      <a:endParaRPr lang="en-GB"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en-GB" sz="1400" kern="100">
                          <a:effectLst/>
                        </a:rPr>
                        <a:t>Some graphic novels might be difficult to understand</a:t>
                      </a:r>
                      <a:endParaRPr lang="en-GB"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09374327"/>
                  </a:ext>
                </a:extLst>
              </a:tr>
              <a:tr h="265894">
                <a:tc>
                  <a:txBody>
                    <a:bodyPr/>
                    <a:lstStyle/>
                    <a:p>
                      <a:pPr>
                        <a:lnSpc>
                          <a:spcPct val="115000"/>
                        </a:lnSpc>
                        <a:spcAft>
                          <a:spcPts val="800"/>
                        </a:spcAft>
                      </a:pPr>
                      <a:r>
                        <a:rPr lang="en-GB" sz="1400" kern="100">
                          <a:effectLst/>
                        </a:rPr>
                        <a:t>Suitable for different levels of performance  </a:t>
                      </a:r>
                      <a:endParaRPr lang="en-GB"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en-GB" sz="1400" kern="100" dirty="0">
                          <a:effectLst/>
                        </a:rPr>
                        <a:t>They sometimes are difficult to understand</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6154231"/>
                  </a:ext>
                </a:extLst>
              </a:tr>
            </a:tbl>
          </a:graphicData>
        </a:graphic>
      </p:graphicFrame>
    </p:spTree>
    <p:extLst>
      <p:ext uri="{BB962C8B-B14F-4D97-AF65-F5344CB8AC3E}">
        <p14:creationId xmlns:p14="http://schemas.microsoft.com/office/powerpoint/2010/main" val="2321567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AF62E6-DECD-CBB8-6910-A1F92CE9F4D9}"/>
              </a:ext>
            </a:extLst>
          </p:cNvPr>
          <p:cNvSpPr>
            <a:spLocks noGrp="1"/>
          </p:cNvSpPr>
          <p:nvPr>
            <p:ph type="title"/>
          </p:nvPr>
        </p:nvSpPr>
        <p:spPr/>
        <p:txBody>
          <a:bodyPr/>
          <a:lstStyle/>
          <a:p>
            <a:r>
              <a:rPr lang="de-DE" sz="2000" dirty="0"/>
              <a:t>Pros and </a:t>
            </a:r>
            <a:r>
              <a:rPr lang="de-DE" sz="2000" dirty="0" err="1"/>
              <a:t>Cons</a:t>
            </a:r>
            <a:r>
              <a:rPr lang="de-DE" sz="2000" dirty="0"/>
              <a:t> </a:t>
            </a:r>
            <a:r>
              <a:rPr lang="de-DE" sz="2000" dirty="0" err="1"/>
              <a:t>of</a:t>
            </a:r>
            <a:r>
              <a:rPr lang="de-DE" sz="2000" dirty="0"/>
              <a:t> Teaching </a:t>
            </a:r>
            <a:r>
              <a:rPr lang="de-DE" sz="2000" dirty="0" err="1"/>
              <a:t>it</a:t>
            </a:r>
            <a:r>
              <a:rPr lang="de-DE" sz="2000" dirty="0"/>
              <a:t> </a:t>
            </a:r>
            <a:endParaRPr lang="en-GB" sz="2000" dirty="0"/>
          </a:p>
        </p:txBody>
      </p:sp>
      <p:graphicFrame>
        <p:nvGraphicFramePr>
          <p:cNvPr id="3" name="Tabelle 2">
            <a:extLst>
              <a:ext uri="{FF2B5EF4-FFF2-40B4-BE49-F238E27FC236}">
                <a16:creationId xmlns:a16="http://schemas.microsoft.com/office/drawing/2014/main" id="{A059264E-3F98-5402-1BA0-4E70826D3D0C}"/>
              </a:ext>
            </a:extLst>
          </p:cNvPr>
          <p:cNvGraphicFramePr>
            <a:graphicFrameLocks noGrp="1"/>
          </p:cNvGraphicFramePr>
          <p:nvPr>
            <p:extLst>
              <p:ext uri="{D42A27DB-BD31-4B8C-83A1-F6EECF244321}">
                <p14:modId xmlns:p14="http://schemas.microsoft.com/office/powerpoint/2010/main" val="3472060515"/>
              </p:ext>
            </p:extLst>
          </p:nvPr>
        </p:nvGraphicFramePr>
        <p:xfrm>
          <a:off x="1224306" y="864000"/>
          <a:ext cx="5674854" cy="3468076"/>
        </p:xfrm>
        <a:graphic>
          <a:graphicData uri="http://schemas.openxmlformats.org/drawingml/2006/table">
            <a:tbl>
              <a:tblPr firstRow="1" firstCol="1" bandRow="1">
                <a:tableStyleId>{C5067B21-5E47-41CD-AE09-A9219CCAB83A}</a:tableStyleId>
              </a:tblPr>
              <a:tblGrid>
                <a:gridCol w="2837427">
                  <a:extLst>
                    <a:ext uri="{9D8B030D-6E8A-4147-A177-3AD203B41FA5}">
                      <a16:colId xmlns:a16="http://schemas.microsoft.com/office/drawing/2014/main" val="3439348391"/>
                    </a:ext>
                  </a:extLst>
                </a:gridCol>
                <a:gridCol w="2837427">
                  <a:extLst>
                    <a:ext uri="{9D8B030D-6E8A-4147-A177-3AD203B41FA5}">
                      <a16:colId xmlns:a16="http://schemas.microsoft.com/office/drawing/2014/main" val="946056905"/>
                    </a:ext>
                  </a:extLst>
                </a:gridCol>
              </a:tblGrid>
              <a:tr h="579122">
                <a:tc>
                  <a:txBody>
                    <a:bodyPr/>
                    <a:lstStyle/>
                    <a:p>
                      <a:pPr>
                        <a:lnSpc>
                          <a:spcPct val="115000"/>
                        </a:lnSpc>
                        <a:spcAft>
                          <a:spcPts val="800"/>
                        </a:spcAft>
                      </a:pPr>
                      <a:r>
                        <a:rPr lang="en-GB" sz="1100" kern="100" dirty="0">
                          <a:effectLst/>
                        </a:rPr>
                        <a:t>Importance of visual stimulation and visual literacy </a:t>
                      </a:r>
                      <a:r>
                        <a:rPr lang="en-GB" sz="1100" kern="100" dirty="0">
                          <a:effectLst/>
                          <a:sym typeface="Wingdings" panose="05000000000000000000" pitchFamily="2" charset="2"/>
                        </a:rPr>
                        <a:t></a:t>
                      </a:r>
                      <a:r>
                        <a:rPr lang="en-GB" sz="1100" kern="100" dirty="0">
                          <a:effectLst/>
                        </a:rPr>
                        <a:t> increase of visual learning skills (Novak 6)</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632" marR="67632" marT="0" marB="0"/>
                </a:tc>
                <a:tc>
                  <a:txBody>
                    <a:bodyPr/>
                    <a:lstStyle/>
                    <a:p>
                      <a:pPr>
                        <a:lnSpc>
                          <a:spcPct val="115000"/>
                        </a:lnSpc>
                        <a:spcAft>
                          <a:spcPts val="800"/>
                        </a:spcAft>
                      </a:pPr>
                      <a:r>
                        <a:rPr lang="en-GB" sz="1100" u="none" strike="noStrike" kern="100">
                          <a:effectLst/>
                        </a:rPr>
                        <a:t> </a:t>
                      </a:r>
                      <a:endParaRPr lang="en-GB" sz="1200" kern="100">
                        <a:effectLst/>
                        <a:latin typeface="Aptos" panose="020B0004020202020204" pitchFamily="34" charset="0"/>
                        <a:ea typeface="Aptos" panose="020B0004020202020204" pitchFamily="34" charset="0"/>
                        <a:cs typeface="Times New Roman" panose="02020603050405020304" pitchFamily="18" charset="0"/>
                      </a:endParaRPr>
                    </a:p>
                  </a:txBody>
                  <a:tcPr marL="67632" marR="67632" marT="0" marB="0"/>
                </a:tc>
                <a:extLst>
                  <a:ext uri="{0D108BD9-81ED-4DB2-BD59-A6C34878D82A}">
                    <a16:rowId xmlns:a16="http://schemas.microsoft.com/office/drawing/2014/main" val="1796199500"/>
                  </a:ext>
                </a:extLst>
              </a:tr>
              <a:tr h="871000">
                <a:tc>
                  <a:txBody>
                    <a:bodyPr/>
                    <a:lstStyle/>
                    <a:p>
                      <a:pPr>
                        <a:lnSpc>
                          <a:spcPct val="115000"/>
                        </a:lnSpc>
                        <a:spcAft>
                          <a:spcPts val="800"/>
                        </a:spcAft>
                      </a:pPr>
                      <a:r>
                        <a:rPr lang="en-GB" sz="1100" kern="100" dirty="0">
                          <a:effectLst/>
                        </a:rPr>
                        <a:t>They improve students’ vocabulary (Jaffe 14) </a:t>
                      </a:r>
                      <a:r>
                        <a:rPr lang="en-GB" sz="1100" kern="100" dirty="0">
                          <a:effectLst/>
                          <a:sym typeface="Wingdings" panose="05000000000000000000" pitchFamily="2" charset="2"/>
                        </a:rPr>
                        <a:t></a:t>
                      </a:r>
                      <a:r>
                        <a:rPr lang="en-GB" sz="1100" kern="100" dirty="0">
                          <a:effectLst/>
                        </a:rPr>
                        <a:t> offer more rare vocab than traditional chapter books (Jaffe 14)</a:t>
                      </a:r>
                    </a:p>
                    <a:p>
                      <a:pPr>
                        <a:lnSpc>
                          <a:spcPct val="115000"/>
                        </a:lnSpc>
                        <a:spcAft>
                          <a:spcPts val="800"/>
                        </a:spcAft>
                      </a:pPr>
                      <a:r>
                        <a:rPr lang="en-GB" sz="1100" kern="100" dirty="0">
                          <a:effectLst/>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632" marR="67632" marT="0" marB="0"/>
                </a:tc>
                <a:tc>
                  <a:txBody>
                    <a:bodyPr/>
                    <a:lstStyle/>
                    <a:p>
                      <a:pPr>
                        <a:lnSpc>
                          <a:spcPct val="115000"/>
                        </a:lnSpc>
                        <a:spcAft>
                          <a:spcPts val="800"/>
                        </a:spcAft>
                      </a:pPr>
                      <a:r>
                        <a:rPr lang="en-GB" sz="1100" u="none" strike="noStrike" kern="100" dirty="0">
                          <a:effectLst/>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632" marR="67632" marT="0" marB="0"/>
                </a:tc>
                <a:extLst>
                  <a:ext uri="{0D108BD9-81ED-4DB2-BD59-A6C34878D82A}">
                    <a16:rowId xmlns:a16="http://schemas.microsoft.com/office/drawing/2014/main" val="1462023468"/>
                  </a:ext>
                </a:extLst>
              </a:tr>
              <a:tr h="871000">
                <a:tc>
                  <a:txBody>
                    <a:bodyPr/>
                    <a:lstStyle/>
                    <a:p>
                      <a:pPr>
                        <a:lnSpc>
                          <a:spcPct val="115000"/>
                        </a:lnSpc>
                        <a:spcAft>
                          <a:spcPts val="800"/>
                        </a:spcAft>
                      </a:pPr>
                      <a:r>
                        <a:rPr lang="en-GB" sz="1100" kern="100" dirty="0">
                          <a:effectLst/>
                        </a:rPr>
                        <a:t>They can improve the use and understanding of figurative language (Jaffe 15)</a:t>
                      </a:r>
                    </a:p>
                    <a:p>
                      <a:pPr>
                        <a:lnSpc>
                          <a:spcPct val="115000"/>
                        </a:lnSpc>
                        <a:spcAft>
                          <a:spcPts val="800"/>
                        </a:spcAft>
                      </a:pPr>
                      <a:r>
                        <a:rPr lang="en-GB" sz="1100" kern="100" dirty="0">
                          <a:effectLst/>
                        </a:rPr>
                        <a:t> </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632" marR="67632" marT="0" marB="0"/>
                </a:tc>
                <a:tc>
                  <a:txBody>
                    <a:bodyPr/>
                    <a:lstStyle/>
                    <a:p>
                      <a:pPr>
                        <a:lnSpc>
                          <a:spcPct val="115000"/>
                        </a:lnSpc>
                        <a:spcAft>
                          <a:spcPts val="800"/>
                        </a:spcAft>
                      </a:pPr>
                      <a:r>
                        <a:rPr lang="en-GB" sz="1100" u="none" strike="noStrike" kern="100">
                          <a:effectLst/>
                        </a:rPr>
                        <a:t> </a:t>
                      </a:r>
                      <a:endParaRPr lang="en-GB" sz="1200" kern="100">
                        <a:effectLst/>
                        <a:latin typeface="Aptos" panose="020B0004020202020204" pitchFamily="34" charset="0"/>
                        <a:ea typeface="Aptos" panose="020B0004020202020204" pitchFamily="34" charset="0"/>
                        <a:cs typeface="Times New Roman" panose="02020603050405020304" pitchFamily="18" charset="0"/>
                      </a:endParaRPr>
                    </a:p>
                  </a:txBody>
                  <a:tcPr marL="67632" marR="67632" marT="0" marB="0"/>
                </a:tc>
                <a:extLst>
                  <a:ext uri="{0D108BD9-81ED-4DB2-BD59-A6C34878D82A}">
                    <a16:rowId xmlns:a16="http://schemas.microsoft.com/office/drawing/2014/main" val="3006970599"/>
                  </a:ext>
                </a:extLst>
              </a:tr>
              <a:tr h="382318">
                <a:tc>
                  <a:txBody>
                    <a:bodyPr/>
                    <a:lstStyle/>
                    <a:p>
                      <a:pPr>
                        <a:lnSpc>
                          <a:spcPct val="115000"/>
                        </a:lnSpc>
                        <a:spcAft>
                          <a:spcPts val="800"/>
                        </a:spcAft>
                      </a:pPr>
                      <a:r>
                        <a:rPr lang="en-GB" sz="1100" kern="100">
                          <a:effectLst/>
                        </a:rPr>
                        <a:t>Interaction with space, image and time (Jaffe 14)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7632" marR="67632" marT="0" marB="0"/>
                </a:tc>
                <a:tc>
                  <a:txBody>
                    <a:bodyPr/>
                    <a:lstStyle/>
                    <a:p>
                      <a:pPr>
                        <a:lnSpc>
                          <a:spcPct val="115000"/>
                        </a:lnSpc>
                        <a:spcAft>
                          <a:spcPts val="800"/>
                        </a:spcAft>
                      </a:pPr>
                      <a:r>
                        <a:rPr lang="en-GB" sz="1100" u="none" strike="noStrike" kern="100">
                          <a:effectLst/>
                        </a:rPr>
                        <a:t> </a:t>
                      </a:r>
                      <a:endParaRPr lang="en-GB" sz="1200" kern="100">
                        <a:effectLst/>
                        <a:latin typeface="Aptos" panose="020B0004020202020204" pitchFamily="34" charset="0"/>
                        <a:ea typeface="Aptos" panose="020B0004020202020204" pitchFamily="34" charset="0"/>
                        <a:cs typeface="Times New Roman" panose="02020603050405020304" pitchFamily="18" charset="0"/>
                      </a:endParaRPr>
                    </a:p>
                  </a:txBody>
                  <a:tcPr marL="67632" marR="67632" marT="0" marB="0"/>
                </a:tc>
                <a:extLst>
                  <a:ext uri="{0D108BD9-81ED-4DB2-BD59-A6C34878D82A}">
                    <a16:rowId xmlns:a16="http://schemas.microsoft.com/office/drawing/2014/main" val="3452344444"/>
                  </a:ext>
                </a:extLst>
              </a:tr>
              <a:tr h="382318">
                <a:tc>
                  <a:txBody>
                    <a:bodyPr/>
                    <a:lstStyle/>
                    <a:p>
                      <a:pPr>
                        <a:lnSpc>
                          <a:spcPct val="115000"/>
                        </a:lnSpc>
                        <a:spcAft>
                          <a:spcPts val="800"/>
                        </a:spcAft>
                      </a:pPr>
                      <a:r>
                        <a:rPr lang="en-GB" sz="1100" kern="100">
                          <a:effectLst/>
                        </a:rPr>
                        <a:t>Meaning is created in various ways </a:t>
                      </a:r>
                      <a:r>
                        <a:rPr lang="en-GB" sz="1100" kern="100">
                          <a:effectLst/>
                          <a:sym typeface="Wingdings" panose="05000000000000000000" pitchFamily="2" charset="2"/>
                        </a:rPr>
                        <a:t></a:t>
                      </a:r>
                      <a:r>
                        <a:rPr lang="en-GB" sz="1100" kern="100">
                          <a:effectLst/>
                        </a:rPr>
                        <a:t> multiple literacies (Jaffe 13)</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a:txBody>
                  <a:tcPr marL="67632" marR="67632" marT="0" marB="0"/>
                </a:tc>
                <a:tc>
                  <a:txBody>
                    <a:bodyPr/>
                    <a:lstStyle/>
                    <a:p>
                      <a:pPr>
                        <a:lnSpc>
                          <a:spcPct val="115000"/>
                        </a:lnSpc>
                        <a:spcAft>
                          <a:spcPts val="800"/>
                        </a:spcAft>
                      </a:pPr>
                      <a:r>
                        <a:rPr lang="en-GB" sz="1100" u="none" strike="noStrike" kern="100">
                          <a:effectLst/>
                        </a:rPr>
                        <a:t> </a:t>
                      </a:r>
                      <a:endParaRPr lang="en-GB" sz="1200" kern="100">
                        <a:effectLst/>
                        <a:latin typeface="Aptos" panose="020B0004020202020204" pitchFamily="34" charset="0"/>
                        <a:ea typeface="Aptos" panose="020B0004020202020204" pitchFamily="34" charset="0"/>
                        <a:cs typeface="Times New Roman" panose="02020603050405020304" pitchFamily="18" charset="0"/>
                      </a:endParaRPr>
                    </a:p>
                  </a:txBody>
                  <a:tcPr marL="67632" marR="67632" marT="0" marB="0"/>
                </a:tc>
                <a:extLst>
                  <a:ext uri="{0D108BD9-81ED-4DB2-BD59-A6C34878D82A}">
                    <a16:rowId xmlns:a16="http://schemas.microsoft.com/office/drawing/2014/main" val="3931425037"/>
                  </a:ext>
                </a:extLst>
              </a:tr>
              <a:tr h="382318">
                <a:tc>
                  <a:txBody>
                    <a:bodyPr/>
                    <a:lstStyle/>
                    <a:p>
                      <a:pPr>
                        <a:lnSpc>
                          <a:spcPct val="115000"/>
                        </a:lnSpc>
                        <a:spcAft>
                          <a:spcPts val="800"/>
                        </a:spcAft>
                      </a:pPr>
                      <a:r>
                        <a:rPr lang="en-GB" sz="1100" kern="100" dirty="0">
                          <a:effectLst/>
                        </a:rPr>
                        <a:t>They have a high potential to motivate students</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632" marR="67632" marT="0" marB="0"/>
                </a:tc>
                <a:tc>
                  <a:txBody>
                    <a:bodyPr/>
                    <a:lstStyle/>
                    <a:p>
                      <a:pPr>
                        <a:lnSpc>
                          <a:spcPct val="115000"/>
                        </a:lnSpc>
                        <a:spcAft>
                          <a:spcPts val="800"/>
                        </a:spcAft>
                      </a:pPr>
                      <a:r>
                        <a:rPr lang="en-GB" sz="1100" u="none" strike="noStrike" kern="100" dirty="0">
                          <a:effectLst/>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7632" marR="67632" marT="0" marB="0"/>
                </a:tc>
                <a:extLst>
                  <a:ext uri="{0D108BD9-81ED-4DB2-BD59-A6C34878D82A}">
                    <a16:rowId xmlns:a16="http://schemas.microsoft.com/office/drawing/2014/main" val="2719176952"/>
                  </a:ext>
                </a:extLst>
              </a:tr>
            </a:tbl>
          </a:graphicData>
        </a:graphic>
      </p:graphicFrame>
      <p:sp>
        <p:nvSpPr>
          <p:cNvPr id="4" name="Rectangle 1">
            <a:extLst>
              <a:ext uri="{FF2B5EF4-FFF2-40B4-BE49-F238E27FC236}">
                <a16:creationId xmlns:a16="http://schemas.microsoft.com/office/drawing/2014/main" id="{4948CB9A-B3AD-8785-1B9D-272030112634}"/>
              </a:ext>
            </a:extLst>
          </p:cNvPr>
          <p:cNvSpPr>
            <a:spLocks noChangeArrowheads="1"/>
          </p:cNvSpPr>
          <p:nvPr/>
        </p:nvSpPr>
        <p:spPr bwMode="auto">
          <a:xfrm>
            <a:off x="1411288" y="893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564973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BA41ED-A3CB-3F0E-FEC0-944731EE341F}"/>
              </a:ext>
            </a:extLst>
          </p:cNvPr>
          <p:cNvSpPr>
            <a:spLocks noGrp="1"/>
          </p:cNvSpPr>
          <p:nvPr>
            <p:ph type="title"/>
          </p:nvPr>
        </p:nvSpPr>
        <p:spPr/>
        <p:txBody>
          <a:bodyPr/>
          <a:lstStyle/>
          <a:p>
            <a:r>
              <a:rPr lang="de-DE" sz="2400" dirty="0" err="1"/>
              <a:t>Typical</a:t>
            </a:r>
            <a:r>
              <a:rPr lang="de-DE" sz="2400" dirty="0"/>
              <a:t> </a:t>
            </a:r>
            <a:r>
              <a:rPr lang="de-DE" sz="2400" dirty="0" err="1"/>
              <a:t>Approaches</a:t>
            </a:r>
            <a:r>
              <a:rPr lang="de-DE" sz="2400" dirty="0"/>
              <a:t> </a:t>
            </a:r>
            <a:endParaRPr lang="en-GB" sz="2400" dirty="0"/>
          </a:p>
        </p:txBody>
      </p:sp>
      <p:sp>
        <p:nvSpPr>
          <p:cNvPr id="3" name="Textplatzhalter 2">
            <a:extLst>
              <a:ext uri="{FF2B5EF4-FFF2-40B4-BE49-F238E27FC236}">
                <a16:creationId xmlns:a16="http://schemas.microsoft.com/office/drawing/2014/main" id="{A33C0C00-ACC3-A8AE-67F0-A15E231D0F0F}"/>
              </a:ext>
            </a:extLst>
          </p:cNvPr>
          <p:cNvSpPr>
            <a:spLocks noGrp="1"/>
          </p:cNvSpPr>
          <p:nvPr>
            <p:ph type="body" idx="1"/>
          </p:nvPr>
        </p:nvSpPr>
        <p:spPr>
          <a:xfrm>
            <a:off x="468000" y="917999"/>
            <a:ext cx="7560000" cy="3510067"/>
          </a:xfrm>
        </p:spPr>
        <p:txBody>
          <a:bodyPr/>
          <a:lstStyle/>
          <a:p>
            <a:pPr marL="171450" lvl="0" indent="-171450">
              <a:lnSpc>
                <a:spcPct val="115000"/>
              </a:lnSpc>
              <a:buFont typeface="Arial" panose="020B0604020202020204" pitchFamily="34" charset="0"/>
              <a:buChar char="•"/>
            </a:pPr>
            <a:r>
              <a:rPr lang="en-GB" sz="1400" b="0" kern="100" dirty="0">
                <a:effectLst/>
                <a:latin typeface="Arial" panose="020B0604020202020204" pitchFamily="34" charset="0"/>
                <a:ea typeface="Aptos" panose="020B0004020202020204" pitchFamily="34" charset="0"/>
                <a:cs typeface="Times New Roman" panose="02020603050405020304" pitchFamily="18" charset="0"/>
              </a:rPr>
              <a:t>Depends on grade/ level of the students </a:t>
            </a:r>
            <a:endParaRPr lang="en-GB" sz="1400" b="0" kern="100" dirty="0">
              <a:effectLst/>
              <a:latin typeface="Aptos" panose="020B0004020202020204" pitchFamily="34" charset="0"/>
              <a:ea typeface="Aptos" panose="020B0004020202020204" pitchFamily="34" charset="0"/>
              <a:cs typeface="Times New Roman" panose="02020603050405020304" pitchFamily="18" charset="0"/>
            </a:endParaRPr>
          </a:p>
          <a:p>
            <a:pPr marL="171450" lvl="0" indent="-171450">
              <a:lnSpc>
                <a:spcPct val="115000"/>
              </a:lnSpc>
              <a:buFont typeface="Arial" panose="020B0604020202020204" pitchFamily="34" charset="0"/>
              <a:buChar char="•"/>
            </a:pPr>
            <a:r>
              <a:rPr lang="en-GB" sz="1400" b="0" kern="100" dirty="0">
                <a:effectLst/>
                <a:latin typeface="Arial" panose="020B0604020202020204" pitchFamily="34" charset="0"/>
                <a:ea typeface="Aptos" panose="020B0004020202020204" pitchFamily="34" charset="0"/>
                <a:cs typeface="Times New Roman" panose="02020603050405020304" pitchFamily="18" charset="0"/>
              </a:rPr>
              <a:t>Depends on the lesson goal </a:t>
            </a:r>
            <a:endParaRPr lang="en-GB" sz="1400" b="0" kern="100" dirty="0">
              <a:effectLst/>
              <a:latin typeface="Aptos" panose="020B0004020202020204" pitchFamily="34" charset="0"/>
              <a:ea typeface="Aptos" panose="020B0004020202020204" pitchFamily="34" charset="0"/>
              <a:cs typeface="Times New Roman" panose="02020603050405020304" pitchFamily="18" charset="0"/>
            </a:endParaRPr>
          </a:p>
          <a:p>
            <a:pPr marL="171450" lvl="0" indent="-171450">
              <a:lnSpc>
                <a:spcPct val="115000"/>
              </a:lnSpc>
              <a:buFont typeface="Arial" panose="020B0604020202020204" pitchFamily="34" charset="0"/>
              <a:buChar char="•"/>
            </a:pPr>
            <a:r>
              <a:rPr lang="en-GB" sz="1400" b="0" kern="100" dirty="0">
                <a:effectLst/>
                <a:latin typeface="Arial" panose="020B0604020202020204" pitchFamily="34" charset="0"/>
                <a:ea typeface="Aptos" panose="020B0004020202020204" pitchFamily="34" charset="0"/>
                <a:cs typeface="Times New Roman" panose="02020603050405020304" pitchFamily="18" charset="0"/>
              </a:rPr>
              <a:t>Discussing the genre itself and its relevance </a:t>
            </a:r>
            <a:endParaRPr lang="en-GB" sz="1400" b="0" kern="100" dirty="0">
              <a:effectLst/>
              <a:latin typeface="Aptos" panose="020B0004020202020204" pitchFamily="34" charset="0"/>
              <a:ea typeface="Aptos" panose="020B0004020202020204" pitchFamily="34" charset="0"/>
              <a:cs typeface="Times New Roman" panose="02020603050405020304" pitchFamily="18" charset="0"/>
            </a:endParaRPr>
          </a:p>
          <a:p>
            <a:pPr marL="171450" lvl="0" indent="-171450">
              <a:lnSpc>
                <a:spcPct val="115000"/>
              </a:lnSpc>
              <a:buFont typeface="Arial" panose="020B0604020202020204" pitchFamily="34" charset="0"/>
              <a:buChar char="•"/>
            </a:pPr>
            <a:r>
              <a:rPr lang="en-GB" sz="1400" b="1" kern="100" dirty="0">
                <a:effectLst/>
                <a:latin typeface="Arial" panose="020B0604020202020204" pitchFamily="34" charset="0"/>
                <a:ea typeface="Aptos" panose="020B0004020202020204" pitchFamily="34" charset="0"/>
                <a:cs typeface="Times New Roman" panose="02020603050405020304" pitchFamily="18" charset="0"/>
              </a:rPr>
              <a:t>Scene analysis (text competence/working with a text)</a:t>
            </a:r>
            <a:endParaRPr lang="en-GB" sz="1400" b="1" kern="100" dirty="0">
              <a:latin typeface="Aptos" panose="020B0004020202020204" pitchFamily="34" charset="0"/>
              <a:ea typeface="Aptos" panose="020B0004020202020204" pitchFamily="34" charset="0"/>
              <a:cs typeface="Times New Roman" panose="02020603050405020304" pitchFamily="18" charset="0"/>
            </a:endParaRPr>
          </a:p>
          <a:p>
            <a:pPr marL="628650" lvl="1" indent="-171450">
              <a:lnSpc>
                <a:spcPct val="115000"/>
              </a:lnSpc>
              <a:buFont typeface="Arial" panose="020B0604020202020204" pitchFamily="34" charset="0"/>
              <a:buChar char="•"/>
            </a:pPr>
            <a:r>
              <a:rPr lang="en-GB" sz="1400" kern="100" dirty="0">
                <a:effectLst/>
                <a:latin typeface="Arial" panose="020B0604020202020204" pitchFamily="34" charset="0"/>
                <a:ea typeface="Aptos" panose="020B0004020202020204" pitchFamily="34" charset="0"/>
                <a:cs typeface="Times New Roman" panose="02020603050405020304" pitchFamily="18" charset="0"/>
              </a:rPr>
              <a:t>Focus on plot </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lvl="2" indent="-228600">
              <a:lnSpc>
                <a:spcPct val="115000"/>
              </a:lnSpc>
              <a:buFont typeface="Wingdings" panose="05000000000000000000" pitchFamily="2" charset="2"/>
              <a:buChar char=""/>
            </a:pPr>
            <a:r>
              <a:rPr lang="en-GB" sz="1400" kern="100" dirty="0">
                <a:effectLst/>
                <a:latin typeface="Arial" panose="020B0604020202020204" pitchFamily="34" charset="0"/>
                <a:ea typeface="Aptos" panose="020B0004020202020204" pitchFamily="34" charset="0"/>
                <a:cs typeface="Times New Roman" panose="02020603050405020304" pitchFamily="18" charset="0"/>
              </a:rPr>
              <a:t>Focus on text </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lvl="2" indent="-228600">
              <a:lnSpc>
                <a:spcPct val="115000"/>
              </a:lnSpc>
              <a:buFont typeface="Wingdings" panose="05000000000000000000" pitchFamily="2" charset="2"/>
              <a:buChar char=""/>
            </a:pPr>
            <a:r>
              <a:rPr lang="en-GB" sz="1400" kern="100" dirty="0">
                <a:effectLst/>
                <a:latin typeface="Arial" panose="020B0604020202020204" pitchFamily="34" charset="0"/>
                <a:ea typeface="Aptos" panose="020B0004020202020204" pitchFamily="34" charset="0"/>
                <a:cs typeface="Times New Roman" panose="02020603050405020304" pitchFamily="18" charset="0"/>
              </a:rPr>
              <a:t>Focus on images </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buFont typeface="Arial" panose="020B0604020202020204" pitchFamily="34" charset="0"/>
              <a:buChar char="•"/>
            </a:pPr>
            <a:r>
              <a:rPr lang="en-GB" sz="1400" kern="100" dirty="0">
                <a:effectLst/>
                <a:latin typeface="Arial" panose="020B0604020202020204" pitchFamily="34" charset="0"/>
                <a:ea typeface="Aptos" panose="020B0004020202020204" pitchFamily="34" charset="0"/>
                <a:cs typeface="Times New Roman" panose="02020603050405020304" pitchFamily="18" charset="0"/>
              </a:rPr>
              <a:t>Focus on language </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lvl="2" indent="-228600">
              <a:lnSpc>
                <a:spcPct val="115000"/>
              </a:lnSpc>
              <a:buFont typeface="Wingdings" panose="05000000000000000000" pitchFamily="2" charset="2"/>
              <a:buChar char=""/>
            </a:pPr>
            <a:r>
              <a:rPr lang="en-GB" sz="1400" kern="100" dirty="0">
                <a:effectLst/>
                <a:latin typeface="Arial" panose="020B0604020202020204" pitchFamily="34" charset="0"/>
                <a:ea typeface="Aptos" panose="020B0004020202020204" pitchFamily="34" charset="0"/>
                <a:cs typeface="Times New Roman" panose="02020603050405020304" pitchFamily="18" charset="0"/>
              </a:rPr>
              <a:t>Artistic representation of speech </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lvl="2" indent="-228600">
              <a:lnSpc>
                <a:spcPct val="115000"/>
              </a:lnSpc>
              <a:buFont typeface="Wingdings" panose="05000000000000000000" pitchFamily="2" charset="2"/>
              <a:buChar char=""/>
            </a:pPr>
            <a:r>
              <a:rPr lang="en-GB" sz="1400" kern="100" dirty="0">
                <a:effectLst/>
                <a:latin typeface="Arial" panose="020B0604020202020204" pitchFamily="34" charset="0"/>
                <a:ea typeface="Aptos" panose="020B0004020202020204" pitchFamily="34" charset="0"/>
                <a:cs typeface="Times New Roman" panose="02020603050405020304" pitchFamily="18" charset="0"/>
              </a:rPr>
              <a:t>Text in speech bubbles (choice of words)</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lvl="2" indent="-228600">
              <a:lnSpc>
                <a:spcPct val="115000"/>
              </a:lnSpc>
              <a:spcAft>
                <a:spcPts val="800"/>
              </a:spcAft>
              <a:buFont typeface="Wingdings" panose="05000000000000000000" pitchFamily="2" charset="2"/>
              <a:buChar char=""/>
            </a:pPr>
            <a:r>
              <a:rPr lang="en-GB" sz="1400" kern="100" dirty="0">
                <a:effectLst/>
                <a:latin typeface="Arial" panose="020B0604020202020204" pitchFamily="34" charset="0"/>
                <a:ea typeface="Aptos" panose="020B0004020202020204" pitchFamily="34" charset="0"/>
                <a:cs typeface="Times New Roman" panose="02020603050405020304" pitchFamily="18" charset="0"/>
              </a:rPr>
              <a:t>Representation of figurative language, onomatopoeia </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887917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6EBEE8-5EC3-77DD-1A99-46C159CED0F7}"/>
              </a:ext>
            </a:extLst>
          </p:cNvPr>
          <p:cNvSpPr>
            <a:spLocks noGrp="1"/>
          </p:cNvSpPr>
          <p:nvPr>
            <p:ph type="title"/>
          </p:nvPr>
        </p:nvSpPr>
        <p:spPr/>
        <p:txBody>
          <a:bodyPr/>
          <a:lstStyle/>
          <a:p>
            <a:r>
              <a:rPr lang="de-DE" dirty="0" err="1"/>
              <a:t>Typical</a:t>
            </a:r>
            <a:r>
              <a:rPr lang="de-DE" dirty="0"/>
              <a:t> </a:t>
            </a:r>
            <a:r>
              <a:rPr lang="de-DE" dirty="0" err="1"/>
              <a:t>Approaches</a:t>
            </a:r>
            <a:r>
              <a:rPr lang="de-DE" dirty="0"/>
              <a:t> </a:t>
            </a:r>
            <a:endParaRPr lang="en-GB" dirty="0"/>
          </a:p>
        </p:txBody>
      </p:sp>
      <p:sp>
        <p:nvSpPr>
          <p:cNvPr id="3" name="Textplatzhalter 2">
            <a:extLst>
              <a:ext uri="{FF2B5EF4-FFF2-40B4-BE49-F238E27FC236}">
                <a16:creationId xmlns:a16="http://schemas.microsoft.com/office/drawing/2014/main" id="{F5898C78-AE61-227F-E3A1-601C284D2DC5}"/>
              </a:ext>
            </a:extLst>
          </p:cNvPr>
          <p:cNvSpPr>
            <a:spLocks noGrp="1"/>
          </p:cNvSpPr>
          <p:nvPr>
            <p:ph type="body" idx="1"/>
          </p:nvPr>
        </p:nvSpPr>
        <p:spPr>
          <a:xfrm>
            <a:off x="468000" y="918000"/>
            <a:ext cx="7560000" cy="3527000"/>
          </a:xfrm>
        </p:spPr>
        <p:txBody>
          <a:bodyPr/>
          <a:lstStyle/>
          <a:p>
            <a:pPr marL="628650" lvl="1" indent="-171450">
              <a:lnSpc>
                <a:spcPct val="115000"/>
              </a:lnSpc>
              <a:buFont typeface="Arial" panose="020B0604020202020204" pitchFamily="34" charset="0"/>
              <a:buChar char="•"/>
            </a:pPr>
            <a:r>
              <a:rPr lang="en-GB" sz="1400" kern="100" dirty="0">
                <a:effectLst/>
                <a:latin typeface="Arial" panose="020B0604020202020204" pitchFamily="34" charset="0"/>
                <a:ea typeface="Aptos" panose="020B0004020202020204" pitchFamily="34" charset="0"/>
                <a:cs typeface="Times New Roman" panose="02020603050405020304" pitchFamily="18" charset="0"/>
              </a:rPr>
              <a:t>Focus on characters </a:t>
            </a:r>
            <a:endParaRPr lang="en-GB" sz="1400" kern="100" dirty="0">
              <a:latin typeface="Aptos" panose="020B0004020202020204" pitchFamily="34" charset="0"/>
              <a:ea typeface="Aptos" panose="020B0004020202020204" pitchFamily="34" charset="0"/>
              <a:cs typeface="Times New Roman" panose="02020603050405020304" pitchFamily="18" charset="0"/>
            </a:endParaRPr>
          </a:p>
          <a:p>
            <a:pPr marL="1085850" lvl="2" indent="-171450">
              <a:lnSpc>
                <a:spcPct val="115000"/>
              </a:lnSpc>
              <a:buFont typeface="Arial" panose="020B0604020202020204" pitchFamily="34" charset="0"/>
              <a:buChar char="•"/>
            </a:pPr>
            <a:r>
              <a:rPr lang="en-GB" sz="1400" kern="100" dirty="0">
                <a:effectLst/>
                <a:latin typeface="Arial" panose="020B0604020202020204" pitchFamily="34" charset="0"/>
                <a:ea typeface="Aptos" panose="020B0004020202020204" pitchFamily="34" charset="0"/>
                <a:cs typeface="Times New Roman" panose="02020603050405020304" pitchFamily="18" charset="0"/>
              </a:rPr>
              <a:t>Analysis of actions and dialogue</a:t>
            </a:r>
            <a:endParaRPr lang="en-GB" sz="1400" kern="100" dirty="0">
              <a:latin typeface="Aptos" panose="020B0004020202020204" pitchFamily="34" charset="0"/>
              <a:ea typeface="Aptos" panose="020B0004020202020204" pitchFamily="34" charset="0"/>
              <a:cs typeface="Times New Roman" panose="02020603050405020304" pitchFamily="18" charset="0"/>
            </a:endParaRPr>
          </a:p>
          <a:p>
            <a:pPr marL="1085850" lvl="2" indent="-171450">
              <a:lnSpc>
                <a:spcPct val="115000"/>
              </a:lnSpc>
              <a:buFont typeface="Arial" panose="020B0604020202020204" pitchFamily="34" charset="0"/>
              <a:buChar char="•"/>
            </a:pPr>
            <a:r>
              <a:rPr lang="en-GB" sz="1400" kern="100" dirty="0">
                <a:effectLst/>
                <a:latin typeface="Arial" panose="020B0604020202020204" pitchFamily="34" charset="0"/>
                <a:ea typeface="Aptos" panose="020B0004020202020204" pitchFamily="34" charset="0"/>
                <a:cs typeface="Times New Roman" panose="02020603050405020304" pitchFamily="18" charset="0"/>
              </a:rPr>
              <a:t>Analysis of body language </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marL="628650" lvl="1" indent="-171450">
              <a:lnSpc>
                <a:spcPct val="115000"/>
              </a:lnSpc>
              <a:buFont typeface="Arial" panose="020B0604020202020204" pitchFamily="34" charset="0"/>
              <a:buChar char="•"/>
            </a:pPr>
            <a:r>
              <a:rPr lang="en-GB" sz="1400" kern="100" dirty="0">
                <a:effectLst/>
                <a:latin typeface="Arial" panose="020B0604020202020204" pitchFamily="34" charset="0"/>
                <a:ea typeface="Aptos" panose="020B0004020202020204" pitchFamily="34" charset="0"/>
                <a:cs typeface="Times New Roman" panose="02020603050405020304" pitchFamily="18" charset="0"/>
              </a:rPr>
              <a:t>Focus on layout and design </a:t>
            </a:r>
            <a:endParaRPr lang="en-GB" sz="1400" kern="100" dirty="0">
              <a:latin typeface="Aptos" panose="020B0004020202020204" pitchFamily="34" charset="0"/>
              <a:ea typeface="Aptos" panose="020B0004020202020204" pitchFamily="34" charset="0"/>
              <a:cs typeface="Times New Roman" panose="02020603050405020304" pitchFamily="18" charset="0"/>
            </a:endParaRPr>
          </a:p>
          <a:p>
            <a:pPr marL="1085850" lvl="2" indent="-171450">
              <a:lnSpc>
                <a:spcPct val="115000"/>
              </a:lnSpc>
              <a:buFont typeface="Arial" panose="020B0604020202020204" pitchFamily="34" charset="0"/>
              <a:buChar char="•"/>
            </a:pPr>
            <a:r>
              <a:rPr lang="en-GB" sz="1400" kern="100" dirty="0">
                <a:effectLst/>
                <a:latin typeface="Arial" panose="020B0604020202020204" pitchFamily="34" charset="0"/>
                <a:ea typeface="Aptos" panose="020B0004020202020204" pitchFamily="34" charset="0"/>
                <a:cs typeface="Times New Roman" panose="02020603050405020304" pitchFamily="18" charset="0"/>
              </a:rPr>
              <a:t>Layout of panels </a:t>
            </a:r>
            <a:endParaRPr lang="en-GB" sz="1400" kern="100" dirty="0">
              <a:latin typeface="Aptos" panose="020B0004020202020204" pitchFamily="34" charset="0"/>
              <a:ea typeface="Aptos" panose="020B0004020202020204" pitchFamily="34" charset="0"/>
              <a:cs typeface="Times New Roman" panose="02020603050405020304" pitchFamily="18" charset="0"/>
            </a:endParaRPr>
          </a:p>
          <a:p>
            <a:pPr marL="1085850" lvl="2" indent="-171450">
              <a:lnSpc>
                <a:spcPct val="115000"/>
              </a:lnSpc>
              <a:buFont typeface="Arial" panose="020B0604020202020204" pitchFamily="34" charset="0"/>
              <a:buChar char="•"/>
            </a:pPr>
            <a:r>
              <a:rPr lang="en-GB" sz="1400" kern="100" dirty="0">
                <a:effectLst/>
                <a:latin typeface="Arial" panose="020B0604020202020204" pitchFamily="34" charset="0"/>
                <a:ea typeface="Aptos" panose="020B0004020202020204" pitchFamily="34" charset="0"/>
                <a:cs typeface="Times New Roman" panose="02020603050405020304" pitchFamily="18" charset="0"/>
              </a:rPr>
              <a:t>Structure of the page</a:t>
            </a:r>
            <a:endParaRPr lang="en-GB" sz="1400" kern="100" dirty="0">
              <a:latin typeface="Aptos" panose="020B0004020202020204" pitchFamily="34" charset="0"/>
              <a:ea typeface="Aptos" panose="020B0004020202020204" pitchFamily="34" charset="0"/>
              <a:cs typeface="Times New Roman" panose="02020603050405020304" pitchFamily="18" charset="0"/>
            </a:endParaRPr>
          </a:p>
          <a:p>
            <a:pPr marL="1085850" lvl="2" indent="-171450">
              <a:lnSpc>
                <a:spcPct val="115000"/>
              </a:lnSpc>
              <a:buFont typeface="Arial" panose="020B0604020202020204" pitchFamily="34" charset="0"/>
              <a:buChar char="•"/>
            </a:pPr>
            <a:r>
              <a:rPr lang="en-GB" sz="1400" kern="100" dirty="0">
                <a:effectLst/>
                <a:latin typeface="Arial" panose="020B0604020202020204" pitchFamily="34" charset="0"/>
                <a:ea typeface="Aptos" panose="020B0004020202020204" pitchFamily="34" charset="0"/>
                <a:cs typeface="Times New Roman" panose="02020603050405020304" pitchFamily="18" charset="0"/>
              </a:rPr>
              <a:t>Text font size </a:t>
            </a:r>
            <a:endParaRPr lang="en-GB" sz="1400" kern="100" dirty="0">
              <a:latin typeface="Aptos" panose="020B0004020202020204" pitchFamily="34" charset="0"/>
              <a:ea typeface="Aptos" panose="020B0004020202020204" pitchFamily="34" charset="0"/>
              <a:cs typeface="Times New Roman" panose="02020603050405020304" pitchFamily="18" charset="0"/>
            </a:endParaRPr>
          </a:p>
          <a:p>
            <a:pPr marL="1085850" lvl="2" indent="-171450">
              <a:lnSpc>
                <a:spcPct val="115000"/>
              </a:lnSpc>
              <a:buFont typeface="Arial" panose="020B0604020202020204" pitchFamily="34" charset="0"/>
              <a:buChar char="•"/>
            </a:pPr>
            <a:r>
              <a:rPr lang="en-GB" sz="1400" kern="100" dirty="0">
                <a:effectLst/>
                <a:latin typeface="Arial" panose="020B0604020202020204" pitchFamily="34" charset="0"/>
                <a:ea typeface="Aptos" panose="020B0004020202020204" pitchFamily="34" charset="0"/>
                <a:cs typeface="Times New Roman" panose="02020603050405020304" pitchFamily="18" charset="0"/>
              </a:rPr>
              <a:t>Colours </a:t>
            </a:r>
            <a:endParaRPr lang="en-GB" sz="1400" kern="100" dirty="0">
              <a:latin typeface="Aptos" panose="020B0004020202020204" pitchFamily="34" charset="0"/>
              <a:ea typeface="Aptos" panose="020B0004020202020204" pitchFamily="34" charset="0"/>
              <a:cs typeface="Times New Roman" panose="02020603050405020304" pitchFamily="18" charset="0"/>
            </a:endParaRPr>
          </a:p>
          <a:p>
            <a:pPr marL="1085850" lvl="2" indent="-171450">
              <a:lnSpc>
                <a:spcPct val="115000"/>
              </a:lnSpc>
              <a:buFont typeface="Arial" panose="020B0604020202020204" pitchFamily="34" charset="0"/>
              <a:buChar char="•"/>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a:t>
            </a:r>
          </a:p>
          <a:p>
            <a:pPr marL="457200" lvl="1" indent="0">
              <a:lnSpc>
                <a:spcPct val="115000"/>
              </a:lnSpc>
            </a:pPr>
            <a:r>
              <a:rPr lang="en-GB" sz="1400" b="1" kern="100" dirty="0">
                <a:effectLst/>
                <a:latin typeface="Arial" panose="020B0604020202020204" pitchFamily="34" charset="0"/>
                <a:ea typeface="Aptos" panose="020B0004020202020204" pitchFamily="34" charset="0"/>
                <a:cs typeface="Arial" panose="020B0604020202020204" pitchFamily="34" charset="0"/>
                <a:sym typeface="Wingdings" panose="05000000000000000000" pitchFamily="2" charset="2"/>
              </a:rPr>
              <a:t></a:t>
            </a:r>
            <a:r>
              <a:rPr lang="en-GB" sz="1400" kern="100" dirty="0">
                <a:effectLst/>
                <a:latin typeface="Arial" panose="020B0604020202020204" pitchFamily="34" charset="0"/>
                <a:ea typeface="Aptos" panose="020B0004020202020204" pitchFamily="34" charset="0"/>
                <a:cs typeface="Times New Roman" panose="02020603050405020304" pitchFamily="18" charset="0"/>
              </a:rPr>
              <a:t> </a:t>
            </a:r>
            <a:r>
              <a:rPr lang="en-GB" sz="1400" b="1" kern="100" dirty="0">
                <a:effectLst/>
                <a:latin typeface="Arial" panose="020B0604020202020204" pitchFamily="34" charset="0"/>
                <a:ea typeface="Aptos" panose="020B0004020202020204" pitchFamily="34" charset="0"/>
                <a:cs typeface="Times New Roman" panose="02020603050405020304" pitchFamily="18" charset="0"/>
              </a:rPr>
              <a:t>How is meaning constructed in the graphic novel?</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a:lnSpc>
                <a:spcPct val="115000"/>
              </a:lnSpc>
            </a:pPr>
            <a:r>
              <a:rPr lang="en-GB" sz="1100" b="1" u="none" strike="noStrike" kern="100" dirty="0">
                <a:effectLst/>
                <a:latin typeface="Arial" panose="020B0604020202020204" pitchFamily="34" charset="0"/>
                <a:ea typeface="Aptos" panose="020B0004020202020204" pitchFamily="34" charset="0"/>
                <a:cs typeface="Times New Roman" panose="02020603050405020304" pitchFamily="18" charset="0"/>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437058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012254-1700-BBAC-0F6D-F2E17225C825}"/>
              </a:ext>
            </a:extLst>
          </p:cNvPr>
          <p:cNvSpPr>
            <a:spLocks noGrp="1"/>
          </p:cNvSpPr>
          <p:nvPr>
            <p:ph type="title"/>
          </p:nvPr>
        </p:nvSpPr>
        <p:spPr/>
        <p:txBody>
          <a:bodyPr/>
          <a:lstStyle/>
          <a:p>
            <a:r>
              <a:rPr lang="de-DE" dirty="0" err="1"/>
              <a:t>Typical</a:t>
            </a:r>
            <a:r>
              <a:rPr lang="de-DE" dirty="0"/>
              <a:t> </a:t>
            </a:r>
            <a:r>
              <a:rPr lang="de-DE" dirty="0" err="1"/>
              <a:t>Approaches</a:t>
            </a:r>
            <a:r>
              <a:rPr lang="de-DE" dirty="0"/>
              <a:t> </a:t>
            </a:r>
            <a:endParaRPr lang="en-GB" dirty="0"/>
          </a:p>
        </p:txBody>
      </p:sp>
      <p:sp>
        <p:nvSpPr>
          <p:cNvPr id="3" name="Textplatzhalter 2">
            <a:extLst>
              <a:ext uri="{FF2B5EF4-FFF2-40B4-BE49-F238E27FC236}">
                <a16:creationId xmlns:a16="http://schemas.microsoft.com/office/drawing/2014/main" id="{E64F20B3-C5DB-D979-3923-E1BFB3A959ED}"/>
              </a:ext>
            </a:extLst>
          </p:cNvPr>
          <p:cNvSpPr>
            <a:spLocks noGrp="1"/>
          </p:cNvSpPr>
          <p:nvPr>
            <p:ph type="body" idx="1"/>
          </p:nvPr>
        </p:nvSpPr>
        <p:spPr/>
        <p:txBody>
          <a:bodyPr/>
          <a:lstStyle/>
          <a:p>
            <a:pPr marL="457200">
              <a:lnSpc>
                <a:spcPct val="115000"/>
              </a:lnSpc>
            </a:pPr>
            <a:r>
              <a:rPr lang="en-GB" sz="1800" b="1" u="none" strike="noStrike" kern="100" dirty="0">
                <a:effectLst/>
                <a:latin typeface="Arial" panose="020B0604020202020204" pitchFamily="34" charset="0"/>
                <a:ea typeface="Aptos" panose="020B0004020202020204" pitchFamily="34" charset="0"/>
                <a:cs typeface="Times New Roman" panose="02020603050405020304" pitchFamily="18" charset="0"/>
              </a:rPr>
              <a:t> </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800" b="1" kern="100" dirty="0">
                <a:effectLst/>
                <a:latin typeface="Arial" panose="020B0604020202020204" pitchFamily="34" charset="0"/>
                <a:ea typeface="Aptos" panose="020B0004020202020204" pitchFamily="34" charset="0"/>
                <a:cs typeface="Times New Roman" panose="02020603050405020304" pitchFamily="18" charset="0"/>
              </a:rPr>
              <a:t>Creation of an own graphic narrative (creative approach)</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en-GB" sz="1800" kern="100" dirty="0">
                <a:effectLst/>
                <a:latin typeface="Arial" panose="020B0604020202020204" pitchFamily="34" charset="0"/>
                <a:ea typeface="Aptos" panose="020B0004020202020204" pitchFamily="34" charset="0"/>
                <a:cs typeface="Times New Roman" panose="02020603050405020304" pitchFamily="18" charset="0"/>
              </a:rPr>
              <a:t>Clarifying artistic and literary techniques</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Font typeface="Courier New" panose="02070309020205020404" pitchFamily="49" charset="0"/>
              <a:buChar char="o"/>
            </a:pPr>
            <a:r>
              <a:rPr lang="en-GB" sz="1800" kern="100" dirty="0">
                <a:effectLst/>
                <a:latin typeface="Arial" panose="020B0604020202020204" pitchFamily="34" charset="0"/>
                <a:ea typeface="Aptos" panose="020B0004020202020204" pitchFamily="34" charset="0"/>
                <a:cs typeface="Times New Roman" panose="02020603050405020304" pitchFamily="18" charset="0"/>
              </a:rPr>
              <a:t>Writing an own graphic novel with supportive material </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811112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F7C5D3-7636-C00B-B350-4FFF8E4A4EDE}"/>
              </a:ext>
            </a:extLst>
          </p:cNvPr>
          <p:cNvSpPr>
            <a:spLocks noGrp="1"/>
          </p:cNvSpPr>
          <p:nvPr>
            <p:ph type="title"/>
          </p:nvPr>
        </p:nvSpPr>
        <p:spPr/>
        <p:txBody>
          <a:bodyPr/>
          <a:lstStyle/>
          <a:p>
            <a:r>
              <a:rPr lang="de-DE" dirty="0" err="1"/>
              <a:t>What</a:t>
            </a:r>
            <a:r>
              <a:rPr lang="de-DE" dirty="0"/>
              <a:t> </a:t>
            </a:r>
            <a:r>
              <a:rPr lang="de-DE" dirty="0" err="1"/>
              <a:t>should</a:t>
            </a:r>
            <a:r>
              <a:rPr lang="de-DE" dirty="0"/>
              <a:t> Teachers </a:t>
            </a:r>
            <a:r>
              <a:rPr lang="de-DE" dirty="0" err="1"/>
              <a:t>take</a:t>
            </a:r>
            <a:r>
              <a:rPr lang="de-DE" dirty="0"/>
              <a:t> </a:t>
            </a:r>
            <a:r>
              <a:rPr lang="de-DE" dirty="0" err="1"/>
              <a:t>into</a:t>
            </a:r>
            <a:r>
              <a:rPr lang="de-DE" dirty="0"/>
              <a:t> Account?</a:t>
            </a:r>
            <a:endParaRPr lang="en-GB" dirty="0"/>
          </a:p>
        </p:txBody>
      </p:sp>
      <p:sp>
        <p:nvSpPr>
          <p:cNvPr id="3" name="Textplatzhalter 2">
            <a:extLst>
              <a:ext uri="{FF2B5EF4-FFF2-40B4-BE49-F238E27FC236}">
                <a16:creationId xmlns:a16="http://schemas.microsoft.com/office/drawing/2014/main" id="{EBEA0056-5408-3830-FCED-7F138FB97863}"/>
              </a:ext>
            </a:extLst>
          </p:cNvPr>
          <p:cNvSpPr>
            <a:spLocks noGrp="1"/>
          </p:cNvSpPr>
          <p:nvPr>
            <p:ph type="body" idx="1"/>
          </p:nvPr>
        </p:nvSpPr>
        <p:spPr/>
        <p:txBody>
          <a:bodyPr/>
          <a:lstStyle/>
          <a:p>
            <a:pPr marL="342900" lvl="0" indent="-342900">
              <a:lnSpc>
                <a:spcPct val="115000"/>
              </a:lnSpc>
              <a:buFont typeface="Symbol" panose="05050102010706020507" pitchFamily="18" charset="2"/>
              <a:buChar char=""/>
            </a:pPr>
            <a:r>
              <a:rPr lang="en-GB" sz="2000" b="0" kern="100" dirty="0">
                <a:effectLst/>
                <a:latin typeface="Arial" panose="020B0604020202020204" pitchFamily="34" charset="0"/>
                <a:ea typeface="Aptos" panose="020B0004020202020204" pitchFamily="34" charset="0"/>
                <a:cs typeface="Times New Roman" panose="02020603050405020304" pitchFamily="18" charset="0"/>
              </a:rPr>
              <a:t>Differentiation between the students</a:t>
            </a:r>
            <a:endParaRPr lang="en-GB" sz="20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2000" b="0" kern="100" dirty="0">
                <a:effectLst/>
                <a:latin typeface="Arial" panose="020B0604020202020204" pitchFamily="34" charset="0"/>
                <a:ea typeface="Aptos" panose="020B0004020202020204" pitchFamily="34" charset="0"/>
                <a:cs typeface="Times New Roman" panose="02020603050405020304" pitchFamily="18" charset="0"/>
              </a:rPr>
              <a:t>not every graphic novel is suitable for classroom context </a:t>
            </a:r>
            <a:endParaRPr lang="en-GB" sz="20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2000" b="0" kern="100" dirty="0">
                <a:effectLst/>
                <a:latin typeface="Arial" panose="020B0604020202020204" pitchFamily="34" charset="0"/>
                <a:ea typeface="Aptos" panose="020B0004020202020204" pitchFamily="34" charset="0"/>
                <a:cs typeface="Times New Roman" panose="02020603050405020304" pitchFamily="18" charset="0"/>
              </a:rPr>
              <a:t>complexity of analysis </a:t>
            </a:r>
            <a:endParaRPr lang="en-GB" sz="20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2000" b="0" kern="100" dirty="0">
                <a:effectLst/>
                <a:latin typeface="Arial" panose="020B0604020202020204" pitchFamily="34" charset="0"/>
                <a:ea typeface="Aptos" panose="020B0004020202020204" pitchFamily="34" charset="0"/>
                <a:cs typeface="Times New Roman" panose="02020603050405020304" pitchFamily="18" charset="0"/>
              </a:rPr>
              <a:t>students who might have never read a graphic novel before </a:t>
            </a:r>
            <a:endParaRPr lang="en-GB" sz="20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2000" b="0" kern="100" dirty="0">
                <a:effectLst/>
                <a:latin typeface="Arial" panose="020B0604020202020204" pitchFamily="34" charset="0"/>
                <a:ea typeface="Aptos" panose="020B0004020202020204" pitchFamily="34" charset="0"/>
                <a:cs typeface="Times New Roman" panose="02020603050405020304" pitchFamily="18" charset="0"/>
              </a:rPr>
              <a:t>important to clarify terminology (panel, gutter etc.) (</a:t>
            </a:r>
            <a:r>
              <a:rPr lang="en-GB" sz="2000" b="0" kern="100" dirty="0" err="1">
                <a:effectLst/>
                <a:latin typeface="Arial" panose="020B0604020202020204" pitchFamily="34" charset="0"/>
                <a:ea typeface="Aptos" panose="020B0004020202020204" pitchFamily="34" charset="0"/>
                <a:cs typeface="Times New Roman" panose="02020603050405020304" pitchFamily="18" charset="0"/>
              </a:rPr>
              <a:t>Bourelle</a:t>
            </a:r>
            <a:r>
              <a:rPr lang="en-GB" sz="2000" b="0" kern="100" dirty="0">
                <a:effectLst/>
                <a:latin typeface="Arial" panose="020B0604020202020204" pitchFamily="34" charset="0"/>
                <a:ea typeface="Aptos" panose="020B0004020202020204" pitchFamily="34" charset="0"/>
                <a:cs typeface="Times New Roman" panose="02020603050405020304" pitchFamily="18" charset="0"/>
              </a:rPr>
              <a:t> 15)</a:t>
            </a:r>
            <a:endParaRPr lang="en-GB" sz="20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en-GB" sz="2000" b="0" kern="100" dirty="0">
                <a:effectLst/>
                <a:latin typeface="Arial" panose="020B0604020202020204" pitchFamily="34" charset="0"/>
                <a:ea typeface="Aptos" panose="020B0004020202020204" pitchFamily="34" charset="0"/>
                <a:cs typeface="Times New Roman" panose="02020603050405020304" pitchFamily="18" charset="0"/>
              </a:rPr>
              <a:t>step-by-step analysis </a:t>
            </a:r>
            <a:endParaRPr lang="en-GB" sz="2000" b="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264666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3FA672-EAAE-0B1D-D33A-F07E1CBE7F39}"/>
              </a:ext>
            </a:extLst>
          </p:cNvPr>
          <p:cNvSpPr>
            <a:spLocks noGrp="1"/>
          </p:cNvSpPr>
          <p:nvPr>
            <p:ph type="title"/>
          </p:nvPr>
        </p:nvSpPr>
        <p:spPr/>
        <p:txBody>
          <a:bodyPr/>
          <a:lstStyle/>
          <a:p>
            <a:endParaRPr lang="en-GB" dirty="0"/>
          </a:p>
        </p:txBody>
      </p:sp>
      <p:sp>
        <p:nvSpPr>
          <p:cNvPr id="3" name="Textplatzhalter 2">
            <a:extLst>
              <a:ext uri="{FF2B5EF4-FFF2-40B4-BE49-F238E27FC236}">
                <a16:creationId xmlns:a16="http://schemas.microsoft.com/office/drawing/2014/main" id="{EA69348F-0FDC-FF21-15F9-BA94ED0D4DD0}"/>
              </a:ext>
            </a:extLst>
          </p:cNvPr>
          <p:cNvSpPr>
            <a:spLocks noGrp="1"/>
          </p:cNvSpPr>
          <p:nvPr>
            <p:ph type="body" idx="1"/>
          </p:nvPr>
        </p:nvSpPr>
        <p:spPr/>
        <p:txBody>
          <a:bodyPr/>
          <a:lstStyle/>
          <a:p>
            <a:r>
              <a:rPr lang="de-DE" dirty="0"/>
              <a:t>			</a:t>
            </a:r>
            <a:r>
              <a:rPr lang="de-DE" sz="4400" dirty="0" err="1"/>
              <a:t>Kahoot</a:t>
            </a:r>
            <a:r>
              <a:rPr lang="de-DE" sz="4400" dirty="0"/>
              <a:t>-Quiz</a:t>
            </a:r>
            <a:endParaRPr lang="en-GB" sz="4400" dirty="0"/>
          </a:p>
        </p:txBody>
      </p:sp>
    </p:spTree>
    <p:extLst>
      <p:ext uri="{BB962C8B-B14F-4D97-AF65-F5344CB8AC3E}">
        <p14:creationId xmlns:p14="http://schemas.microsoft.com/office/powerpoint/2010/main" val="3082925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46"/>
          <p:cNvSpPr txBox="1">
            <a:spLocks noGrp="1"/>
          </p:cNvSpPr>
          <p:nvPr>
            <p:ph type="body" idx="1"/>
          </p:nvPr>
        </p:nvSpPr>
        <p:spPr>
          <a:xfrm>
            <a:off x="567875" y="1851816"/>
            <a:ext cx="8172000" cy="1440000"/>
          </a:xfrm>
          <a:prstGeom prst="rect">
            <a:avLst/>
          </a:prstGeom>
          <a:noFill/>
          <a:ln>
            <a:noFill/>
          </a:ln>
        </p:spPr>
        <p:txBody>
          <a:bodyPr spcFirstLastPara="1" wrap="square" lIns="0" tIns="0" rIns="0" bIns="0" anchor="t" anchorCtr="0">
            <a:noAutofit/>
          </a:bodyPr>
          <a:lstStyle/>
          <a:p>
            <a:pPr marL="0" lvl="0" indent="0" algn="ctr" rtl="0">
              <a:lnSpc>
                <a:spcPct val="118750"/>
              </a:lnSpc>
              <a:spcBef>
                <a:spcPts val="0"/>
              </a:spcBef>
              <a:spcAft>
                <a:spcPts val="0"/>
              </a:spcAft>
              <a:buClr>
                <a:schemeClr val="lt1"/>
              </a:buClr>
              <a:buSzPts val="3600"/>
              <a:buNone/>
            </a:pPr>
            <a:r>
              <a:rPr lang="de" sz="4100" dirty="0"/>
              <a:t>Didactic Choices </a:t>
            </a:r>
            <a:endParaRPr sz="41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E72379-8A2C-2DA4-C0A5-EB1FA56FABE7}"/>
              </a:ext>
            </a:extLst>
          </p:cNvPr>
          <p:cNvSpPr>
            <a:spLocks noGrp="1"/>
          </p:cNvSpPr>
          <p:nvPr>
            <p:ph type="title"/>
          </p:nvPr>
        </p:nvSpPr>
        <p:spPr/>
        <p:txBody>
          <a:bodyPr/>
          <a:lstStyle/>
          <a:p>
            <a:r>
              <a:rPr lang="de-DE" dirty="0"/>
              <a:t>Lernziel &amp; Kompetenzen </a:t>
            </a:r>
            <a:endParaRPr lang="en-GB" dirty="0"/>
          </a:p>
        </p:txBody>
      </p:sp>
      <p:sp>
        <p:nvSpPr>
          <p:cNvPr id="3" name="Textplatzhalter 2">
            <a:extLst>
              <a:ext uri="{FF2B5EF4-FFF2-40B4-BE49-F238E27FC236}">
                <a16:creationId xmlns:a16="http://schemas.microsoft.com/office/drawing/2014/main" id="{4191F0F5-0142-E6E0-E161-299C158994E6}"/>
              </a:ext>
            </a:extLst>
          </p:cNvPr>
          <p:cNvSpPr>
            <a:spLocks noGrp="1"/>
          </p:cNvSpPr>
          <p:nvPr>
            <p:ph type="body" idx="1"/>
          </p:nvPr>
        </p:nvSpPr>
        <p:spPr/>
        <p:txBody>
          <a:bodyPr/>
          <a:lstStyle/>
          <a:p>
            <a:pPr marL="514350" indent="-285750">
              <a:buFont typeface="Arial" panose="020B0604020202020204" pitchFamily="34" charset="0"/>
              <a:buChar char="•"/>
            </a:pPr>
            <a:r>
              <a:rPr lang="de-DE" sz="1600" dirty="0"/>
              <a:t>Lernziel: </a:t>
            </a:r>
            <a:r>
              <a:rPr lang="de-DE" sz="1600" b="0" dirty="0"/>
              <a:t>Die Schülerinnen und Schüler eignen sich Text- und Medienkompetenz an, indem sie eine Szene aus einer </a:t>
            </a:r>
            <a:r>
              <a:rPr lang="de-DE" sz="1600" b="0" dirty="0" err="1"/>
              <a:t>Graphic</a:t>
            </a:r>
            <a:r>
              <a:rPr lang="de-DE" sz="1600" b="0" dirty="0"/>
              <a:t> </a:t>
            </a:r>
            <a:r>
              <a:rPr lang="de-DE" sz="1600" b="0" dirty="0" err="1"/>
              <a:t>Novel</a:t>
            </a:r>
            <a:r>
              <a:rPr lang="de-DE" sz="1600" b="0" dirty="0"/>
              <a:t> schrittweise analysieren. </a:t>
            </a:r>
          </a:p>
          <a:p>
            <a:pPr marL="514350" indent="-285750">
              <a:buFont typeface="Arial" panose="020B0604020202020204" pitchFamily="34" charset="0"/>
              <a:buChar char="•"/>
            </a:pPr>
            <a:r>
              <a:rPr lang="de-DE" sz="1600" dirty="0"/>
              <a:t>Kompetenzen:</a:t>
            </a:r>
            <a:r>
              <a:rPr lang="de-DE" sz="1600" b="0" dirty="0"/>
              <a:t> </a:t>
            </a:r>
            <a:r>
              <a:rPr lang="de-DE" sz="1600" b="0" kern="100" dirty="0">
                <a:effectLst/>
                <a:latin typeface="Arial" panose="020B0604020202020204" pitchFamily="34" charset="0"/>
                <a:ea typeface="Aptos" panose="020B0004020202020204" pitchFamily="34" charset="0"/>
                <a:cs typeface="Times New Roman" panose="02020603050405020304" pitchFamily="18" charset="0"/>
              </a:rPr>
              <a:t>Text- und Medienkompetenz umfasst die Fähigkeit der Schülerinnen und Schüler, Texte selbstständig, zielbezogen sowie in ihren historischen und sozialen Dimensionen zu verstehen und zu deuten sowie eine Interpretation zu begründen. Dies schließt auch ihre Fähigkeit ein, die gewonnenen Erkenntnisse über die Bedingungen und Techniken der Texterstellung für die eigene Produktion von Texten zu nutzen. Auch in diesem Zusammenhang gilt der erweiterte Textbegriff (KLP NRW Englisch 2014) </a:t>
            </a:r>
            <a:endParaRPr lang="en-GB" sz="1600" b="0" kern="100" dirty="0">
              <a:effectLst/>
              <a:latin typeface="Aptos" panose="020B0004020202020204" pitchFamily="34" charset="0"/>
              <a:ea typeface="Aptos" panose="020B0004020202020204" pitchFamily="34" charset="0"/>
              <a:cs typeface="Times New Roman" panose="02020603050405020304" pitchFamily="18" charset="0"/>
            </a:endParaRPr>
          </a:p>
          <a:p>
            <a:pPr marL="514350" indent="-285750">
              <a:buFont typeface="Arial" panose="020B0604020202020204" pitchFamily="34" charset="0"/>
              <a:buChar char="•"/>
            </a:pPr>
            <a:endParaRPr lang="en-GB" sz="1600" b="0" dirty="0"/>
          </a:p>
        </p:txBody>
      </p:sp>
    </p:spTree>
    <p:extLst>
      <p:ext uri="{BB962C8B-B14F-4D97-AF65-F5344CB8AC3E}">
        <p14:creationId xmlns:p14="http://schemas.microsoft.com/office/powerpoint/2010/main" val="41961913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209382-6E2C-6F24-48F8-AB9484301BDA}"/>
              </a:ext>
            </a:extLst>
          </p:cNvPr>
          <p:cNvSpPr>
            <a:spLocks noGrp="1"/>
          </p:cNvSpPr>
          <p:nvPr>
            <p:ph type="title"/>
          </p:nvPr>
        </p:nvSpPr>
        <p:spPr/>
        <p:txBody>
          <a:bodyPr/>
          <a:lstStyle/>
          <a:p>
            <a:r>
              <a:rPr lang="de-DE" dirty="0"/>
              <a:t>Lernziel &amp; Kompetenzen </a:t>
            </a:r>
            <a:endParaRPr lang="en-GB" dirty="0"/>
          </a:p>
        </p:txBody>
      </p:sp>
      <p:sp>
        <p:nvSpPr>
          <p:cNvPr id="3" name="Textplatzhalter 2">
            <a:extLst>
              <a:ext uri="{FF2B5EF4-FFF2-40B4-BE49-F238E27FC236}">
                <a16:creationId xmlns:a16="http://schemas.microsoft.com/office/drawing/2014/main" id="{19B84B73-DF86-A04F-2FFC-56BDD7886EEF}"/>
              </a:ext>
            </a:extLst>
          </p:cNvPr>
          <p:cNvSpPr>
            <a:spLocks noGrp="1"/>
          </p:cNvSpPr>
          <p:nvPr>
            <p:ph type="body" idx="1"/>
          </p:nvPr>
        </p:nvSpPr>
        <p:spPr/>
        <p:txBody>
          <a:bodyPr/>
          <a:lstStyle/>
          <a:p>
            <a:r>
              <a:rPr lang="de-DE" dirty="0"/>
              <a:t>Spezifisch für Englisch-LK Ende der Q1: </a:t>
            </a:r>
            <a:r>
              <a:rPr lang="de-DE" b="0" dirty="0"/>
              <a:t>Die Schüler*innen können den kommunikativen Kontext und die kulturelle und historische Bedingtheit von Texten und Medien berücksichtigen. Sie beachten wesentliche Merkmale der Textsorte (Zusammenspiel von Bildern und Text, Textstruktur (Aufbau in Feldern) etc.)</a:t>
            </a:r>
          </a:p>
          <a:p>
            <a:pPr marL="514350" indent="-285750">
              <a:buFont typeface="Arial" panose="020B0604020202020204" pitchFamily="34" charset="0"/>
              <a:buChar char="•"/>
            </a:pPr>
            <a:endParaRPr lang="de-DE" b="0" dirty="0"/>
          </a:p>
          <a:p>
            <a:pPr marL="514350" indent="-285750">
              <a:buFont typeface="Arial" panose="020B0604020202020204" pitchFamily="34" charset="0"/>
              <a:buChar char="•"/>
            </a:pPr>
            <a:r>
              <a:rPr lang="de-DE" dirty="0"/>
              <a:t>Des Weiteren: </a:t>
            </a:r>
            <a:r>
              <a:rPr lang="de-DE" b="0" dirty="0"/>
              <a:t>Anwendung eines breiten Methodenrepertoires </a:t>
            </a:r>
          </a:p>
          <a:p>
            <a:pPr marL="514350" indent="-285750">
              <a:buFont typeface="Arial" panose="020B0604020202020204" pitchFamily="34" charset="0"/>
              <a:buChar char="•"/>
            </a:pPr>
            <a:r>
              <a:rPr lang="de-DE" b="0" dirty="0"/>
              <a:t>Berücksichtigung der Wechselbeziehungen und Zusammenspiel von Inhalt, strukturellen, sprachlichen, grafischen, akustischen und filmischen Mitteln</a:t>
            </a:r>
          </a:p>
          <a:p>
            <a:pPr marL="514350" indent="-285750">
              <a:buFont typeface="Arial" panose="020B0604020202020204" pitchFamily="34" charset="0"/>
              <a:buChar char="•"/>
            </a:pPr>
            <a:endParaRPr lang="de-DE" b="0" dirty="0"/>
          </a:p>
          <a:p>
            <a:pPr marL="514350" indent="-285750">
              <a:buFont typeface="Arial" panose="020B0604020202020204" pitchFamily="34" charset="0"/>
              <a:buChar char="•"/>
            </a:pPr>
            <a:endParaRPr lang="de-DE" b="0" dirty="0"/>
          </a:p>
          <a:p>
            <a:pPr marL="514350" indent="-285750">
              <a:buFont typeface="Arial" panose="020B0604020202020204" pitchFamily="34" charset="0"/>
              <a:buChar char="•"/>
            </a:pPr>
            <a:endParaRPr lang="en-GB" dirty="0"/>
          </a:p>
        </p:txBody>
      </p:sp>
    </p:spTree>
    <p:extLst>
      <p:ext uri="{BB962C8B-B14F-4D97-AF65-F5344CB8AC3E}">
        <p14:creationId xmlns:p14="http://schemas.microsoft.com/office/powerpoint/2010/main" val="457558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1"/>
          <p:cNvSpPr txBox="1">
            <a:spLocks noGrp="1"/>
          </p:cNvSpPr>
          <p:nvPr>
            <p:ph type="title"/>
          </p:nvPr>
        </p:nvSpPr>
        <p:spPr>
          <a:xfrm>
            <a:off x="468000" y="396000"/>
            <a:ext cx="7560000" cy="4680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chemeClr val="dk2"/>
              </a:buClr>
              <a:buSzPts val="2700"/>
              <a:buNone/>
            </a:pPr>
            <a:r>
              <a:rPr lang="de" sz="2400" dirty="0"/>
              <a:t>Table of Content </a:t>
            </a:r>
            <a:endParaRPr sz="2400" dirty="0"/>
          </a:p>
        </p:txBody>
      </p:sp>
      <p:sp>
        <p:nvSpPr>
          <p:cNvPr id="179" name="Google Shape;179;p31"/>
          <p:cNvSpPr txBox="1">
            <a:spLocks noGrp="1"/>
          </p:cNvSpPr>
          <p:nvPr>
            <p:ph type="body" idx="1"/>
          </p:nvPr>
        </p:nvSpPr>
        <p:spPr>
          <a:xfrm>
            <a:off x="468000" y="520065"/>
            <a:ext cx="7560000" cy="3738668"/>
          </a:xfrm>
          <a:prstGeom prst="rect">
            <a:avLst/>
          </a:prstGeom>
          <a:noFill/>
          <a:ln>
            <a:noFill/>
          </a:ln>
        </p:spPr>
        <p:txBody>
          <a:bodyPr spcFirstLastPara="1" wrap="square" lIns="0" tIns="0" rIns="0" bIns="0" anchor="t" anchorCtr="0">
            <a:noAutofit/>
          </a:bodyPr>
          <a:lstStyle/>
          <a:p>
            <a:pPr marL="0" lvl="0" indent="0" algn="l" rtl="0">
              <a:lnSpc>
                <a:spcPct val="120000"/>
              </a:lnSpc>
              <a:spcBef>
                <a:spcPts val="0"/>
              </a:spcBef>
              <a:spcAft>
                <a:spcPts val="0"/>
              </a:spcAft>
              <a:buClr>
                <a:schemeClr val="dk2"/>
              </a:buClr>
              <a:buSzPts val="1125"/>
              <a:buNone/>
            </a:pPr>
            <a:endParaRPr lang="de-DE" sz="1800" b="0" dirty="0"/>
          </a:p>
          <a:p>
            <a:pPr marL="0" lvl="0" indent="0" algn="l" rtl="0">
              <a:lnSpc>
                <a:spcPct val="120000"/>
              </a:lnSpc>
              <a:spcBef>
                <a:spcPts val="0"/>
              </a:spcBef>
              <a:spcAft>
                <a:spcPts val="0"/>
              </a:spcAft>
              <a:buClr>
                <a:schemeClr val="dk2"/>
              </a:buClr>
              <a:buSzPts val="1125"/>
              <a:buNone/>
            </a:pPr>
            <a:r>
              <a:rPr lang="de-DE" sz="1400" dirty="0" err="1"/>
              <a:t>Theoretical</a:t>
            </a:r>
            <a:r>
              <a:rPr lang="de-DE" sz="1400" dirty="0"/>
              <a:t> Part (Jenny &amp; Laura)</a:t>
            </a:r>
          </a:p>
          <a:p>
            <a:pPr marL="342900" lvl="0" indent="-342900" algn="l" rtl="0">
              <a:lnSpc>
                <a:spcPct val="120000"/>
              </a:lnSpc>
              <a:spcBef>
                <a:spcPts val="0"/>
              </a:spcBef>
              <a:spcAft>
                <a:spcPts val="0"/>
              </a:spcAft>
              <a:buClr>
                <a:schemeClr val="dk2"/>
              </a:buClr>
              <a:buSzPts val="1125"/>
              <a:buAutoNum type="arabicPeriod"/>
            </a:pPr>
            <a:r>
              <a:rPr lang="de-DE" sz="1400" b="0" dirty="0"/>
              <a:t>Definition</a:t>
            </a:r>
          </a:p>
          <a:p>
            <a:pPr marL="342900" lvl="0" indent="-342900" algn="l" rtl="0">
              <a:lnSpc>
                <a:spcPct val="120000"/>
              </a:lnSpc>
              <a:spcBef>
                <a:spcPts val="0"/>
              </a:spcBef>
              <a:spcAft>
                <a:spcPts val="0"/>
              </a:spcAft>
              <a:buClr>
                <a:schemeClr val="dk2"/>
              </a:buClr>
              <a:buSzPts val="1125"/>
              <a:buAutoNum type="arabicPeriod"/>
            </a:pPr>
            <a:r>
              <a:rPr lang="de-DE" sz="1400" b="0" dirty="0" err="1"/>
              <a:t>Concepts</a:t>
            </a:r>
            <a:r>
              <a:rPr lang="de-DE" sz="1400" b="0" dirty="0"/>
              <a:t> in Study</a:t>
            </a:r>
          </a:p>
          <a:p>
            <a:pPr marL="342900" lvl="0" indent="-342900" algn="l" rtl="0">
              <a:lnSpc>
                <a:spcPct val="120000"/>
              </a:lnSpc>
              <a:spcBef>
                <a:spcPts val="0"/>
              </a:spcBef>
              <a:spcAft>
                <a:spcPts val="0"/>
              </a:spcAft>
              <a:buClr>
                <a:schemeClr val="dk2"/>
              </a:buClr>
              <a:buSzPts val="1125"/>
              <a:buAutoNum type="arabicPeriod"/>
            </a:pPr>
            <a:r>
              <a:rPr lang="de-DE" sz="1400" b="0" dirty="0"/>
              <a:t>Interplay </a:t>
            </a:r>
            <a:r>
              <a:rPr lang="de-DE" sz="1400" b="0" dirty="0" err="1"/>
              <a:t>of</a:t>
            </a:r>
            <a:r>
              <a:rPr lang="de-DE" sz="1400" b="0" dirty="0"/>
              <a:t> Image &amp; Text </a:t>
            </a:r>
          </a:p>
          <a:p>
            <a:pPr marL="342900" lvl="0" indent="-342900" algn="l" rtl="0">
              <a:lnSpc>
                <a:spcPct val="120000"/>
              </a:lnSpc>
              <a:spcBef>
                <a:spcPts val="0"/>
              </a:spcBef>
              <a:spcAft>
                <a:spcPts val="0"/>
              </a:spcAft>
              <a:buClr>
                <a:schemeClr val="dk2"/>
              </a:buClr>
              <a:buSzPts val="1125"/>
              <a:buAutoNum type="arabicPeriod"/>
            </a:pPr>
            <a:r>
              <a:rPr lang="de-DE" sz="1400" b="0" dirty="0"/>
              <a:t>Art &amp; Visual </a:t>
            </a:r>
            <a:r>
              <a:rPr lang="de-DE" sz="1400" b="0" dirty="0" err="1"/>
              <a:t>Metaphors</a:t>
            </a:r>
            <a:r>
              <a:rPr lang="de-DE" sz="1400" b="0" dirty="0"/>
              <a:t> </a:t>
            </a:r>
          </a:p>
          <a:p>
            <a:pPr marL="342900" lvl="0" indent="-342900" algn="l" rtl="0">
              <a:lnSpc>
                <a:spcPct val="120000"/>
              </a:lnSpc>
              <a:spcBef>
                <a:spcPts val="0"/>
              </a:spcBef>
              <a:spcAft>
                <a:spcPts val="0"/>
              </a:spcAft>
              <a:buClr>
                <a:schemeClr val="dk2"/>
              </a:buClr>
              <a:buSzPts val="1125"/>
              <a:buAutoNum type="arabicPeriod"/>
            </a:pPr>
            <a:r>
              <a:rPr lang="de-DE" sz="1400" b="0" dirty="0" err="1"/>
              <a:t>Themes</a:t>
            </a:r>
            <a:r>
              <a:rPr lang="de-DE" sz="1400" b="0" dirty="0"/>
              <a:t> &amp; Genres</a:t>
            </a:r>
          </a:p>
          <a:p>
            <a:pPr marL="342900" lvl="0" indent="-342900" algn="l" rtl="0">
              <a:lnSpc>
                <a:spcPct val="120000"/>
              </a:lnSpc>
              <a:spcBef>
                <a:spcPts val="0"/>
              </a:spcBef>
              <a:spcAft>
                <a:spcPts val="0"/>
              </a:spcAft>
              <a:buClr>
                <a:schemeClr val="dk2"/>
              </a:buClr>
              <a:buSzPts val="1125"/>
              <a:buAutoNum type="arabicPeriod"/>
            </a:pPr>
            <a:r>
              <a:rPr lang="de-DE" sz="1400" b="0" dirty="0" err="1"/>
              <a:t>Kahoot</a:t>
            </a:r>
            <a:r>
              <a:rPr lang="de-DE" sz="1400" b="0" dirty="0"/>
              <a:t> – Quiz </a:t>
            </a:r>
          </a:p>
          <a:p>
            <a:pPr marL="0" lvl="0" indent="0" algn="l" rtl="0">
              <a:lnSpc>
                <a:spcPct val="120000"/>
              </a:lnSpc>
              <a:spcBef>
                <a:spcPts val="0"/>
              </a:spcBef>
              <a:spcAft>
                <a:spcPts val="0"/>
              </a:spcAft>
              <a:buClr>
                <a:schemeClr val="dk2"/>
              </a:buClr>
              <a:buSzPts val="1125"/>
            </a:pPr>
            <a:endParaRPr lang="de-DE" sz="1600" dirty="0">
              <a:solidFill>
                <a:srgbClr val="D668D3"/>
              </a:solidFill>
            </a:endParaRPr>
          </a:p>
          <a:p>
            <a:pPr marL="0" lvl="0" indent="0" algn="l" rtl="0">
              <a:lnSpc>
                <a:spcPct val="120000"/>
              </a:lnSpc>
              <a:spcBef>
                <a:spcPts val="0"/>
              </a:spcBef>
              <a:spcAft>
                <a:spcPts val="0"/>
              </a:spcAft>
              <a:buClr>
                <a:schemeClr val="dk2"/>
              </a:buClr>
              <a:buSzPts val="1125"/>
            </a:pPr>
            <a:r>
              <a:rPr lang="de-DE" sz="1400" dirty="0" err="1">
                <a:solidFill>
                  <a:srgbClr val="D668D3"/>
                </a:solidFill>
              </a:rPr>
              <a:t>Practical</a:t>
            </a:r>
            <a:r>
              <a:rPr lang="de-DE" sz="1400" dirty="0">
                <a:solidFill>
                  <a:srgbClr val="D668D3"/>
                </a:solidFill>
              </a:rPr>
              <a:t> Part (Ali &amp; Christian)</a:t>
            </a:r>
          </a:p>
          <a:p>
            <a:pPr marL="0" lvl="0" indent="0" algn="l" rtl="0">
              <a:lnSpc>
                <a:spcPct val="120000"/>
              </a:lnSpc>
              <a:spcBef>
                <a:spcPts val="0"/>
              </a:spcBef>
              <a:spcAft>
                <a:spcPts val="0"/>
              </a:spcAft>
              <a:buClr>
                <a:schemeClr val="dk2"/>
              </a:buClr>
              <a:buSzPts val="1125"/>
            </a:pPr>
            <a:endParaRPr lang="de-DE" sz="1400" dirty="0">
              <a:solidFill>
                <a:srgbClr val="D668D3"/>
              </a:solidFill>
            </a:endParaRPr>
          </a:p>
          <a:p>
            <a:pPr marL="0" lvl="0" indent="0" algn="l" rtl="0">
              <a:lnSpc>
                <a:spcPct val="120000"/>
              </a:lnSpc>
              <a:spcBef>
                <a:spcPts val="0"/>
              </a:spcBef>
              <a:spcAft>
                <a:spcPts val="0"/>
              </a:spcAft>
              <a:buClr>
                <a:schemeClr val="dk2"/>
              </a:buClr>
              <a:buSzPts val="1125"/>
            </a:pPr>
            <a:r>
              <a:rPr lang="de-DE" sz="1400" dirty="0" err="1">
                <a:solidFill>
                  <a:srgbClr val="002060"/>
                </a:solidFill>
              </a:rPr>
              <a:t>Didactic</a:t>
            </a:r>
            <a:r>
              <a:rPr lang="de-DE" sz="1400" dirty="0">
                <a:solidFill>
                  <a:srgbClr val="002060"/>
                </a:solidFill>
              </a:rPr>
              <a:t> </a:t>
            </a:r>
            <a:r>
              <a:rPr lang="de-DE" sz="1400" dirty="0" err="1">
                <a:solidFill>
                  <a:srgbClr val="002060"/>
                </a:solidFill>
              </a:rPr>
              <a:t>choices</a:t>
            </a:r>
            <a:r>
              <a:rPr lang="de-DE" sz="1400" dirty="0">
                <a:solidFill>
                  <a:srgbClr val="002060"/>
                </a:solidFill>
              </a:rPr>
              <a:t> (Jenny &amp; Laura)</a:t>
            </a:r>
          </a:p>
          <a:p>
            <a:pPr marL="342900" lvl="0" indent="-342900" algn="l" rtl="0">
              <a:lnSpc>
                <a:spcPct val="120000"/>
              </a:lnSpc>
              <a:spcBef>
                <a:spcPts val="0"/>
              </a:spcBef>
              <a:spcAft>
                <a:spcPts val="0"/>
              </a:spcAft>
              <a:buClr>
                <a:schemeClr val="dk2"/>
              </a:buClr>
              <a:buSzPts val="1125"/>
              <a:buAutoNum type="arabicPeriod"/>
            </a:pPr>
            <a:r>
              <a:rPr lang="de-DE" sz="1400" b="0" dirty="0" err="1">
                <a:solidFill>
                  <a:srgbClr val="002060"/>
                </a:solidFill>
              </a:rPr>
              <a:t>Lesson</a:t>
            </a:r>
            <a:r>
              <a:rPr lang="de-DE" sz="1400" b="0" dirty="0">
                <a:solidFill>
                  <a:srgbClr val="002060"/>
                </a:solidFill>
              </a:rPr>
              <a:t> </a:t>
            </a:r>
            <a:r>
              <a:rPr lang="de-DE" sz="1400" b="0" dirty="0" err="1">
                <a:solidFill>
                  <a:srgbClr val="002060"/>
                </a:solidFill>
              </a:rPr>
              <a:t>goal</a:t>
            </a:r>
            <a:r>
              <a:rPr lang="de-DE" sz="1400" b="0" dirty="0">
                <a:solidFill>
                  <a:srgbClr val="002060"/>
                </a:solidFill>
              </a:rPr>
              <a:t> &amp; </a:t>
            </a:r>
            <a:r>
              <a:rPr lang="de-DE" sz="1400" b="0" dirty="0" err="1">
                <a:solidFill>
                  <a:srgbClr val="002060"/>
                </a:solidFill>
              </a:rPr>
              <a:t>Competences</a:t>
            </a:r>
            <a:r>
              <a:rPr lang="de-DE" sz="1400" b="0" dirty="0">
                <a:solidFill>
                  <a:srgbClr val="002060"/>
                </a:solidFill>
              </a:rPr>
              <a:t> </a:t>
            </a:r>
          </a:p>
          <a:p>
            <a:pPr marL="342900" lvl="0" indent="-342900" algn="l" rtl="0">
              <a:lnSpc>
                <a:spcPct val="120000"/>
              </a:lnSpc>
              <a:spcBef>
                <a:spcPts val="0"/>
              </a:spcBef>
              <a:spcAft>
                <a:spcPts val="0"/>
              </a:spcAft>
              <a:buClr>
                <a:schemeClr val="dk2"/>
              </a:buClr>
              <a:buSzPts val="1125"/>
              <a:buAutoNum type="arabicPeriod"/>
            </a:pPr>
            <a:r>
              <a:rPr lang="de-DE" sz="1400" b="0" dirty="0" err="1">
                <a:solidFill>
                  <a:srgbClr val="002060"/>
                </a:solidFill>
              </a:rPr>
              <a:t>Lesson</a:t>
            </a:r>
            <a:r>
              <a:rPr lang="de-DE" sz="1400" b="0" dirty="0">
                <a:solidFill>
                  <a:srgbClr val="002060"/>
                </a:solidFill>
              </a:rPr>
              <a:t> plan</a:t>
            </a:r>
          </a:p>
          <a:p>
            <a:pPr marL="342900" lvl="0" indent="-342900" algn="l" rtl="0">
              <a:lnSpc>
                <a:spcPct val="120000"/>
              </a:lnSpc>
              <a:spcBef>
                <a:spcPts val="0"/>
              </a:spcBef>
              <a:spcAft>
                <a:spcPts val="0"/>
              </a:spcAft>
              <a:buClr>
                <a:schemeClr val="dk2"/>
              </a:buClr>
              <a:buSzPts val="1125"/>
              <a:buAutoNum type="arabicPeriod"/>
            </a:pPr>
            <a:r>
              <a:rPr lang="de-DE" sz="1400" b="0" dirty="0">
                <a:solidFill>
                  <a:srgbClr val="002060"/>
                </a:solidFill>
              </a:rPr>
              <a:t>Text </a:t>
            </a:r>
            <a:r>
              <a:rPr lang="de-DE" sz="1400" b="0" dirty="0" err="1">
                <a:solidFill>
                  <a:srgbClr val="002060"/>
                </a:solidFill>
              </a:rPr>
              <a:t>selection</a:t>
            </a:r>
            <a:r>
              <a:rPr lang="de-DE" sz="1400" b="0" dirty="0">
                <a:solidFill>
                  <a:srgbClr val="002060"/>
                </a:solidFill>
              </a:rPr>
              <a:t> </a:t>
            </a:r>
          </a:p>
          <a:p>
            <a:pPr marL="0" lvl="0" indent="0" algn="l" rtl="0">
              <a:lnSpc>
                <a:spcPct val="120000"/>
              </a:lnSpc>
              <a:spcBef>
                <a:spcPts val="0"/>
              </a:spcBef>
              <a:spcAft>
                <a:spcPts val="0"/>
              </a:spcAft>
              <a:buClr>
                <a:schemeClr val="dk2"/>
              </a:buClr>
              <a:buSzPts val="1125"/>
            </a:pPr>
            <a:endParaRPr lang="de-DE" sz="1400" dirty="0">
              <a:solidFill>
                <a:srgbClr val="002060"/>
              </a:solidFill>
            </a:endParaRPr>
          </a:p>
          <a:p>
            <a:pPr marL="0" lvl="0" indent="0" algn="l" rtl="0">
              <a:lnSpc>
                <a:spcPct val="120000"/>
              </a:lnSpc>
              <a:spcBef>
                <a:spcPts val="0"/>
              </a:spcBef>
              <a:spcAft>
                <a:spcPts val="0"/>
              </a:spcAft>
              <a:buClr>
                <a:schemeClr val="dk2"/>
              </a:buClr>
              <a:buSzPts val="1125"/>
            </a:pPr>
            <a:endParaRPr lang="de-DE" sz="1600" b="0" dirty="0">
              <a:solidFill>
                <a:srgbClr val="002060"/>
              </a:solidFill>
            </a:endParaRPr>
          </a:p>
          <a:p>
            <a:pPr marL="0" lvl="0" indent="0" algn="l" rtl="0">
              <a:lnSpc>
                <a:spcPct val="120000"/>
              </a:lnSpc>
              <a:spcBef>
                <a:spcPts val="0"/>
              </a:spcBef>
              <a:spcAft>
                <a:spcPts val="0"/>
              </a:spcAft>
              <a:buClr>
                <a:schemeClr val="dk2"/>
              </a:buClr>
              <a:buSzPts val="1125"/>
            </a:pPr>
            <a:endParaRPr lang="de-DE" sz="1600" dirty="0">
              <a:solidFill>
                <a:srgbClr val="D668D3"/>
              </a:solidFill>
            </a:endParaRPr>
          </a:p>
          <a:p>
            <a:pPr marL="0" lvl="0" indent="0" algn="l" rtl="0">
              <a:lnSpc>
                <a:spcPct val="120000"/>
              </a:lnSpc>
              <a:spcBef>
                <a:spcPts val="0"/>
              </a:spcBef>
              <a:spcAft>
                <a:spcPts val="0"/>
              </a:spcAft>
              <a:buClr>
                <a:schemeClr val="dk2"/>
              </a:buClr>
              <a:buSzPts val="1125"/>
            </a:pPr>
            <a:endParaRPr lang="de-DE" sz="1600" dirty="0">
              <a:solidFill>
                <a:srgbClr val="D668D3"/>
              </a:solidFill>
            </a:endParaRPr>
          </a:p>
          <a:p>
            <a:pPr marL="0" lvl="0" indent="0" algn="l" rtl="0">
              <a:lnSpc>
                <a:spcPct val="120000"/>
              </a:lnSpc>
              <a:spcBef>
                <a:spcPts val="0"/>
              </a:spcBef>
              <a:spcAft>
                <a:spcPts val="0"/>
              </a:spcAft>
              <a:buClr>
                <a:schemeClr val="dk2"/>
              </a:buClr>
              <a:buSzPts val="1125"/>
            </a:pPr>
            <a:endParaRPr lang="de-DE" sz="1600" dirty="0"/>
          </a:p>
        </p:txBody>
      </p:sp>
      <p:sp>
        <p:nvSpPr>
          <p:cNvPr id="180" name="Google Shape;180;p31"/>
          <p:cNvSpPr txBox="1">
            <a:spLocks noGrp="1"/>
          </p:cNvSpPr>
          <p:nvPr>
            <p:ph type="ftr" idx="11"/>
          </p:nvPr>
        </p:nvSpPr>
        <p:spPr>
          <a:xfrm>
            <a:off x="720000" y="4752000"/>
            <a:ext cx="6300000" cy="108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2"/>
              </a:buClr>
              <a:buSzPts val="900"/>
              <a:buNone/>
            </a:pPr>
            <a:r>
              <a:rPr lang="de" dirty="0"/>
              <a:t>Textdidaktik </a:t>
            </a:r>
            <a:endParaRPr dirty="0"/>
          </a:p>
        </p:txBody>
      </p:sp>
      <p:sp>
        <p:nvSpPr>
          <p:cNvPr id="181" name="Google Shape;181;p31"/>
          <p:cNvSpPr txBox="1">
            <a:spLocks noGrp="1"/>
          </p:cNvSpPr>
          <p:nvPr>
            <p:ph type="sldNum" idx="12"/>
          </p:nvPr>
        </p:nvSpPr>
        <p:spPr>
          <a:xfrm>
            <a:off x="324000" y="4752000"/>
            <a:ext cx="252000" cy="108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2"/>
              </a:buClr>
              <a:buSzPts val="900"/>
              <a:buNone/>
            </a:pPr>
            <a:fld id="{00000000-1234-1234-1234-123412341234}" type="slidenum">
              <a:rPr lang="de"/>
              <a:t>2</a:t>
            </a:fld>
            <a:r>
              <a:rPr lang="de"/>
              <a:t>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E7F471-6682-CFBF-6731-289636AAEFEC}"/>
              </a:ext>
            </a:extLst>
          </p:cNvPr>
          <p:cNvSpPr>
            <a:spLocks noGrp="1"/>
          </p:cNvSpPr>
          <p:nvPr>
            <p:ph type="title"/>
          </p:nvPr>
        </p:nvSpPr>
        <p:spPr/>
        <p:txBody>
          <a:bodyPr/>
          <a:lstStyle/>
          <a:p>
            <a:r>
              <a:rPr lang="de-DE" dirty="0" err="1"/>
              <a:t>Lesson</a:t>
            </a:r>
            <a:r>
              <a:rPr lang="de-DE" dirty="0"/>
              <a:t> Plan </a:t>
            </a:r>
            <a:endParaRPr lang="en-GB" dirty="0"/>
          </a:p>
        </p:txBody>
      </p:sp>
      <p:sp>
        <p:nvSpPr>
          <p:cNvPr id="3" name="Textplatzhalter 2">
            <a:extLst>
              <a:ext uri="{FF2B5EF4-FFF2-40B4-BE49-F238E27FC236}">
                <a16:creationId xmlns:a16="http://schemas.microsoft.com/office/drawing/2014/main" id="{10EA96E3-E050-A75A-8457-5B3BAA5507A4}"/>
              </a:ext>
            </a:extLst>
          </p:cNvPr>
          <p:cNvSpPr>
            <a:spLocks noGrp="1"/>
          </p:cNvSpPr>
          <p:nvPr>
            <p:ph type="body" idx="1"/>
          </p:nvPr>
        </p:nvSpPr>
        <p:spPr/>
        <p:txBody>
          <a:bodyPr/>
          <a:lstStyle/>
          <a:p>
            <a:pPr marL="514350" indent="-285750">
              <a:buFont typeface="Arial" panose="020B0604020202020204" pitchFamily="34" charset="0"/>
              <a:buChar char="•"/>
            </a:pPr>
            <a:r>
              <a:rPr lang="de-DE" dirty="0"/>
              <a:t>See Word </a:t>
            </a:r>
            <a:r>
              <a:rPr lang="de-DE" dirty="0" err="1"/>
              <a:t>Document</a:t>
            </a:r>
            <a:r>
              <a:rPr lang="de-DE" dirty="0"/>
              <a:t> </a:t>
            </a:r>
            <a:endParaRPr lang="en-GB" dirty="0"/>
          </a:p>
        </p:txBody>
      </p:sp>
    </p:spTree>
    <p:extLst>
      <p:ext uri="{BB962C8B-B14F-4D97-AF65-F5344CB8AC3E}">
        <p14:creationId xmlns:p14="http://schemas.microsoft.com/office/powerpoint/2010/main" val="218826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513CF6-3BD0-0B5C-3676-4E2449D72AE5}"/>
              </a:ext>
            </a:extLst>
          </p:cNvPr>
          <p:cNvSpPr>
            <a:spLocks noGrp="1"/>
          </p:cNvSpPr>
          <p:nvPr>
            <p:ph type="title"/>
          </p:nvPr>
        </p:nvSpPr>
        <p:spPr/>
        <p:txBody>
          <a:bodyPr/>
          <a:lstStyle/>
          <a:p>
            <a:r>
              <a:rPr lang="de-DE" dirty="0"/>
              <a:t>Differentiation</a:t>
            </a:r>
            <a:endParaRPr lang="en-GB" dirty="0"/>
          </a:p>
        </p:txBody>
      </p:sp>
      <p:sp>
        <p:nvSpPr>
          <p:cNvPr id="3" name="Textplatzhalter 2">
            <a:extLst>
              <a:ext uri="{FF2B5EF4-FFF2-40B4-BE49-F238E27FC236}">
                <a16:creationId xmlns:a16="http://schemas.microsoft.com/office/drawing/2014/main" id="{C4E91924-90FD-D681-AE59-1B87301D5BF0}"/>
              </a:ext>
            </a:extLst>
          </p:cNvPr>
          <p:cNvSpPr>
            <a:spLocks noGrp="1"/>
          </p:cNvSpPr>
          <p:nvPr>
            <p:ph type="body" idx="1"/>
          </p:nvPr>
        </p:nvSpPr>
        <p:spPr/>
        <p:txBody>
          <a:bodyPr/>
          <a:lstStyle/>
          <a:p>
            <a:pPr marL="514350" indent="-285750">
              <a:buFont typeface="Arial" panose="020B0604020202020204" pitchFamily="34" charset="0"/>
              <a:buChar char="•"/>
            </a:pPr>
            <a:r>
              <a:rPr lang="de-DE" dirty="0"/>
              <a:t>Possible </a:t>
            </a:r>
            <a:r>
              <a:rPr lang="de-DE" dirty="0" err="1"/>
              <a:t>worksheet</a:t>
            </a:r>
            <a:r>
              <a:rPr lang="de-DE" dirty="0"/>
              <a:t> </a:t>
            </a:r>
            <a:r>
              <a:rPr lang="de-DE" dirty="0" err="1"/>
              <a:t>with</a:t>
            </a:r>
            <a:r>
              <a:rPr lang="de-DE" dirty="0"/>
              <a:t> </a:t>
            </a:r>
            <a:r>
              <a:rPr lang="de-DE" dirty="0" err="1"/>
              <a:t>analysis</a:t>
            </a:r>
            <a:r>
              <a:rPr lang="de-DE" dirty="0"/>
              <a:t> </a:t>
            </a:r>
            <a:r>
              <a:rPr lang="de-DE" dirty="0" err="1"/>
              <a:t>help</a:t>
            </a:r>
            <a:r>
              <a:rPr lang="de-DE" dirty="0"/>
              <a:t> </a:t>
            </a:r>
            <a:r>
              <a:rPr lang="de-DE" dirty="0" err="1"/>
              <a:t>of</a:t>
            </a:r>
            <a:r>
              <a:rPr lang="de-DE" dirty="0"/>
              <a:t> a </a:t>
            </a:r>
            <a:r>
              <a:rPr lang="de-DE" dirty="0" err="1"/>
              <a:t>scene</a:t>
            </a:r>
            <a:r>
              <a:rPr lang="de-DE" dirty="0"/>
              <a:t> </a:t>
            </a:r>
            <a:r>
              <a:rPr lang="de-DE" dirty="0" err="1"/>
              <a:t>analysis</a:t>
            </a:r>
            <a:r>
              <a:rPr lang="de-DE" dirty="0"/>
              <a:t> </a:t>
            </a:r>
          </a:p>
          <a:p>
            <a:pPr marL="971550" lvl="1" indent="-285750">
              <a:buFont typeface="Arial" panose="020B0604020202020204" pitchFamily="34" charset="0"/>
              <a:buChar char="•"/>
            </a:pPr>
            <a:r>
              <a:rPr lang="de-DE" dirty="0"/>
              <a:t>Character </a:t>
            </a:r>
            <a:r>
              <a:rPr lang="de-DE" dirty="0" err="1"/>
              <a:t>analysis</a:t>
            </a:r>
            <a:r>
              <a:rPr lang="de-DE" dirty="0"/>
              <a:t> (</a:t>
            </a:r>
            <a:r>
              <a:rPr lang="de-DE" dirty="0" err="1"/>
              <a:t>direct</a:t>
            </a:r>
            <a:r>
              <a:rPr lang="de-DE" dirty="0"/>
              <a:t> (</a:t>
            </a:r>
            <a:r>
              <a:rPr lang="de-DE" dirty="0" err="1"/>
              <a:t>speech</a:t>
            </a:r>
            <a:r>
              <a:rPr lang="de-DE" dirty="0"/>
              <a:t>) and </a:t>
            </a:r>
            <a:r>
              <a:rPr lang="de-DE" dirty="0" err="1"/>
              <a:t>indirect</a:t>
            </a:r>
            <a:r>
              <a:rPr lang="de-DE" dirty="0"/>
              <a:t> </a:t>
            </a:r>
            <a:r>
              <a:rPr lang="de-DE" dirty="0" err="1"/>
              <a:t>analysis</a:t>
            </a:r>
            <a:r>
              <a:rPr lang="de-DE" dirty="0"/>
              <a:t> (</a:t>
            </a:r>
            <a:r>
              <a:rPr lang="de-DE" dirty="0" err="1"/>
              <a:t>body</a:t>
            </a:r>
            <a:r>
              <a:rPr lang="de-DE" dirty="0"/>
              <a:t> </a:t>
            </a:r>
            <a:r>
              <a:rPr lang="de-DE" dirty="0" err="1"/>
              <a:t>language</a:t>
            </a:r>
            <a:r>
              <a:rPr lang="de-DE" dirty="0"/>
              <a:t>)</a:t>
            </a:r>
            <a:endParaRPr lang="en-GB" dirty="0"/>
          </a:p>
          <a:p>
            <a:pPr marL="971550" lvl="1" indent="-285750">
              <a:buFont typeface="Arial" panose="020B0604020202020204" pitchFamily="34" charset="0"/>
              <a:buChar char="•"/>
            </a:pPr>
            <a:r>
              <a:rPr lang="en-GB" dirty="0"/>
              <a:t>Layout/design (panel layout, panel sizes etc.)</a:t>
            </a:r>
          </a:p>
          <a:p>
            <a:pPr marL="971550" lvl="1" indent="-285750">
              <a:buFont typeface="Arial" panose="020B0604020202020204" pitchFamily="34" charset="0"/>
              <a:buChar char="•"/>
            </a:pPr>
            <a:r>
              <a:rPr lang="de-DE" dirty="0"/>
              <a:t>Plot (</a:t>
            </a:r>
            <a:r>
              <a:rPr lang="de-DE" dirty="0" err="1"/>
              <a:t>giving</a:t>
            </a:r>
            <a:r>
              <a:rPr lang="de-DE" dirty="0"/>
              <a:t> </a:t>
            </a:r>
            <a:r>
              <a:rPr lang="de-DE" dirty="0" err="1"/>
              <a:t>hints</a:t>
            </a:r>
            <a:r>
              <a:rPr lang="de-DE" dirty="0"/>
              <a:t> </a:t>
            </a:r>
            <a:r>
              <a:rPr lang="de-DE" dirty="0" err="1"/>
              <a:t>how</a:t>
            </a:r>
            <a:r>
              <a:rPr lang="de-DE" dirty="0"/>
              <a:t> </a:t>
            </a:r>
            <a:r>
              <a:rPr lang="de-DE" dirty="0" err="1"/>
              <a:t>to</a:t>
            </a:r>
            <a:r>
              <a:rPr lang="de-DE" dirty="0"/>
              <a:t> </a:t>
            </a:r>
            <a:r>
              <a:rPr lang="de-DE" dirty="0" err="1"/>
              <a:t>analyse</a:t>
            </a:r>
            <a:r>
              <a:rPr lang="de-DE" dirty="0"/>
              <a:t> </a:t>
            </a:r>
            <a:r>
              <a:rPr lang="de-DE" dirty="0" err="1"/>
              <a:t>the</a:t>
            </a:r>
            <a:r>
              <a:rPr lang="de-DE" dirty="0"/>
              <a:t> </a:t>
            </a:r>
            <a:r>
              <a:rPr lang="de-DE" dirty="0" err="1"/>
              <a:t>plot</a:t>
            </a:r>
            <a:r>
              <a:rPr lang="de-DE" dirty="0"/>
              <a:t> </a:t>
            </a:r>
            <a:r>
              <a:rPr lang="de-DE" dirty="0" err="1"/>
              <a:t>of</a:t>
            </a:r>
            <a:r>
              <a:rPr lang="de-DE" dirty="0"/>
              <a:t> a </a:t>
            </a:r>
            <a:r>
              <a:rPr lang="de-DE" dirty="0" err="1"/>
              <a:t>graphic</a:t>
            </a:r>
            <a:r>
              <a:rPr lang="de-DE" dirty="0"/>
              <a:t> </a:t>
            </a:r>
            <a:r>
              <a:rPr lang="de-DE" dirty="0" err="1"/>
              <a:t>novel</a:t>
            </a:r>
            <a:r>
              <a:rPr lang="de-DE" dirty="0"/>
              <a:t> </a:t>
            </a:r>
            <a:r>
              <a:rPr lang="de-DE" dirty="0">
                <a:sym typeface="Wingdings" panose="05000000000000000000" pitchFamily="2" charset="2"/>
              </a:rPr>
              <a:t> </a:t>
            </a:r>
            <a:r>
              <a:rPr lang="de-DE" dirty="0" err="1">
                <a:sym typeface="Wingdings" panose="05000000000000000000" pitchFamily="2" charset="2"/>
              </a:rPr>
              <a:t>taking</a:t>
            </a:r>
            <a:r>
              <a:rPr lang="de-DE" dirty="0">
                <a:sym typeface="Wingdings" panose="05000000000000000000" pitchFamily="2" charset="2"/>
              </a:rPr>
              <a:t> </a:t>
            </a:r>
            <a:r>
              <a:rPr lang="de-DE" dirty="0" err="1">
                <a:sym typeface="Wingdings" panose="05000000000000000000" pitchFamily="2" charset="2"/>
              </a:rPr>
              <a:t>interplay</a:t>
            </a:r>
            <a:r>
              <a:rPr lang="de-DE" dirty="0">
                <a:sym typeface="Wingdings" panose="05000000000000000000" pitchFamily="2" charset="2"/>
              </a:rPr>
              <a:t> </a:t>
            </a:r>
            <a:r>
              <a:rPr lang="de-DE" dirty="0" err="1">
                <a:sym typeface="Wingdings" panose="05000000000000000000" pitchFamily="2" charset="2"/>
              </a:rPr>
              <a:t>between</a:t>
            </a:r>
            <a:r>
              <a:rPr lang="de-DE" dirty="0">
                <a:sym typeface="Wingdings" panose="05000000000000000000" pitchFamily="2" charset="2"/>
              </a:rPr>
              <a:t> </a:t>
            </a:r>
            <a:r>
              <a:rPr lang="de-DE" dirty="0" err="1">
                <a:sym typeface="Wingdings" panose="05000000000000000000" pitchFamily="2" charset="2"/>
              </a:rPr>
              <a:t>images</a:t>
            </a:r>
            <a:r>
              <a:rPr lang="de-DE" dirty="0">
                <a:sym typeface="Wingdings" panose="05000000000000000000" pitchFamily="2" charset="2"/>
              </a:rPr>
              <a:t> and </a:t>
            </a:r>
            <a:r>
              <a:rPr lang="de-DE" dirty="0" err="1">
                <a:sym typeface="Wingdings" panose="05000000000000000000" pitchFamily="2" charset="2"/>
              </a:rPr>
              <a:t>text</a:t>
            </a:r>
            <a:r>
              <a:rPr lang="de-DE" dirty="0">
                <a:sym typeface="Wingdings" panose="05000000000000000000" pitchFamily="2" charset="2"/>
              </a:rPr>
              <a:t> </a:t>
            </a:r>
            <a:r>
              <a:rPr lang="de-DE" dirty="0" err="1">
                <a:sym typeface="Wingdings" panose="05000000000000000000" pitchFamily="2" charset="2"/>
              </a:rPr>
              <a:t>into</a:t>
            </a:r>
            <a:r>
              <a:rPr lang="de-DE" dirty="0">
                <a:sym typeface="Wingdings" panose="05000000000000000000" pitchFamily="2" charset="2"/>
              </a:rPr>
              <a:t> </a:t>
            </a:r>
            <a:r>
              <a:rPr lang="de-DE" dirty="0" err="1">
                <a:sym typeface="Wingdings" panose="05000000000000000000" pitchFamily="2" charset="2"/>
              </a:rPr>
              <a:t>account</a:t>
            </a:r>
            <a:r>
              <a:rPr lang="de-DE" dirty="0">
                <a:sym typeface="Wingdings" panose="05000000000000000000" pitchFamily="2" charset="2"/>
              </a:rPr>
              <a:t>)</a:t>
            </a:r>
          </a:p>
          <a:p>
            <a:pPr marL="971550" lvl="1" indent="-285750">
              <a:buFont typeface="Arial" panose="020B0604020202020204" pitchFamily="34" charset="0"/>
              <a:buChar char="•"/>
            </a:pPr>
            <a:r>
              <a:rPr lang="de-DE" dirty="0">
                <a:sym typeface="Wingdings" panose="05000000000000000000" pitchFamily="2" charset="2"/>
              </a:rPr>
              <a:t>…</a:t>
            </a:r>
          </a:p>
          <a:p>
            <a:pPr marL="971550" lvl="1" indent="-285750">
              <a:buFont typeface="Arial" panose="020B0604020202020204" pitchFamily="34" charset="0"/>
              <a:buChar char="•"/>
            </a:pPr>
            <a:r>
              <a:rPr lang="de-DE" b="1" dirty="0">
                <a:sym typeface="Wingdings" panose="05000000000000000000" pitchFamily="2" charset="2"/>
              </a:rPr>
              <a:t>„</a:t>
            </a:r>
            <a:r>
              <a:rPr lang="de-DE" b="1" dirty="0" err="1">
                <a:sym typeface="Wingdings" panose="05000000000000000000" pitchFamily="2" charset="2"/>
              </a:rPr>
              <a:t>Guidance</a:t>
            </a:r>
            <a:r>
              <a:rPr lang="de-DE" b="1" dirty="0">
                <a:sym typeface="Wingdings" panose="05000000000000000000" pitchFamily="2" charset="2"/>
              </a:rPr>
              <a:t> </a:t>
            </a:r>
            <a:r>
              <a:rPr lang="de-DE" b="1" dirty="0" err="1">
                <a:sym typeface="Wingdings" panose="05000000000000000000" pitchFamily="2" charset="2"/>
              </a:rPr>
              <a:t>worksheet</a:t>
            </a:r>
            <a:r>
              <a:rPr lang="de-DE" b="1" dirty="0">
                <a:sym typeface="Wingdings" panose="05000000000000000000" pitchFamily="2" charset="2"/>
              </a:rPr>
              <a:t>“  </a:t>
            </a:r>
            <a:r>
              <a:rPr lang="de-DE" dirty="0" err="1">
                <a:sym typeface="Wingdings" panose="05000000000000000000" pitchFamily="2" charset="2"/>
              </a:rPr>
              <a:t>with</a:t>
            </a:r>
            <a:r>
              <a:rPr lang="de-DE" dirty="0">
                <a:sym typeface="Wingdings" panose="05000000000000000000" pitchFamily="2" charset="2"/>
              </a:rPr>
              <a:t> </a:t>
            </a:r>
            <a:r>
              <a:rPr lang="de-DE" dirty="0" err="1">
                <a:sym typeface="Wingdings" panose="05000000000000000000" pitchFamily="2" charset="2"/>
              </a:rPr>
              <a:t>specific</a:t>
            </a:r>
            <a:r>
              <a:rPr lang="de-DE" dirty="0">
                <a:sym typeface="Wingdings" panose="05000000000000000000" pitchFamily="2" charset="2"/>
              </a:rPr>
              <a:t> </a:t>
            </a:r>
            <a:r>
              <a:rPr lang="de-DE" dirty="0" err="1">
                <a:sym typeface="Wingdings" panose="05000000000000000000" pitchFamily="2" charset="2"/>
              </a:rPr>
              <a:t>questions</a:t>
            </a:r>
            <a:r>
              <a:rPr lang="de-DE" dirty="0">
                <a:sym typeface="Wingdings" panose="05000000000000000000" pitchFamily="2" charset="2"/>
              </a:rPr>
              <a:t> and </a:t>
            </a:r>
            <a:r>
              <a:rPr lang="de-DE" dirty="0" err="1">
                <a:sym typeface="Wingdings" panose="05000000000000000000" pitchFamily="2" charset="2"/>
              </a:rPr>
              <a:t>analysis</a:t>
            </a:r>
            <a:r>
              <a:rPr lang="de-DE" dirty="0">
                <a:sym typeface="Wingdings" panose="05000000000000000000" pitchFamily="2" charset="2"/>
              </a:rPr>
              <a:t> </a:t>
            </a:r>
            <a:r>
              <a:rPr lang="de-DE" dirty="0" err="1">
                <a:sym typeface="Wingdings" panose="05000000000000000000" pitchFamily="2" charset="2"/>
              </a:rPr>
              <a:t>task</a:t>
            </a:r>
            <a:r>
              <a:rPr lang="de-DE" dirty="0">
                <a:sym typeface="Wingdings" panose="05000000000000000000" pitchFamily="2" charset="2"/>
              </a:rPr>
              <a:t> </a:t>
            </a:r>
            <a:r>
              <a:rPr lang="de-DE" dirty="0" err="1">
                <a:sym typeface="Wingdings" panose="05000000000000000000" pitchFamily="2" charset="2"/>
              </a:rPr>
              <a:t>to</a:t>
            </a:r>
            <a:r>
              <a:rPr lang="de-DE" dirty="0">
                <a:sym typeface="Wingdings" panose="05000000000000000000" pitchFamily="2" charset="2"/>
              </a:rPr>
              <a:t> </a:t>
            </a:r>
            <a:r>
              <a:rPr lang="de-DE" dirty="0" err="1">
                <a:sym typeface="Wingdings" panose="05000000000000000000" pitchFamily="2" charset="2"/>
              </a:rPr>
              <a:t>analyse</a:t>
            </a:r>
            <a:r>
              <a:rPr lang="de-DE" dirty="0">
                <a:sym typeface="Wingdings" panose="05000000000000000000" pitchFamily="2" charset="2"/>
              </a:rPr>
              <a:t> </a:t>
            </a:r>
            <a:r>
              <a:rPr lang="de-DE" dirty="0" err="1">
                <a:sym typeface="Wingdings" panose="05000000000000000000" pitchFamily="2" charset="2"/>
              </a:rPr>
              <a:t>the</a:t>
            </a:r>
            <a:r>
              <a:rPr lang="de-DE" dirty="0">
                <a:sym typeface="Wingdings" panose="05000000000000000000" pitchFamily="2" charset="2"/>
              </a:rPr>
              <a:t> </a:t>
            </a:r>
            <a:r>
              <a:rPr lang="de-DE" dirty="0" err="1">
                <a:sym typeface="Wingdings" panose="05000000000000000000" pitchFamily="2" charset="2"/>
              </a:rPr>
              <a:t>scene</a:t>
            </a:r>
            <a:r>
              <a:rPr lang="de-DE" dirty="0">
                <a:sym typeface="Wingdings" panose="05000000000000000000" pitchFamily="2" charset="2"/>
              </a:rPr>
              <a:t> </a:t>
            </a:r>
            <a:endParaRPr lang="de-DE" b="1" dirty="0">
              <a:sym typeface="Wingdings" panose="05000000000000000000" pitchFamily="2" charset="2"/>
            </a:endParaRPr>
          </a:p>
        </p:txBody>
      </p:sp>
    </p:spTree>
    <p:extLst>
      <p:ext uri="{BB962C8B-B14F-4D97-AF65-F5344CB8AC3E}">
        <p14:creationId xmlns:p14="http://schemas.microsoft.com/office/powerpoint/2010/main" val="1000334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CEDC52-7CFE-BB93-AC05-7F82533EB09B}"/>
              </a:ext>
            </a:extLst>
          </p:cNvPr>
          <p:cNvSpPr>
            <a:spLocks noGrp="1"/>
          </p:cNvSpPr>
          <p:nvPr>
            <p:ph type="title"/>
          </p:nvPr>
        </p:nvSpPr>
        <p:spPr/>
        <p:txBody>
          <a:bodyPr/>
          <a:lstStyle/>
          <a:p>
            <a:r>
              <a:rPr lang="de-DE" dirty="0"/>
              <a:t>Text </a:t>
            </a:r>
            <a:r>
              <a:rPr lang="de-DE" dirty="0" err="1"/>
              <a:t>selection</a:t>
            </a:r>
            <a:r>
              <a:rPr lang="de-DE" dirty="0"/>
              <a:t> </a:t>
            </a:r>
            <a:endParaRPr lang="en-GB" dirty="0"/>
          </a:p>
        </p:txBody>
      </p:sp>
      <p:sp>
        <p:nvSpPr>
          <p:cNvPr id="3" name="Textplatzhalter 2">
            <a:extLst>
              <a:ext uri="{FF2B5EF4-FFF2-40B4-BE49-F238E27FC236}">
                <a16:creationId xmlns:a16="http://schemas.microsoft.com/office/drawing/2014/main" id="{F10E885C-9570-34D1-94DD-4522BF6E3854}"/>
              </a:ext>
            </a:extLst>
          </p:cNvPr>
          <p:cNvSpPr>
            <a:spLocks noGrp="1"/>
          </p:cNvSpPr>
          <p:nvPr>
            <p:ph type="body" idx="1"/>
          </p:nvPr>
        </p:nvSpPr>
        <p:spPr/>
        <p:txBody>
          <a:bodyPr/>
          <a:lstStyle/>
          <a:p>
            <a:pPr marL="514350" indent="-285750">
              <a:lnSpc>
                <a:spcPct val="150000"/>
              </a:lnSpc>
              <a:buFont typeface="Arial" panose="020B0604020202020204" pitchFamily="34" charset="0"/>
              <a:buChar char="•"/>
            </a:pPr>
            <a:r>
              <a:rPr lang="de-DE" b="0" dirty="0" err="1"/>
              <a:t>Students</a:t>
            </a:r>
            <a:r>
              <a:rPr lang="de-DE" b="0" dirty="0"/>
              <a:t> </a:t>
            </a:r>
            <a:r>
              <a:rPr lang="de-DE" b="0" dirty="0" err="1"/>
              <a:t>have</a:t>
            </a:r>
            <a:r>
              <a:rPr lang="de-DE" b="0" dirty="0"/>
              <a:t> dealt </a:t>
            </a:r>
            <a:r>
              <a:rPr lang="de-DE" b="0" dirty="0" err="1"/>
              <a:t>with</a:t>
            </a:r>
            <a:r>
              <a:rPr lang="de-DE" b="0" dirty="0"/>
              <a:t> </a:t>
            </a:r>
            <a:r>
              <a:rPr lang="de-DE" b="0" dirty="0" err="1"/>
              <a:t>the</a:t>
            </a:r>
            <a:r>
              <a:rPr lang="de-DE" b="0" dirty="0"/>
              <a:t> </a:t>
            </a:r>
            <a:r>
              <a:rPr lang="de-DE" b="0" dirty="0" err="1"/>
              <a:t>novel</a:t>
            </a:r>
            <a:r>
              <a:rPr lang="de-DE" b="0" dirty="0"/>
              <a:t> ‘‘Romeo and Juliet“ </a:t>
            </a:r>
            <a:r>
              <a:rPr lang="de-DE" b="0" dirty="0" err="1"/>
              <a:t>before</a:t>
            </a:r>
            <a:r>
              <a:rPr lang="de-DE" b="0" dirty="0"/>
              <a:t> in </a:t>
            </a:r>
            <a:r>
              <a:rPr lang="de-DE" b="0" dirty="0" err="1"/>
              <a:t>class</a:t>
            </a:r>
            <a:endParaRPr lang="de-DE" b="0" dirty="0"/>
          </a:p>
          <a:p>
            <a:pPr marL="514350" indent="-285750">
              <a:lnSpc>
                <a:spcPct val="150000"/>
              </a:lnSpc>
              <a:buFont typeface="Arial" panose="020B0604020202020204" pitchFamily="34" charset="0"/>
              <a:buChar char="•"/>
            </a:pPr>
            <a:r>
              <a:rPr lang="de-DE" b="0" dirty="0" err="1"/>
              <a:t>Lesson</a:t>
            </a:r>
            <a:r>
              <a:rPr lang="de-DE" b="0" dirty="0"/>
              <a:t> </a:t>
            </a:r>
            <a:r>
              <a:rPr lang="de-DE" b="0" dirty="0" err="1"/>
              <a:t>is</a:t>
            </a:r>
            <a:r>
              <a:rPr lang="de-DE" b="0" dirty="0"/>
              <a:t> </a:t>
            </a:r>
            <a:r>
              <a:rPr lang="de-DE" b="0" dirty="0" err="1"/>
              <a:t>built</a:t>
            </a:r>
            <a:r>
              <a:rPr lang="de-DE" b="0" dirty="0"/>
              <a:t> on </a:t>
            </a:r>
            <a:r>
              <a:rPr lang="de-DE" b="0" dirty="0" err="1"/>
              <a:t>previous</a:t>
            </a:r>
            <a:r>
              <a:rPr lang="de-DE" b="0" dirty="0"/>
              <a:t> </a:t>
            </a:r>
            <a:r>
              <a:rPr lang="de-DE" b="0" dirty="0" err="1"/>
              <a:t>knowledge</a:t>
            </a:r>
            <a:r>
              <a:rPr lang="de-DE" b="0" dirty="0"/>
              <a:t> </a:t>
            </a:r>
            <a:r>
              <a:rPr lang="de-DE" b="0" dirty="0">
                <a:sym typeface="Wingdings" panose="05000000000000000000" pitchFamily="2" charset="2"/>
              </a:rPr>
              <a:t> </a:t>
            </a:r>
            <a:r>
              <a:rPr lang="de-DE" b="0" dirty="0" err="1">
                <a:sym typeface="Wingdings" panose="05000000000000000000" pitchFamily="2" charset="2"/>
              </a:rPr>
              <a:t>important</a:t>
            </a:r>
            <a:r>
              <a:rPr lang="de-DE" b="0" dirty="0">
                <a:sym typeface="Wingdings" panose="05000000000000000000" pitchFamily="2" charset="2"/>
              </a:rPr>
              <a:t> </a:t>
            </a:r>
            <a:r>
              <a:rPr lang="de-DE" b="0" dirty="0" err="1">
                <a:sym typeface="Wingdings" panose="05000000000000000000" pitchFamily="2" charset="2"/>
              </a:rPr>
              <a:t>to</a:t>
            </a:r>
            <a:r>
              <a:rPr lang="de-DE" b="0" dirty="0">
                <a:sym typeface="Wingdings" panose="05000000000000000000" pitchFamily="2" charset="2"/>
              </a:rPr>
              <a:t> </a:t>
            </a:r>
            <a:r>
              <a:rPr lang="de-DE" b="0" dirty="0" err="1">
                <a:sym typeface="Wingdings" panose="05000000000000000000" pitchFamily="2" charset="2"/>
              </a:rPr>
              <a:t>learn</a:t>
            </a:r>
            <a:r>
              <a:rPr lang="de-DE" b="0" dirty="0">
                <a:sym typeface="Wingdings" panose="05000000000000000000" pitchFamily="2" charset="2"/>
              </a:rPr>
              <a:t> </a:t>
            </a:r>
            <a:r>
              <a:rPr lang="de-DE" b="0" dirty="0" err="1">
                <a:sym typeface="Wingdings" panose="05000000000000000000" pitchFamily="2" charset="2"/>
              </a:rPr>
              <a:t>something</a:t>
            </a:r>
            <a:r>
              <a:rPr lang="de-DE" b="0" dirty="0">
                <a:sym typeface="Wingdings" panose="05000000000000000000" pitchFamily="2" charset="2"/>
              </a:rPr>
              <a:t> </a:t>
            </a:r>
            <a:r>
              <a:rPr lang="de-DE" b="0" dirty="0" err="1">
                <a:sym typeface="Wingdings" panose="05000000000000000000" pitchFamily="2" charset="2"/>
              </a:rPr>
              <a:t>new</a:t>
            </a:r>
            <a:r>
              <a:rPr lang="de-DE" b="0" dirty="0">
                <a:sym typeface="Wingdings" panose="05000000000000000000" pitchFamily="2" charset="2"/>
              </a:rPr>
              <a:t> </a:t>
            </a:r>
          </a:p>
          <a:p>
            <a:pPr marL="514350" indent="-285750">
              <a:lnSpc>
                <a:spcPct val="150000"/>
              </a:lnSpc>
              <a:buFont typeface="Arial" panose="020B0604020202020204" pitchFamily="34" charset="0"/>
              <a:buChar char="•"/>
            </a:pPr>
            <a:r>
              <a:rPr lang="de-DE" b="0" dirty="0" err="1">
                <a:sym typeface="Wingdings" panose="05000000000000000000" pitchFamily="2" charset="2"/>
              </a:rPr>
              <a:t>Interesting</a:t>
            </a:r>
            <a:r>
              <a:rPr lang="de-DE" b="0" dirty="0">
                <a:sym typeface="Wingdings" panose="05000000000000000000" pitchFamily="2" charset="2"/>
              </a:rPr>
              <a:t> </a:t>
            </a:r>
            <a:r>
              <a:rPr lang="de-DE" b="0" dirty="0" err="1">
                <a:sym typeface="Wingdings" panose="05000000000000000000" pitchFamily="2" charset="2"/>
              </a:rPr>
              <a:t>for</a:t>
            </a:r>
            <a:r>
              <a:rPr lang="de-DE" b="0" dirty="0">
                <a:sym typeface="Wingdings" panose="05000000000000000000" pitchFamily="2" charset="2"/>
              </a:rPr>
              <a:t> </a:t>
            </a:r>
            <a:r>
              <a:rPr lang="de-DE" b="0" dirty="0" err="1">
                <a:sym typeface="Wingdings" panose="05000000000000000000" pitchFamily="2" charset="2"/>
              </a:rPr>
              <a:t>students</a:t>
            </a:r>
            <a:r>
              <a:rPr lang="de-DE" b="0" dirty="0">
                <a:sym typeface="Wingdings" panose="05000000000000000000" pitchFamily="2" charset="2"/>
              </a:rPr>
              <a:t> </a:t>
            </a:r>
            <a:r>
              <a:rPr lang="de-DE" b="0" dirty="0" err="1">
                <a:sym typeface="Wingdings" panose="05000000000000000000" pitchFamily="2" charset="2"/>
              </a:rPr>
              <a:t>to</a:t>
            </a:r>
            <a:r>
              <a:rPr lang="de-DE" b="0" dirty="0">
                <a:sym typeface="Wingdings" panose="05000000000000000000" pitchFamily="2" charset="2"/>
              </a:rPr>
              <a:t> </a:t>
            </a:r>
            <a:r>
              <a:rPr lang="de-DE" b="0" dirty="0" err="1">
                <a:sym typeface="Wingdings" panose="05000000000000000000" pitchFamily="2" charset="2"/>
              </a:rPr>
              <a:t>compare</a:t>
            </a:r>
            <a:r>
              <a:rPr lang="de-DE" b="0" dirty="0">
                <a:sym typeface="Wingdings" panose="05000000000000000000" pitchFamily="2" charset="2"/>
              </a:rPr>
              <a:t> „normal“ </a:t>
            </a:r>
            <a:r>
              <a:rPr lang="de-DE" b="0" dirty="0" err="1">
                <a:sym typeface="Wingdings" panose="05000000000000000000" pitchFamily="2" charset="2"/>
              </a:rPr>
              <a:t>novel</a:t>
            </a:r>
            <a:r>
              <a:rPr lang="de-DE" b="0" dirty="0">
                <a:sym typeface="Wingdings" panose="05000000000000000000" pitchFamily="2" charset="2"/>
              </a:rPr>
              <a:t> and </a:t>
            </a:r>
            <a:r>
              <a:rPr lang="de-DE" b="0" dirty="0" err="1">
                <a:sym typeface="Wingdings" panose="05000000000000000000" pitchFamily="2" charset="2"/>
              </a:rPr>
              <a:t>graphic</a:t>
            </a:r>
            <a:r>
              <a:rPr lang="de-DE" b="0" dirty="0">
                <a:sym typeface="Wingdings" panose="05000000000000000000" pitchFamily="2" charset="2"/>
              </a:rPr>
              <a:t> </a:t>
            </a:r>
            <a:r>
              <a:rPr lang="de-DE" b="0" dirty="0" err="1">
                <a:sym typeface="Wingdings" panose="05000000000000000000" pitchFamily="2" charset="2"/>
              </a:rPr>
              <a:t>novel</a:t>
            </a:r>
            <a:r>
              <a:rPr lang="de-DE" b="0" dirty="0">
                <a:sym typeface="Wingdings" panose="05000000000000000000" pitchFamily="2" charset="2"/>
              </a:rPr>
              <a:t> </a:t>
            </a:r>
            <a:r>
              <a:rPr lang="de-DE" b="0" dirty="0" err="1">
                <a:sym typeface="Wingdings" panose="05000000000000000000" pitchFamily="2" charset="2"/>
              </a:rPr>
              <a:t>with</a:t>
            </a:r>
            <a:r>
              <a:rPr lang="de-DE" b="0" dirty="0">
                <a:sym typeface="Wingdings" panose="05000000000000000000" pitchFamily="2" charset="2"/>
              </a:rPr>
              <a:t> </a:t>
            </a:r>
            <a:r>
              <a:rPr lang="de-DE" b="0" dirty="0" err="1">
                <a:sym typeface="Wingdings" panose="05000000000000000000" pitchFamily="2" charset="2"/>
              </a:rPr>
              <a:t>each</a:t>
            </a:r>
            <a:r>
              <a:rPr lang="de-DE" b="0" dirty="0">
                <a:sym typeface="Wingdings" panose="05000000000000000000" pitchFamily="2" charset="2"/>
              </a:rPr>
              <a:t> </a:t>
            </a:r>
            <a:r>
              <a:rPr lang="de-DE" b="0" dirty="0" err="1">
                <a:sym typeface="Wingdings" panose="05000000000000000000" pitchFamily="2" charset="2"/>
              </a:rPr>
              <a:t>other</a:t>
            </a:r>
            <a:r>
              <a:rPr lang="de-DE" b="0" dirty="0">
                <a:sym typeface="Wingdings" panose="05000000000000000000" pitchFamily="2" charset="2"/>
              </a:rPr>
              <a:t> </a:t>
            </a:r>
          </a:p>
          <a:p>
            <a:pPr marL="514350" indent="-285750">
              <a:lnSpc>
                <a:spcPct val="150000"/>
              </a:lnSpc>
              <a:buFont typeface="Arial" panose="020B0604020202020204" pitchFamily="34" charset="0"/>
              <a:buChar char="•"/>
            </a:pPr>
            <a:r>
              <a:rPr lang="de-DE" b="0" dirty="0">
                <a:sym typeface="Wingdings" panose="05000000000000000000" pitchFamily="2" charset="2"/>
              </a:rPr>
              <a:t>Genre </a:t>
            </a:r>
            <a:r>
              <a:rPr lang="de-DE" b="0" dirty="0" err="1">
                <a:sym typeface="Wingdings" panose="05000000000000000000" pitchFamily="2" charset="2"/>
              </a:rPr>
              <a:t>has</a:t>
            </a:r>
            <a:r>
              <a:rPr lang="de-DE" b="0" dirty="0">
                <a:sym typeface="Wingdings" panose="05000000000000000000" pitchFamily="2" charset="2"/>
              </a:rPr>
              <a:t> </a:t>
            </a:r>
            <a:r>
              <a:rPr lang="de-DE" b="0" dirty="0" err="1">
                <a:sym typeface="Wingdings" panose="05000000000000000000" pitchFamily="2" charset="2"/>
              </a:rPr>
              <a:t>many</a:t>
            </a:r>
            <a:r>
              <a:rPr lang="de-DE" b="0" dirty="0">
                <a:sym typeface="Wingdings" panose="05000000000000000000" pitchFamily="2" charset="2"/>
              </a:rPr>
              <a:t> </a:t>
            </a:r>
            <a:r>
              <a:rPr lang="de-DE" b="0" dirty="0" err="1">
                <a:sym typeface="Wingdings" panose="05000000000000000000" pitchFamily="2" charset="2"/>
              </a:rPr>
              <a:t>advantages</a:t>
            </a:r>
            <a:r>
              <a:rPr lang="de-DE" b="0" dirty="0">
                <a:sym typeface="Wingdings" panose="05000000000000000000" pitchFamily="2" charset="2"/>
              </a:rPr>
              <a:t> </a:t>
            </a:r>
            <a:r>
              <a:rPr lang="de-DE" b="0" dirty="0" err="1">
                <a:sym typeface="Wingdings" panose="05000000000000000000" pitchFamily="2" charset="2"/>
              </a:rPr>
              <a:t>for</a:t>
            </a:r>
            <a:r>
              <a:rPr lang="de-DE" b="0" dirty="0">
                <a:sym typeface="Wingdings" panose="05000000000000000000" pitchFamily="2" charset="2"/>
              </a:rPr>
              <a:t> </a:t>
            </a:r>
            <a:r>
              <a:rPr lang="de-DE" b="0" dirty="0" err="1">
                <a:sym typeface="Wingdings" panose="05000000000000000000" pitchFamily="2" charset="2"/>
              </a:rPr>
              <a:t>teaching</a:t>
            </a:r>
            <a:r>
              <a:rPr lang="de-DE" b="0" dirty="0">
                <a:sym typeface="Wingdings" panose="05000000000000000000" pitchFamily="2" charset="2"/>
              </a:rPr>
              <a:t> (</a:t>
            </a:r>
            <a:r>
              <a:rPr lang="de-DE" b="0" dirty="0" err="1">
                <a:sym typeface="Wingdings" panose="05000000000000000000" pitchFamily="2" charset="2"/>
              </a:rPr>
              <a:t>see</a:t>
            </a:r>
            <a:r>
              <a:rPr lang="de-DE" b="0" dirty="0">
                <a:sym typeface="Wingdings" panose="05000000000000000000" pitchFamily="2" charset="2"/>
              </a:rPr>
              <a:t> </a:t>
            </a:r>
            <a:r>
              <a:rPr lang="de-DE" b="0" dirty="0" err="1">
                <a:sym typeface="Wingdings" panose="05000000000000000000" pitchFamily="2" charset="2"/>
              </a:rPr>
              <a:t>previous</a:t>
            </a:r>
            <a:r>
              <a:rPr lang="de-DE" b="0" dirty="0">
                <a:sym typeface="Wingdings" panose="05000000000000000000" pitchFamily="2" charset="2"/>
              </a:rPr>
              <a:t> </a:t>
            </a:r>
            <a:r>
              <a:rPr lang="de-DE" b="0" dirty="0" err="1">
                <a:sym typeface="Wingdings" panose="05000000000000000000" pitchFamily="2" charset="2"/>
              </a:rPr>
              <a:t>slides</a:t>
            </a:r>
            <a:r>
              <a:rPr lang="de-DE" b="0" dirty="0">
                <a:sym typeface="Wingdings" panose="05000000000000000000" pitchFamily="2" charset="2"/>
              </a:rPr>
              <a:t>) and high potential </a:t>
            </a:r>
          </a:p>
          <a:p>
            <a:pPr marL="971550" lvl="1" indent="-285750">
              <a:lnSpc>
                <a:spcPct val="150000"/>
              </a:lnSpc>
              <a:buFont typeface="Arial" panose="020B0604020202020204" pitchFamily="34" charset="0"/>
              <a:buChar char="•"/>
            </a:pPr>
            <a:r>
              <a:rPr lang="de-DE" dirty="0" err="1">
                <a:sym typeface="Wingdings" panose="05000000000000000000" pitchFamily="2" charset="2"/>
              </a:rPr>
              <a:t>Example</a:t>
            </a:r>
            <a:r>
              <a:rPr lang="de-DE" dirty="0">
                <a:sym typeface="Wingdings" panose="05000000000000000000" pitchFamily="2" charset="2"/>
              </a:rPr>
              <a:t>: </a:t>
            </a:r>
            <a:r>
              <a:rPr lang="de-DE" dirty="0" err="1">
                <a:sym typeface="Wingdings" panose="05000000000000000000" pitchFamily="2" charset="2"/>
              </a:rPr>
              <a:t>increases</a:t>
            </a:r>
            <a:r>
              <a:rPr lang="de-DE" dirty="0">
                <a:sym typeface="Wingdings" panose="05000000000000000000" pitchFamily="2" charset="2"/>
              </a:rPr>
              <a:t> </a:t>
            </a:r>
            <a:r>
              <a:rPr lang="de-DE" dirty="0" err="1">
                <a:sym typeface="Wingdings" panose="05000000000000000000" pitchFamily="2" charset="2"/>
              </a:rPr>
              <a:t>students</a:t>
            </a:r>
            <a:r>
              <a:rPr lang="de-DE" dirty="0">
                <a:sym typeface="Wingdings" panose="05000000000000000000" pitchFamily="2" charset="2"/>
              </a:rPr>
              <a:t> </a:t>
            </a:r>
            <a:r>
              <a:rPr lang="de-DE" dirty="0" err="1">
                <a:sym typeface="Wingdings" panose="05000000000000000000" pitchFamily="2" charset="2"/>
              </a:rPr>
              <a:t>interest</a:t>
            </a:r>
            <a:r>
              <a:rPr lang="de-DE" dirty="0">
                <a:sym typeface="Wingdings" panose="05000000000000000000" pitchFamily="2" charset="2"/>
              </a:rPr>
              <a:t> </a:t>
            </a:r>
            <a:r>
              <a:rPr lang="de-DE" dirty="0" err="1">
                <a:sym typeface="Wingdings" panose="05000000000000000000" pitchFamily="2" charset="2"/>
              </a:rPr>
              <a:t>to</a:t>
            </a:r>
            <a:r>
              <a:rPr lang="de-DE" dirty="0">
                <a:sym typeface="Wingdings" panose="05000000000000000000" pitchFamily="2" charset="2"/>
              </a:rPr>
              <a:t> </a:t>
            </a:r>
            <a:r>
              <a:rPr lang="de-DE" dirty="0" err="1">
                <a:sym typeface="Wingdings" panose="05000000000000000000" pitchFamily="2" charset="2"/>
              </a:rPr>
              <a:t>read</a:t>
            </a:r>
            <a:r>
              <a:rPr lang="de-DE" dirty="0">
                <a:sym typeface="Wingdings" panose="05000000000000000000" pitchFamily="2" charset="2"/>
              </a:rPr>
              <a:t> </a:t>
            </a:r>
            <a:endParaRPr lang="de-DE" b="0" dirty="0"/>
          </a:p>
          <a:p>
            <a:pPr marL="514350" indent="-285750">
              <a:buFont typeface="Arial" panose="020B0604020202020204" pitchFamily="34" charset="0"/>
              <a:buChar char="•"/>
            </a:pPr>
            <a:endParaRPr lang="en-GB" b="0" dirty="0"/>
          </a:p>
        </p:txBody>
      </p:sp>
    </p:spTree>
    <p:extLst>
      <p:ext uri="{BB962C8B-B14F-4D97-AF65-F5344CB8AC3E}">
        <p14:creationId xmlns:p14="http://schemas.microsoft.com/office/powerpoint/2010/main" val="4987591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886F3D-1867-EC22-30B3-54B2BA1E3062}"/>
              </a:ext>
            </a:extLst>
          </p:cNvPr>
          <p:cNvSpPr>
            <a:spLocks noGrp="1"/>
          </p:cNvSpPr>
          <p:nvPr>
            <p:ph type="title"/>
          </p:nvPr>
        </p:nvSpPr>
        <p:spPr/>
        <p:txBody>
          <a:bodyPr/>
          <a:lstStyle/>
          <a:p>
            <a:r>
              <a:rPr lang="de-DE" dirty="0"/>
              <a:t>Sources </a:t>
            </a:r>
            <a:endParaRPr lang="en-GB" dirty="0"/>
          </a:p>
        </p:txBody>
      </p:sp>
      <p:sp>
        <p:nvSpPr>
          <p:cNvPr id="3" name="Textplatzhalter 2">
            <a:extLst>
              <a:ext uri="{FF2B5EF4-FFF2-40B4-BE49-F238E27FC236}">
                <a16:creationId xmlns:a16="http://schemas.microsoft.com/office/drawing/2014/main" id="{8A6E0152-1772-EB59-628E-BE42D8EEB06D}"/>
              </a:ext>
            </a:extLst>
          </p:cNvPr>
          <p:cNvSpPr>
            <a:spLocks noGrp="1"/>
          </p:cNvSpPr>
          <p:nvPr>
            <p:ph type="body" idx="1"/>
          </p:nvPr>
        </p:nvSpPr>
        <p:spPr/>
        <p:txBody>
          <a:bodyPr/>
          <a:lstStyle/>
          <a:p>
            <a:r>
              <a:rPr lang="de-DE" b="0" dirty="0" err="1"/>
              <a:t>Bourelle</a:t>
            </a:r>
            <a:r>
              <a:rPr lang="de-DE" b="0" dirty="0"/>
              <a:t>, Andrew. ‘‘Not Just </a:t>
            </a:r>
            <a:r>
              <a:rPr lang="de-DE" b="0" dirty="0" err="1"/>
              <a:t>Novels</a:t>
            </a:r>
            <a:r>
              <a:rPr lang="de-DE" b="0" dirty="0"/>
              <a:t>: The </a:t>
            </a:r>
            <a:r>
              <a:rPr lang="de-DE" b="0" dirty="0" err="1"/>
              <a:t>Pedagogical</a:t>
            </a:r>
            <a:r>
              <a:rPr lang="de-DE" b="0" dirty="0"/>
              <a:t> </a:t>
            </a:r>
            <a:r>
              <a:rPr lang="de-DE" b="0" dirty="0" err="1"/>
              <a:t>Possibilities</a:t>
            </a:r>
            <a:r>
              <a:rPr lang="de-DE" b="0" dirty="0"/>
              <a:t> </a:t>
            </a:r>
            <a:r>
              <a:rPr lang="de-DE" b="0" dirty="0" err="1"/>
              <a:t>of</a:t>
            </a:r>
            <a:r>
              <a:rPr lang="de-DE" b="0" dirty="0"/>
              <a:t> </a:t>
            </a:r>
            <a:r>
              <a:rPr lang="de-DE" b="0" dirty="0" err="1"/>
              <a:t>the</a:t>
            </a:r>
            <a:r>
              <a:rPr lang="de-DE" b="0" dirty="0"/>
              <a:t> </a:t>
            </a:r>
            <a:r>
              <a:rPr lang="de-DE" b="0" dirty="0" err="1"/>
              <a:t>Graphic</a:t>
            </a:r>
            <a:r>
              <a:rPr lang="de-DE" b="0" dirty="0"/>
              <a:t> Narrative.“ </a:t>
            </a:r>
            <a:r>
              <a:rPr lang="de-DE" b="0" i="1" dirty="0"/>
              <a:t>Teaching </a:t>
            </a:r>
            <a:r>
              <a:rPr lang="de-DE" b="0" i="1" dirty="0" err="1"/>
              <a:t>Graphic</a:t>
            </a:r>
            <a:r>
              <a:rPr lang="de-DE" b="0" i="1" dirty="0"/>
              <a:t> </a:t>
            </a:r>
            <a:r>
              <a:rPr lang="de-DE" b="0" i="1" dirty="0" err="1"/>
              <a:t>Novels</a:t>
            </a:r>
            <a:r>
              <a:rPr lang="de-DE" b="0" i="1" dirty="0"/>
              <a:t> in </a:t>
            </a:r>
            <a:r>
              <a:rPr lang="de-DE" b="0" i="1" dirty="0" err="1"/>
              <a:t>the</a:t>
            </a:r>
            <a:r>
              <a:rPr lang="de-DE" b="0" i="1" dirty="0"/>
              <a:t> English Classroom</a:t>
            </a:r>
            <a:r>
              <a:rPr lang="de-DE" b="0" dirty="0"/>
              <a:t>, </a:t>
            </a:r>
            <a:r>
              <a:rPr lang="de-DE" b="0" dirty="0" err="1"/>
              <a:t>edited</a:t>
            </a:r>
            <a:r>
              <a:rPr lang="de-DE" b="0" dirty="0"/>
              <a:t> </a:t>
            </a:r>
            <a:r>
              <a:rPr lang="de-DE" b="0" dirty="0" err="1"/>
              <a:t>by</a:t>
            </a:r>
            <a:r>
              <a:rPr lang="de-DE" b="0" dirty="0"/>
              <a:t> Alissa Burger, </a:t>
            </a:r>
            <a:r>
              <a:rPr lang="de-DE" b="0" dirty="0" err="1"/>
              <a:t>palgrave</a:t>
            </a:r>
            <a:r>
              <a:rPr lang="de-DE" b="0" dirty="0"/>
              <a:t> </a:t>
            </a:r>
            <a:r>
              <a:rPr lang="de-DE" b="0" dirty="0" err="1"/>
              <a:t>macmillan</a:t>
            </a:r>
            <a:r>
              <a:rPr lang="de-DE" b="0" dirty="0"/>
              <a:t>, 2018, pp. 11-29.</a:t>
            </a:r>
          </a:p>
          <a:p>
            <a:r>
              <a:rPr lang="de-DE" b="0" dirty="0"/>
              <a:t> </a:t>
            </a:r>
          </a:p>
          <a:p>
            <a:r>
              <a:rPr lang="de-DE" b="0" dirty="0" err="1"/>
              <a:t>Jaffe</a:t>
            </a:r>
            <a:r>
              <a:rPr lang="de-DE" b="0" dirty="0"/>
              <a:t>, Meryl J. </a:t>
            </a:r>
            <a:r>
              <a:rPr lang="de-DE" b="0" i="1" dirty="0" err="1"/>
              <a:t>Worth</a:t>
            </a:r>
            <a:r>
              <a:rPr lang="de-DE" b="0" i="1" dirty="0"/>
              <a:t> a Thousand Words: </a:t>
            </a:r>
            <a:r>
              <a:rPr lang="de-DE" b="0" i="1" dirty="0" err="1"/>
              <a:t>Using</a:t>
            </a:r>
            <a:r>
              <a:rPr lang="de-DE" b="0" i="1" dirty="0"/>
              <a:t> </a:t>
            </a:r>
            <a:r>
              <a:rPr lang="de-DE" b="0" i="1" dirty="0" err="1"/>
              <a:t>Graphic</a:t>
            </a:r>
            <a:r>
              <a:rPr lang="de-DE" b="0" i="1" dirty="0"/>
              <a:t> </a:t>
            </a:r>
            <a:r>
              <a:rPr lang="de-DE" b="0" i="1" dirty="0" err="1"/>
              <a:t>Novels</a:t>
            </a:r>
            <a:r>
              <a:rPr lang="de-DE" b="0" i="1" dirty="0"/>
              <a:t> </a:t>
            </a:r>
            <a:r>
              <a:rPr lang="de-DE" b="0" i="1" dirty="0" err="1"/>
              <a:t>to</a:t>
            </a:r>
            <a:r>
              <a:rPr lang="de-DE" b="0" i="1" dirty="0"/>
              <a:t> </a:t>
            </a:r>
            <a:r>
              <a:rPr lang="de-DE" b="0" i="1" dirty="0" err="1"/>
              <a:t>Teach</a:t>
            </a:r>
            <a:r>
              <a:rPr lang="de-DE" b="0" i="1" dirty="0"/>
              <a:t> Visual and Verbal </a:t>
            </a:r>
            <a:r>
              <a:rPr lang="de-DE" b="0" i="1" dirty="0" err="1"/>
              <a:t>Literarcy</a:t>
            </a:r>
            <a:r>
              <a:rPr lang="de-DE" b="0" dirty="0"/>
              <a:t>. John Wiley &amp; </a:t>
            </a:r>
            <a:r>
              <a:rPr lang="de-DE" b="0" dirty="0" err="1"/>
              <a:t>Sons</a:t>
            </a:r>
            <a:r>
              <a:rPr lang="de-DE" b="0" dirty="0"/>
              <a:t>. </a:t>
            </a:r>
          </a:p>
          <a:p>
            <a:endParaRPr lang="de-DE" b="0" dirty="0"/>
          </a:p>
          <a:p>
            <a:r>
              <a:rPr lang="de-DE" b="0" dirty="0"/>
              <a:t>Novak, Ryan J. </a:t>
            </a:r>
            <a:r>
              <a:rPr lang="de-DE" b="0" i="1" dirty="0"/>
              <a:t>Teaching </a:t>
            </a:r>
            <a:r>
              <a:rPr lang="de-DE" b="0" i="1" dirty="0" err="1"/>
              <a:t>Graphic</a:t>
            </a:r>
            <a:r>
              <a:rPr lang="de-DE" b="0" i="1" dirty="0"/>
              <a:t> </a:t>
            </a:r>
            <a:r>
              <a:rPr lang="de-DE" b="0" i="1" dirty="0" err="1"/>
              <a:t>Novels</a:t>
            </a:r>
            <a:r>
              <a:rPr lang="de-DE" b="0" i="1" dirty="0"/>
              <a:t> in </a:t>
            </a:r>
            <a:r>
              <a:rPr lang="de-DE" b="0" i="1" dirty="0" err="1"/>
              <a:t>the</a:t>
            </a:r>
            <a:r>
              <a:rPr lang="de-DE" b="0" i="1" dirty="0"/>
              <a:t> Classroom. </a:t>
            </a:r>
            <a:r>
              <a:rPr lang="de-DE" b="0" dirty="0"/>
              <a:t>Routledge. </a:t>
            </a:r>
          </a:p>
          <a:p>
            <a:endParaRPr lang="de-DE" b="0" dirty="0"/>
          </a:p>
          <a:p>
            <a:r>
              <a:rPr lang="de-DE" b="0" kern="100" dirty="0">
                <a:effectLst/>
                <a:latin typeface="Arial" panose="020B0604020202020204" pitchFamily="34" charset="0"/>
                <a:ea typeface="Aptos" panose="020B0004020202020204" pitchFamily="34" charset="0"/>
                <a:cs typeface="Times New Roman" panose="02020603050405020304" pitchFamily="18" charset="0"/>
              </a:rPr>
              <a:t>Ministerium für Schule und Bildung des Landes Nordrhein-Westfalen. (2019). </a:t>
            </a:r>
            <a:r>
              <a:rPr lang="de-DE" b="0" i="1" kern="100" dirty="0">
                <a:effectLst/>
                <a:latin typeface="Arial" panose="020B0604020202020204" pitchFamily="34" charset="0"/>
                <a:ea typeface="Aptos" panose="020B0004020202020204" pitchFamily="34" charset="0"/>
                <a:cs typeface="Times New Roman" panose="02020603050405020304" pitchFamily="18" charset="0"/>
              </a:rPr>
              <a:t>Kernlehrplan für die Sekundarstufe II Gymnasium in NRW Englisch</a:t>
            </a:r>
            <a:r>
              <a:rPr lang="de-DE" b="0" kern="100" dirty="0">
                <a:effectLst/>
                <a:latin typeface="Arial" panose="020B0604020202020204" pitchFamily="34" charset="0"/>
                <a:ea typeface="Aptos" panose="020B0004020202020204" pitchFamily="34" charset="0"/>
                <a:cs typeface="Times New Roman" panose="02020603050405020304" pitchFamily="18" charset="0"/>
              </a:rPr>
              <a:t>. Zugriff am 27 Juni 2024 unter www.schulentwicklung.nrw.de</a:t>
            </a:r>
            <a:endParaRPr lang="en-GB" b="0" kern="100" dirty="0">
              <a:effectLst/>
              <a:latin typeface="Aptos" panose="020B0004020202020204" pitchFamily="34" charset="0"/>
              <a:ea typeface="Aptos" panose="020B0004020202020204" pitchFamily="34" charset="0"/>
              <a:cs typeface="Times New Roman" panose="02020603050405020304" pitchFamily="18" charset="0"/>
            </a:endParaRPr>
          </a:p>
          <a:p>
            <a:endParaRPr lang="de-DE" b="0" dirty="0"/>
          </a:p>
        </p:txBody>
      </p:sp>
    </p:spTree>
    <p:extLst>
      <p:ext uri="{BB962C8B-B14F-4D97-AF65-F5344CB8AC3E}">
        <p14:creationId xmlns:p14="http://schemas.microsoft.com/office/powerpoint/2010/main" val="23542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2"/>
          <p:cNvSpPr txBox="1">
            <a:spLocks noGrp="1"/>
          </p:cNvSpPr>
          <p:nvPr>
            <p:ph type="body" idx="1"/>
          </p:nvPr>
        </p:nvSpPr>
        <p:spPr>
          <a:xfrm>
            <a:off x="567875" y="1851816"/>
            <a:ext cx="8172000" cy="1440000"/>
          </a:xfrm>
          <a:prstGeom prst="rect">
            <a:avLst/>
          </a:prstGeom>
          <a:noFill/>
          <a:ln>
            <a:noFill/>
          </a:ln>
        </p:spPr>
        <p:txBody>
          <a:bodyPr spcFirstLastPara="1" wrap="square" lIns="0" tIns="0" rIns="0" bIns="0" anchor="t" anchorCtr="0">
            <a:noAutofit/>
          </a:bodyPr>
          <a:lstStyle/>
          <a:p>
            <a:pPr marL="0" lvl="0" indent="0" algn="ctr" rtl="0">
              <a:lnSpc>
                <a:spcPct val="118750"/>
              </a:lnSpc>
              <a:spcBef>
                <a:spcPts val="0"/>
              </a:spcBef>
              <a:spcAft>
                <a:spcPts val="0"/>
              </a:spcAft>
              <a:buClr>
                <a:schemeClr val="lt1"/>
              </a:buClr>
              <a:buSzPts val="3600"/>
              <a:buNone/>
            </a:pPr>
            <a:r>
              <a:rPr lang="de" sz="4100" dirty="0"/>
              <a:t>Theoretical Part </a:t>
            </a:r>
            <a:endParaRPr sz="4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3"/>
          <p:cNvSpPr txBox="1">
            <a:spLocks noGrp="1"/>
          </p:cNvSpPr>
          <p:nvPr>
            <p:ph type="title"/>
          </p:nvPr>
        </p:nvSpPr>
        <p:spPr>
          <a:xfrm>
            <a:off x="468000" y="388950"/>
            <a:ext cx="7560000" cy="468000"/>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Clr>
                <a:schemeClr val="dk2"/>
              </a:buClr>
              <a:buSzPts val="2700"/>
              <a:buNone/>
            </a:pPr>
            <a:r>
              <a:rPr lang="de-DE" dirty="0" err="1"/>
              <a:t>What</a:t>
            </a:r>
            <a:r>
              <a:rPr lang="de-DE" dirty="0"/>
              <a:t> </a:t>
            </a:r>
            <a:r>
              <a:rPr lang="de-DE" dirty="0" err="1"/>
              <a:t>are</a:t>
            </a:r>
            <a:r>
              <a:rPr lang="de-DE" dirty="0"/>
              <a:t> </a:t>
            </a:r>
            <a:r>
              <a:rPr lang="de-DE" dirty="0" err="1"/>
              <a:t>Graphic</a:t>
            </a:r>
            <a:r>
              <a:rPr lang="de-DE" dirty="0"/>
              <a:t> </a:t>
            </a:r>
            <a:r>
              <a:rPr lang="de-DE" dirty="0" err="1"/>
              <a:t>Novels</a:t>
            </a:r>
            <a:r>
              <a:rPr lang="de-DE" dirty="0"/>
              <a:t>?</a:t>
            </a:r>
            <a:endParaRPr dirty="0"/>
          </a:p>
        </p:txBody>
      </p:sp>
      <p:sp>
        <p:nvSpPr>
          <p:cNvPr id="192" name="Google Shape;192;p33"/>
          <p:cNvSpPr txBox="1">
            <a:spLocks noGrp="1"/>
          </p:cNvSpPr>
          <p:nvPr>
            <p:ph type="body" idx="1"/>
          </p:nvPr>
        </p:nvSpPr>
        <p:spPr>
          <a:xfrm>
            <a:off x="576000" y="1386000"/>
            <a:ext cx="8232000" cy="3366000"/>
          </a:xfrm>
          <a:prstGeom prst="rect">
            <a:avLst/>
          </a:prstGeom>
          <a:noFill/>
          <a:ln>
            <a:noFill/>
          </a:ln>
        </p:spPr>
        <p:txBody>
          <a:bodyPr spcFirstLastPara="1" wrap="square" lIns="0" tIns="0" rIns="0" bIns="0" anchor="t" anchorCtr="0">
            <a:noAutofit/>
          </a:bodyPr>
          <a:lstStyle/>
          <a:p>
            <a:pPr marL="571500" indent="-342900">
              <a:buFont typeface="Arial" panose="020B0604020202020204" pitchFamily="34" charset="0"/>
              <a:buChar char="•"/>
            </a:pPr>
            <a:r>
              <a:rPr lang="de-DE" sz="2000" b="0" i="0" dirty="0">
                <a:effectLst/>
                <a:latin typeface="+mn-lt"/>
              </a:rPr>
              <a:t>Combine </a:t>
            </a:r>
            <a:r>
              <a:rPr lang="de-DE" sz="2000" b="0" i="0" dirty="0" err="1">
                <a:effectLst/>
                <a:latin typeface="+mn-lt"/>
              </a:rPr>
              <a:t>visual</a:t>
            </a:r>
            <a:r>
              <a:rPr lang="de-DE" sz="2000" b="0" i="0" dirty="0">
                <a:effectLst/>
                <a:latin typeface="+mn-lt"/>
              </a:rPr>
              <a:t> </a:t>
            </a:r>
            <a:r>
              <a:rPr lang="de-DE" sz="2000" b="0" i="0" dirty="0" err="1">
                <a:effectLst/>
                <a:latin typeface="+mn-lt"/>
              </a:rPr>
              <a:t>art</a:t>
            </a:r>
            <a:r>
              <a:rPr lang="de-DE" sz="2000" b="0" i="0" dirty="0">
                <a:effectLst/>
                <a:latin typeface="+mn-lt"/>
              </a:rPr>
              <a:t> and </a:t>
            </a:r>
            <a:r>
              <a:rPr lang="de-DE" sz="2000" b="0" i="0" dirty="0" err="1">
                <a:effectLst/>
                <a:latin typeface="+mn-lt"/>
              </a:rPr>
              <a:t>text</a:t>
            </a:r>
            <a:r>
              <a:rPr lang="de-DE" sz="2000" b="0" i="0" dirty="0">
                <a:effectLst/>
                <a:latin typeface="+mn-lt"/>
              </a:rPr>
              <a:t> </a:t>
            </a:r>
            <a:r>
              <a:rPr lang="de-DE" sz="2000" b="0" i="0" dirty="0" err="1">
                <a:effectLst/>
                <a:latin typeface="+mn-lt"/>
              </a:rPr>
              <a:t>to</a:t>
            </a:r>
            <a:r>
              <a:rPr lang="de-DE" sz="2000" b="0" i="0" dirty="0">
                <a:effectLst/>
                <a:latin typeface="+mn-lt"/>
              </a:rPr>
              <a:t> </a:t>
            </a:r>
            <a:r>
              <a:rPr lang="de-DE" sz="2000" b="0" i="0" dirty="0" err="1">
                <a:effectLst/>
                <a:latin typeface="+mn-lt"/>
              </a:rPr>
              <a:t>tell</a:t>
            </a:r>
            <a:r>
              <a:rPr lang="de-DE" sz="2000" b="0" i="0" dirty="0">
                <a:effectLst/>
                <a:latin typeface="+mn-lt"/>
              </a:rPr>
              <a:t> </a:t>
            </a:r>
            <a:r>
              <a:rPr lang="de-DE" sz="2000" b="0" i="0" dirty="0" err="1">
                <a:effectLst/>
                <a:latin typeface="+mn-lt"/>
              </a:rPr>
              <a:t>stories</a:t>
            </a:r>
            <a:endParaRPr lang="de-DE" sz="2000" dirty="0">
              <a:latin typeface="+mn-lt"/>
            </a:endParaRPr>
          </a:p>
          <a:p>
            <a:pPr marL="571500" indent="-342900">
              <a:buFont typeface="Arial" panose="020B0604020202020204" pitchFamily="34" charset="0"/>
              <a:buChar char="•"/>
            </a:pPr>
            <a:r>
              <a:rPr lang="de-DE" sz="2000" b="0" dirty="0">
                <a:latin typeface="+mn-lt"/>
              </a:rPr>
              <a:t>U</a:t>
            </a:r>
            <a:r>
              <a:rPr lang="de-DE" sz="2000" b="0" i="0" dirty="0">
                <a:effectLst/>
                <a:latin typeface="+mn-lt"/>
              </a:rPr>
              <a:t>nique narrative and </a:t>
            </a:r>
            <a:r>
              <a:rPr lang="de-DE" sz="2000" b="0" i="0" dirty="0" err="1">
                <a:effectLst/>
                <a:latin typeface="+mn-lt"/>
              </a:rPr>
              <a:t>aesthetic</a:t>
            </a:r>
            <a:r>
              <a:rPr lang="de-DE" sz="2000" b="0" i="0" dirty="0">
                <a:effectLst/>
                <a:latin typeface="+mn-lt"/>
              </a:rPr>
              <a:t> </a:t>
            </a:r>
            <a:r>
              <a:rPr lang="de-DE" sz="2000" b="0" i="0" dirty="0" err="1">
                <a:effectLst/>
                <a:latin typeface="+mn-lt"/>
              </a:rPr>
              <a:t>characteristics</a:t>
            </a:r>
            <a:r>
              <a:rPr lang="de-DE" sz="2000" b="0" i="0" dirty="0">
                <a:effectLst/>
                <a:latin typeface="+mn-lt"/>
              </a:rPr>
              <a:t> </a:t>
            </a:r>
            <a:r>
              <a:rPr lang="de-DE" sz="2000" b="0" i="0" dirty="0" err="1">
                <a:effectLst/>
                <a:latin typeface="+mn-lt"/>
              </a:rPr>
              <a:t>that</a:t>
            </a:r>
            <a:r>
              <a:rPr lang="de-DE" sz="2000" b="0" i="0" dirty="0">
                <a:effectLst/>
                <a:latin typeface="+mn-lt"/>
              </a:rPr>
              <a:t> </a:t>
            </a:r>
            <a:r>
              <a:rPr lang="de-DE" sz="2000" b="0" i="0" dirty="0" err="1">
                <a:effectLst/>
                <a:latin typeface="+mn-lt"/>
              </a:rPr>
              <a:t>distinguish</a:t>
            </a:r>
            <a:r>
              <a:rPr lang="de-DE" sz="2000" b="0" i="0" dirty="0">
                <a:effectLst/>
                <a:latin typeface="+mn-lt"/>
              </a:rPr>
              <a:t> </a:t>
            </a:r>
            <a:r>
              <a:rPr lang="de-DE" sz="2000" b="0" i="0" dirty="0" err="1">
                <a:effectLst/>
                <a:latin typeface="+mn-lt"/>
              </a:rPr>
              <a:t>them</a:t>
            </a:r>
            <a:r>
              <a:rPr lang="de-DE" sz="2000" b="0" i="0" dirty="0">
                <a:effectLst/>
                <a:latin typeface="+mn-lt"/>
              </a:rPr>
              <a:t> </a:t>
            </a:r>
            <a:r>
              <a:rPr lang="de-DE" sz="2000" b="0" i="0" dirty="0" err="1">
                <a:effectLst/>
                <a:latin typeface="+mn-lt"/>
              </a:rPr>
              <a:t>from</a:t>
            </a:r>
            <a:r>
              <a:rPr lang="de-DE" sz="2000" b="0" i="0" dirty="0">
                <a:effectLst/>
                <a:latin typeface="+mn-lt"/>
              </a:rPr>
              <a:t> </a:t>
            </a:r>
            <a:r>
              <a:rPr lang="de-DE" sz="2000" b="0" i="0" dirty="0" err="1">
                <a:effectLst/>
                <a:latin typeface="+mn-lt"/>
              </a:rPr>
              <a:t>other</a:t>
            </a:r>
            <a:r>
              <a:rPr lang="de-DE" sz="2000" b="0" i="0" dirty="0">
                <a:effectLst/>
                <a:latin typeface="+mn-lt"/>
              </a:rPr>
              <a:t> </a:t>
            </a:r>
            <a:r>
              <a:rPr lang="de-DE" sz="2000" b="0" i="0" dirty="0" err="1">
                <a:effectLst/>
                <a:latin typeface="+mn-lt"/>
              </a:rPr>
              <a:t>forms</a:t>
            </a:r>
            <a:r>
              <a:rPr lang="de-DE" sz="2000" b="0" i="0" dirty="0">
                <a:effectLst/>
                <a:latin typeface="+mn-lt"/>
              </a:rPr>
              <a:t> </a:t>
            </a:r>
            <a:r>
              <a:rPr lang="de-DE" sz="2000" b="0" i="0" dirty="0" err="1">
                <a:effectLst/>
                <a:latin typeface="+mn-lt"/>
              </a:rPr>
              <a:t>of</a:t>
            </a:r>
            <a:r>
              <a:rPr lang="de-DE" sz="2000" b="0" i="0" dirty="0">
                <a:effectLst/>
                <a:latin typeface="+mn-lt"/>
              </a:rPr>
              <a:t> </a:t>
            </a:r>
            <a:r>
              <a:rPr lang="de-DE" sz="2000" b="0" i="0" dirty="0" err="1">
                <a:effectLst/>
                <a:latin typeface="+mn-lt"/>
              </a:rPr>
              <a:t>literature</a:t>
            </a:r>
            <a:r>
              <a:rPr lang="de-DE" sz="2000" b="0" i="0" dirty="0">
                <a:effectLst/>
                <a:latin typeface="+mn-lt"/>
              </a:rPr>
              <a:t> and </a:t>
            </a:r>
            <a:r>
              <a:rPr lang="de-DE" sz="2000" b="0" i="0" dirty="0" err="1">
                <a:effectLst/>
                <a:latin typeface="+mn-lt"/>
              </a:rPr>
              <a:t>visual</a:t>
            </a:r>
            <a:r>
              <a:rPr lang="de-DE" sz="2000" b="0" i="0" dirty="0">
                <a:effectLst/>
                <a:latin typeface="+mn-lt"/>
              </a:rPr>
              <a:t> </a:t>
            </a:r>
            <a:r>
              <a:rPr lang="de-DE" sz="2000" b="0" i="0" dirty="0" err="1">
                <a:effectLst/>
                <a:latin typeface="+mn-lt"/>
              </a:rPr>
              <a:t>art</a:t>
            </a:r>
            <a:endParaRPr lang="de-DE" sz="2000" b="0" dirty="0">
              <a:latin typeface="+mn-lt"/>
            </a:endParaRPr>
          </a:p>
          <a:p>
            <a:pPr marL="571500" indent="-342900">
              <a:buFont typeface="Arial" panose="020B0604020202020204" pitchFamily="34" charset="0"/>
              <a:buChar char="•"/>
            </a:pPr>
            <a:r>
              <a:rPr lang="en-GB" sz="1800" b="0" kern="100" dirty="0">
                <a:effectLst/>
                <a:latin typeface="Arial" panose="020B0604020202020204" pitchFamily="34" charset="0"/>
                <a:ea typeface="Aptos" panose="020B0004020202020204" pitchFamily="34" charset="0"/>
                <a:cs typeface="Times New Roman" panose="02020603050405020304" pitchFamily="18" charset="0"/>
              </a:rPr>
              <a:t>“big comic in form of a book” (Novak 21)</a:t>
            </a:r>
            <a:endParaRPr lang="en-GB" sz="1800" b="0" kern="100" dirty="0">
              <a:latin typeface="Aptos" panose="020B0004020202020204" pitchFamily="34" charset="0"/>
              <a:ea typeface="Aptos" panose="020B0004020202020204" pitchFamily="34" charset="0"/>
              <a:cs typeface="Times New Roman" panose="02020603050405020304" pitchFamily="18" charset="0"/>
            </a:endParaRPr>
          </a:p>
          <a:p>
            <a:pPr marL="571500" indent="-342900">
              <a:buFont typeface="Arial" panose="020B0604020202020204" pitchFamily="34" charset="0"/>
              <a:buChar char="•"/>
            </a:pPr>
            <a:r>
              <a:rPr lang="en-GB" sz="1800" b="0" kern="100" dirty="0">
                <a:effectLst/>
                <a:latin typeface="Arial" panose="020B0604020202020204" pitchFamily="34" charset="0"/>
                <a:ea typeface="Aptos" panose="020B0004020202020204" pitchFamily="34" charset="0"/>
                <a:cs typeface="Times New Roman" panose="02020603050405020304" pitchFamily="18" charset="0"/>
              </a:rPr>
              <a:t>Graphic novel = whole book, graphic narrative = similar to short story (</a:t>
            </a:r>
            <a:r>
              <a:rPr lang="en-GB" sz="1800" b="0" kern="100" dirty="0" err="1">
                <a:effectLst/>
                <a:latin typeface="Arial" panose="020B0604020202020204" pitchFamily="34" charset="0"/>
                <a:ea typeface="Aptos" panose="020B0004020202020204" pitchFamily="34" charset="0"/>
                <a:cs typeface="Times New Roman" panose="02020603050405020304" pitchFamily="18" charset="0"/>
              </a:rPr>
              <a:t>Bourelle</a:t>
            </a:r>
            <a:r>
              <a:rPr lang="en-GB" sz="1800" b="0" kern="100" dirty="0">
                <a:effectLst/>
                <a:latin typeface="Arial" panose="020B0604020202020204" pitchFamily="34" charset="0"/>
                <a:ea typeface="Aptos" panose="020B0004020202020204" pitchFamily="34" charset="0"/>
                <a:cs typeface="Times New Roman" panose="02020603050405020304" pitchFamily="18" charset="0"/>
              </a:rPr>
              <a:t>)</a:t>
            </a:r>
            <a:endParaRPr lang="en-GB" sz="1800" b="0" kern="100" dirty="0">
              <a:latin typeface="Aptos" panose="020B0004020202020204" pitchFamily="34" charset="0"/>
              <a:ea typeface="Aptos" panose="020B0004020202020204" pitchFamily="34" charset="0"/>
              <a:cs typeface="Times New Roman" panose="02020603050405020304" pitchFamily="18" charset="0"/>
            </a:endParaRPr>
          </a:p>
          <a:p>
            <a:pPr marL="571500" indent="-342900">
              <a:buFont typeface="Arial" panose="020B0604020202020204" pitchFamily="34" charset="0"/>
              <a:buChar char="•"/>
            </a:pPr>
            <a:r>
              <a:rPr lang="en-GB" sz="1800" b="0" kern="100" dirty="0">
                <a:effectLst/>
                <a:latin typeface="Arial" panose="020B0604020202020204" pitchFamily="34" charset="0"/>
                <a:ea typeface="Aptos" panose="020B0004020202020204" pitchFamily="34" charset="0"/>
                <a:cs typeface="Times New Roman" panose="02020603050405020304" pitchFamily="18" charset="0"/>
              </a:rPr>
              <a:t>New &amp; modern genre </a:t>
            </a:r>
            <a:endParaRPr lang="en-GB" sz="1800" b="0" kern="100" dirty="0">
              <a:latin typeface="Aptos" panose="020B0004020202020204" pitchFamily="34" charset="0"/>
              <a:ea typeface="Aptos" panose="020B0004020202020204" pitchFamily="34" charset="0"/>
              <a:cs typeface="Times New Roman" panose="02020603050405020304" pitchFamily="18" charset="0"/>
            </a:endParaRPr>
          </a:p>
          <a:p>
            <a:pPr marL="1028700" lvl="1" indent="-342900">
              <a:buFont typeface="Arial" panose="020B0604020202020204" pitchFamily="34" charset="0"/>
              <a:buChar char="•"/>
            </a:pPr>
            <a:r>
              <a:rPr lang="en-GB" sz="1800" kern="100" dirty="0">
                <a:effectLst/>
                <a:latin typeface="Arial" panose="020B0604020202020204" pitchFamily="34" charset="0"/>
                <a:ea typeface="Aptos" panose="020B0004020202020204" pitchFamily="34" charset="0"/>
                <a:cs typeface="Times New Roman" panose="02020603050405020304" pitchFamily="18" charset="0"/>
              </a:rPr>
              <a:t>addresses 21</a:t>
            </a:r>
            <a:r>
              <a:rPr lang="en-GB" sz="1800" kern="100" baseline="30000" dirty="0">
                <a:effectLst/>
                <a:latin typeface="Arial" panose="020B0604020202020204" pitchFamily="34" charset="0"/>
                <a:ea typeface="Aptos" panose="020B0004020202020204" pitchFamily="34" charset="0"/>
                <a:cs typeface="Times New Roman" panose="02020603050405020304" pitchFamily="18" charset="0"/>
              </a:rPr>
              <a:t>st</a:t>
            </a:r>
            <a:r>
              <a:rPr lang="en-GB" sz="1800" kern="100" dirty="0">
                <a:effectLst/>
                <a:latin typeface="Arial" panose="020B0604020202020204" pitchFamily="34" charset="0"/>
                <a:ea typeface="Aptos" panose="020B0004020202020204" pitchFamily="34" charset="0"/>
                <a:cs typeface="Times New Roman" panose="02020603050405020304" pitchFamily="18" charset="0"/>
              </a:rPr>
              <a:t> century communication in our communities (Jaffe 12)</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571500" indent="-342900">
              <a:buFont typeface="Arial" panose="020B0604020202020204" pitchFamily="34" charset="0"/>
              <a:buChar char="•"/>
            </a:pPr>
            <a:endParaRPr lang="de-DE" sz="2000" dirty="0">
              <a:effectLst/>
              <a:latin typeface="+mn-lt"/>
            </a:endParaRPr>
          </a:p>
          <a:p>
            <a:pPr marL="457200" lvl="0" indent="0" algn="l" rtl="0">
              <a:lnSpc>
                <a:spcPct val="150000"/>
              </a:lnSpc>
              <a:spcBef>
                <a:spcPts val="0"/>
              </a:spcBef>
              <a:spcAft>
                <a:spcPts val="0"/>
              </a:spcAft>
              <a:buNone/>
            </a:pPr>
            <a:endParaRPr sz="1800" b="0" dirty="0"/>
          </a:p>
          <a:p>
            <a:pPr marL="0" lvl="0" indent="0" algn="l" rtl="0">
              <a:lnSpc>
                <a:spcPct val="150000"/>
              </a:lnSpc>
              <a:spcBef>
                <a:spcPts val="0"/>
              </a:spcBef>
              <a:spcAft>
                <a:spcPts val="0"/>
              </a:spcAft>
              <a:buNone/>
            </a:pPr>
            <a:endParaRPr sz="1200" b="0" dirty="0">
              <a:solidFill>
                <a:srgbClr val="040C28"/>
              </a:solidFill>
              <a:highlight>
                <a:srgbClr val="D3E3FD"/>
              </a:highlight>
            </a:endParaRPr>
          </a:p>
          <a:p>
            <a:pPr marL="0" lvl="0" indent="0" algn="l" rtl="0">
              <a:lnSpc>
                <a:spcPct val="150000"/>
              </a:lnSpc>
              <a:spcBef>
                <a:spcPts val="0"/>
              </a:spcBef>
              <a:spcAft>
                <a:spcPts val="0"/>
              </a:spcAft>
              <a:buNone/>
            </a:pPr>
            <a:endParaRPr sz="1700" b="0" dirty="0"/>
          </a:p>
          <a:p>
            <a:pPr marL="0" lvl="0" indent="0" algn="l" rtl="0">
              <a:lnSpc>
                <a:spcPct val="150000"/>
              </a:lnSpc>
              <a:spcBef>
                <a:spcPts val="0"/>
              </a:spcBef>
              <a:spcAft>
                <a:spcPts val="0"/>
              </a:spcAft>
              <a:buNone/>
            </a:pPr>
            <a:endParaRPr sz="1700" b="0" dirty="0"/>
          </a:p>
        </p:txBody>
      </p:sp>
      <p:sp>
        <p:nvSpPr>
          <p:cNvPr id="193" name="Google Shape;193;p33"/>
          <p:cNvSpPr txBox="1">
            <a:spLocks noGrp="1"/>
          </p:cNvSpPr>
          <p:nvPr>
            <p:ph type="ftr" idx="11"/>
          </p:nvPr>
        </p:nvSpPr>
        <p:spPr>
          <a:xfrm>
            <a:off x="720000" y="4752000"/>
            <a:ext cx="6300000" cy="108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2"/>
              </a:buClr>
              <a:buSzPts val="900"/>
              <a:buNone/>
            </a:pPr>
            <a:r>
              <a:rPr lang="de" dirty="0"/>
              <a:t>Textdidaktik </a:t>
            </a:r>
            <a:endParaRPr dirty="0"/>
          </a:p>
        </p:txBody>
      </p:sp>
      <p:sp>
        <p:nvSpPr>
          <p:cNvPr id="194" name="Google Shape;194;p33"/>
          <p:cNvSpPr txBox="1">
            <a:spLocks noGrp="1"/>
          </p:cNvSpPr>
          <p:nvPr>
            <p:ph type="sldNum" idx="12"/>
          </p:nvPr>
        </p:nvSpPr>
        <p:spPr>
          <a:xfrm>
            <a:off x="324000" y="4752000"/>
            <a:ext cx="252000" cy="108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2"/>
              </a:buClr>
              <a:buSzPts val="900"/>
              <a:buNone/>
            </a:pPr>
            <a:fld id="{00000000-1234-1234-1234-123412341234}" type="slidenum">
              <a:rPr lang="de"/>
              <a:t>4</a:t>
            </a:fld>
            <a:r>
              <a:rPr lang="de"/>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4"/>
          <p:cNvSpPr txBox="1">
            <a:spLocks noGrp="1"/>
          </p:cNvSpPr>
          <p:nvPr>
            <p:ph type="title"/>
          </p:nvPr>
        </p:nvSpPr>
        <p:spPr>
          <a:xfrm>
            <a:off x="468000" y="396000"/>
            <a:ext cx="7560000" cy="4680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chemeClr val="dk2"/>
              </a:buClr>
              <a:buSzPts val="2700"/>
              <a:buNone/>
            </a:pPr>
            <a:r>
              <a:rPr lang="de" dirty="0"/>
              <a:t>Concepts in Study </a:t>
            </a:r>
            <a:endParaRPr dirty="0"/>
          </a:p>
        </p:txBody>
      </p:sp>
      <p:sp>
        <p:nvSpPr>
          <p:cNvPr id="200" name="Google Shape;200;p34"/>
          <p:cNvSpPr txBox="1">
            <a:spLocks noGrp="1"/>
          </p:cNvSpPr>
          <p:nvPr>
            <p:ph type="body" idx="1"/>
          </p:nvPr>
        </p:nvSpPr>
        <p:spPr>
          <a:xfrm>
            <a:off x="456000" y="696208"/>
            <a:ext cx="8232000" cy="3366000"/>
          </a:xfrm>
          <a:prstGeom prst="rect">
            <a:avLst/>
          </a:prstGeom>
          <a:noFill/>
          <a:ln>
            <a:noFill/>
          </a:ln>
        </p:spPr>
        <p:txBody>
          <a:bodyPr spcFirstLastPara="1" wrap="square" lIns="0" tIns="0" rIns="0" bIns="0" anchor="t" anchorCtr="0">
            <a:noAutofit/>
          </a:bodyPr>
          <a:lstStyle/>
          <a:p>
            <a:endParaRPr lang="de-DE" sz="1700" b="0" dirty="0"/>
          </a:p>
          <a:p>
            <a:pPr marL="514350" indent="-285750">
              <a:buFont typeface="Arial" panose="020B0604020202020204" pitchFamily="34" charset="0"/>
              <a:buChar char="•"/>
            </a:pPr>
            <a:r>
              <a:rPr lang="de-DE" sz="1800" b="1" i="0" dirty="0">
                <a:effectLst/>
                <a:latin typeface="Helvetica" pitchFamily="2" charset="0"/>
              </a:rPr>
              <a:t>Sequential Art</a:t>
            </a:r>
            <a:endParaRPr lang="de-DE" sz="1800" dirty="0">
              <a:latin typeface="Helvetica" pitchFamily="2" charset="0"/>
            </a:endParaRPr>
          </a:p>
          <a:p>
            <a:pPr marL="971550" lvl="1" indent="-285750">
              <a:buFont typeface="Arial" panose="020B0604020202020204" pitchFamily="34" charset="0"/>
              <a:buChar char="•"/>
            </a:pPr>
            <a:r>
              <a:rPr lang="de-DE" sz="1800" b="0" i="0" dirty="0">
                <a:effectLst/>
                <a:latin typeface="Helvetica" pitchFamily="2" charset="0"/>
              </a:rPr>
              <a:t>Will Eisner </a:t>
            </a:r>
            <a:r>
              <a:rPr lang="de-DE" sz="1800" b="0" i="0" dirty="0" err="1">
                <a:effectLst/>
                <a:latin typeface="Helvetica" pitchFamily="2" charset="0"/>
              </a:rPr>
              <a:t>described</a:t>
            </a:r>
            <a:r>
              <a:rPr lang="de-DE" sz="1800" b="0" i="0" dirty="0">
                <a:effectLst/>
                <a:latin typeface="Helvetica" pitchFamily="2" charset="0"/>
              </a:rPr>
              <a:t> </a:t>
            </a:r>
            <a:r>
              <a:rPr lang="de-DE" sz="1800" b="0" i="0" dirty="0" err="1">
                <a:effectLst/>
                <a:latin typeface="Helvetica" pitchFamily="2" charset="0"/>
              </a:rPr>
              <a:t>it</a:t>
            </a:r>
            <a:r>
              <a:rPr lang="de-DE" sz="1800" b="0" i="0" dirty="0">
                <a:effectLst/>
                <a:latin typeface="Helvetica" pitchFamily="2" charset="0"/>
              </a:rPr>
              <a:t> </a:t>
            </a:r>
            <a:r>
              <a:rPr lang="de-DE" sz="1800" b="0" i="0" dirty="0" err="1">
                <a:effectLst/>
                <a:latin typeface="Helvetica" pitchFamily="2" charset="0"/>
              </a:rPr>
              <a:t>as</a:t>
            </a:r>
            <a:r>
              <a:rPr lang="de-DE" sz="1800" b="0" i="0" dirty="0">
                <a:effectLst/>
                <a:latin typeface="Helvetica" pitchFamily="2" charset="0"/>
              </a:rPr>
              <a:t> "</a:t>
            </a:r>
            <a:r>
              <a:rPr lang="de-DE" sz="1800" b="0" i="0" dirty="0" err="1">
                <a:effectLst/>
                <a:latin typeface="Helvetica" pitchFamily="2" charset="0"/>
              </a:rPr>
              <a:t>sequential</a:t>
            </a:r>
            <a:r>
              <a:rPr lang="de-DE" sz="1800" b="0" i="0" dirty="0">
                <a:effectLst/>
                <a:latin typeface="Helvetica" pitchFamily="2" charset="0"/>
              </a:rPr>
              <a:t> </a:t>
            </a:r>
            <a:r>
              <a:rPr lang="de-DE" sz="1800" b="0" i="0" dirty="0" err="1">
                <a:effectLst/>
                <a:latin typeface="Helvetica" pitchFamily="2" charset="0"/>
              </a:rPr>
              <a:t>art</a:t>
            </a:r>
            <a:r>
              <a:rPr lang="de-DE" sz="1800" b="0" i="0" dirty="0">
                <a:effectLst/>
                <a:latin typeface="Helvetica" pitchFamily="2" charset="0"/>
              </a:rPr>
              <a:t>“</a:t>
            </a:r>
          </a:p>
          <a:p>
            <a:pPr marL="1428750" lvl="2" indent="-285750">
              <a:buFont typeface="Arial" panose="020B0604020202020204" pitchFamily="34" charset="0"/>
              <a:buChar char="•"/>
            </a:pPr>
            <a:r>
              <a:rPr lang="de-DE" sz="1800" b="0" i="0" dirty="0" err="1">
                <a:effectLst/>
                <a:latin typeface="Helvetica" pitchFamily="2" charset="0"/>
              </a:rPr>
              <a:t>the</a:t>
            </a:r>
            <a:r>
              <a:rPr lang="de-DE" sz="1800" b="0" i="0" dirty="0">
                <a:effectLst/>
                <a:latin typeface="Helvetica" pitchFamily="2" charset="0"/>
              </a:rPr>
              <a:t> </a:t>
            </a:r>
            <a:r>
              <a:rPr lang="de-DE" sz="1800" b="0" i="0" dirty="0" err="1">
                <a:effectLst/>
                <a:latin typeface="Helvetica" pitchFamily="2" charset="0"/>
              </a:rPr>
              <a:t>story</a:t>
            </a:r>
            <a:r>
              <a:rPr lang="de-DE" sz="1800" b="0" i="0" dirty="0">
                <a:effectLst/>
                <a:latin typeface="Helvetica" pitchFamily="2" charset="0"/>
              </a:rPr>
              <a:t> </a:t>
            </a:r>
            <a:r>
              <a:rPr lang="de-DE" sz="1800" b="0" i="0" dirty="0" err="1">
                <a:effectLst/>
                <a:latin typeface="Helvetica" pitchFamily="2" charset="0"/>
              </a:rPr>
              <a:t>is</a:t>
            </a:r>
            <a:r>
              <a:rPr lang="de-DE" sz="1800" b="0" i="0" dirty="0">
                <a:effectLst/>
                <a:latin typeface="Helvetica" pitchFamily="2" charset="0"/>
              </a:rPr>
              <a:t> </a:t>
            </a:r>
            <a:r>
              <a:rPr lang="de-DE" sz="1800" b="0" i="0" dirty="0" err="1">
                <a:effectLst/>
                <a:latin typeface="Helvetica" pitchFamily="2" charset="0"/>
              </a:rPr>
              <a:t>told</a:t>
            </a:r>
            <a:r>
              <a:rPr lang="de-DE" sz="1800" b="0" i="0" dirty="0">
                <a:effectLst/>
                <a:latin typeface="Helvetica" pitchFamily="2" charset="0"/>
              </a:rPr>
              <a:t> </a:t>
            </a:r>
            <a:r>
              <a:rPr lang="de-DE" sz="1800" b="0" i="0" dirty="0" err="1">
                <a:effectLst/>
                <a:latin typeface="Helvetica" pitchFamily="2" charset="0"/>
              </a:rPr>
              <a:t>through</a:t>
            </a:r>
            <a:r>
              <a:rPr lang="de-DE" sz="1800" b="0" i="0" dirty="0">
                <a:effectLst/>
                <a:latin typeface="Helvetica" pitchFamily="2" charset="0"/>
              </a:rPr>
              <a:t> a </a:t>
            </a:r>
            <a:r>
              <a:rPr lang="de-DE" sz="1800" b="0" i="0" dirty="0" err="1">
                <a:effectLst/>
                <a:latin typeface="Helvetica" pitchFamily="2" charset="0"/>
              </a:rPr>
              <a:t>series</a:t>
            </a:r>
            <a:r>
              <a:rPr lang="de-DE" sz="1800" b="0" i="0" dirty="0">
                <a:effectLst/>
                <a:latin typeface="Helvetica" pitchFamily="2" charset="0"/>
              </a:rPr>
              <a:t> </a:t>
            </a:r>
            <a:r>
              <a:rPr lang="de-DE" sz="1800" b="0" i="0" dirty="0" err="1">
                <a:effectLst/>
                <a:latin typeface="Helvetica" pitchFamily="2" charset="0"/>
              </a:rPr>
              <a:t>of</a:t>
            </a:r>
            <a:r>
              <a:rPr lang="de-DE" sz="1800" b="0" i="0" dirty="0">
                <a:effectLst/>
                <a:latin typeface="Helvetica" pitchFamily="2" charset="0"/>
              </a:rPr>
              <a:t> </a:t>
            </a:r>
            <a:r>
              <a:rPr lang="de-DE" sz="1800" b="0" i="0" dirty="0" err="1">
                <a:effectLst/>
                <a:latin typeface="Helvetica" pitchFamily="2" charset="0"/>
              </a:rPr>
              <a:t>images</a:t>
            </a:r>
            <a:r>
              <a:rPr lang="de-DE" sz="1800" b="0" i="0" dirty="0">
                <a:effectLst/>
                <a:latin typeface="Helvetica" pitchFamily="2" charset="0"/>
              </a:rPr>
              <a:t> </a:t>
            </a:r>
            <a:r>
              <a:rPr lang="de-DE" sz="1800" b="0" i="0" dirty="0" err="1">
                <a:effectLst/>
                <a:latin typeface="Helvetica" pitchFamily="2" charset="0"/>
              </a:rPr>
              <a:t>arranged</a:t>
            </a:r>
            <a:r>
              <a:rPr lang="de-DE" sz="1800" b="0" i="0" dirty="0">
                <a:effectLst/>
                <a:latin typeface="Helvetica" pitchFamily="2" charset="0"/>
              </a:rPr>
              <a:t> in a </a:t>
            </a:r>
            <a:r>
              <a:rPr lang="de-DE" sz="1800" b="0" i="0" dirty="0" err="1">
                <a:effectLst/>
                <a:latin typeface="Helvetica" pitchFamily="2" charset="0"/>
              </a:rPr>
              <a:t>specific</a:t>
            </a:r>
            <a:r>
              <a:rPr lang="de-DE" sz="1800" b="0" i="0" dirty="0">
                <a:effectLst/>
                <a:latin typeface="Helvetica" pitchFamily="2" charset="0"/>
              </a:rPr>
              <a:t> </a:t>
            </a:r>
            <a:r>
              <a:rPr lang="de-DE" sz="1800" b="0" i="0" dirty="0" err="1">
                <a:effectLst/>
                <a:latin typeface="Helvetica" pitchFamily="2" charset="0"/>
              </a:rPr>
              <a:t>order</a:t>
            </a:r>
            <a:endParaRPr lang="de-DE" sz="1800" b="0" i="0" dirty="0">
              <a:effectLst/>
              <a:latin typeface="Helvetica" pitchFamily="2" charset="0"/>
            </a:endParaRPr>
          </a:p>
          <a:p>
            <a:pPr marL="1428750" lvl="2" indent="-285750">
              <a:buFont typeface="Arial" panose="020B0604020202020204" pitchFamily="34" charset="0"/>
              <a:buChar char="•"/>
            </a:pPr>
            <a:r>
              <a:rPr lang="de-DE" sz="1800" b="0" i="0" dirty="0" err="1">
                <a:effectLst/>
                <a:latin typeface="Helvetica" pitchFamily="2" charset="0"/>
              </a:rPr>
              <a:t>Each</a:t>
            </a:r>
            <a:r>
              <a:rPr lang="de-DE" sz="1800" b="0" i="0" dirty="0">
                <a:effectLst/>
                <a:latin typeface="Helvetica" pitchFamily="2" charset="0"/>
              </a:rPr>
              <a:t> </a:t>
            </a:r>
            <a:r>
              <a:rPr lang="de-DE" sz="1800" b="0" i="0" dirty="0" err="1">
                <a:effectLst/>
                <a:latin typeface="Helvetica" pitchFamily="2" charset="0"/>
              </a:rPr>
              <a:t>panel</a:t>
            </a:r>
            <a:r>
              <a:rPr lang="de-DE" sz="1800" b="0" i="0" dirty="0">
                <a:effectLst/>
                <a:latin typeface="Helvetica" pitchFamily="2" charset="0"/>
              </a:rPr>
              <a:t>, </a:t>
            </a:r>
            <a:r>
              <a:rPr lang="de-DE" sz="1800" b="0" i="0" dirty="0" err="1">
                <a:effectLst/>
                <a:latin typeface="Helvetica" pitchFamily="2" charset="0"/>
              </a:rPr>
              <a:t>or</a:t>
            </a:r>
            <a:r>
              <a:rPr lang="de-DE" sz="1800" b="0" i="0" dirty="0">
                <a:effectLst/>
                <a:latin typeface="Helvetica" pitchFamily="2" charset="0"/>
              </a:rPr>
              <a:t> individual </a:t>
            </a:r>
            <a:r>
              <a:rPr lang="de-DE" sz="1800" b="0" i="0" dirty="0" err="1">
                <a:effectLst/>
                <a:latin typeface="Helvetica" pitchFamily="2" charset="0"/>
              </a:rPr>
              <a:t>image</a:t>
            </a:r>
            <a:r>
              <a:rPr lang="de-DE" sz="1800" b="0" i="0" dirty="0">
                <a:effectLst/>
                <a:latin typeface="Helvetica" pitchFamily="2" charset="0"/>
              </a:rPr>
              <a:t>, </a:t>
            </a:r>
            <a:r>
              <a:rPr lang="de-DE" sz="1800" b="0" i="0" dirty="0" err="1">
                <a:effectLst/>
                <a:latin typeface="Helvetica" pitchFamily="2" charset="0"/>
              </a:rPr>
              <a:t>contributes</a:t>
            </a:r>
            <a:r>
              <a:rPr lang="de-DE" sz="1800" b="0" i="0" dirty="0">
                <a:effectLst/>
                <a:latin typeface="Helvetica" pitchFamily="2" charset="0"/>
              </a:rPr>
              <a:t> </a:t>
            </a:r>
            <a:r>
              <a:rPr lang="de-DE" sz="1800" b="0" i="0" dirty="0" err="1">
                <a:effectLst/>
                <a:latin typeface="Helvetica" pitchFamily="2" charset="0"/>
              </a:rPr>
              <a:t>to</a:t>
            </a:r>
            <a:r>
              <a:rPr lang="de-DE" sz="1800" b="0" i="0" dirty="0">
                <a:effectLst/>
                <a:latin typeface="Helvetica" pitchFamily="2" charset="0"/>
              </a:rPr>
              <a:t> </a:t>
            </a:r>
            <a:r>
              <a:rPr lang="de-DE" sz="1800" b="0" i="0" dirty="0" err="1">
                <a:effectLst/>
                <a:latin typeface="Helvetica" pitchFamily="2" charset="0"/>
              </a:rPr>
              <a:t>the</a:t>
            </a:r>
            <a:r>
              <a:rPr lang="de-DE" sz="1800" b="0" i="0" dirty="0">
                <a:effectLst/>
                <a:latin typeface="Helvetica" pitchFamily="2" charset="0"/>
              </a:rPr>
              <a:t> narrative, and </a:t>
            </a:r>
            <a:r>
              <a:rPr lang="de-DE" sz="1800" b="0" i="0" dirty="0" err="1">
                <a:effectLst/>
                <a:latin typeface="Helvetica" pitchFamily="2" charset="0"/>
              </a:rPr>
              <a:t>their</a:t>
            </a:r>
            <a:r>
              <a:rPr lang="de-DE" sz="1800" b="0" i="0" dirty="0">
                <a:effectLst/>
                <a:latin typeface="Helvetica" pitchFamily="2" charset="0"/>
              </a:rPr>
              <a:t> </a:t>
            </a:r>
            <a:r>
              <a:rPr lang="de-DE" sz="1800" b="0" i="0" dirty="0" err="1">
                <a:effectLst/>
                <a:latin typeface="Helvetica" pitchFamily="2" charset="0"/>
              </a:rPr>
              <a:t>sequence</a:t>
            </a:r>
            <a:r>
              <a:rPr lang="de-DE" sz="1800" b="0" i="0" dirty="0">
                <a:effectLst/>
                <a:latin typeface="Helvetica" pitchFamily="2" charset="0"/>
              </a:rPr>
              <a:t> </a:t>
            </a:r>
            <a:r>
              <a:rPr lang="de-DE" sz="1800" b="0" i="0" dirty="0" err="1">
                <a:effectLst/>
                <a:latin typeface="Helvetica" pitchFamily="2" charset="0"/>
              </a:rPr>
              <a:t>creates</a:t>
            </a:r>
            <a:r>
              <a:rPr lang="de-DE" sz="1800" b="0" i="0" dirty="0">
                <a:effectLst/>
                <a:latin typeface="Helvetica" pitchFamily="2" charset="0"/>
              </a:rPr>
              <a:t> a sense </a:t>
            </a:r>
            <a:r>
              <a:rPr lang="de-DE" sz="1800" b="0" i="0" dirty="0" err="1">
                <a:effectLst/>
                <a:latin typeface="Helvetica" pitchFamily="2" charset="0"/>
              </a:rPr>
              <a:t>of</a:t>
            </a:r>
            <a:r>
              <a:rPr lang="de-DE" sz="1800" b="0" i="0" dirty="0">
                <a:effectLst/>
                <a:latin typeface="Helvetica" pitchFamily="2" charset="0"/>
              </a:rPr>
              <a:t> time and </a:t>
            </a:r>
            <a:r>
              <a:rPr lang="de-DE" sz="1800" b="0" i="0" dirty="0" err="1">
                <a:effectLst/>
                <a:latin typeface="Helvetica" pitchFamily="2" charset="0"/>
              </a:rPr>
              <a:t>movement</a:t>
            </a:r>
            <a:r>
              <a:rPr lang="de-DE" sz="1800" b="0" i="0" dirty="0">
                <a:effectLst/>
                <a:latin typeface="Helvetica" pitchFamily="2" charset="0"/>
              </a:rPr>
              <a:t>.</a:t>
            </a:r>
            <a:endParaRPr lang="de-DE" sz="1800" dirty="0">
              <a:effectLst/>
              <a:latin typeface="Helvetica" pitchFamily="2" charset="0"/>
            </a:endParaRPr>
          </a:p>
          <a:p>
            <a:pPr marL="514350" indent="-285750">
              <a:buFont typeface="Arial" panose="020B0604020202020204" pitchFamily="34" charset="0"/>
              <a:buChar char="•"/>
            </a:pPr>
            <a:r>
              <a:rPr lang="de-DE" sz="1800" b="1" dirty="0" err="1"/>
              <a:t>Closure</a:t>
            </a:r>
            <a:r>
              <a:rPr lang="de-DE" sz="1800" dirty="0"/>
              <a:t>  </a:t>
            </a:r>
          </a:p>
          <a:p>
            <a:pPr marL="971550" lvl="1" indent="-285750">
              <a:buFont typeface="Arial" panose="020B0604020202020204" pitchFamily="34" charset="0"/>
              <a:buChar char="•"/>
            </a:pPr>
            <a:r>
              <a:rPr lang="de-DE" sz="1800" dirty="0" err="1"/>
              <a:t>readers</a:t>
            </a:r>
            <a:r>
              <a:rPr lang="de-DE" sz="1800" dirty="0"/>
              <a:t> </a:t>
            </a:r>
            <a:r>
              <a:rPr lang="de-DE" sz="1800" dirty="0" err="1"/>
              <a:t>mentally</a:t>
            </a:r>
            <a:r>
              <a:rPr lang="de-DE" sz="1800" dirty="0"/>
              <a:t> </a:t>
            </a:r>
            <a:r>
              <a:rPr lang="de-DE" sz="1800" dirty="0" err="1"/>
              <a:t>fill</a:t>
            </a:r>
            <a:r>
              <a:rPr lang="de-DE" sz="1800" dirty="0"/>
              <a:t> in </a:t>
            </a:r>
            <a:r>
              <a:rPr lang="de-DE" sz="1800" dirty="0" err="1"/>
              <a:t>gaps</a:t>
            </a:r>
            <a:r>
              <a:rPr lang="de-DE" sz="1800" dirty="0"/>
              <a:t> </a:t>
            </a:r>
            <a:r>
              <a:rPr lang="de-DE" sz="1800" dirty="0" err="1"/>
              <a:t>between</a:t>
            </a:r>
            <a:r>
              <a:rPr lang="de-DE" sz="1800" dirty="0"/>
              <a:t> </a:t>
            </a:r>
            <a:r>
              <a:rPr lang="de-DE" sz="1800" dirty="0" err="1"/>
              <a:t>panels</a:t>
            </a:r>
            <a:r>
              <a:rPr lang="de-DE" sz="1800" dirty="0"/>
              <a:t>, </a:t>
            </a:r>
            <a:r>
              <a:rPr lang="de-DE" sz="1800" dirty="0" err="1"/>
              <a:t>crucial</a:t>
            </a:r>
            <a:r>
              <a:rPr lang="de-DE" sz="1800" dirty="0"/>
              <a:t> </a:t>
            </a:r>
            <a:r>
              <a:rPr lang="de-DE" sz="1800" dirty="0" err="1"/>
              <a:t>for</a:t>
            </a:r>
            <a:r>
              <a:rPr lang="de-DE" sz="1800" dirty="0"/>
              <a:t> </a:t>
            </a:r>
            <a:r>
              <a:rPr lang="de-DE" sz="1800" dirty="0" err="1"/>
              <a:t>understanding</a:t>
            </a:r>
            <a:r>
              <a:rPr lang="de-DE" sz="1800" dirty="0"/>
              <a:t> </a:t>
            </a:r>
            <a:r>
              <a:rPr lang="de-DE" sz="1800" dirty="0" err="1"/>
              <a:t>the</a:t>
            </a:r>
            <a:r>
              <a:rPr lang="de-DE" sz="1800" dirty="0"/>
              <a:t> narrative </a:t>
            </a:r>
          </a:p>
          <a:p>
            <a:pPr marL="0" lvl="0" indent="0" algn="l" rtl="0">
              <a:lnSpc>
                <a:spcPct val="150000"/>
              </a:lnSpc>
              <a:spcBef>
                <a:spcPts val="0"/>
              </a:spcBef>
              <a:spcAft>
                <a:spcPts val="0"/>
              </a:spcAft>
              <a:buNone/>
            </a:pPr>
            <a:endParaRPr lang="de-DE" sz="1700" b="0" dirty="0"/>
          </a:p>
        </p:txBody>
      </p:sp>
      <p:sp>
        <p:nvSpPr>
          <p:cNvPr id="201" name="Google Shape;201;p34"/>
          <p:cNvSpPr txBox="1">
            <a:spLocks noGrp="1"/>
          </p:cNvSpPr>
          <p:nvPr>
            <p:ph type="ftr" idx="11"/>
          </p:nvPr>
        </p:nvSpPr>
        <p:spPr>
          <a:xfrm>
            <a:off x="720000" y="4752000"/>
            <a:ext cx="6300000" cy="108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2"/>
              </a:buClr>
              <a:buSzPts val="900"/>
              <a:buNone/>
            </a:pPr>
            <a:r>
              <a:rPr lang="de"/>
              <a:t>Oil I Fracking </a:t>
            </a:r>
            <a:endParaRPr/>
          </a:p>
        </p:txBody>
      </p:sp>
      <p:sp>
        <p:nvSpPr>
          <p:cNvPr id="202" name="Google Shape;202;p34"/>
          <p:cNvSpPr txBox="1">
            <a:spLocks noGrp="1"/>
          </p:cNvSpPr>
          <p:nvPr>
            <p:ph type="sldNum" idx="12"/>
          </p:nvPr>
        </p:nvSpPr>
        <p:spPr>
          <a:xfrm>
            <a:off x="324000" y="4752000"/>
            <a:ext cx="252000" cy="108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2"/>
              </a:buClr>
              <a:buSzPts val="900"/>
              <a:buNone/>
            </a:pPr>
            <a:fld id="{00000000-1234-1234-1234-123412341234}" type="slidenum">
              <a:rPr lang="de"/>
              <a:t>5</a:t>
            </a:fld>
            <a:r>
              <a:rPr lang="de"/>
              <a:t>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8" name="Google Shape;208;p35"/>
          <p:cNvSpPr txBox="1">
            <a:spLocks noGrp="1"/>
          </p:cNvSpPr>
          <p:nvPr>
            <p:ph type="body" idx="1"/>
          </p:nvPr>
        </p:nvSpPr>
        <p:spPr>
          <a:xfrm>
            <a:off x="468000" y="888750"/>
            <a:ext cx="7560000" cy="3366000"/>
          </a:xfrm>
          <a:prstGeom prst="rect">
            <a:avLst/>
          </a:prstGeom>
          <a:noFill/>
          <a:ln>
            <a:noFill/>
          </a:ln>
        </p:spPr>
        <p:txBody>
          <a:bodyPr spcFirstLastPara="1" wrap="square" lIns="0" tIns="0" rIns="0" bIns="0" anchor="t" anchorCtr="0">
            <a:noAutofit/>
          </a:bodyPr>
          <a:lstStyle/>
          <a:p>
            <a:pPr marL="571500" indent="-342900">
              <a:buFont typeface="Arial" panose="020B0604020202020204" pitchFamily="34" charset="0"/>
              <a:buChar char="•"/>
            </a:pPr>
            <a:r>
              <a:rPr lang="de-DE" sz="1600" b="0" dirty="0">
                <a:latin typeface="Helvetica" pitchFamily="2" charset="0"/>
              </a:rPr>
              <a:t>R</a:t>
            </a:r>
            <a:r>
              <a:rPr lang="de-DE" sz="1600" b="0" i="0" dirty="0">
                <a:effectLst/>
                <a:latin typeface="Helvetica" pitchFamily="2" charset="0"/>
              </a:rPr>
              <a:t>ely on </a:t>
            </a:r>
            <a:r>
              <a:rPr lang="de-DE" sz="1600" b="0" i="0" dirty="0" err="1">
                <a:effectLst/>
                <a:latin typeface="Helvetica" pitchFamily="2" charset="0"/>
              </a:rPr>
              <a:t>the</a:t>
            </a:r>
            <a:r>
              <a:rPr lang="de-DE" sz="1600" b="0" i="0" dirty="0">
                <a:effectLst/>
                <a:latin typeface="Helvetica" pitchFamily="2" charset="0"/>
              </a:rPr>
              <a:t> </a:t>
            </a:r>
            <a:r>
              <a:rPr lang="de-DE" sz="1600" b="0" i="0" dirty="0" err="1">
                <a:effectLst/>
                <a:latin typeface="Helvetica" pitchFamily="2" charset="0"/>
              </a:rPr>
              <a:t>interplay</a:t>
            </a:r>
            <a:r>
              <a:rPr lang="de-DE" sz="1600" b="0" i="0" dirty="0">
                <a:effectLst/>
                <a:latin typeface="Helvetica" pitchFamily="2" charset="0"/>
              </a:rPr>
              <a:t> </a:t>
            </a:r>
            <a:r>
              <a:rPr lang="de-DE" sz="1600" b="0" i="0" dirty="0" err="1">
                <a:effectLst/>
                <a:latin typeface="Helvetica" pitchFamily="2" charset="0"/>
              </a:rPr>
              <a:t>between</a:t>
            </a:r>
            <a:r>
              <a:rPr lang="de-DE" sz="1600" b="0" i="0" dirty="0">
                <a:effectLst/>
                <a:latin typeface="Helvetica" pitchFamily="2" charset="0"/>
              </a:rPr>
              <a:t> </a:t>
            </a:r>
            <a:r>
              <a:rPr lang="de-DE" sz="1600" b="0" i="0" dirty="0" err="1">
                <a:effectLst/>
                <a:latin typeface="Helvetica" pitchFamily="2" charset="0"/>
              </a:rPr>
              <a:t>text</a:t>
            </a:r>
            <a:r>
              <a:rPr lang="de-DE" sz="1600" b="0" i="0" dirty="0">
                <a:effectLst/>
                <a:latin typeface="Helvetica" pitchFamily="2" charset="0"/>
              </a:rPr>
              <a:t> and </a:t>
            </a:r>
            <a:r>
              <a:rPr lang="de-DE" sz="1600" b="0" i="0" dirty="0" err="1">
                <a:effectLst/>
                <a:latin typeface="Helvetica" pitchFamily="2" charset="0"/>
              </a:rPr>
              <a:t>image</a:t>
            </a:r>
            <a:r>
              <a:rPr lang="de-DE" sz="1600" b="0" i="0" dirty="0">
                <a:effectLst/>
                <a:latin typeface="Helvetica" pitchFamily="2" charset="0"/>
              </a:rPr>
              <a:t> </a:t>
            </a:r>
            <a:r>
              <a:rPr lang="de-DE" sz="1600" b="0" i="0" dirty="0" err="1">
                <a:effectLst/>
                <a:latin typeface="Helvetica" pitchFamily="2" charset="0"/>
              </a:rPr>
              <a:t>to</a:t>
            </a:r>
            <a:r>
              <a:rPr lang="de-DE" sz="1600" b="0" i="0" dirty="0">
                <a:effectLst/>
                <a:latin typeface="Helvetica" pitchFamily="2" charset="0"/>
              </a:rPr>
              <a:t> </a:t>
            </a:r>
            <a:r>
              <a:rPr lang="de-DE" sz="1600" b="0" i="0" dirty="0" err="1">
                <a:effectLst/>
                <a:latin typeface="Helvetica" pitchFamily="2" charset="0"/>
              </a:rPr>
              <a:t>create</a:t>
            </a:r>
            <a:r>
              <a:rPr lang="de-DE" sz="1600" b="0" i="0" dirty="0">
                <a:effectLst/>
                <a:latin typeface="Helvetica" pitchFamily="2" charset="0"/>
              </a:rPr>
              <a:t> </a:t>
            </a:r>
            <a:r>
              <a:rPr lang="de-DE" sz="1600" b="0" i="0" dirty="0" err="1">
                <a:effectLst/>
                <a:latin typeface="Helvetica" pitchFamily="2" charset="0"/>
              </a:rPr>
              <a:t>meaning</a:t>
            </a:r>
            <a:endParaRPr lang="de-DE" sz="1600" dirty="0">
              <a:effectLst/>
              <a:latin typeface="Helvetica" pitchFamily="2" charset="0"/>
            </a:endParaRPr>
          </a:p>
          <a:p>
            <a:pPr marL="571500" indent="-342900">
              <a:buFont typeface="Arial" panose="020B0604020202020204" pitchFamily="34" charset="0"/>
              <a:buChar char="•"/>
            </a:pPr>
            <a:r>
              <a:rPr lang="de-DE" sz="1600" b="0" dirty="0" err="1">
                <a:latin typeface="Helvetica" pitchFamily="2" charset="0"/>
              </a:rPr>
              <a:t>R</a:t>
            </a:r>
            <a:r>
              <a:rPr lang="de-DE" sz="1600" b="0" i="0" dirty="0" err="1">
                <a:effectLst/>
                <a:latin typeface="Helvetica" pitchFamily="2" charset="0"/>
              </a:rPr>
              <a:t>elationship</a:t>
            </a:r>
            <a:r>
              <a:rPr lang="de-DE" sz="1600" b="0" i="0" dirty="0">
                <a:effectLst/>
                <a:latin typeface="Helvetica" pitchFamily="2" charset="0"/>
              </a:rPr>
              <a:t> </a:t>
            </a:r>
            <a:r>
              <a:rPr lang="de-DE" sz="1600" b="0" i="0" dirty="0" err="1">
                <a:effectLst/>
                <a:latin typeface="Helvetica" pitchFamily="2" charset="0"/>
              </a:rPr>
              <a:t>can</a:t>
            </a:r>
            <a:r>
              <a:rPr lang="de-DE" sz="1600" b="0" i="0" dirty="0">
                <a:effectLst/>
                <a:latin typeface="Helvetica" pitchFamily="2" charset="0"/>
              </a:rPr>
              <a:t> </a:t>
            </a:r>
            <a:r>
              <a:rPr lang="de-DE" sz="1600" b="0" i="0" dirty="0" err="1">
                <a:effectLst/>
                <a:latin typeface="Helvetica" pitchFamily="2" charset="0"/>
              </a:rPr>
              <a:t>vary</a:t>
            </a:r>
            <a:r>
              <a:rPr lang="de-DE" sz="1600" b="0" i="0" dirty="0">
                <a:effectLst/>
                <a:latin typeface="Helvetica" pitchFamily="2" charset="0"/>
              </a:rPr>
              <a:t>:</a:t>
            </a:r>
            <a:endParaRPr lang="de-DE" sz="1600" dirty="0">
              <a:effectLst/>
              <a:latin typeface="Helvetica" pitchFamily="2" charset="0"/>
            </a:endParaRPr>
          </a:p>
          <a:p>
            <a:pPr marL="571500" indent="-342900">
              <a:buFont typeface="Arial" panose="020B0604020202020204" pitchFamily="34" charset="0"/>
              <a:buChar char="•"/>
            </a:pPr>
            <a:r>
              <a:rPr lang="de-DE" sz="1600" b="0" i="0" dirty="0">
                <a:effectLst/>
                <a:latin typeface="Helvetica" pitchFamily="2" charset="0"/>
              </a:rPr>
              <a:t>﻿﻿Word-</a:t>
            </a:r>
            <a:r>
              <a:rPr lang="de-DE" sz="1600" b="0" i="0" dirty="0" err="1">
                <a:effectLst/>
                <a:latin typeface="Helvetica" pitchFamily="2" charset="0"/>
              </a:rPr>
              <a:t>Specific</a:t>
            </a:r>
            <a:r>
              <a:rPr lang="de-DE" sz="1600" b="0" i="0" dirty="0">
                <a:effectLst/>
                <a:latin typeface="Helvetica" pitchFamily="2" charset="0"/>
              </a:rPr>
              <a:t>: The </a:t>
            </a:r>
            <a:r>
              <a:rPr lang="de-DE" sz="1600" b="0" i="0" dirty="0" err="1">
                <a:effectLst/>
                <a:latin typeface="Helvetica" pitchFamily="2" charset="0"/>
              </a:rPr>
              <a:t>text</a:t>
            </a:r>
            <a:r>
              <a:rPr lang="de-DE" sz="1600" b="0" i="0" dirty="0">
                <a:effectLst/>
                <a:latin typeface="Helvetica" pitchFamily="2" charset="0"/>
              </a:rPr>
              <a:t> </a:t>
            </a:r>
            <a:r>
              <a:rPr lang="de-DE" sz="1600" b="0" i="0" dirty="0" err="1">
                <a:effectLst/>
                <a:latin typeface="Helvetica" pitchFamily="2" charset="0"/>
              </a:rPr>
              <a:t>tells</a:t>
            </a:r>
            <a:r>
              <a:rPr lang="de-DE" sz="1600" b="0" i="0" dirty="0">
                <a:effectLst/>
                <a:latin typeface="Helvetica" pitchFamily="2" charset="0"/>
              </a:rPr>
              <a:t> </a:t>
            </a:r>
            <a:r>
              <a:rPr lang="de-DE" sz="1600" b="0" i="0" dirty="0" err="1">
                <a:effectLst/>
                <a:latin typeface="Helvetica" pitchFamily="2" charset="0"/>
              </a:rPr>
              <a:t>the</a:t>
            </a:r>
            <a:r>
              <a:rPr lang="de-DE" sz="1600" b="0" i="0" dirty="0">
                <a:effectLst/>
                <a:latin typeface="Helvetica" pitchFamily="2" charset="0"/>
              </a:rPr>
              <a:t> </a:t>
            </a:r>
            <a:r>
              <a:rPr lang="de-DE" sz="1600" b="0" i="0" dirty="0" err="1">
                <a:effectLst/>
                <a:latin typeface="Helvetica" pitchFamily="2" charset="0"/>
              </a:rPr>
              <a:t>story</a:t>
            </a:r>
            <a:r>
              <a:rPr lang="de-DE" sz="1600" b="0" i="0" dirty="0">
                <a:effectLst/>
                <a:latin typeface="Helvetica" pitchFamily="2" charset="0"/>
              </a:rPr>
              <a:t>, and </a:t>
            </a:r>
            <a:r>
              <a:rPr lang="de-DE" sz="1600" b="0" i="0" dirty="0" err="1">
                <a:effectLst/>
                <a:latin typeface="Helvetica" pitchFamily="2" charset="0"/>
              </a:rPr>
              <a:t>the</a:t>
            </a:r>
            <a:r>
              <a:rPr lang="de-DE" sz="1600" b="0" i="0" dirty="0">
                <a:effectLst/>
                <a:latin typeface="Helvetica" pitchFamily="2" charset="0"/>
              </a:rPr>
              <a:t> </a:t>
            </a:r>
            <a:r>
              <a:rPr lang="de-DE" sz="1600" b="0" i="0" dirty="0" err="1">
                <a:effectLst/>
                <a:latin typeface="Helvetica" pitchFamily="2" charset="0"/>
              </a:rPr>
              <a:t>images</a:t>
            </a:r>
            <a:r>
              <a:rPr lang="de-DE" sz="1600" b="0" i="0" dirty="0">
                <a:effectLst/>
                <a:latin typeface="Helvetica" pitchFamily="2" charset="0"/>
              </a:rPr>
              <a:t> </a:t>
            </a:r>
            <a:r>
              <a:rPr lang="de-DE" sz="1600" b="0" i="0" dirty="0" err="1">
                <a:effectLst/>
                <a:latin typeface="Helvetica" pitchFamily="2" charset="0"/>
              </a:rPr>
              <a:t>illustrate</a:t>
            </a:r>
            <a:r>
              <a:rPr lang="de-DE" sz="1600" b="0" i="0" dirty="0">
                <a:effectLst/>
                <a:latin typeface="Helvetica" pitchFamily="2" charset="0"/>
              </a:rPr>
              <a:t> it.</a:t>
            </a:r>
            <a:endParaRPr lang="de-DE" sz="1600" dirty="0">
              <a:effectLst/>
              <a:latin typeface="Helvetica" pitchFamily="2" charset="0"/>
            </a:endParaRPr>
          </a:p>
          <a:p>
            <a:pPr marL="571500" indent="-342900">
              <a:buFont typeface="Arial" panose="020B0604020202020204" pitchFamily="34" charset="0"/>
              <a:buChar char="•"/>
            </a:pPr>
            <a:r>
              <a:rPr lang="de-DE" sz="1600" b="0" i="0" dirty="0">
                <a:effectLst/>
                <a:latin typeface="Helvetica" pitchFamily="2" charset="0"/>
              </a:rPr>
              <a:t>﻿﻿Picture-</a:t>
            </a:r>
            <a:r>
              <a:rPr lang="de-DE" sz="1600" b="0" i="0" dirty="0" err="1">
                <a:effectLst/>
                <a:latin typeface="Helvetica" pitchFamily="2" charset="0"/>
              </a:rPr>
              <a:t>Specific</a:t>
            </a:r>
            <a:r>
              <a:rPr lang="de-DE" sz="1600" b="0" i="0" dirty="0">
                <a:effectLst/>
                <a:latin typeface="Helvetica" pitchFamily="2" charset="0"/>
              </a:rPr>
              <a:t>: The </a:t>
            </a:r>
            <a:r>
              <a:rPr lang="de-DE" sz="1600" b="0" i="0" dirty="0" err="1">
                <a:effectLst/>
                <a:latin typeface="Helvetica" pitchFamily="2" charset="0"/>
              </a:rPr>
              <a:t>images</a:t>
            </a:r>
            <a:r>
              <a:rPr lang="de-DE" sz="1600" b="0" i="0" dirty="0">
                <a:effectLst/>
                <a:latin typeface="Helvetica" pitchFamily="2" charset="0"/>
              </a:rPr>
              <a:t> </a:t>
            </a:r>
            <a:r>
              <a:rPr lang="de-DE" sz="1600" b="0" i="0" dirty="0" err="1">
                <a:effectLst/>
                <a:latin typeface="Helvetica" pitchFamily="2" charset="0"/>
              </a:rPr>
              <a:t>tell</a:t>
            </a:r>
            <a:r>
              <a:rPr lang="de-DE" sz="1600" b="0" i="0" dirty="0">
                <a:effectLst/>
                <a:latin typeface="Helvetica" pitchFamily="2" charset="0"/>
              </a:rPr>
              <a:t> </a:t>
            </a:r>
            <a:r>
              <a:rPr lang="de-DE" sz="1600" b="0" i="0" dirty="0" err="1">
                <a:effectLst/>
                <a:latin typeface="Helvetica" pitchFamily="2" charset="0"/>
              </a:rPr>
              <a:t>the</a:t>
            </a:r>
            <a:r>
              <a:rPr lang="de-DE" sz="1600" b="0" i="0" dirty="0">
                <a:effectLst/>
                <a:latin typeface="Helvetica" pitchFamily="2" charset="0"/>
              </a:rPr>
              <a:t> </a:t>
            </a:r>
            <a:r>
              <a:rPr lang="de-DE" sz="1600" b="0" i="0" dirty="0" err="1">
                <a:effectLst/>
                <a:latin typeface="Helvetica" pitchFamily="2" charset="0"/>
              </a:rPr>
              <a:t>story</a:t>
            </a:r>
            <a:r>
              <a:rPr lang="de-DE" sz="1600" b="0" i="0" dirty="0">
                <a:effectLst/>
                <a:latin typeface="Helvetica" pitchFamily="2" charset="0"/>
              </a:rPr>
              <a:t>, and </a:t>
            </a:r>
            <a:r>
              <a:rPr lang="de-DE" sz="1600" b="0" i="0" dirty="0" err="1">
                <a:effectLst/>
                <a:latin typeface="Helvetica" pitchFamily="2" charset="0"/>
              </a:rPr>
              <a:t>the</a:t>
            </a:r>
            <a:r>
              <a:rPr lang="de-DE" sz="1600" b="0" i="0" dirty="0">
                <a:effectLst/>
                <a:latin typeface="Helvetica" pitchFamily="2" charset="0"/>
              </a:rPr>
              <a:t> </a:t>
            </a:r>
            <a:r>
              <a:rPr lang="de-DE" sz="1600" b="0" i="0" dirty="0" err="1">
                <a:effectLst/>
                <a:latin typeface="Helvetica" pitchFamily="2" charset="0"/>
              </a:rPr>
              <a:t>text</a:t>
            </a:r>
            <a:r>
              <a:rPr lang="de-DE" sz="1600" b="0" i="0" dirty="0">
                <a:effectLst/>
                <a:latin typeface="Helvetica" pitchFamily="2" charset="0"/>
              </a:rPr>
              <a:t> </a:t>
            </a:r>
            <a:r>
              <a:rPr lang="de-DE" sz="1600" b="0" i="0" dirty="0" err="1">
                <a:effectLst/>
                <a:latin typeface="Helvetica" pitchFamily="2" charset="0"/>
              </a:rPr>
              <a:t>adds</a:t>
            </a:r>
            <a:r>
              <a:rPr lang="de-DE" sz="1600" b="0" i="0" dirty="0">
                <a:effectLst/>
                <a:latin typeface="Helvetica" pitchFamily="2" charset="0"/>
              </a:rPr>
              <a:t> a </a:t>
            </a:r>
            <a:r>
              <a:rPr lang="de-DE" sz="1600" b="0" i="0" dirty="0" err="1">
                <a:effectLst/>
                <a:latin typeface="Helvetica" pitchFamily="2" charset="0"/>
              </a:rPr>
              <a:t>soundtrack</a:t>
            </a:r>
            <a:r>
              <a:rPr lang="de-DE" sz="1600" b="0" i="0" dirty="0">
                <a:effectLst/>
                <a:latin typeface="Helvetica" pitchFamily="2" charset="0"/>
              </a:rPr>
              <a:t> </a:t>
            </a:r>
            <a:r>
              <a:rPr lang="de-DE" sz="1600" b="0" i="0" dirty="0" err="1">
                <a:effectLst/>
                <a:latin typeface="Helvetica" pitchFamily="2" charset="0"/>
              </a:rPr>
              <a:t>or</a:t>
            </a:r>
            <a:r>
              <a:rPr lang="de-DE" sz="1600" b="0" i="0" dirty="0">
                <a:effectLst/>
                <a:latin typeface="Helvetica" pitchFamily="2" charset="0"/>
              </a:rPr>
              <a:t> </a:t>
            </a:r>
            <a:r>
              <a:rPr lang="de-DE" sz="1600" b="0" i="0" dirty="0" err="1">
                <a:effectLst/>
                <a:latin typeface="Helvetica" pitchFamily="2" charset="0"/>
              </a:rPr>
              <a:t>dialogue</a:t>
            </a:r>
            <a:endParaRPr lang="de-DE" sz="1600" dirty="0">
              <a:latin typeface="Helvetica" pitchFamily="2" charset="0"/>
            </a:endParaRPr>
          </a:p>
          <a:p>
            <a:pPr marL="571500" indent="-342900">
              <a:buFont typeface="Arial" panose="020B0604020202020204" pitchFamily="34" charset="0"/>
              <a:buChar char="•"/>
            </a:pPr>
            <a:r>
              <a:rPr lang="de-DE" sz="1600" b="0" dirty="0">
                <a:effectLst/>
                <a:latin typeface="Helvetica" pitchFamily="2" charset="0"/>
              </a:rPr>
              <a:t>Duo-</a:t>
            </a:r>
            <a:r>
              <a:rPr lang="de-DE" sz="1600" b="0" dirty="0" err="1">
                <a:effectLst/>
                <a:latin typeface="Helvetica" pitchFamily="2" charset="0"/>
              </a:rPr>
              <a:t>Specific</a:t>
            </a:r>
            <a:r>
              <a:rPr lang="de-DE" sz="1600" b="0" dirty="0">
                <a:latin typeface="Helvetica" pitchFamily="2" charset="0"/>
              </a:rPr>
              <a:t>: </a:t>
            </a:r>
            <a:r>
              <a:rPr lang="de-DE" sz="1600" b="0" dirty="0" err="1">
                <a:latin typeface="Helvetica" pitchFamily="2" charset="0"/>
              </a:rPr>
              <a:t>text</a:t>
            </a:r>
            <a:r>
              <a:rPr lang="de-DE" sz="1600" b="0" dirty="0">
                <a:latin typeface="Helvetica" pitchFamily="2" charset="0"/>
              </a:rPr>
              <a:t> and </a:t>
            </a:r>
            <a:r>
              <a:rPr lang="de-DE" sz="1600" b="0" dirty="0" err="1">
                <a:latin typeface="Helvetica" pitchFamily="2" charset="0"/>
              </a:rPr>
              <a:t>image</a:t>
            </a:r>
            <a:r>
              <a:rPr lang="de-DE" sz="1600" b="0" dirty="0">
                <a:latin typeface="Helvetica" pitchFamily="2" charset="0"/>
              </a:rPr>
              <a:t> </a:t>
            </a:r>
            <a:r>
              <a:rPr lang="de-DE" sz="1600" b="0" dirty="0" err="1">
                <a:latin typeface="Helvetica" pitchFamily="2" charset="0"/>
              </a:rPr>
              <a:t>convey</a:t>
            </a:r>
            <a:r>
              <a:rPr lang="de-DE" sz="1600" b="0" dirty="0">
                <a:latin typeface="Helvetica" pitchFamily="2" charset="0"/>
              </a:rPr>
              <a:t> same Information </a:t>
            </a:r>
          </a:p>
          <a:p>
            <a:pPr marL="571500" indent="-342900">
              <a:buFont typeface="Arial" panose="020B0604020202020204" pitchFamily="34" charset="0"/>
              <a:buChar char="•"/>
            </a:pPr>
            <a:r>
              <a:rPr lang="de-DE" sz="1600" b="0" dirty="0">
                <a:effectLst/>
                <a:latin typeface="Helvetica" pitchFamily="2" charset="0"/>
              </a:rPr>
              <a:t>Additive: </a:t>
            </a:r>
            <a:r>
              <a:rPr lang="de-DE" sz="1600" b="0" dirty="0" err="1">
                <a:effectLst/>
                <a:latin typeface="Helvetica" pitchFamily="2" charset="0"/>
              </a:rPr>
              <a:t>words</a:t>
            </a:r>
            <a:r>
              <a:rPr lang="de-DE" sz="1600" b="0" dirty="0">
                <a:effectLst/>
                <a:latin typeface="Helvetica" pitchFamily="2" charset="0"/>
              </a:rPr>
              <a:t> </a:t>
            </a:r>
            <a:r>
              <a:rPr lang="de-DE" sz="1600" b="0" dirty="0" err="1">
                <a:effectLst/>
                <a:latin typeface="Helvetica" pitchFamily="2" charset="0"/>
              </a:rPr>
              <a:t>amplify</a:t>
            </a:r>
            <a:r>
              <a:rPr lang="de-DE" sz="1600" b="0" dirty="0">
                <a:effectLst/>
                <a:latin typeface="Helvetica" pitchFamily="2" charset="0"/>
              </a:rPr>
              <a:t> an </a:t>
            </a:r>
            <a:r>
              <a:rPr lang="de-DE" sz="1600" b="0" dirty="0" err="1">
                <a:effectLst/>
                <a:latin typeface="Helvetica" pitchFamily="2" charset="0"/>
              </a:rPr>
              <a:t>image</a:t>
            </a:r>
            <a:r>
              <a:rPr lang="de-DE" sz="1600" b="0" i="1" dirty="0">
                <a:latin typeface="Helvetica" pitchFamily="2" charset="0"/>
              </a:rPr>
              <a:t>/ </a:t>
            </a:r>
            <a:r>
              <a:rPr lang="de-DE" sz="1600" b="0" dirty="0">
                <a:latin typeface="Helvetica" pitchFamily="2" charset="0"/>
              </a:rPr>
              <a:t>vice </a:t>
            </a:r>
            <a:r>
              <a:rPr lang="de-DE" sz="1600" b="0" dirty="0" err="1">
                <a:latin typeface="Helvetica" pitchFamily="2" charset="0"/>
              </a:rPr>
              <a:t>versa</a:t>
            </a:r>
            <a:r>
              <a:rPr lang="de-DE" sz="1600" b="0" dirty="0">
                <a:latin typeface="Helvetica" pitchFamily="2" charset="0"/>
              </a:rPr>
              <a:t> </a:t>
            </a:r>
          </a:p>
          <a:p>
            <a:pPr marL="571500" indent="-342900">
              <a:buFont typeface="Arial" panose="020B0604020202020204" pitchFamily="34" charset="0"/>
              <a:buChar char="•"/>
            </a:pPr>
            <a:r>
              <a:rPr lang="en-GB" sz="1600" b="0" kern="100" dirty="0">
                <a:effectLst/>
                <a:latin typeface="Arial" panose="020B0604020202020204" pitchFamily="34" charset="0"/>
                <a:ea typeface="Aptos" panose="020B0004020202020204" pitchFamily="34" charset="0"/>
                <a:cs typeface="Times New Roman" panose="02020603050405020304" pitchFamily="18" charset="0"/>
              </a:rPr>
              <a:t>Multimodal literacy </a:t>
            </a:r>
            <a:r>
              <a:rPr lang="en-GB" sz="1600" b="0" kern="100" dirty="0">
                <a:effectLst/>
                <a:latin typeface="Arial" panose="020B0604020202020204" pitchFamily="34" charset="0"/>
                <a:ea typeface="Aptos" panose="020B0004020202020204" pitchFamily="34" charset="0"/>
                <a:cs typeface="Arial" panose="020B0604020202020204" pitchFamily="34" charset="0"/>
                <a:sym typeface="Wingdings" panose="05000000000000000000" pitchFamily="2" charset="2"/>
              </a:rPr>
              <a:t></a:t>
            </a:r>
            <a:r>
              <a:rPr lang="en-GB" sz="1600" b="0" kern="100" dirty="0">
                <a:effectLst/>
                <a:latin typeface="Arial" panose="020B0604020202020204" pitchFamily="34" charset="0"/>
                <a:ea typeface="Aptos" panose="020B0004020202020204" pitchFamily="34" charset="0"/>
                <a:cs typeface="Times New Roman" panose="02020603050405020304" pitchFamily="18" charset="0"/>
              </a:rPr>
              <a:t> meaning created through combination of print and visuals (</a:t>
            </a:r>
            <a:r>
              <a:rPr lang="en-GB" sz="1600" b="0" kern="100" dirty="0" err="1">
                <a:effectLst/>
                <a:latin typeface="Arial" panose="020B0604020202020204" pitchFamily="34" charset="0"/>
                <a:ea typeface="Aptos" panose="020B0004020202020204" pitchFamily="34" charset="0"/>
                <a:cs typeface="Times New Roman" panose="02020603050405020304" pitchFamily="18" charset="0"/>
              </a:rPr>
              <a:t>Bourelle</a:t>
            </a:r>
            <a:r>
              <a:rPr lang="en-GB" sz="1600" b="0" kern="100" dirty="0">
                <a:effectLst/>
                <a:latin typeface="Arial" panose="020B0604020202020204" pitchFamily="34" charset="0"/>
                <a:ea typeface="Aptos" panose="020B0004020202020204" pitchFamily="34" charset="0"/>
                <a:cs typeface="Times New Roman" panose="02020603050405020304" pitchFamily="18" charset="0"/>
              </a:rPr>
              <a:t> 19)</a:t>
            </a:r>
            <a:endParaRPr lang="en-GB" sz="1600" b="0" kern="100" dirty="0">
              <a:latin typeface="Aptos" panose="020B0004020202020204" pitchFamily="34" charset="0"/>
              <a:ea typeface="Aptos" panose="020B0004020202020204" pitchFamily="34" charset="0"/>
              <a:cs typeface="Times New Roman" panose="02020603050405020304" pitchFamily="18" charset="0"/>
            </a:endParaRPr>
          </a:p>
          <a:p>
            <a:pPr marL="571500" indent="-342900">
              <a:buFont typeface="Arial" panose="020B0604020202020204" pitchFamily="34" charset="0"/>
              <a:buChar char="•"/>
            </a:pPr>
            <a:r>
              <a:rPr lang="en-GB" sz="1600" b="0" kern="100" dirty="0">
                <a:effectLst/>
                <a:latin typeface="Arial" panose="020B0604020202020204" pitchFamily="34" charset="0"/>
                <a:ea typeface="Aptos" panose="020B0004020202020204" pitchFamily="34" charset="0"/>
                <a:cs typeface="Times New Roman" panose="02020603050405020304" pitchFamily="18" charset="0"/>
              </a:rPr>
              <a:t>Different levels of difficulty when it comes to word-picture relationship</a:t>
            </a:r>
            <a:endParaRPr lang="en-GB" sz="1600" b="0" kern="100" dirty="0">
              <a:latin typeface="Aptos" panose="020B0004020202020204" pitchFamily="34" charset="0"/>
              <a:ea typeface="Aptos" panose="020B0004020202020204" pitchFamily="34" charset="0"/>
              <a:cs typeface="Times New Roman" panose="02020603050405020304" pitchFamily="18" charset="0"/>
            </a:endParaRPr>
          </a:p>
          <a:p>
            <a:pPr marL="1028700" lvl="1" indent="-342900">
              <a:buFont typeface="Arial" panose="020B0604020202020204" pitchFamily="34" charset="0"/>
              <a:buChar char="•"/>
            </a:pPr>
            <a:r>
              <a:rPr lang="en-GB" sz="1600" kern="100" dirty="0">
                <a:effectLst/>
                <a:latin typeface="Arial" panose="020B0604020202020204" pitchFamily="34" charset="0"/>
                <a:ea typeface="Aptos" panose="020B0004020202020204" pitchFamily="34" charset="0"/>
                <a:cs typeface="Times New Roman" panose="02020603050405020304" pitchFamily="18" charset="0"/>
              </a:rPr>
              <a:t>Difficult when words are integrated into the art itself (not visible in speech bubbles) (</a:t>
            </a:r>
            <a:r>
              <a:rPr lang="en-GB" sz="1600" kern="100" dirty="0" err="1">
                <a:effectLst/>
                <a:latin typeface="Arial" panose="020B0604020202020204" pitchFamily="34" charset="0"/>
                <a:ea typeface="Aptos" panose="020B0004020202020204" pitchFamily="34" charset="0"/>
                <a:cs typeface="Times New Roman" panose="02020603050405020304" pitchFamily="18" charset="0"/>
              </a:rPr>
              <a:t>Bourelle</a:t>
            </a:r>
            <a:r>
              <a:rPr lang="en-GB" sz="1600" kern="100" dirty="0">
                <a:effectLst/>
                <a:latin typeface="Arial" panose="020B0604020202020204" pitchFamily="34" charset="0"/>
                <a:ea typeface="Aptos" panose="020B0004020202020204" pitchFamily="34" charset="0"/>
                <a:cs typeface="Times New Roman" panose="02020603050405020304" pitchFamily="18" charset="0"/>
              </a:rPr>
              <a:t> 23)</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a:p>
            <a:pPr marL="571500" indent="-342900">
              <a:buFont typeface="Arial" panose="020B0604020202020204" pitchFamily="34" charset="0"/>
              <a:buChar char="•"/>
            </a:pPr>
            <a:endParaRPr lang="de-DE" sz="1800" b="0" dirty="0">
              <a:effectLst/>
              <a:latin typeface="Helvetica" pitchFamily="2" charset="0"/>
            </a:endParaRPr>
          </a:p>
          <a:p>
            <a:pPr marL="150813" lvl="0" indent="0" algn="l" rtl="0">
              <a:lnSpc>
                <a:spcPct val="150000"/>
              </a:lnSpc>
              <a:spcBef>
                <a:spcPts val="0"/>
              </a:spcBef>
              <a:spcAft>
                <a:spcPts val="0"/>
              </a:spcAft>
              <a:buSzPts val="1225"/>
            </a:pPr>
            <a:endParaRPr sz="1700" b="0" dirty="0"/>
          </a:p>
        </p:txBody>
      </p:sp>
      <p:sp>
        <p:nvSpPr>
          <p:cNvPr id="209" name="Google Shape;209;p35"/>
          <p:cNvSpPr txBox="1">
            <a:spLocks noGrp="1"/>
          </p:cNvSpPr>
          <p:nvPr>
            <p:ph type="ftr" idx="11"/>
          </p:nvPr>
        </p:nvSpPr>
        <p:spPr>
          <a:xfrm>
            <a:off x="720000" y="4752000"/>
            <a:ext cx="6300000" cy="108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2"/>
              </a:buClr>
              <a:buSzPts val="900"/>
              <a:buNone/>
            </a:pPr>
            <a:r>
              <a:rPr lang="de" dirty="0"/>
              <a:t>Textdidaktik </a:t>
            </a:r>
            <a:endParaRPr dirty="0"/>
          </a:p>
        </p:txBody>
      </p:sp>
      <p:sp>
        <p:nvSpPr>
          <p:cNvPr id="210" name="Google Shape;210;p35"/>
          <p:cNvSpPr txBox="1">
            <a:spLocks noGrp="1"/>
          </p:cNvSpPr>
          <p:nvPr>
            <p:ph type="sldNum" idx="12"/>
          </p:nvPr>
        </p:nvSpPr>
        <p:spPr>
          <a:xfrm>
            <a:off x="324000" y="4752000"/>
            <a:ext cx="252000" cy="108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2"/>
              </a:buClr>
              <a:buSzPts val="900"/>
              <a:buNone/>
            </a:pPr>
            <a:fld id="{00000000-1234-1234-1234-123412341234}" type="slidenum">
              <a:rPr lang="de"/>
              <a:t>6</a:t>
            </a:fld>
            <a:r>
              <a:rPr lang="de"/>
              <a:t> </a:t>
            </a:r>
            <a:endParaRPr/>
          </a:p>
        </p:txBody>
      </p:sp>
      <p:sp>
        <p:nvSpPr>
          <p:cNvPr id="3" name="Titel 2">
            <a:extLst>
              <a:ext uri="{FF2B5EF4-FFF2-40B4-BE49-F238E27FC236}">
                <a16:creationId xmlns:a16="http://schemas.microsoft.com/office/drawing/2014/main" id="{EEA1C760-8A8E-FE33-2F5F-5A3CCD6DA8EA}"/>
              </a:ext>
            </a:extLst>
          </p:cNvPr>
          <p:cNvSpPr>
            <a:spLocks noGrp="1"/>
          </p:cNvSpPr>
          <p:nvPr>
            <p:ph type="title"/>
          </p:nvPr>
        </p:nvSpPr>
        <p:spPr/>
        <p:txBody>
          <a:bodyPr/>
          <a:lstStyle/>
          <a:p>
            <a:r>
              <a:rPr lang="de-DE" dirty="0"/>
              <a:t>Interplay </a:t>
            </a:r>
            <a:r>
              <a:rPr lang="de-DE" dirty="0" err="1"/>
              <a:t>of</a:t>
            </a:r>
            <a:r>
              <a:rPr lang="de-DE" dirty="0"/>
              <a:t> Image and Text </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6"/>
          <p:cNvSpPr txBox="1">
            <a:spLocks noGrp="1"/>
          </p:cNvSpPr>
          <p:nvPr>
            <p:ph type="title"/>
          </p:nvPr>
        </p:nvSpPr>
        <p:spPr>
          <a:xfrm>
            <a:off x="468000" y="154950"/>
            <a:ext cx="7990225" cy="4680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chemeClr val="dk2"/>
              </a:buClr>
              <a:buSzPts val="2700"/>
              <a:buNone/>
            </a:pPr>
            <a:r>
              <a:rPr lang="de-DE" dirty="0"/>
              <a:t>Art &amp; Visual </a:t>
            </a:r>
            <a:r>
              <a:rPr lang="de-DE" dirty="0" err="1"/>
              <a:t>Metaphors</a:t>
            </a:r>
            <a:r>
              <a:rPr lang="de-DE" dirty="0"/>
              <a:t> </a:t>
            </a:r>
            <a:endParaRPr dirty="0"/>
          </a:p>
        </p:txBody>
      </p:sp>
      <p:sp>
        <p:nvSpPr>
          <p:cNvPr id="216" name="Google Shape;216;p36"/>
          <p:cNvSpPr txBox="1">
            <a:spLocks noGrp="1"/>
          </p:cNvSpPr>
          <p:nvPr>
            <p:ph type="body" idx="1"/>
          </p:nvPr>
        </p:nvSpPr>
        <p:spPr>
          <a:xfrm>
            <a:off x="468000" y="918000"/>
            <a:ext cx="7560000" cy="3366000"/>
          </a:xfrm>
          <a:prstGeom prst="rect">
            <a:avLst/>
          </a:prstGeom>
          <a:noFill/>
          <a:ln>
            <a:noFill/>
          </a:ln>
        </p:spPr>
        <p:txBody>
          <a:bodyPr spcFirstLastPara="1" wrap="square" lIns="0" tIns="0" rIns="0" bIns="0" anchor="t" anchorCtr="0">
            <a:noAutofit/>
          </a:bodyPr>
          <a:lstStyle/>
          <a:p>
            <a:pPr marL="514350" indent="-285750">
              <a:buFont typeface="Arial" panose="020B0604020202020204" pitchFamily="34" charset="0"/>
              <a:buChar char="•"/>
            </a:pPr>
            <a:r>
              <a:rPr lang="de-DE" sz="2000" b="0" i="0" dirty="0">
                <a:effectLst/>
                <a:latin typeface="Helvetica" pitchFamily="2" charset="0"/>
              </a:rPr>
              <a:t>employ a </a:t>
            </a:r>
            <a:r>
              <a:rPr lang="de-DE" sz="2000" b="0" i="0" dirty="0" err="1">
                <a:effectLst/>
                <a:latin typeface="Helvetica" pitchFamily="2" charset="0"/>
              </a:rPr>
              <a:t>wide</a:t>
            </a:r>
            <a:r>
              <a:rPr lang="de-DE" sz="2000" b="0" i="0" dirty="0">
                <a:effectLst/>
                <a:latin typeface="Helvetica" pitchFamily="2" charset="0"/>
              </a:rPr>
              <a:t> </a:t>
            </a:r>
            <a:r>
              <a:rPr lang="de-DE" sz="2000" b="0" i="0" dirty="0" err="1">
                <a:effectLst/>
                <a:latin typeface="Helvetica" pitchFamily="2" charset="0"/>
              </a:rPr>
              <a:t>range</a:t>
            </a:r>
            <a:r>
              <a:rPr lang="de-DE" sz="2000" b="0" i="0" dirty="0">
                <a:effectLst/>
                <a:latin typeface="Helvetica" pitchFamily="2" charset="0"/>
              </a:rPr>
              <a:t> </a:t>
            </a:r>
            <a:r>
              <a:rPr lang="de-DE" sz="2000" b="0" i="0" dirty="0" err="1">
                <a:effectLst/>
                <a:latin typeface="Helvetica" pitchFamily="2" charset="0"/>
              </a:rPr>
              <a:t>of</a:t>
            </a:r>
            <a:r>
              <a:rPr lang="de-DE" sz="2000" b="0" i="0" dirty="0">
                <a:effectLst/>
                <a:latin typeface="Helvetica" pitchFamily="2" charset="0"/>
              </a:rPr>
              <a:t> </a:t>
            </a:r>
            <a:r>
              <a:rPr lang="de-DE" sz="2000" b="0" i="0" dirty="0" err="1">
                <a:effectLst/>
                <a:latin typeface="Helvetica" pitchFamily="2" charset="0"/>
              </a:rPr>
              <a:t>art</a:t>
            </a:r>
            <a:r>
              <a:rPr lang="de-DE" sz="2000" b="0" i="0" dirty="0">
                <a:effectLst/>
                <a:latin typeface="Helvetica" pitchFamily="2" charset="0"/>
              </a:rPr>
              <a:t> </a:t>
            </a:r>
            <a:r>
              <a:rPr lang="de-DE" sz="2000" b="0" i="0" dirty="0" err="1">
                <a:effectLst/>
                <a:latin typeface="Helvetica" pitchFamily="2" charset="0"/>
              </a:rPr>
              <a:t>styles</a:t>
            </a:r>
            <a:endParaRPr lang="de-DE" sz="2000" b="0" dirty="0">
              <a:latin typeface="Helvetica" pitchFamily="2" charset="0"/>
            </a:endParaRPr>
          </a:p>
          <a:p>
            <a:pPr marL="971550" lvl="1" indent="-285750">
              <a:buFont typeface="Arial" panose="020B0604020202020204" pitchFamily="34" charset="0"/>
              <a:buChar char="•"/>
            </a:pPr>
            <a:r>
              <a:rPr lang="de-DE" sz="2000" b="0" i="0" dirty="0" err="1">
                <a:effectLst/>
                <a:latin typeface="Helvetica" pitchFamily="2" charset="0"/>
              </a:rPr>
              <a:t>highly</a:t>
            </a:r>
            <a:r>
              <a:rPr lang="de-DE" sz="2000" b="0" i="0" dirty="0">
                <a:effectLst/>
                <a:latin typeface="Helvetica" pitchFamily="2" charset="0"/>
              </a:rPr>
              <a:t> </a:t>
            </a:r>
            <a:r>
              <a:rPr lang="de-DE" sz="2000" b="0" i="0" dirty="0" err="1">
                <a:effectLst/>
                <a:latin typeface="Helvetica" pitchFamily="2" charset="0"/>
              </a:rPr>
              <a:t>realistic</a:t>
            </a:r>
            <a:r>
              <a:rPr lang="de-DE" sz="2000" b="0" i="0" dirty="0">
                <a:effectLst/>
                <a:latin typeface="Helvetica" pitchFamily="2" charset="0"/>
              </a:rPr>
              <a:t> </a:t>
            </a:r>
            <a:r>
              <a:rPr lang="de-DE" sz="2000" b="0" i="0" dirty="0" err="1">
                <a:effectLst/>
                <a:latin typeface="Helvetica" pitchFamily="2" charset="0"/>
              </a:rPr>
              <a:t>to</a:t>
            </a:r>
            <a:r>
              <a:rPr lang="de-DE" sz="2000" b="0" i="0" dirty="0">
                <a:effectLst/>
                <a:latin typeface="Helvetica" pitchFamily="2" charset="0"/>
              </a:rPr>
              <a:t> </a:t>
            </a:r>
            <a:r>
              <a:rPr lang="de-DE" sz="2000" b="0" i="0" dirty="0" err="1">
                <a:effectLst/>
                <a:latin typeface="Helvetica" pitchFamily="2" charset="0"/>
              </a:rPr>
              <a:t>highly</a:t>
            </a:r>
            <a:r>
              <a:rPr lang="de-DE" sz="2000" b="0" i="0" dirty="0">
                <a:effectLst/>
                <a:latin typeface="Helvetica" pitchFamily="2" charset="0"/>
              </a:rPr>
              <a:t> </a:t>
            </a:r>
            <a:r>
              <a:rPr lang="de-DE" sz="2000" b="0" i="0" dirty="0" err="1">
                <a:effectLst/>
                <a:latin typeface="Helvetica" pitchFamily="2" charset="0"/>
              </a:rPr>
              <a:t>stylized</a:t>
            </a:r>
            <a:endParaRPr lang="de-DE" sz="2000" b="0" i="0" dirty="0">
              <a:effectLst/>
              <a:latin typeface="Helvetica" pitchFamily="2" charset="0"/>
            </a:endParaRPr>
          </a:p>
          <a:p>
            <a:pPr marL="971550" lvl="1" indent="-285750">
              <a:buFont typeface="Arial" panose="020B0604020202020204" pitchFamily="34" charset="0"/>
              <a:buChar char="•"/>
            </a:pPr>
            <a:r>
              <a:rPr lang="de-DE" sz="2000" b="0" i="0" dirty="0">
                <a:effectLst/>
                <a:latin typeface="Helvetica" pitchFamily="2" charset="0"/>
              </a:rPr>
              <a:t>The </a:t>
            </a:r>
            <a:r>
              <a:rPr lang="de-DE" sz="2000" b="0" i="0" dirty="0" err="1">
                <a:effectLst/>
                <a:latin typeface="Helvetica" pitchFamily="2" charset="0"/>
              </a:rPr>
              <a:t>choice</a:t>
            </a:r>
            <a:r>
              <a:rPr lang="de-DE" sz="2000" b="0" i="0" dirty="0">
                <a:effectLst/>
                <a:latin typeface="Helvetica" pitchFamily="2" charset="0"/>
              </a:rPr>
              <a:t> </a:t>
            </a:r>
            <a:r>
              <a:rPr lang="de-DE" sz="2000" b="0" i="0" dirty="0" err="1">
                <a:effectLst/>
                <a:latin typeface="Helvetica" pitchFamily="2" charset="0"/>
              </a:rPr>
              <a:t>of</a:t>
            </a:r>
            <a:r>
              <a:rPr lang="de-DE" sz="2000" b="0" i="0" dirty="0">
                <a:effectLst/>
                <a:latin typeface="Helvetica" pitchFamily="2" charset="0"/>
              </a:rPr>
              <a:t> style </a:t>
            </a:r>
            <a:r>
              <a:rPr lang="de-DE" sz="2000" b="0" i="0" dirty="0" err="1">
                <a:effectLst/>
                <a:latin typeface="Helvetica" pitchFamily="2" charset="0"/>
              </a:rPr>
              <a:t>can</a:t>
            </a:r>
            <a:r>
              <a:rPr lang="de-DE" sz="2000" b="0" i="0" dirty="0">
                <a:effectLst/>
                <a:latin typeface="Helvetica" pitchFamily="2" charset="0"/>
              </a:rPr>
              <a:t> </a:t>
            </a:r>
            <a:r>
              <a:rPr lang="de-DE" sz="2000" b="0" i="0" dirty="0" err="1">
                <a:effectLst/>
                <a:latin typeface="Helvetica" pitchFamily="2" charset="0"/>
              </a:rPr>
              <a:t>affect</a:t>
            </a:r>
            <a:r>
              <a:rPr lang="de-DE" sz="2000" b="0" i="0" dirty="0">
                <a:effectLst/>
                <a:latin typeface="Helvetica" pitchFamily="2" charset="0"/>
              </a:rPr>
              <a:t> </a:t>
            </a:r>
            <a:r>
              <a:rPr lang="de-DE" sz="2000" b="0" i="0" dirty="0" err="1">
                <a:effectLst/>
                <a:latin typeface="Helvetica" pitchFamily="2" charset="0"/>
              </a:rPr>
              <a:t>the</a:t>
            </a:r>
            <a:r>
              <a:rPr lang="de-DE" sz="2000" b="0" i="0" dirty="0">
                <a:effectLst/>
                <a:latin typeface="Helvetica" pitchFamily="2" charset="0"/>
              </a:rPr>
              <a:t> tone and </a:t>
            </a:r>
            <a:r>
              <a:rPr lang="de-DE" sz="2000" b="0" i="0" dirty="0" err="1">
                <a:effectLst/>
                <a:latin typeface="Helvetica" pitchFamily="2" charset="0"/>
              </a:rPr>
              <a:t>mood</a:t>
            </a:r>
            <a:r>
              <a:rPr lang="de-DE" sz="2000" b="0" i="0" dirty="0">
                <a:effectLst/>
                <a:latin typeface="Helvetica" pitchFamily="2" charset="0"/>
              </a:rPr>
              <a:t> </a:t>
            </a:r>
            <a:r>
              <a:rPr lang="de-DE" sz="2000" b="0" i="0" dirty="0" err="1">
                <a:effectLst/>
                <a:latin typeface="Helvetica" pitchFamily="2" charset="0"/>
              </a:rPr>
              <a:t>of</a:t>
            </a:r>
            <a:r>
              <a:rPr lang="de-DE" sz="2000" b="0" i="0" dirty="0">
                <a:effectLst/>
                <a:latin typeface="Helvetica" pitchFamily="2" charset="0"/>
              </a:rPr>
              <a:t> </a:t>
            </a:r>
            <a:r>
              <a:rPr lang="de-DE" sz="2000" b="0" i="0" dirty="0" err="1">
                <a:effectLst/>
                <a:latin typeface="Helvetica" pitchFamily="2" charset="0"/>
              </a:rPr>
              <a:t>the</a:t>
            </a:r>
            <a:r>
              <a:rPr lang="de-DE" sz="2000" b="0" i="0" dirty="0">
                <a:effectLst/>
                <a:latin typeface="Helvetica" pitchFamily="2" charset="0"/>
              </a:rPr>
              <a:t> </a:t>
            </a:r>
            <a:r>
              <a:rPr lang="de-DE" sz="2000" b="0" i="0" dirty="0" err="1">
                <a:effectLst/>
                <a:latin typeface="Helvetica" pitchFamily="2" charset="0"/>
              </a:rPr>
              <a:t>story</a:t>
            </a:r>
            <a:r>
              <a:rPr lang="de-DE" sz="2000" b="0" i="0" dirty="0">
                <a:effectLst/>
                <a:latin typeface="Helvetica" pitchFamily="2" charset="0"/>
              </a:rPr>
              <a:t>. Visual </a:t>
            </a:r>
            <a:r>
              <a:rPr lang="de-DE" sz="2000" b="0" i="0" dirty="0" err="1">
                <a:effectLst/>
                <a:latin typeface="Helvetica" pitchFamily="2" charset="0"/>
              </a:rPr>
              <a:t>metaphors</a:t>
            </a:r>
            <a:r>
              <a:rPr lang="de-DE" sz="2000" b="0" i="0" dirty="0">
                <a:effectLst/>
                <a:latin typeface="Helvetica" pitchFamily="2" charset="0"/>
              </a:rPr>
              <a:t> </a:t>
            </a:r>
            <a:r>
              <a:rPr lang="de-DE" sz="2000" b="0" i="0" dirty="0" err="1">
                <a:effectLst/>
                <a:latin typeface="Helvetica" pitchFamily="2" charset="0"/>
              </a:rPr>
              <a:t>are</a:t>
            </a:r>
            <a:r>
              <a:rPr lang="de-DE" sz="2000" b="0" i="0" dirty="0">
                <a:effectLst/>
                <a:latin typeface="Helvetica" pitchFamily="2" charset="0"/>
              </a:rPr>
              <a:t> also </a:t>
            </a:r>
            <a:r>
              <a:rPr lang="de-DE" sz="2000" b="0" i="0" dirty="0" err="1">
                <a:effectLst/>
                <a:latin typeface="Helvetica" pitchFamily="2" charset="0"/>
              </a:rPr>
              <a:t>common</a:t>
            </a:r>
            <a:r>
              <a:rPr lang="de-DE" sz="2000" b="0" i="0" dirty="0">
                <a:effectLst/>
                <a:latin typeface="Helvetica" pitchFamily="2" charset="0"/>
              </a:rPr>
              <a:t>, </a:t>
            </a:r>
            <a:r>
              <a:rPr lang="de-DE" sz="2000" b="0" i="0" dirty="0" err="1">
                <a:effectLst/>
                <a:latin typeface="Helvetica" pitchFamily="2" charset="0"/>
              </a:rPr>
              <a:t>where</a:t>
            </a:r>
            <a:r>
              <a:rPr lang="de-DE" sz="2000" b="0" i="0" dirty="0">
                <a:effectLst/>
                <a:latin typeface="Helvetica" pitchFamily="2" charset="0"/>
              </a:rPr>
              <a:t> an </a:t>
            </a:r>
            <a:r>
              <a:rPr lang="de-DE" sz="2000" b="0" i="0" dirty="0" err="1">
                <a:effectLst/>
                <a:latin typeface="Helvetica" pitchFamily="2" charset="0"/>
              </a:rPr>
              <a:t>image</a:t>
            </a:r>
            <a:r>
              <a:rPr lang="de-DE" sz="2000" b="0" i="0" dirty="0">
                <a:effectLst/>
                <a:latin typeface="Helvetica" pitchFamily="2" charset="0"/>
              </a:rPr>
              <a:t> </a:t>
            </a:r>
            <a:r>
              <a:rPr lang="de-DE" sz="2000" b="0" i="0" dirty="0" err="1">
                <a:effectLst/>
                <a:latin typeface="Helvetica" pitchFamily="2" charset="0"/>
              </a:rPr>
              <a:t>represents</a:t>
            </a:r>
            <a:r>
              <a:rPr lang="de-DE" sz="2000" b="0" i="0" dirty="0">
                <a:effectLst/>
                <a:latin typeface="Helvetica" pitchFamily="2" charset="0"/>
              </a:rPr>
              <a:t> a </a:t>
            </a:r>
            <a:r>
              <a:rPr lang="de-DE" sz="2000" b="0" i="0" dirty="0" err="1">
                <a:effectLst/>
                <a:latin typeface="Helvetica" pitchFamily="2" charset="0"/>
              </a:rPr>
              <a:t>concept</a:t>
            </a:r>
            <a:r>
              <a:rPr lang="de-DE" sz="2000" b="0" i="0" dirty="0">
                <a:effectLst/>
                <a:latin typeface="Helvetica" pitchFamily="2" charset="0"/>
              </a:rPr>
              <a:t> </a:t>
            </a:r>
            <a:r>
              <a:rPr lang="de-DE" sz="2000" b="0" i="0" dirty="0" err="1">
                <a:effectLst/>
                <a:latin typeface="Helvetica" pitchFamily="2" charset="0"/>
              </a:rPr>
              <a:t>or</a:t>
            </a:r>
            <a:r>
              <a:rPr lang="de-DE" sz="2000" b="0" i="0" dirty="0">
                <a:effectLst/>
                <a:latin typeface="Helvetica" pitchFamily="2" charset="0"/>
              </a:rPr>
              <a:t> </a:t>
            </a:r>
            <a:r>
              <a:rPr lang="de-DE" sz="2000" b="0" i="0" dirty="0" err="1">
                <a:effectLst/>
                <a:latin typeface="Helvetica" pitchFamily="2" charset="0"/>
              </a:rPr>
              <a:t>emotion</a:t>
            </a:r>
            <a:r>
              <a:rPr lang="de-DE" sz="2000" b="0" i="0" dirty="0">
                <a:effectLst/>
                <a:latin typeface="Helvetica" pitchFamily="2" charset="0"/>
              </a:rPr>
              <a:t>, </a:t>
            </a:r>
            <a:r>
              <a:rPr lang="de-DE" sz="2000" b="0" i="0" dirty="0" err="1">
                <a:effectLst/>
                <a:latin typeface="Helvetica" pitchFamily="2" charset="0"/>
              </a:rPr>
              <a:t>adding</a:t>
            </a:r>
            <a:r>
              <a:rPr lang="de-DE" sz="2000" b="0" i="0" dirty="0">
                <a:effectLst/>
                <a:latin typeface="Helvetica" pitchFamily="2" charset="0"/>
              </a:rPr>
              <a:t> </a:t>
            </a:r>
            <a:r>
              <a:rPr lang="de-DE" sz="2000" b="0" i="0" dirty="0" err="1">
                <a:effectLst/>
                <a:latin typeface="Helvetica" pitchFamily="2" charset="0"/>
              </a:rPr>
              <a:t>depth</a:t>
            </a:r>
            <a:r>
              <a:rPr lang="de-DE" sz="2000" b="0" i="0" dirty="0">
                <a:effectLst/>
                <a:latin typeface="Helvetica" pitchFamily="2" charset="0"/>
              </a:rPr>
              <a:t> </a:t>
            </a:r>
            <a:r>
              <a:rPr lang="de-DE" sz="2000" b="0" i="0" dirty="0" err="1">
                <a:effectLst/>
                <a:latin typeface="Helvetica" pitchFamily="2" charset="0"/>
              </a:rPr>
              <a:t>to</a:t>
            </a:r>
            <a:r>
              <a:rPr lang="de-DE" sz="2000" b="0" i="0" dirty="0">
                <a:effectLst/>
                <a:latin typeface="Helvetica" pitchFamily="2" charset="0"/>
              </a:rPr>
              <a:t> </a:t>
            </a:r>
            <a:r>
              <a:rPr lang="de-DE" sz="2000" b="0" i="0" dirty="0" err="1">
                <a:effectLst/>
                <a:latin typeface="Helvetica" pitchFamily="2" charset="0"/>
              </a:rPr>
              <a:t>the</a:t>
            </a:r>
            <a:r>
              <a:rPr lang="de-DE" sz="2000" b="0" i="0" dirty="0">
                <a:effectLst/>
                <a:latin typeface="Helvetica" pitchFamily="2" charset="0"/>
              </a:rPr>
              <a:t> narrative</a:t>
            </a:r>
            <a:endParaRPr lang="de-DE" sz="2000" dirty="0">
              <a:effectLst/>
              <a:latin typeface="Helvetica" pitchFamily="2" charset="0"/>
            </a:endParaRPr>
          </a:p>
          <a:p>
            <a:pPr marL="0" lvl="0" indent="0" algn="l" rtl="0">
              <a:lnSpc>
                <a:spcPct val="120000"/>
              </a:lnSpc>
              <a:spcBef>
                <a:spcPts val="0"/>
              </a:spcBef>
              <a:spcAft>
                <a:spcPts val="0"/>
              </a:spcAft>
              <a:buClr>
                <a:schemeClr val="dk2"/>
              </a:buClr>
              <a:buSzPts val="1125"/>
              <a:buNone/>
            </a:pPr>
            <a:endParaRPr sz="1700" b="0" dirty="0"/>
          </a:p>
        </p:txBody>
      </p:sp>
      <p:sp>
        <p:nvSpPr>
          <p:cNvPr id="217" name="Google Shape;217;p36"/>
          <p:cNvSpPr txBox="1">
            <a:spLocks noGrp="1"/>
          </p:cNvSpPr>
          <p:nvPr>
            <p:ph type="ftr" idx="11"/>
          </p:nvPr>
        </p:nvSpPr>
        <p:spPr>
          <a:xfrm>
            <a:off x="720000" y="4752000"/>
            <a:ext cx="6300000" cy="108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2"/>
              </a:buClr>
              <a:buSzPts val="900"/>
              <a:buNone/>
            </a:pPr>
            <a:r>
              <a:rPr lang="de" dirty="0"/>
              <a:t>Textdidaktik </a:t>
            </a:r>
          </a:p>
        </p:txBody>
      </p:sp>
      <p:sp>
        <p:nvSpPr>
          <p:cNvPr id="218" name="Google Shape;218;p36"/>
          <p:cNvSpPr txBox="1">
            <a:spLocks noGrp="1"/>
          </p:cNvSpPr>
          <p:nvPr>
            <p:ph type="sldNum" idx="12"/>
          </p:nvPr>
        </p:nvSpPr>
        <p:spPr>
          <a:xfrm>
            <a:off x="324000" y="4752000"/>
            <a:ext cx="252000" cy="108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2"/>
              </a:buClr>
              <a:buSzPts val="900"/>
              <a:buNone/>
            </a:pPr>
            <a:fld id="{00000000-1234-1234-1234-123412341234}" type="slidenum">
              <a:rPr lang="de"/>
              <a:t>7</a:t>
            </a:fld>
            <a:r>
              <a:rPr lang="de"/>
              <a: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7"/>
          <p:cNvSpPr txBox="1">
            <a:spLocks noGrp="1"/>
          </p:cNvSpPr>
          <p:nvPr>
            <p:ph type="title"/>
          </p:nvPr>
        </p:nvSpPr>
        <p:spPr>
          <a:xfrm>
            <a:off x="576000" y="154950"/>
            <a:ext cx="7882225" cy="4680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chemeClr val="dk2"/>
              </a:buClr>
              <a:buSzPts val="2700"/>
              <a:buNone/>
            </a:pPr>
            <a:r>
              <a:rPr lang="de-DE" dirty="0" err="1"/>
              <a:t>Themes</a:t>
            </a:r>
            <a:r>
              <a:rPr lang="de-DE" dirty="0"/>
              <a:t> &amp; Genres</a:t>
            </a:r>
            <a:endParaRPr dirty="0"/>
          </a:p>
        </p:txBody>
      </p:sp>
      <p:sp>
        <p:nvSpPr>
          <p:cNvPr id="225" name="Google Shape;225;p37"/>
          <p:cNvSpPr txBox="1">
            <a:spLocks noGrp="1"/>
          </p:cNvSpPr>
          <p:nvPr>
            <p:ph type="body" idx="1"/>
          </p:nvPr>
        </p:nvSpPr>
        <p:spPr>
          <a:xfrm>
            <a:off x="450000" y="711200"/>
            <a:ext cx="8180917" cy="3733800"/>
          </a:xfrm>
          <a:prstGeom prst="rect">
            <a:avLst/>
          </a:prstGeom>
          <a:noFill/>
          <a:ln>
            <a:noFill/>
          </a:ln>
        </p:spPr>
        <p:txBody>
          <a:bodyPr spcFirstLastPara="1" wrap="square" lIns="0" tIns="0" rIns="0" bIns="0" anchor="t" anchorCtr="0">
            <a:noAutofit/>
          </a:bodyPr>
          <a:lstStyle/>
          <a:p>
            <a:pPr marL="571500" indent="-342900">
              <a:buFont typeface="Arial" panose="020B0604020202020204" pitchFamily="34" charset="0"/>
              <a:buChar char="•"/>
            </a:pPr>
            <a:r>
              <a:rPr lang="de-DE" sz="2000" b="0" i="0" dirty="0" err="1">
                <a:effectLst/>
                <a:latin typeface="Helvetica" pitchFamily="2" charset="0"/>
              </a:rPr>
              <a:t>can</a:t>
            </a:r>
            <a:r>
              <a:rPr lang="de-DE" sz="2000" b="0" i="0" dirty="0">
                <a:effectLst/>
                <a:latin typeface="Helvetica" pitchFamily="2" charset="0"/>
              </a:rPr>
              <a:t> </a:t>
            </a:r>
            <a:r>
              <a:rPr lang="de-DE" sz="2000" b="0" i="0" dirty="0" err="1">
                <a:effectLst/>
                <a:latin typeface="Helvetica" pitchFamily="2" charset="0"/>
              </a:rPr>
              <a:t>explore</a:t>
            </a:r>
            <a:r>
              <a:rPr lang="de-DE" sz="2000" b="0" i="0" dirty="0">
                <a:effectLst/>
                <a:latin typeface="Helvetica" pitchFamily="2" charset="0"/>
              </a:rPr>
              <a:t> a </a:t>
            </a:r>
            <a:r>
              <a:rPr lang="de-DE" sz="2000" b="0" i="0" dirty="0" err="1">
                <a:effectLst/>
                <a:latin typeface="Helvetica" pitchFamily="2" charset="0"/>
              </a:rPr>
              <a:t>variety</a:t>
            </a:r>
            <a:r>
              <a:rPr lang="de-DE" sz="2000" b="0" i="0" dirty="0">
                <a:effectLst/>
                <a:latin typeface="Helvetica" pitchFamily="2" charset="0"/>
              </a:rPr>
              <a:t> </a:t>
            </a:r>
            <a:r>
              <a:rPr lang="de-DE" sz="2000" b="0" i="0" dirty="0" err="1">
                <a:effectLst/>
                <a:latin typeface="Helvetica" pitchFamily="2" charset="0"/>
              </a:rPr>
              <a:t>of</a:t>
            </a:r>
            <a:r>
              <a:rPr lang="de-DE" sz="2000" b="0" i="0" dirty="0">
                <a:effectLst/>
                <a:latin typeface="Helvetica" pitchFamily="2" charset="0"/>
              </a:rPr>
              <a:t> </a:t>
            </a:r>
            <a:r>
              <a:rPr lang="de-DE" sz="2000" b="0" i="0" dirty="0" err="1">
                <a:effectLst/>
                <a:latin typeface="Helvetica" pitchFamily="2" charset="0"/>
              </a:rPr>
              <a:t>themes</a:t>
            </a:r>
            <a:r>
              <a:rPr lang="de-DE" sz="2000" b="0" i="0" dirty="0">
                <a:effectLst/>
                <a:latin typeface="Helvetica" pitchFamily="2" charset="0"/>
              </a:rPr>
              <a:t> and </a:t>
            </a:r>
            <a:r>
              <a:rPr lang="de-DE" sz="2000" b="0" i="0" dirty="0" err="1">
                <a:effectLst/>
                <a:latin typeface="Helvetica" pitchFamily="2" charset="0"/>
              </a:rPr>
              <a:t>genres</a:t>
            </a:r>
            <a:r>
              <a:rPr lang="de-DE" sz="2000" b="0" i="0" dirty="0">
                <a:effectLst/>
                <a:latin typeface="Helvetica" pitchFamily="2" charset="0"/>
              </a:rPr>
              <a:t>, just like traditional </a:t>
            </a:r>
            <a:r>
              <a:rPr lang="de-DE" sz="2000" b="0" i="0" dirty="0" err="1">
                <a:effectLst/>
                <a:latin typeface="Helvetica" pitchFamily="2" charset="0"/>
              </a:rPr>
              <a:t>novels</a:t>
            </a:r>
            <a:endParaRPr lang="de-DE" sz="2000" dirty="0">
              <a:latin typeface="Helvetica" pitchFamily="2" charset="0"/>
            </a:endParaRPr>
          </a:p>
          <a:p>
            <a:pPr marL="571500" indent="-342900">
              <a:buFont typeface="Arial" panose="020B0604020202020204" pitchFamily="34" charset="0"/>
              <a:buChar char="•"/>
            </a:pPr>
            <a:r>
              <a:rPr lang="de-DE" sz="2000" b="0" i="0" dirty="0" err="1">
                <a:effectLst/>
                <a:latin typeface="Helvetica" pitchFamily="2" charset="0"/>
              </a:rPr>
              <a:t>can</a:t>
            </a:r>
            <a:r>
              <a:rPr lang="de-DE" sz="2000" b="0" i="0" dirty="0">
                <a:effectLst/>
                <a:latin typeface="Helvetica" pitchFamily="2" charset="0"/>
              </a:rPr>
              <a:t> </a:t>
            </a:r>
            <a:r>
              <a:rPr lang="de-DE" sz="2000" b="0" i="0" dirty="0" err="1">
                <a:effectLst/>
                <a:latin typeface="Helvetica" pitchFamily="2" charset="0"/>
              </a:rPr>
              <a:t>range</a:t>
            </a:r>
            <a:r>
              <a:rPr lang="de-DE" sz="2000" b="0" i="0" dirty="0">
                <a:effectLst/>
                <a:latin typeface="Helvetica" pitchFamily="2" charset="0"/>
              </a:rPr>
              <a:t> </a:t>
            </a:r>
            <a:r>
              <a:rPr lang="de-DE" sz="2000" b="0" i="0" dirty="0" err="1">
                <a:effectLst/>
                <a:latin typeface="Helvetica" pitchFamily="2" charset="0"/>
              </a:rPr>
              <a:t>from</a:t>
            </a:r>
            <a:r>
              <a:rPr lang="de-DE" sz="2000" b="0" i="0" dirty="0">
                <a:effectLst/>
                <a:latin typeface="Helvetica" pitchFamily="2" charset="0"/>
              </a:rPr>
              <a:t> </a:t>
            </a:r>
            <a:r>
              <a:rPr lang="de-DE" sz="2000" b="0" i="0" dirty="0" err="1">
                <a:effectLst/>
                <a:latin typeface="Helvetica" pitchFamily="2" charset="0"/>
              </a:rPr>
              <a:t>superhero</a:t>
            </a:r>
            <a:r>
              <a:rPr lang="de-DE" sz="2000" b="0" i="0" dirty="0">
                <a:effectLst/>
                <a:latin typeface="Helvetica" pitchFamily="2" charset="0"/>
              </a:rPr>
              <a:t> </a:t>
            </a:r>
            <a:r>
              <a:rPr lang="de-DE" sz="2000" b="0" i="0" dirty="0" err="1">
                <a:effectLst/>
                <a:latin typeface="Helvetica" pitchFamily="2" charset="0"/>
              </a:rPr>
              <a:t>stories</a:t>
            </a:r>
            <a:r>
              <a:rPr lang="de-DE" sz="2000" b="0" i="0" dirty="0">
                <a:effectLst/>
                <a:latin typeface="Helvetica" pitchFamily="2" charset="0"/>
              </a:rPr>
              <a:t> </a:t>
            </a:r>
            <a:r>
              <a:rPr lang="de-DE" sz="2000" b="0" i="0" dirty="0" err="1">
                <a:effectLst/>
                <a:latin typeface="Helvetica" pitchFamily="2" charset="0"/>
              </a:rPr>
              <a:t>to</a:t>
            </a:r>
            <a:r>
              <a:rPr lang="de-DE" sz="2000" b="0" i="0" dirty="0">
                <a:effectLst/>
                <a:latin typeface="Helvetica" pitchFamily="2" charset="0"/>
              </a:rPr>
              <a:t> </a:t>
            </a:r>
            <a:r>
              <a:rPr lang="de-DE" sz="2000" b="0" i="0" dirty="0" err="1">
                <a:effectLst/>
                <a:latin typeface="Helvetica" pitchFamily="2" charset="0"/>
              </a:rPr>
              <a:t>memoirs</a:t>
            </a:r>
            <a:r>
              <a:rPr lang="de-DE" sz="2000" b="0" i="0" dirty="0">
                <a:effectLst/>
                <a:latin typeface="Helvetica" pitchFamily="2" charset="0"/>
              </a:rPr>
              <a:t>, </a:t>
            </a:r>
            <a:r>
              <a:rPr lang="de-DE" sz="2000" b="0" i="0" dirty="0" err="1">
                <a:effectLst/>
                <a:latin typeface="Helvetica" pitchFamily="2" charset="0"/>
              </a:rPr>
              <a:t>historical</a:t>
            </a:r>
            <a:r>
              <a:rPr lang="de-DE" sz="2000" b="0" i="0" dirty="0">
                <a:effectLst/>
                <a:latin typeface="Helvetica" pitchFamily="2" charset="0"/>
              </a:rPr>
              <a:t> narratives, </a:t>
            </a:r>
            <a:r>
              <a:rPr lang="de-DE" sz="2000" b="0" i="0" dirty="0" err="1">
                <a:effectLst/>
                <a:latin typeface="Helvetica" pitchFamily="2" charset="0"/>
              </a:rPr>
              <a:t>science</a:t>
            </a:r>
            <a:r>
              <a:rPr lang="de-DE" sz="2000" b="0" i="0" dirty="0">
                <a:effectLst/>
                <a:latin typeface="Helvetica" pitchFamily="2" charset="0"/>
              </a:rPr>
              <a:t> </a:t>
            </a:r>
            <a:r>
              <a:rPr lang="de-DE" sz="2000" b="0" i="0" dirty="0" err="1">
                <a:effectLst/>
                <a:latin typeface="Helvetica" pitchFamily="2" charset="0"/>
              </a:rPr>
              <a:t>fiction</a:t>
            </a:r>
            <a:r>
              <a:rPr lang="de-DE" sz="2000" b="0" i="0" dirty="0">
                <a:effectLst/>
                <a:latin typeface="Helvetica" pitchFamily="2" charset="0"/>
              </a:rPr>
              <a:t>, and </a:t>
            </a:r>
            <a:r>
              <a:rPr lang="de-DE" sz="2000" b="0" i="0" dirty="0" err="1">
                <a:effectLst/>
                <a:latin typeface="Helvetica" pitchFamily="2" charset="0"/>
              </a:rPr>
              <a:t>more</a:t>
            </a:r>
            <a:endParaRPr lang="de-DE" sz="2000" b="0" i="0" dirty="0">
              <a:effectLst/>
              <a:latin typeface="Helvetica" pitchFamily="2" charset="0"/>
            </a:endParaRPr>
          </a:p>
          <a:p>
            <a:pPr marL="571500" indent="-342900">
              <a:buFont typeface="Arial" panose="020B0604020202020204" pitchFamily="34" charset="0"/>
              <a:buChar char="•"/>
            </a:pPr>
            <a:r>
              <a:rPr lang="de-DE" sz="2000" b="0" i="0" dirty="0">
                <a:effectLst/>
                <a:latin typeface="Helvetica" pitchFamily="2" charset="0"/>
              </a:rPr>
              <a:t>Visual </a:t>
            </a:r>
            <a:r>
              <a:rPr lang="de-DE" sz="2000" b="0" i="0" dirty="0" err="1">
                <a:effectLst/>
                <a:latin typeface="Helvetica" pitchFamily="2" charset="0"/>
              </a:rPr>
              <a:t>nature</a:t>
            </a:r>
            <a:r>
              <a:rPr lang="de-DE" sz="2000" b="0" i="0" dirty="0">
                <a:effectLst/>
                <a:latin typeface="Helvetica" pitchFamily="2" charset="0"/>
              </a:rPr>
              <a:t> </a:t>
            </a:r>
            <a:r>
              <a:rPr lang="de-DE" sz="2000" b="0" i="0" dirty="0" err="1">
                <a:effectLst/>
                <a:latin typeface="Helvetica" pitchFamily="2" charset="0"/>
              </a:rPr>
              <a:t>of</a:t>
            </a:r>
            <a:r>
              <a:rPr lang="de-DE" sz="2000" b="0" i="0" dirty="0">
                <a:effectLst/>
                <a:latin typeface="Helvetica" pitchFamily="2" charset="0"/>
              </a:rPr>
              <a:t> </a:t>
            </a:r>
            <a:r>
              <a:rPr lang="de-DE" sz="2000" b="0" i="0" dirty="0" err="1">
                <a:effectLst/>
                <a:latin typeface="Helvetica" pitchFamily="2" charset="0"/>
              </a:rPr>
              <a:t>graphic</a:t>
            </a:r>
            <a:r>
              <a:rPr lang="de-DE" sz="2000" b="0" i="0" dirty="0">
                <a:effectLst/>
                <a:latin typeface="Helvetica" pitchFamily="2" charset="0"/>
              </a:rPr>
              <a:t> </a:t>
            </a:r>
            <a:r>
              <a:rPr lang="de-DE" sz="2000" b="0" i="0" dirty="0" err="1">
                <a:effectLst/>
                <a:latin typeface="Helvetica" pitchFamily="2" charset="0"/>
              </a:rPr>
              <a:t>novels</a:t>
            </a:r>
            <a:r>
              <a:rPr lang="de-DE" sz="2000" b="0" i="0" dirty="0">
                <a:effectLst/>
                <a:latin typeface="Helvetica" pitchFamily="2" charset="0"/>
              </a:rPr>
              <a:t> </a:t>
            </a:r>
            <a:r>
              <a:rPr lang="de-DE" sz="2000" b="0" i="0" dirty="0" err="1">
                <a:effectLst/>
                <a:latin typeface="Helvetica" pitchFamily="2" charset="0"/>
              </a:rPr>
              <a:t>allows</a:t>
            </a:r>
            <a:r>
              <a:rPr lang="de-DE" sz="2000" b="0" i="0" dirty="0">
                <a:effectLst/>
                <a:latin typeface="Helvetica" pitchFamily="2" charset="0"/>
              </a:rPr>
              <a:t> </a:t>
            </a:r>
            <a:r>
              <a:rPr lang="de-DE" sz="2000" b="0" i="0" dirty="0" err="1">
                <a:effectLst/>
                <a:latin typeface="Helvetica" pitchFamily="2" charset="0"/>
              </a:rPr>
              <a:t>for</a:t>
            </a:r>
            <a:r>
              <a:rPr lang="de-DE" sz="2000" b="0" i="0" dirty="0">
                <a:effectLst/>
                <a:latin typeface="Helvetica" pitchFamily="2" charset="0"/>
              </a:rPr>
              <a:t> </a:t>
            </a:r>
            <a:r>
              <a:rPr lang="de-DE" sz="2000" b="0" i="0" dirty="0" err="1">
                <a:effectLst/>
                <a:latin typeface="Helvetica" pitchFamily="2" charset="0"/>
              </a:rPr>
              <a:t>unique</a:t>
            </a:r>
            <a:r>
              <a:rPr lang="de-DE" sz="2000" b="0" i="0" dirty="0">
                <a:effectLst/>
                <a:latin typeface="Helvetica" pitchFamily="2" charset="0"/>
              </a:rPr>
              <a:t> </a:t>
            </a:r>
            <a:r>
              <a:rPr lang="de-DE" sz="2000" b="0" i="0" dirty="0" err="1">
                <a:effectLst/>
                <a:latin typeface="Helvetica" pitchFamily="2" charset="0"/>
              </a:rPr>
              <a:t>explorations</a:t>
            </a:r>
            <a:r>
              <a:rPr lang="de-DE" sz="2000" b="0" i="0" dirty="0">
                <a:effectLst/>
                <a:latin typeface="Helvetica" pitchFamily="2" charset="0"/>
              </a:rPr>
              <a:t> </a:t>
            </a:r>
            <a:r>
              <a:rPr lang="de-DE" sz="2000" b="0" i="0" dirty="0" err="1">
                <a:effectLst/>
                <a:latin typeface="Helvetica" pitchFamily="2" charset="0"/>
              </a:rPr>
              <a:t>of</a:t>
            </a:r>
            <a:r>
              <a:rPr lang="de-DE" sz="2000" b="0" i="0" dirty="0">
                <a:effectLst/>
                <a:latin typeface="Helvetica" pitchFamily="2" charset="0"/>
              </a:rPr>
              <a:t> </a:t>
            </a:r>
            <a:r>
              <a:rPr lang="de-DE" sz="2000" b="0" i="0" dirty="0" err="1">
                <a:effectLst/>
                <a:latin typeface="Helvetica" pitchFamily="2" charset="0"/>
              </a:rPr>
              <a:t>these</a:t>
            </a:r>
            <a:r>
              <a:rPr lang="de-DE" sz="2000" b="0" i="0" dirty="0">
                <a:effectLst/>
                <a:latin typeface="Helvetica" pitchFamily="2" charset="0"/>
              </a:rPr>
              <a:t> </a:t>
            </a:r>
            <a:r>
              <a:rPr lang="de-DE" sz="2000" b="0" i="0" dirty="0" err="1">
                <a:effectLst/>
                <a:latin typeface="Helvetica" pitchFamily="2" charset="0"/>
              </a:rPr>
              <a:t>themes</a:t>
            </a:r>
            <a:r>
              <a:rPr lang="de-DE" sz="2000" b="0" i="0" dirty="0">
                <a:effectLst/>
                <a:latin typeface="Helvetica" pitchFamily="2" charset="0"/>
              </a:rPr>
              <a:t>, </a:t>
            </a:r>
            <a:r>
              <a:rPr lang="de-DE" sz="2000" b="0" i="0" dirty="0" err="1">
                <a:effectLst/>
                <a:latin typeface="Helvetica" pitchFamily="2" charset="0"/>
              </a:rPr>
              <a:t>often</a:t>
            </a:r>
            <a:r>
              <a:rPr lang="de-DE" sz="2000" b="0" i="0" dirty="0">
                <a:effectLst/>
                <a:latin typeface="Helvetica" pitchFamily="2" charset="0"/>
              </a:rPr>
              <a:t> </a:t>
            </a:r>
            <a:r>
              <a:rPr lang="de-DE" sz="2000" b="0" i="0" dirty="0" err="1">
                <a:effectLst/>
                <a:latin typeface="Helvetica" pitchFamily="2" charset="0"/>
              </a:rPr>
              <a:t>bringing</a:t>
            </a:r>
            <a:r>
              <a:rPr lang="de-DE" sz="2000" b="0" i="0" dirty="0">
                <a:effectLst/>
                <a:latin typeface="Helvetica" pitchFamily="2" charset="0"/>
              </a:rPr>
              <a:t> a </a:t>
            </a:r>
            <a:r>
              <a:rPr lang="de-DE" sz="2000" b="0" i="0" dirty="0" err="1">
                <a:effectLst/>
                <a:latin typeface="Helvetica" pitchFamily="2" charset="0"/>
              </a:rPr>
              <a:t>visceral</a:t>
            </a:r>
            <a:r>
              <a:rPr lang="de-DE" sz="2000" b="0" i="0" dirty="0">
                <a:effectLst/>
                <a:latin typeface="Helvetica" pitchFamily="2" charset="0"/>
              </a:rPr>
              <a:t> </a:t>
            </a:r>
            <a:r>
              <a:rPr lang="de-DE" sz="2000" b="0" i="0" dirty="0" err="1">
                <a:effectLst/>
                <a:latin typeface="Helvetica" pitchFamily="2" charset="0"/>
              </a:rPr>
              <a:t>impact</a:t>
            </a:r>
            <a:r>
              <a:rPr lang="de-DE" sz="2000" b="0" i="0" dirty="0">
                <a:effectLst/>
                <a:latin typeface="Helvetica" pitchFamily="2" charset="0"/>
              </a:rPr>
              <a:t> </a:t>
            </a:r>
            <a:r>
              <a:rPr lang="de-DE" sz="2000" b="0" i="0" dirty="0" err="1">
                <a:effectLst/>
                <a:latin typeface="Helvetica" pitchFamily="2" charset="0"/>
              </a:rPr>
              <a:t>that</a:t>
            </a:r>
            <a:r>
              <a:rPr lang="de-DE" sz="2000" b="0" i="0" dirty="0">
                <a:effectLst/>
                <a:latin typeface="Helvetica" pitchFamily="2" charset="0"/>
              </a:rPr>
              <a:t> pure </a:t>
            </a:r>
            <a:r>
              <a:rPr lang="de-DE" sz="2000" b="0" i="0" dirty="0" err="1">
                <a:effectLst/>
                <a:latin typeface="Helvetica" pitchFamily="2" charset="0"/>
              </a:rPr>
              <a:t>text</a:t>
            </a:r>
            <a:r>
              <a:rPr lang="de-DE" sz="2000" b="0" i="0" dirty="0">
                <a:effectLst/>
                <a:latin typeface="Helvetica" pitchFamily="2" charset="0"/>
              </a:rPr>
              <a:t> </a:t>
            </a:r>
            <a:r>
              <a:rPr lang="de-DE" sz="2000" b="0" i="0" dirty="0" err="1">
                <a:effectLst/>
                <a:latin typeface="Helvetica" pitchFamily="2" charset="0"/>
              </a:rPr>
              <a:t>might</a:t>
            </a:r>
            <a:r>
              <a:rPr lang="de-DE" sz="2000" b="0" i="0" dirty="0">
                <a:effectLst/>
                <a:latin typeface="Helvetica" pitchFamily="2" charset="0"/>
              </a:rPr>
              <a:t> not </a:t>
            </a:r>
            <a:r>
              <a:rPr lang="de-DE" sz="2000" b="0" i="0" dirty="0" err="1">
                <a:effectLst/>
                <a:latin typeface="Helvetica" pitchFamily="2" charset="0"/>
              </a:rPr>
              <a:t>achiev</a:t>
            </a:r>
            <a:r>
              <a:rPr lang="de-DE" sz="2000" b="0" dirty="0" err="1">
                <a:latin typeface="Helvetica" pitchFamily="2" charset="0"/>
              </a:rPr>
              <a:t>e</a:t>
            </a:r>
            <a:r>
              <a:rPr lang="de-DE" sz="2000" dirty="0">
                <a:latin typeface="Helvetica" pitchFamily="2" charset="0"/>
              </a:rPr>
              <a:t> </a:t>
            </a:r>
          </a:p>
          <a:p>
            <a:pPr marL="571500" indent="-342900">
              <a:buFont typeface="Arial" panose="020B0604020202020204" pitchFamily="34" charset="0"/>
              <a:buChar char="•"/>
            </a:pPr>
            <a:r>
              <a:rPr lang="de-DE" sz="2000" b="0" dirty="0">
                <a:effectLst/>
                <a:latin typeface="Helvetica" pitchFamily="2" charset="0"/>
              </a:rPr>
              <a:t>Can </a:t>
            </a:r>
            <a:r>
              <a:rPr lang="de-DE" sz="2000" b="0" dirty="0" err="1">
                <a:effectLst/>
                <a:latin typeface="Helvetica" pitchFamily="2" charset="0"/>
              </a:rPr>
              <a:t>address</a:t>
            </a:r>
            <a:r>
              <a:rPr lang="de-DE" sz="2000" b="0" dirty="0">
                <a:effectLst/>
                <a:latin typeface="Helvetica" pitchFamily="2" charset="0"/>
              </a:rPr>
              <a:t> </a:t>
            </a:r>
            <a:r>
              <a:rPr lang="de-DE" sz="2000" b="0" dirty="0" err="1">
                <a:effectLst/>
                <a:latin typeface="Helvetica" pitchFamily="2" charset="0"/>
              </a:rPr>
              <a:t>issues</a:t>
            </a:r>
            <a:r>
              <a:rPr lang="de-DE" sz="2000" b="0" dirty="0">
                <a:effectLst/>
                <a:latin typeface="Helvetica" pitchFamily="2" charset="0"/>
              </a:rPr>
              <a:t> such </a:t>
            </a:r>
            <a:r>
              <a:rPr lang="de-DE" sz="2000" b="0" dirty="0" err="1">
                <a:effectLst/>
                <a:latin typeface="Helvetica" pitchFamily="2" charset="0"/>
              </a:rPr>
              <a:t>as</a:t>
            </a:r>
            <a:r>
              <a:rPr lang="de-DE" sz="2000" b="0" dirty="0">
                <a:effectLst/>
                <a:latin typeface="Helvetica" pitchFamily="2" charset="0"/>
              </a:rPr>
              <a:t> </a:t>
            </a:r>
            <a:r>
              <a:rPr lang="de-DE" sz="2000" b="0" dirty="0" err="1">
                <a:effectLst/>
                <a:latin typeface="Helvetica" pitchFamily="2" charset="0"/>
              </a:rPr>
              <a:t>identity</a:t>
            </a:r>
            <a:r>
              <a:rPr lang="de-DE" sz="2000" b="0" dirty="0">
                <a:effectLst/>
                <a:latin typeface="Helvetica" pitchFamily="2" charset="0"/>
              </a:rPr>
              <a:t>, </a:t>
            </a:r>
            <a:r>
              <a:rPr lang="de-DE" sz="2000" b="0" dirty="0" err="1">
                <a:effectLst/>
                <a:latin typeface="Helvetica" pitchFamily="2" charset="0"/>
              </a:rPr>
              <a:t>politics</a:t>
            </a:r>
            <a:r>
              <a:rPr lang="de-DE" sz="2000" b="0" dirty="0">
                <a:latin typeface="Helvetica" pitchFamily="2" charset="0"/>
              </a:rPr>
              <a:t>, </a:t>
            </a:r>
            <a:r>
              <a:rPr lang="de-DE" sz="2000" b="0" dirty="0" err="1">
                <a:latin typeface="Helvetica" pitchFamily="2" charset="0"/>
              </a:rPr>
              <a:t>history</a:t>
            </a:r>
            <a:r>
              <a:rPr lang="de-DE" sz="2000" b="0" dirty="0">
                <a:latin typeface="Helvetica" pitchFamily="2" charset="0"/>
              </a:rPr>
              <a:t> </a:t>
            </a:r>
          </a:p>
          <a:p>
            <a:pPr marL="571500" indent="-342900">
              <a:buFont typeface="Arial" panose="020B0604020202020204" pitchFamily="34" charset="0"/>
              <a:buChar char="•"/>
            </a:pPr>
            <a:r>
              <a:rPr lang="de-DE" sz="2000" b="0" dirty="0">
                <a:effectLst/>
                <a:latin typeface="Helvetica" pitchFamily="2" charset="0"/>
              </a:rPr>
              <a:t>Such </a:t>
            </a:r>
            <a:r>
              <a:rPr lang="de-DE" sz="2000" b="0" dirty="0" err="1">
                <a:effectLst/>
                <a:latin typeface="Helvetica" pitchFamily="2" charset="0"/>
              </a:rPr>
              <a:t>commentaries</a:t>
            </a:r>
            <a:r>
              <a:rPr lang="de-DE" sz="2000" b="0" dirty="0">
                <a:effectLst/>
                <a:latin typeface="Helvetica" pitchFamily="2" charset="0"/>
              </a:rPr>
              <a:t> </a:t>
            </a:r>
            <a:r>
              <a:rPr lang="de-DE" sz="2000" b="0" dirty="0" err="1">
                <a:effectLst/>
                <a:latin typeface="Helvetica" pitchFamily="2" charset="0"/>
              </a:rPr>
              <a:t>particulary</a:t>
            </a:r>
            <a:r>
              <a:rPr lang="de-DE" sz="2000" b="0" dirty="0">
                <a:effectLst/>
                <a:latin typeface="Helvetica" pitchFamily="2" charset="0"/>
              </a:rPr>
              <a:t> powerful</a:t>
            </a:r>
            <a:r>
              <a:rPr lang="de-DE" sz="2000" b="0" dirty="0">
                <a:latin typeface="Helvetica" pitchFamily="2" charset="0"/>
              </a:rPr>
              <a:t>/ </a:t>
            </a:r>
            <a:r>
              <a:rPr lang="de-DE" sz="2000" b="0" dirty="0" err="1">
                <a:latin typeface="Helvetica" pitchFamily="2" charset="0"/>
              </a:rPr>
              <a:t>accessible</a:t>
            </a:r>
            <a:r>
              <a:rPr lang="de-DE" sz="2000" b="0" dirty="0">
                <a:latin typeface="Helvetica" pitchFamily="2" charset="0"/>
              </a:rPr>
              <a:t> </a:t>
            </a:r>
          </a:p>
          <a:p>
            <a:pPr marL="571500" indent="-342900">
              <a:buFont typeface="Arial" panose="020B0604020202020204" pitchFamily="34" charset="0"/>
              <a:buChar char="•"/>
            </a:pPr>
            <a:r>
              <a:rPr lang="de-DE" sz="2000" b="0" dirty="0">
                <a:effectLst/>
                <a:latin typeface="Helvetica" pitchFamily="2" charset="0"/>
              </a:rPr>
              <a:t>Fiction </a:t>
            </a:r>
            <a:r>
              <a:rPr lang="de-DE" sz="2000" b="0" dirty="0" err="1">
                <a:effectLst/>
                <a:latin typeface="Helvetica" pitchFamily="2" charset="0"/>
              </a:rPr>
              <a:t>as</a:t>
            </a:r>
            <a:r>
              <a:rPr lang="de-DE" sz="2000" b="0" dirty="0">
                <a:effectLst/>
                <a:latin typeface="Helvetica" pitchFamily="2" charset="0"/>
              </a:rPr>
              <a:t> </a:t>
            </a:r>
            <a:r>
              <a:rPr lang="de-DE" sz="2000" b="0" dirty="0" err="1">
                <a:effectLst/>
                <a:latin typeface="Helvetica" pitchFamily="2" charset="0"/>
              </a:rPr>
              <a:t>well</a:t>
            </a:r>
            <a:r>
              <a:rPr lang="de-DE" sz="2000" b="0" dirty="0">
                <a:effectLst/>
                <a:latin typeface="Helvetica" pitchFamily="2" charset="0"/>
              </a:rPr>
              <a:t> </a:t>
            </a:r>
            <a:r>
              <a:rPr lang="de-DE" sz="2000" b="0" dirty="0" err="1">
                <a:effectLst/>
                <a:latin typeface="Helvetica" pitchFamily="2" charset="0"/>
              </a:rPr>
              <a:t>as</a:t>
            </a:r>
            <a:r>
              <a:rPr lang="de-DE" sz="2000" b="0" dirty="0">
                <a:effectLst/>
                <a:latin typeface="Helvetica" pitchFamily="2" charset="0"/>
              </a:rPr>
              <a:t> </a:t>
            </a:r>
            <a:r>
              <a:rPr lang="de-DE" sz="2000" b="0" dirty="0" err="1">
                <a:latin typeface="Helvetica" pitchFamily="2" charset="0"/>
              </a:rPr>
              <a:t>non-fiction</a:t>
            </a:r>
            <a:r>
              <a:rPr lang="de-DE" sz="2000" b="0" dirty="0">
                <a:latin typeface="Helvetica" pitchFamily="2" charset="0"/>
              </a:rPr>
              <a:t> </a:t>
            </a:r>
            <a:endParaRPr lang="de-DE" sz="2000" b="0" dirty="0">
              <a:effectLst/>
              <a:latin typeface="Helvetica" pitchFamily="2" charset="0"/>
            </a:endParaRPr>
          </a:p>
          <a:p>
            <a:pPr marL="120650" lvl="0" indent="0" algn="l" rtl="0">
              <a:lnSpc>
                <a:spcPct val="150000"/>
              </a:lnSpc>
              <a:spcBef>
                <a:spcPts val="0"/>
              </a:spcBef>
              <a:spcAft>
                <a:spcPts val="0"/>
              </a:spcAft>
              <a:buSzPts val="1700"/>
            </a:pPr>
            <a:endParaRPr sz="1700" b="0" dirty="0"/>
          </a:p>
        </p:txBody>
      </p:sp>
      <p:sp>
        <p:nvSpPr>
          <p:cNvPr id="226" name="Google Shape;226;p37"/>
          <p:cNvSpPr txBox="1">
            <a:spLocks noGrp="1"/>
          </p:cNvSpPr>
          <p:nvPr>
            <p:ph type="ftr" idx="11"/>
          </p:nvPr>
        </p:nvSpPr>
        <p:spPr>
          <a:xfrm>
            <a:off x="720000" y="4752000"/>
            <a:ext cx="6300000" cy="108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2"/>
              </a:buClr>
              <a:buSzPts val="900"/>
              <a:buNone/>
            </a:pPr>
            <a:r>
              <a:rPr lang="de" dirty="0"/>
              <a:t>Textdidaktik </a:t>
            </a:r>
            <a:endParaRPr dirty="0"/>
          </a:p>
        </p:txBody>
      </p:sp>
      <p:sp>
        <p:nvSpPr>
          <p:cNvPr id="227" name="Google Shape;227;p37"/>
          <p:cNvSpPr txBox="1">
            <a:spLocks noGrp="1"/>
          </p:cNvSpPr>
          <p:nvPr>
            <p:ph type="sldNum" idx="12"/>
          </p:nvPr>
        </p:nvSpPr>
        <p:spPr>
          <a:xfrm>
            <a:off x="324000" y="4752000"/>
            <a:ext cx="252000" cy="108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Clr>
                <a:schemeClr val="dk2"/>
              </a:buClr>
              <a:buSzPts val="900"/>
              <a:buNone/>
            </a:pPr>
            <a:fld id="{00000000-1234-1234-1234-123412341234}" type="slidenum">
              <a:rPr lang="de"/>
              <a:t>8</a:t>
            </a:fld>
            <a:r>
              <a:rPr lang="de"/>
              <a: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1CA8FA-82B8-AF58-7793-A1DF7DCEE035}"/>
              </a:ext>
            </a:extLst>
          </p:cNvPr>
          <p:cNvSpPr>
            <a:spLocks noGrp="1"/>
          </p:cNvSpPr>
          <p:nvPr>
            <p:ph type="title"/>
          </p:nvPr>
        </p:nvSpPr>
        <p:spPr/>
        <p:txBody>
          <a:bodyPr/>
          <a:lstStyle/>
          <a:p>
            <a:r>
              <a:rPr lang="de-DE" dirty="0" err="1"/>
              <a:t>Literary</a:t>
            </a:r>
            <a:r>
              <a:rPr lang="de-DE" dirty="0"/>
              <a:t> and </a:t>
            </a:r>
            <a:r>
              <a:rPr lang="de-DE" dirty="0" err="1"/>
              <a:t>Artistic</a:t>
            </a:r>
            <a:r>
              <a:rPr lang="de-DE" dirty="0"/>
              <a:t> </a:t>
            </a:r>
            <a:r>
              <a:rPr lang="de-DE" dirty="0" err="1"/>
              <a:t>Techniques</a:t>
            </a:r>
            <a:r>
              <a:rPr lang="de-DE" dirty="0"/>
              <a:t> </a:t>
            </a:r>
            <a:endParaRPr lang="en-GB" dirty="0"/>
          </a:p>
        </p:txBody>
      </p:sp>
      <p:graphicFrame>
        <p:nvGraphicFramePr>
          <p:cNvPr id="4" name="Tabelle 3">
            <a:extLst>
              <a:ext uri="{FF2B5EF4-FFF2-40B4-BE49-F238E27FC236}">
                <a16:creationId xmlns:a16="http://schemas.microsoft.com/office/drawing/2014/main" id="{BF241C21-5B11-4741-E4B2-A67491952AD6}"/>
              </a:ext>
            </a:extLst>
          </p:cNvPr>
          <p:cNvGraphicFramePr>
            <a:graphicFrameLocks noGrp="1"/>
          </p:cNvGraphicFramePr>
          <p:nvPr>
            <p:extLst>
              <p:ext uri="{D42A27DB-BD31-4B8C-83A1-F6EECF244321}">
                <p14:modId xmlns:p14="http://schemas.microsoft.com/office/powerpoint/2010/main" val="2097453914"/>
              </p:ext>
            </p:extLst>
          </p:nvPr>
        </p:nvGraphicFramePr>
        <p:xfrm>
          <a:off x="533399" y="1126067"/>
          <a:ext cx="7941734" cy="3099421"/>
        </p:xfrm>
        <a:graphic>
          <a:graphicData uri="http://schemas.openxmlformats.org/drawingml/2006/table">
            <a:tbl>
              <a:tblPr firstRow="1" firstCol="1" bandRow="1">
                <a:tableStyleId>{C5067B21-5E47-41CD-AE09-A9219CCAB83A}</a:tableStyleId>
              </a:tblPr>
              <a:tblGrid>
                <a:gridCol w="3970867">
                  <a:extLst>
                    <a:ext uri="{9D8B030D-6E8A-4147-A177-3AD203B41FA5}">
                      <a16:colId xmlns:a16="http://schemas.microsoft.com/office/drawing/2014/main" val="1899811944"/>
                    </a:ext>
                  </a:extLst>
                </a:gridCol>
                <a:gridCol w="3970867">
                  <a:extLst>
                    <a:ext uri="{9D8B030D-6E8A-4147-A177-3AD203B41FA5}">
                      <a16:colId xmlns:a16="http://schemas.microsoft.com/office/drawing/2014/main" val="79671077"/>
                    </a:ext>
                  </a:extLst>
                </a:gridCol>
              </a:tblGrid>
              <a:tr h="342069">
                <a:tc>
                  <a:txBody>
                    <a:bodyPr/>
                    <a:lstStyle/>
                    <a:p>
                      <a:pPr>
                        <a:lnSpc>
                          <a:spcPct val="115000"/>
                        </a:lnSpc>
                        <a:spcAft>
                          <a:spcPts val="800"/>
                        </a:spcAft>
                      </a:pPr>
                      <a:r>
                        <a:rPr lang="de-DE" sz="1800" kern="100" dirty="0" err="1">
                          <a:effectLst/>
                          <a:latin typeface="+mn-lt"/>
                          <a:ea typeface="Aptos" panose="020B0004020202020204" pitchFamily="34" charset="0"/>
                          <a:cs typeface="Times New Roman" panose="02020603050405020304" pitchFamily="18" charset="0"/>
                        </a:rPr>
                        <a:t>Literary</a:t>
                      </a:r>
                      <a:r>
                        <a:rPr lang="de-DE" sz="1800" kern="100" dirty="0">
                          <a:effectLst/>
                          <a:latin typeface="+mn-lt"/>
                          <a:ea typeface="Aptos" panose="020B0004020202020204" pitchFamily="34" charset="0"/>
                          <a:cs typeface="Times New Roman" panose="02020603050405020304" pitchFamily="18" charset="0"/>
                        </a:rPr>
                        <a:t> </a:t>
                      </a:r>
                      <a:r>
                        <a:rPr lang="de-DE" sz="1800" kern="100" dirty="0" err="1">
                          <a:effectLst/>
                          <a:latin typeface="+mn-lt"/>
                          <a:ea typeface="Aptos" panose="020B0004020202020204" pitchFamily="34" charset="0"/>
                          <a:cs typeface="Times New Roman" panose="02020603050405020304" pitchFamily="18" charset="0"/>
                        </a:rPr>
                        <a:t>techniques</a:t>
                      </a:r>
                      <a:r>
                        <a:rPr lang="de-DE" sz="1800" kern="100" dirty="0">
                          <a:effectLst/>
                          <a:latin typeface="+mn-lt"/>
                          <a:ea typeface="Aptos" panose="020B0004020202020204" pitchFamily="34" charset="0"/>
                          <a:cs typeface="Times New Roman" panose="02020603050405020304" pitchFamily="18" charset="0"/>
                        </a:rPr>
                        <a:t> </a:t>
                      </a:r>
                      <a:endParaRPr lang="en-GB" sz="1800" kern="100" dirty="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en-GB" sz="1800" kern="100">
                          <a:effectLst/>
                          <a:latin typeface="+mn-lt"/>
                        </a:rPr>
                        <a:t>Artistic techniques </a:t>
                      </a:r>
                      <a:endParaRPr lang="en-GB" sz="1800" kern="100">
                        <a:effectLst/>
                        <a:latin typeface="+mn-lt"/>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42723947"/>
                  </a:ext>
                </a:extLst>
              </a:tr>
              <a:tr h="342069">
                <a:tc>
                  <a:txBody>
                    <a:bodyPr/>
                    <a:lstStyle/>
                    <a:p>
                      <a:pPr>
                        <a:lnSpc>
                          <a:spcPct val="115000"/>
                        </a:lnSpc>
                        <a:spcAft>
                          <a:spcPts val="800"/>
                        </a:spcAft>
                      </a:pPr>
                      <a:r>
                        <a:rPr lang="en-GB" sz="1800" kern="100">
                          <a:effectLst/>
                          <a:latin typeface="+mn-lt"/>
                        </a:rPr>
                        <a:t>Character analysis (images and text)</a:t>
                      </a:r>
                      <a:endParaRPr lang="en-GB" sz="1800" kern="10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en-GB" sz="1800" kern="100">
                          <a:effectLst/>
                          <a:latin typeface="+mn-lt"/>
                        </a:rPr>
                        <a:t>Colours </a:t>
                      </a:r>
                      <a:endParaRPr lang="en-GB" sz="1800" kern="100">
                        <a:effectLst/>
                        <a:latin typeface="+mn-lt"/>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57291883"/>
                  </a:ext>
                </a:extLst>
              </a:tr>
              <a:tr h="704938">
                <a:tc>
                  <a:txBody>
                    <a:bodyPr/>
                    <a:lstStyle/>
                    <a:p>
                      <a:pPr>
                        <a:lnSpc>
                          <a:spcPct val="115000"/>
                        </a:lnSpc>
                        <a:spcAft>
                          <a:spcPts val="800"/>
                        </a:spcAft>
                      </a:pPr>
                      <a:r>
                        <a:rPr lang="en-GB" sz="1800" kern="100" dirty="0">
                          <a:effectLst/>
                          <a:latin typeface="+mn-lt"/>
                        </a:rPr>
                        <a:t>Speech (dialogues)</a:t>
                      </a:r>
                      <a:endParaRPr lang="en-GB" sz="1800" kern="100" dirty="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en-GB" sz="1800" kern="100" dirty="0">
                          <a:effectLst/>
                          <a:latin typeface="+mn-lt"/>
                        </a:rPr>
                        <a:t>Panel design (Panel shapes, panel sizes, panel frames)</a:t>
                      </a:r>
                      <a:endParaRPr lang="en-GB" sz="1800" kern="100" dirty="0">
                        <a:effectLst/>
                        <a:latin typeface="+mn-lt"/>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7789858"/>
                  </a:ext>
                </a:extLst>
              </a:tr>
              <a:tr h="342069">
                <a:tc>
                  <a:txBody>
                    <a:bodyPr/>
                    <a:lstStyle/>
                    <a:p>
                      <a:pPr>
                        <a:lnSpc>
                          <a:spcPct val="115000"/>
                        </a:lnSpc>
                        <a:spcAft>
                          <a:spcPts val="800"/>
                        </a:spcAft>
                      </a:pPr>
                      <a:r>
                        <a:rPr lang="en-GB" sz="1800" kern="100">
                          <a:effectLst/>
                          <a:latin typeface="+mn-lt"/>
                        </a:rPr>
                        <a:t>Interplay between text and art </a:t>
                      </a:r>
                      <a:endParaRPr lang="en-GB" sz="1800" kern="10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en-GB" sz="1800" kern="100">
                          <a:effectLst/>
                          <a:latin typeface="+mn-lt"/>
                        </a:rPr>
                        <a:t>Lettering </a:t>
                      </a:r>
                      <a:endParaRPr lang="en-GB" sz="1800" kern="100">
                        <a:effectLst/>
                        <a:latin typeface="+mn-lt"/>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20418939"/>
                  </a:ext>
                </a:extLst>
              </a:tr>
              <a:tr h="342069">
                <a:tc>
                  <a:txBody>
                    <a:bodyPr/>
                    <a:lstStyle/>
                    <a:p>
                      <a:pPr>
                        <a:lnSpc>
                          <a:spcPct val="115000"/>
                        </a:lnSpc>
                        <a:spcAft>
                          <a:spcPts val="800"/>
                        </a:spcAft>
                      </a:pPr>
                      <a:r>
                        <a:rPr lang="en-GB" sz="1800" kern="100">
                          <a:effectLst/>
                          <a:latin typeface="+mn-lt"/>
                        </a:rPr>
                        <a:t>Layout </a:t>
                      </a:r>
                      <a:endParaRPr lang="en-GB" sz="1800" kern="10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en-GB" sz="1800" kern="100">
                          <a:effectLst/>
                          <a:latin typeface="+mn-lt"/>
                        </a:rPr>
                        <a:t>Bubble design</a:t>
                      </a:r>
                      <a:endParaRPr lang="en-GB" sz="1800" kern="100">
                        <a:effectLst/>
                        <a:latin typeface="+mn-lt"/>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53997016"/>
                  </a:ext>
                </a:extLst>
              </a:tr>
              <a:tr h="342069">
                <a:tc>
                  <a:txBody>
                    <a:bodyPr/>
                    <a:lstStyle/>
                    <a:p>
                      <a:pPr>
                        <a:lnSpc>
                          <a:spcPct val="115000"/>
                        </a:lnSpc>
                        <a:spcAft>
                          <a:spcPts val="800"/>
                        </a:spcAft>
                      </a:pPr>
                      <a:r>
                        <a:rPr lang="en-GB" sz="1800" u="none" strike="noStrike" kern="100">
                          <a:effectLst/>
                          <a:latin typeface="+mn-lt"/>
                        </a:rPr>
                        <a:t> </a:t>
                      </a:r>
                      <a:endParaRPr lang="en-GB" sz="1800" kern="10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en-GB" sz="1800" kern="100">
                          <a:effectLst/>
                          <a:latin typeface="+mn-lt"/>
                        </a:rPr>
                        <a:t>Gutters </a:t>
                      </a:r>
                      <a:endParaRPr lang="en-GB" sz="1800" kern="100">
                        <a:effectLst/>
                        <a:latin typeface="+mn-lt"/>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52026739"/>
                  </a:ext>
                </a:extLst>
              </a:tr>
              <a:tr h="342069">
                <a:tc>
                  <a:txBody>
                    <a:bodyPr/>
                    <a:lstStyle/>
                    <a:p>
                      <a:pPr>
                        <a:lnSpc>
                          <a:spcPct val="115000"/>
                        </a:lnSpc>
                        <a:spcAft>
                          <a:spcPts val="800"/>
                        </a:spcAft>
                      </a:pPr>
                      <a:r>
                        <a:rPr lang="en-GB" sz="1800" u="none" strike="noStrike" kern="100" dirty="0">
                          <a:effectLst/>
                          <a:latin typeface="+mn-lt"/>
                        </a:rPr>
                        <a:t> </a:t>
                      </a:r>
                      <a:endParaRPr lang="en-GB" sz="1800" kern="100" dirty="0">
                        <a:effectLst/>
                        <a:latin typeface="+mn-lt"/>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en-GB" sz="1800" kern="100" dirty="0">
                          <a:effectLst/>
                          <a:latin typeface="+mn-lt"/>
                        </a:rPr>
                        <a:t>Page design</a:t>
                      </a:r>
                      <a:endParaRPr lang="en-GB" sz="1800" kern="100" dirty="0">
                        <a:effectLst/>
                        <a:latin typeface="+mn-lt"/>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69058334"/>
                  </a:ext>
                </a:extLst>
              </a:tr>
              <a:tr h="342069">
                <a:tc>
                  <a:txBody>
                    <a:bodyPr/>
                    <a:lstStyle/>
                    <a:p>
                      <a:pPr>
                        <a:lnSpc>
                          <a:spcPct val="115000"/>
                        </a:lnSpc>
                        <a:spcAft>
                          <a:spcPts val="800"/>
                        </a:spcAft>
                      </a:pPr>
                      <a:r>
                        <a:rPr lang="en-GB" sz="1100" u="none" strike="noStrike" kern="100" dirty="0">
                          <a:effectLst/>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en-GB" sz="1100" u="none" strike="noStrike" kern="100" dirty="0">
                          <a:effectLst/>
                        </a:rPr>
                        <a:t> </a:t>
                      </a:r>
                      <a:endParaRPr lang="en-GB"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41801199"/>
                  </a:ext>
                </a:extLst>
              </a:tr>
            </a:tbl>
          </a:graphicData>
        </a:graphic>
      </p:graphicFrame>
    </p:spTree>
    <p:extLst>
      <p:ext uri="{BB962C8B-B14F-4D97-AF65-F5344CB8AC3E}">
        <p14:creationId xmlns:p14="http://schemas.microsoft.com/office/powerpoint/2010/main" val="1204738119"/>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owerPoint Master RUB">
  <a:themeElements>
    <a:clrScheme name="RUB">
      <a:dk1>
        <a:srgbClr val="000000"/>
      </a:dk1>
      <a:lt1>
        <a:srgbClr val="FFFFFF"/>
      </a:lt1>
      <a:dk2>
        <a:srgbClr val="003560"/>
      </a:dk2>
      <a:lt2>
        <a:srgbClr val="8DAE10"/>
      </a:lt2>
      <a:accent1>
        <a:srgbClr val="FFCC00"/>
      </a:accent1>
      <a:accent2>
        <a:srgbClr val="EE7203"/>
      </a:accent2>
      <a:accent3>
        <a:srgbClr val="E6332A"/>
      </a:accent3>
      <a:accent4>
        <a:srgbClr val="B71E3F"/>
      </a:accent4>
      <a:accent5>
        <a:srgbClr val="9C5516"/>
      </a:accent5>
      <a:accent6>
        <a:srgbClr val="59211C"/>
      </a:accent6>
      <a:hlink>
        <a:srgbClr val="000000"/>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1342</Words>
  <Application>Microsoft Office PowerPoint</Application>
  <PresentationFormat>Bildschirmpräsentation (16:9)</PresentationFormat>
  <Paragraphs>191</Paragraphs>
  <Slides>23</Slides>
  <Notes>9</Notes>
  <HiddenSlides>0</HiddenSlides>
  <MMClips>0</MMClips>
  <ScaleCrop>false</ScaleCrop>
  <HeadingPairs>
    <vt:vector size="6" baseType="variant">
      <vt:variant>
        <vt:lpstr>Verwendete Schriftarten</vt:lpstr>
      </vt:variant>
      <vt:variant>
        <vt:i4>6</vt:i4>
      </vt:variant>
      <vt:variant>
        <vt:lpstr>Design</vt:lpstr>
      </vt:variant>
      <vt:variant>
        <vt:i4>2</vt:i4>
      </vt:variant>
      <vt:variant>
        <vt:lpstr>Folientitel</vt:lpstr>
      </vt:variant>
      <vt:variant>
        <vt:i4>23</vt:i4>
      </vt:variant>
    </vt:vector>
  </HeadingPairs>
  <TitlesOfParts>
    <vt:vector size="31" baseType="lpstr">
      <vt:lpstr>Aptos</vt:lpstr>
      <vt:lpstr>Arial</vt:lpstr>
      <vt:lpstr>Courier New</vt:lpstr>
      <vt:lpstr>Helvetica</vt:lpstr>
      <vt:lpstr>Symbol</vt:lpstr>
      <vt:lpstr>Wingdings</vt:lpstr>
      <vt:lpstr>Simple Light</vt:lpstr>
      <vt:lpstr>PowerPoint Master RUB</vt:lpstr>
      <vt:lpstr>Graphic Novels </vt:lpstr>
      <vt:lpstr>Table of Content </vt:lpstr>
      <vt:lpstr>PowerPoint-Präsentation</vt:lpstr>
      <vt:lpstr>What are Graphic Novels?</vt:lpstr>
      <vt:lpstr>Concepts in Study </vt:lpstr>
      <vt:lpstr>Interplay of Image and Text </vt:lpstr>
      <vt:lpstr>Art &amp; Visual Metaphors </vt:lpstr>
      <vt:lpstr>Themes &amp; Genres</vt:lpstr>
      <vt:lpstr>Literary and Artistic Techniques </vt:lpstr>
      <vt:lpstr>Pros and Cons of Teaching it   </vt:lpstr>
      <vt:lpstr>Pros and Cons of Teaching it </vt:lpstr>
      <vt:lpstr>Typical Approaches </vt:lpstr>
      <vt:lpstr>Typical Approaches </vt:lpstr>
      <vt:lpstr>Typical Approaches </vt:lpstr>
      <vt:lpstr>What should Teachers take into Account?</vt:lpstr>
      <vt:lpstr>PowerPoint-Präsentation</vt:lpstr>
      <vt:lpstr>PowerPoint-Präsentation</vt:lpstr>
      <vt:lpstr>Lernziel &amp; Kompetenzen </vt:lpstr>
      <vt:lpstr>Lernziel &amp; Kompetenzen </vt:lpstr>
      <vt:lpstr>Lesson Plan </vt:lpstr>
      <vt:lpstr>Differentiation</vt:lpstr>
      <vt:lpstr>Text selection </vt:lpstr>
      <vt:lpstr>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Fracking </dc:title>
  <cp:lastModifiedBy>bossonglaura@gmail.com</cp:lastModifiedBy>
  <cp:revision>59</cp:revision>
  <dcterms:modified xsi:type="dcterms:W3CDTF">2024-06-27T22:22:29Z</dcterms:modified>
</cp:coreProperties>
</file>