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 id="2147483651" r:id="rId2"/>
    <p:sldMasterId id="2147483655" r:id="rId3"/>
    <p:sldMasterId id="2147483659" r:id="rId4"/>
  </p:sldMasterIdLst>
  <p:notesMasterIdLst>
    <p:notesMasterId r:id="rId34"/>
  </p:notesMasterIdLst>
  <p:handoutMasterIdLst>
    <p:handoutMasterId r:id="rId35"/>
  </p:handoutMasterIdLst>
  <p:sldIdLst>
    <p:sldId id="293" r:id="rId5"/>
    <p:sldId id="323" r:id="rId6"/>
    <p:sldId id="324" r:id="rId7"/>
    <p:sldId id="268" r:id="rId8"/>
    <p:sldId id="325" r:id="rId9"/>
    <p:sldId id="326" r:id="rId10"/>
    <p:sldId id="327" r:id="rId11"/>
    <p:sldId id="349" r:id="rId12"/>
    <p:sldId id="328" r:id="rId13"/>
    <p:sldId id="350" r:id="rId14"/>
    <p:sldId id="329" r:id="rId15"/>
    <p:sldId id="330" r:id="rId16"/>
    <p:sldId id="331" r:id="rId17"/>
    <p:sldId id="332" r:id="rId18"/>
    <p:sldId id="333" r:id="rId19"/>
    <p:sldId id="351" r:id="rId20"/>
    <p:sldId id="334" r:id="rId21"/>
    <p:sldId id="335" r:id="rId22"/>
    <p:sldId id="336" r:id="rId23"/>
    <p:sldId id="352" r:id="rId24"/>
    <p:sldId id="337" r:id="rId25"/>
    <p:sldId id="354" r:id="rId26"/>
    <p:sldId id="355" r:id="rId27"/>
    <p:sldId id="353" r:id="rId28"/>
    <p:sldId id="340" r:id="rId29"/>
    <p:sldId id="356" r:id="rId30"/>
    <p:sldId id="357" r:id="rId31"/>
    <p:sldId id="294" r:id="rId32"/>
    <p:sldId id="321" r:id="rId33"/>
  </p:sldIdLst>
  <p:sldSz cx="10080625" cy="7561263"/>
  <p:notesSz cx="6794500" cy="9931400"/>
  <p:defaultTextStyle>
    <a:defPPr>
      <a:defRPr lang="de-DE"/>
    </a:defPPr>
    <a:lvl1pPr algn="l" defTabSz="1006475" rtl="0" fontAlgn="base">
      <a:spcBef>
        <a:spcPct val="0"/>
      </a:spcBef>
      <a:spcAft>
        <a:spcPct val="0"/>
      </a:spcAft>
      <a:defRPr sz="2000" kern="1200">
        <a:solidFill>
          <a:schemeClr val="tx1"/>
        </a:solidFill>
        <a:latin typeface="Arial" panose="020B0604020202020204" pitchFamily="34" charset="0"/>
        <a:ea typeface="ＭＳ Ｐゴシック" panose="020B0600070205080204" pitchFamily="34" charset="-128"/>
        <a:cs typeface="+mn-cs"/>
      </a:defRPr>
    </a:lvl1pPr>
    <a:lvl2pPr marL="503238" indent="-46038" algn="l" defTabSz="1006475" rtl="0" fontAlgn="base">
      <a:spcBef>
        <a:spcPct val="0"/>
      </a:spcBef>
      <a:spcAft>
        <a:spcPct val="0"/>
      </a:spcAft>
      <a:defRPr sz="2000" kern="1200">
        <a:solidFill>
          <a:schemeClr val="tx1"/>
        </a:solidFill>
        <a:latin typeface="Arial" panose="020B0604020202020204" pitchFamily="34" charset="0"/>
        <a:ea typeface="ＭＳ Ｐゴシック" panose="020B0600070205080204" pitchFamily="34" charset="-128"/>
        <a:cs typeface="+mn-cs"/>
      </a:defRPr>
    </a:lvl2pPr>
    <a:lvl3pPr marL="1006475" indent="-92075" algn="l" defTabSz="1006475" rtl="0" fontAlgn="base">
      <a:spcBef>
        <a:spcPct val="0"/>
      </a:spcBef>
      <a:spcAft>
        <a:spcPct val="0"/>
      </a:spcAft>
      <a:defRPr sz="2000" kern="1200">
        <a:solidFill>
          <a:schemeClr val="tx1"/>
        </a:solidFill>
        <a:latin typeface="Arial" panose="020B0604020202020204" pitchFamily="34" charset="0"/>
        <a:ea typeface="ＭＳ Ｐゴシック" panose="020B0600070205080204" pitchFamily="34" charset="-128"/>
        <a:cs typeface="+mn-cs"/>
      </a:defRPr>
    </a:lvl3pPr>
    <a:lvl4pPr marL="1511300" indent="-139700" algn="l" defTabSz="1006475" rtl="0" fontAlgn="base">
      <a:spcBef>
        <a:spcPct val="0"/>
      </a:spcBef>
      <a:spcAft>
        <a:spcPct val="0"/>
      </a:spcAft>
      <a:defRPr sz="2000" kern="1200">
        <a:solidFill>
          <a:schemeClr val="tx1"/>
        </a:solidFill>
        <a:latin typeface="Arial" panose="020B0604020202020204" pitchFamily="34" charset="0"/>
        <a:ea typeface="ＭＳ Ｐゴシック" panose="020B0600070205080204" pitchFamily="34" charset="-128"/>
        <a:cs typeface="+mn-cs"/>
      </a:defRPr>
    </a:lvl4pPr>
    <a:lvl5pPr marL="2014538" indent="-185738" algn="l" defTabSz="1006475" rtl="0" fontAlgn="base">
      <a:spcBef>
        <a:spcPct val="0"/>
      </a:spcBef>
      <a:spcAft>
        <a:spcPct val="0"/>
      </a:spcAft>
      <a:defRPr sz="20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0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0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0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0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1859">
          <p15:clr>
            <a:srgbClr val="A4A3A4"/>
          </p15:clr>
        </p15:guide>
        <p15:guide id="2" pos="309">
          <p15:clr>
            <a:srgbClr val="A4A3A4"/>
          </p15:clr>
        </p15:guide>
      </p15:sldGuideLst>
    </p:ext>
    <p:ext uri="{2D200454-40CA-4A62-9FC3-DE9A4176ACB9}">
      <p15:notesGuideLst xmlns:p15="http://schemas.microsoft.com/office/powerpoint/2012/main">
        <p15:guide id="1" orient="horz" pos="3128">
          <p15:clr>
            <a:srgbClr val="A4A3A4"/>
          </p15:clr>
        </p15:guide>
        <p15:guide id="2" pos="214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3560"/>
    <a:srgbClr val="94C11C"/>
    <a:srgbClr val="8DAE10"/>
    <a:srgbClr val="E7E7E7"/>
    <a:srgbClr val="E6E4E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3729"/>
  </p:normalViewPr>
  <p:slideViewPr>
    <p:cSldViewPr snapToObjects="1">
      <p:cViewPr varScale="1">
        <p:scale>
          <a:sx n="84" d="100"/>
          <a:sy n="84" d="100"/>
        </p:scale>
        <p:origin x="1664" y="192"/>
      </p:cViewPr>
      <p:guideLst>
        <p:guide orient="horz" pos="1859"/>
        <p:guide pos="309"/>
      </p:guideLst>
    </p:cSldViewPr>
  </p:slideViewPr>
  <p:outlineViewPr>
    <p:cViewPr>
      <p:scale>
        <a:sx n="33" d="100"/>
        <a:sy n="33" d="100"/>
      </p:scale>
      <p:origin x="0" y="72"/>
    </p:cViewPr>
  </p:outlineViewPr>
  <p:notesTextViewPr>
    <p:cViewPr>
      <p:scale>
        <a:sx n="100" d="100"/>
        <a:sy n="100" d="100"/>
      </p:scale>
      <p:origin x="0" y="0"/>
    </p:cViewPr>
  </p:notesTextViewPr>
  <p:sorterViewPr>
    <p:cViewPr>
      <p:scale>
        <a:sx n="66" d="100"/>
        <a:sy n="66" d="100"/>
      </p:scale>
      <p:origin x="0" y="0"/>
    </p:cViewPr>
  </p:sorterViewPr>
  <p:notesViewPr>
    <p:cSldViewPr snapToObjects="1">
      <p:cViewPr varScale="1">
        <p:scale>
          <a:sx n="83" d="100"/>
          <a:sy n="83" d="100"/>
        </p:scale>
        <p:origin x="-2040" y="-84"/>
      </p:cViewPr>
      <p:guideLst>
        <p:guide orient="horz" pos="3128"/>
        <p:guide pos="2140"/>
      </p:guideLst>
    </p:cSldViewPr>
  </p:notesViewPr>
  <p:gridSpacing cx="36004" cy="36004"/>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21" Type="http://schemas.openxmlformats.org/officeDocument/2006/relationships/slide" Target="slides/slide17.xml"/><Relationship Id="rId34"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handoutMaster" Target="handoutMasters/handoutMaster1.xml"/><Relationship Id="rId8" Type="http://schemas.openxmlformats.org/officeDocument/2006/relationships/slide" Target="slides/slide4.xml"/><Relationship Id="rId3" Type="http://schemas.openxmlformats.org/officeDocument/2006/relationships/slideMaster" Target="slideMasters/slideMaster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4813" cy="498475"/>
          </a:xfrm>
          <a:prstGeom prst="rect">
            <a:avLst/>
          </a:prstGeom>
        </p:spPr>
        <p:txBody>
          <a:bodyPr vert="horz" lIns="91440" tIns="45720" rIns="91440" bIns="45720" rtlCol="0"/>
          <a:lstStyle>
            <a:lvl1pPr algn="l" defTabSz="1008035" fontAlgn="auto">
              <a:spcBef>
                <a:spcPts val="0"/>
              </a:spcBef>
              <a:spcAft>
                <a:spcPts val="0"/>
              </a:spcAft>
              <a:defRPr sz="1200">
                <a:latin typeface="+mn-lt"/>
                <a:ea typeface="+mn-ea"/>
                <a:cs typeface="+mn-cs"/>
              </a:defRPr>
            </a:lvl1pPr>
          </a:lstStyle>
          <a:p>
            <a:pPr>
              <a:defRPr/>
            </a:pPr>
            <a:r>
              <a:rPr lang="de-DE"/>
              <a:t>Ass. iur. Moritz Schroeder</a:t>
            </a:r>
          </a:p>
        </p:txBody>
      </p:sp>
      <p:sp>
        <p:nvSpPr>
          <p:cNvPr id="3" name="Datumsplatzhalter 2"/>
          <p:cNvSpPr>
            <a:spLocks noGrp="1"/>
          </p:cNvSpPr>
          <p:nvPr>
            <p:ph type="dt" sz="quarter" idx="1"/>
          </p:nvPr>
        </p:nvSpPr>
        <p:spPr>
          <a:xfrm>
            <a:off x="3848100" y="0"/>
            <a:ext cx="2944813" cy="498475"/>
          </a:xfrm>
          <a:prstGeom prst="rect">
            <a:avLst/>
          </a:prstGeom>
        </p:spPr>
        <p:txBody>
          <a:bodyPr vert="horz" wrap="square" lIns="91440" tIns="45720" rIns="91440" bIns="45720" numCol="1" anchor="t" anchorCtr="0" compatLnSpc="1">
            <a:prstTxWarp prst="textNoShape">
              <a:avLst/>
            </a:prstTxWarp>
          </a:bodyPr>
          <a:lstStyle>
            <a:lvl1pPr algn="r">
              <a:defRPr sz="1200" smtClean="0">
                <a:latin typeface="Calibri" pitchFamily="34" charset="0"/>
              </a:defRPr>
            </a:lvl1pPr>
          </a:lstStyle>
          <a:p>
            <a:pPr>
              <a:defRPr/>
            </a:pPr>
            <a:fld id="{1448836D-1299-4C31-95A0-5A26B3E0EB3A}" type="datetimeFigureOut">
              <a:rPr lang="de-DE" altLang="de-DE"/>
              <a:pPr>
                <a:defRPr/>
              </a:pPr>
              <a:t>30.09.24</a:t>
            </a:fld>
            <a:endParaRPr lang="de-DE" altLang="de-DE"/>
          </a:p>
        </p:txBody>
      </p:sp>
      <p:sp>
        <p:nvSpPr>
          <p:cNvPr id="4" name="Fußzeilenplatzhalter 3"/>
          <p:cNvSpPr>
            <a:spLocks noGrp="1"/>
          </p:cNvSpPr>
          <p:nvPr>
            <p:ph type="ftr" sz="quarter" idx="2"/>
          </p:nvPr>
        </p:nvSpPr>
        <p:spPr>
          <a:xfrm>
            <a:off x="0" y="9432925"/>
            <a:ext cx="2944813" cy="498475"/>
          </a:xfrm>
          <a:prstGeom prst="rect">
            <a:avLst/>
          </a:prstGeom>
        </p:spPr>
        <p:txBody>
          <a:bodyPr vert="horz" lIns="91440" tIns="45720" rIns="91440" bIns="45720" rtlCol="0" anchor="b"/>
          <a:lstStyle>
            <a:lvl1pPr algn="l" defTabSz="1008035" fontAlgn="auto">
              <a:spcBef>
                <a:spcPts val="0"/>
              </a:spcBef>
              <a:spcAft>
                <a:spcPts val="0"/>
              </a:spcAft>
              <a:defRPr sz="1200">
                <a:latin typeface="+mn-lt"/>
                <a:ea typeface="+mn-ea"/>
                <a:cs typeface="+mn-cs"/>
              </a:defRPr>
            </a:lvl1pPr>
          </a:lstStyle>
          <a:p>
            <a:pPr>
              <a:defRPr/>
            </a:pPr>
            <a:endParaRPr lang="de-DE"/>
          </a:p>
        </p:txBody>
      </p:sp>
      <p:sp>
        <p:nvSpPr>
          <p:cNvPr id="5" name="Foliennummernplatzhalter 4"/>
          <p:cNvSpPr>
            <a:spLocks noGrp="1"/>
          </p:cNvSpPr>
          <p:nvPr>
            <p:ph type="sldNum" sz="quarter" idx="3"/>
          </p:nvPr>
        </p:nvSpPr>
        <p:spPr>
          <a:xfrm>
            <a:off x="3848100" y="9432925"/>
            <a:ext cx="2944813" cy="498475"/>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3B9F5EF2-8EC3-474F-9AC3-40AE18FFD5DE}" type="slidenum">
              <a:rPr lang="de-DE" altLang="de-DE"/>
              <a:pPr/>
              <a:t>‹Nr.›</a:t>
            </a:fld>
            <a:endParaRPr lang="de-DE" altLang="de-DE"/>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4813" cy="496888"/>
          </a:xfrm>
          <a:prstGeom prst="rect">
            <a:avLst/>
          </a:prstGeom>
        </p:spPr>
        <p:txBody>
          <a:bodyPr vert="horz" lIns="91440" tIns="45720" rIns="91440" bIns="45720" rtlCol="0"/>
          <a:lstStyle>
            <a:lvl1pPr algn="l" defTabSz="1008035" fontAlgn="auto">
              <a:spcBef>
                <a:spcPts val="0"/>
              </a:spcBef>
              <a:spcAft>
                <a:spcPts val="0"/>
              </a:spcAft>
              <a:defRPr sz="1200">
                <a:latin typeface="+mn-lt"/>
                <a:ea typeface="+mn-ea"/>
                <a:cs typeface="+mn-cs"/>
              </a:defRPr>
            </a:lvl1pPr>
          </a:lstStyle>
          <a:p>
            <a:pPr>
              <a:defRPr/>
            </a:pPr>
            <a:r>
              <a:rPr lang="de-DE"/>
              <a:t>Ass. iur. Moritz Schroeder</a:t>
            </a:r>
          </a:p>
        </p:txBody>
      </p:sp>
      <p:sp>
        <p:nvSpPr>
          <p:cNvPr id="3" name="Datumsplatzhalter 2"/>
          <p:cNvSpPr>
            <a:spLocks noGrp="1"/>
          </p:cNvSpPr>
          <p:nvPr>
            <p:ph type="dt" idx="1"/>
          </p:nvPr>
        </p:nvSpPr>
        <p:spPr>
          <a:xfrm>
            <a:off x="3848100" y="0"/>
            <a:ext cx="2944813" cy="496888"/>
          </a:xfrm>
          <a:prstGeom prst="rect">
            <a:avLst/>
          </a:prstGeom>
        </p:spPr>
        <p:txBody>
          <a:bodyPr vert="horz" wrap="square" lIns="91440" tIns="45720" rIns="91440" bIns="45720" numCol="1" anchor="t" anchorCtr="0" compatLnSpc="1">
            <a:prstTxWarp prst="textNoShape">
              <a:avLst/>
            </a:prstTxWarp>
          </a:bodyPr>
          <a:lstStyle>
            <a:lvl1pPr algn="r">
              <a:defRPr sz="1200" smtClean="0">
                <a:latin typeface="Calibri" pitchFamily="34" charset="0"/>
              </a:defRPr>
            </a:lvl1pPr>
          </a:lstStyle>
          <a:p>
            <a:pPr>
              <a:defRPr/>
            </a:pPr>
            <a:fld id="{53A93AAC-6BE8-4D32-829D-762CAD46BA1D}" type="datetimeFigureOut">
              <a:rPr lang="de-DE" altLang="de-DE"/>
              <a:pPr>
                <a:defRPr/>
              </a:pPr>
              <a:t>30.09.24</a:t>
            </a:fld>
            <a:endParaRPr lang="de-DE" altLang="de-DE"/>
          </a:p>
        </p:txBody>
      </p:sp>
      <p:sp>
        <p:nvSpPr>
          <p:cNvPr id="4" name="Folienbildplatzhalter 3"/>
          <p:cNvSpPr>
            <a:spLocks noGrp="1" noRot="1" noChangeAspect="1"/>
          </p:cNvSpPr>
          <p:nvPr>
            <p:ph type="sldImg" idx="2"/>
          </p:nvPr>
        </p:nvSpPr>
        <p:spPr>
          <a:xfrm>
            <a:off x="915988" y="744538"/>
            <a:ext cx="4962525" cy="3724275"/>
          </a:xfrm>
          <a:prstGeom prst="rect">
            <a:avLst/>
          </a:prstGeom>
          <a:noFill/>
          <a:ln w="12700">
            <a:solidFill>
              <a:prstClr val="black"/>
            </a:solidFill>
          </a:ln>
        </p:spPr>
        <p:txBody>
          <a:bodyPr vert="horz" lIns="91440" tIns="45720" rIns="91440" bIns="45720" rtlCol="0" anchor="ctr"/>
          <a:lstStyle/>
          <a:p>
            <a:pPr lvl="0"/>
            <a:endParaRPr lang="de-DE" noProof="0"/>
          </a:p>
        </p:txBody>
      </p:sp>
      <p:sp>
        <p:nvSpPr>
          <p:cNvPr id="5" name="Notizenplatzhalter 4"/>
          <p:cNvSpPr>
            <a:spLocks noGrp="1"/>
          </p:cNvSpPr>
          <p:nvPr>
            <p:ph type="body" sz="quarter" idx="3"/>
          </p:nvPr>
        </p:nvSpPr>
        <p:spPr>
          <a:xfrm>
            <a:off x="679450" y="4718050"/>
            <a:ext cx="5435600" cy="4468813"/>
          </a:xfrm>
          <a:prstGeom prst="rect">
            <a:avLst/>
          </a:prstGeom>
        </p:spPr>
        <p:txBody>
          <a:bodyPr vert="horz" wrap="square" lIns="91440" tIns="45720" rIns="91440" bIns="45720" numCol="1" anchor="t" anchorCtr="0" compatLnSpc="1">
            <a:prstTxWarp prst="textNoShape">
              <a:avLst/>
            </a:prstTxWarp>
            <a:normAutofit/>
          </a:bodyPr>
          <a:lstStyle/>
          <a:p>
            <a:pPr lvl="0"/>
            <a:r>
              <a:rPr lang="de-DE" altLang="de-DE" noProof="0"/>
              <a:t>Textmasterformate durch Klicken bearbeiten</a:t>
            </a:r>
          </a:p>
          <a:p>
            <a:pPr lvl="1"/>
            <a:r>
              <a:rPr lang="de-DE" altLang="de-DE" noProof="0"/>
              <a:t>Zweite Ebene</a:t>
            </a:r>
          </a:p>
          <a:p>
            <a:pPr lvl="2"/>
            <a:r>
              <a:rPr lang="de-DE" altLang="de-DE" noProof="0"/>
              <a:t>Dritte Ebene</a:t>
            </a:r>
          </a:p>
          <a:p>
            <a:pPr lvl="3"/>
            <a:r>
              <a:rPr lang="de-DE" altLang="de-DE" noProof="0"/>
              <a:t>Vierte Ebene</a:t>
            </a:r>
          </a:p>
          <a:p>
            <a:pPr lvl="4"/>
            <a:r>
              <a:rPr lang="de-DE" altLang="de-DE" noProof="0"/>
              <a:t>Fünfte Ebene</a:t>
            </a:r>
          </a:p>
        </p:txBody>
      </p:sp>
      <p:sp>
        <p:nvSpPr>
          <p:cNvPr id="6" name="Fußzeilenplatzhalter 5"/>
          <p:cNvSpPr>
            <a:spLocks noGrp="1"/>
          </p:cNvSpPr>
          <p:nvPr>
            <p:ph type="ftr" sz="quarter" idx="4"/>
          </p:nvPr>
        </p:nvSpPr>
        <p:spPr>
          <a:xfrm>
            <a:off x="0" y="9432925"/>
            <a:ext cx="2944813" cy="496888"/>
          </a:xfrm>
          <a:prstGeom prst="rect">
            <a:avLst/>
          </a:prstGeom>
        </p:spPr>
        <p:txBody>
          <a:bodyPr vert="horz" lIns="91440" tIns="45720" rIns="91440" bIns="45720" rtlCol="0" anchor="b"/>
          <a:lstStyle>
            <a:lvl1pPr algn="l" defTabSz="1008035" fontAlgn="auto">
              <a:spcBef>
                <a:spcPts val="0"/>
              </a:spcBef>
              <a:spcAft>
                <a:spcPts val="0"/>
              </a:spcAft>
              <a:defRPr sz="1200">
                <a:latin typeface="+mn-lt"/>
                <a:ea typeface="+mn-ea"/>
                <a:cs typeface="+mn-cs"/>
              </a:defRPr>
            </a:lvl1pPr>
          </a:lstStyle>
          <a:p>
            <a:pPr>
              <a:defRPr/>
            </a:pPr>
            <a:endParaRPr lang="de-DE"/>
          </a:p>
        </p:txBody>
      </p:sp>
      <p:sp>
        <p:nvSpPr>
          <p:cNvPr id="7" name="Foliennummernplatzhalter 6"/>
          <p:cNvSpPr>
            <a:spLocks noGrp="1"/>
          </p:cNvSpPr>
          <p:nvPr>
            <p:ph type="sldNum" sz="quarter" idx="5"/>
          </p:nvPr>
        </p:nvSpPr>
        <p:spPr>
          <a:xfrm>
            <a:off x="3848100" y="9432925"/>
            <a:ext cx="2944813" cy="496888"/>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2A19F63F-170C-4889-A7C8-898A94A16ACD}" type="slidenum">
              <a:rPr lang="de-DE" altLang="de-DE"/>
              <a:pPr/>
              <a:t>‹Nr.›</a:t>
            </a:fld>
            <a:endParaRPr lang="de-DE" altLang="de-DE"/>
          </a:p>
        </p:txBody>
      </p:sp>
    </p:spTree>
  </p:cSld>
  <p:clrMap bg1="lt1" tx1="dk1" bg2="lt2" tx2="dk2" accent1="accent1" accent2="accent2" accent3="accent3" accent4="accent4" accent5="accent5" accent6="accent6" hlink="hlink" folHlink="folHlink"/>
  <p:hf ftr="0" dt="0"/>
  <p:notesStyle>
    <a:lvl1pPr algn="l" defTabSz="1006475" rtl="0" eaLnBrk="0" fontAlgn="base" hangingPunct="0">
      <a:spcBef>
        <a:spcPct val="30000"/>
      </a:spcBef>
      <a:spcAft>
        <a:spcPct val="0"/>
      </a:spcAft>
      <a:defRPr sz="1300" kern="1200">
        <a:solidFill>
          <a:schemeClr val="tx1"/>
        </a:solidFill>
        <a:latin typeface="+mn-lt"/>
        <a:ea typeface="ＭＳ Ｐゴシック" charset="0"/>
        <a:cs typeface="ＭＳ Ｐゴシック" charset="0"/>
      </a:defRPr>
    </a:lvl1pPr>
    <a:lvl2pPr marL="503238" algn="l" defTabSz="1006475" rtl="0" eaLnBrk="0" fontAlgn="base" hangingPunct="0">
      <a:spcBef>
        <a:spcPct val="30000"/>
      </a:spcBef>
      <a:spcAft>
        <a:spcPct val="0"/>
      </a:spcAft>
      <a:defRPr sz="1300" kern="1200">
        <a:solidFill>
          <a:schemeClr val="tx1"/>
        </a:solidFill>
        <a:latin typeface="+mn-lt"/>
        <a:ea typeface="ＭＳ Ｐゴシック" charset="0"/>
        <a:cs typeface="+mn-cs"/>
      </a:defRPr>
    </a:lvl2pPr>
    <a:lvl3pPr marL="1006475" algn="l" defTabSz="1006475" rtl="0" eaLnBrk="0" fontAlgn="base" hangingPunct="0">
      <a:spcBef>
        <a:spcPct val="30000"/>
      </a:spcBef>
      <a:spcAft>
        <a:spcPct val="0"/>
      </a:spcAft>
      <a:defRPr sz="1300" kern="1200">
        <a:solidFill>
          <a:schemeClr val="tx1"/>
        </a:solidFill>
        <a:latin typeface="+mn-lt"/>
        <a:ea typeface="ＭＳ Ｐゴシック" charset="0"/>
        <a:cs typeface="+mn-cs"/>
      </a:defRPr>
    </a:lvl3pPr>
    <a:lvl4pPr marL="1511300" algn="l" defTabSz="1006475" rtl="0" eaLnBrk="0" fontAlgn="base" hangingPunct="0">
      <a:spcBef>
        <a:spcPct val="30000"/>
      </a:spcBef>
      <a:spcAft>
        <a:spcPct val="0"/>
      </a:spcAft>
      <a:defRPr sz="1300" kern="1200">
        <a:solidFill>
          <a:schemeClr val="tx1"/>
        </a:solidFill>
        <a:latin typeface="+mn-lt"/>
        <a:ea typeface="ＭＳ Ｐゴシック" charset="0"/>
        <a:cs typeface="+mn-cs"/>
      </a:defRPr>
    </a:lvl4pPr>
    <a:lvl5pPr marL="2014538" algn="l" defTabSz="1006475" rtl="0" eaLnBrk="0" fontAlgn="base" hangingPunct="0">
      <a:spcBef>
        <a:spcPct val="30000"/>
      </a:spcBef>
      <a:spcAft>
        <a:spcPct val="0"/>
      </a:spcAft>
      <a:defRPr sz="1300" kern="1200">
        <a:solidFill>
          <a:schemeClr val="tx1"/>
        </a:solidFill>
        <a:latin typeface="+mn-lt"/>
        <a:ea typeface="ＭＳ Ｐゴシック" charset="0"/>
        <a:cs typeface="+mn-cs"/>
      </a:defRPr>
    </a:lvl5pPr>
    <a:lvl6pPr marL="2520086" algn="l" defTabSz="1008035" rtl="0" eaLnBrk="1" latinLnBrk="0" hangingPunct="1">
      <a:defRPr sz="1300" kern="1200">
        <a:solidFill>
          <a:schemeClr val="tx1"/>
        </a:solidFill>
        <a:latin typeface="+mn-lt"/>
        <a:ea typeface="+mn-ea"/>
        <a:cs typeface="+mn-cs"/>
      </a:defRPr>
    </a:lvl6pPr>
    <a:lvl7pPr marL="3024104" algn="l" defTabSz="1008035" rtl="0" eaLnBrk="1" latinLnBrk="0" hangingPunct="1">
      <a:defRPr sz="1300" kern="1200">
        <a:solidFill>
          <a:schemeClr val="tx1"/>
        </a:solidFill>
        <a:latin typeface="+mn-lt"/>
        <a:ea typeface="+mn-ea"/>
        <a:cs typeface="+mn-cs"/>
      </a:defRPr>
    </a:lvl7pPr>
    <a:lvl8pPr marL="3528121" algn="l" defTabSz="1008035" rtl="0" eaLnBrk="1" latinLnBrk="0" hangingPunct="1">
      <a:defRPr sz="1300" kern="1200">
        <a:solidFill>
          <a:schemeClr val="tx1"/>
        </a:solidFill>
        <a:latin typeface="+mn-lt"/>
        <a:ea typeface="+mn-ea"/>
        <a:cs typeface="+mn-cs"/>
      </a:defRPr>
    </a:lvl8pPr>
    <a:lvl9pPr marL="4032138" algn="l" defTabSz="1008035"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de-DE">
              <a:ea typeface="ＭＳ Ｐゴシック" panose="020B0600070205080204" pitchFamily="34" charset="-128"/>
            </a:endParaRPr>
          </a:p>
        </p:txBody>
      </p:sp>
      <p:sp>
        <p:nvSpPr>
          <p:cNvPr id="35844"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pPr>
            <a:fld id="{CBC9DF46-875F-4A0E-B73F-F568DF530A8E}" type="slidenum">
              <a:rPr lang="de-DE" altLang="de-DE" sz="1200"/>
              <a:pPr eaLnBrk="1" hangingPunct="1">
                <a:spcBef>
                  <a:spcPct val="0"/>
                </a:spcBef>
              </a:pPr>
              <a:t>1</a:t>
            </a:fld>
            <a:endParaRPr lang="de-DE" altLang="de-DE" sz="1200"/>
          </a:p>
        </p:txBody>
      </p:sp>
      <p:sp>
        <p:nvSpPr>
          <p:cNvPr id="35845" name="Kopfzeilenplatzhalter 4"/>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defTabSz="1006475" eaLnBrk="1" fontAlgn="base" hangingPunct="1">
              <a:spcBef>
                <a:spcPct val="0"/>
              </a:spcBef>
              <a:spcAft>
                <a:spcPct val="0"/>
              </a:spcAft>
            </a:pPr>
            <a:r>
              <a:rPr lang="de-DE" altLang="de-DE" sz="1200"/>
              <a:t>Ass. iur. Moritz Schroeder</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de-DE">
              <a:ea typeface="ＭＳ Ｐゴシック" panose="020B0600070205080204" pitchFamily="34" charset="-128"/>
            </a:endParaRPr>
          </a:p>
        </p:txBody>
      </p:sp>
      <p:sp>
        <p:nvSpPr>
          <p:cNvPr id="45060"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pPr>
            <a:fld id="{D5B50C93-6536-4389-9CFF-D208DA12F60F}" type="slidenum">
              <a:rPr lang="de-DE" altLang="de-DE" sz="1200"/>
              <a:pPr eaLnBrk="1" hangingPunct="1">
                <a:spcBef>
                  <a:spcPct val="0"/>
                </a:spcBef>
              </a:pPr>
              <a:t>10</a:t>
            </a:fld>
            <a:endParaRPr lang="de-DE" altLang="de-DE" sz="1200"/>
          </a:p>
        </p:txBody>
      </p:sp>
      <p:sp>
        <p:nvSpPr>
          <p:cNvPr id="45061" name="Kopfzeilenplatzhalter 4"/>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defTabSz="1006475" eaLnBrk="1" fontAlgn="base" hangingPunct="1">
              <a:spcBef>
                <a:spcPct val="0"/>
              </a:spcBef>
              <a:spcAft>
                <a:spcPct val="0"/>
              </a:spcAft>
            </a:pPr>
            <a:r>
              <a:rPr lang="de-DE" altLang="de-DE" sz="1200"/>
              <a:t>Ass. iur. Moritz Schroeder</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de-DE">
              <a:ea typeface="ＭＳ Ｐゴシック" panose="020B0600070205080204" pitchFamily="34" charset="-128"/>
            </a:endParaRPr>
          </a:p>
        </p:txBody>
      </p:sp>
      <p:sp>
        <p:nvSpPr>
          <p:cNvPr id="46084"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pPr>
            <a:fld id="{B4DB9CE5-2AF9-410D-B7F9-9706C29A972A}" type="slidenum">
              <a:rPr lang="de-DE" altLang="de-DE" sz="1200"/>
              <a:pPr eaLnBrk="1" hangingPunct="1">
                <a:spcBef>
                  <a:spcPct val="0"/>
                </a:spcBef>
              </a:pPr>
              <a:t>11</a:t>
            </a:fld>
            <a:endParaRPr lang="de-DE" altLang="de-DE" sz="1200"/>
          </a:p>
        </p:txBody>
      </p:sp>
      <p:sp>
        <p:nvSpPr>
          <p:cNvPr id="46085" name="Kopfzeilenplatzhalter 4"/>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defTabSz="1006475" eaLnBrk="1" fontAlgn="base" hangingPunct="1">
              <a:spcBef>
                <a:spcPct val="0"/>
              </a:spcBef>
              <a:spcAft>
                <a:spcPct val="0"/>
              </a:spcAft>
            </a:pPr>
            <a:r>
              <a:rPr lang="de-DE" altLang="de-DE" sz="1200"/>
              <a:t>Ass. iur. Moritz Schroeder</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de-DE">
              <a:ea typeface="ＭＳ Ｐゴシック" panose="020B0600070205080204" pitchFamily="34" charset="-128"/>
            </a:endParaRPr>
          </a:p>
        </p:txBody>
      </p:sp>
      <p:sp>
        <p:nvSpPr>
          <p:cNvPr id="47108"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pPr>
            <a:fld id="{2B211D88-2111-483C-BE6D-74B9066D40C2}" type="slidenum">
              <a:rPr lang="de-DE" altLang="de-DE" sz="1200"/>
              <a:pPr eaLnBrk="1" hangingPunct="1">
                <a:spcBef>
                  <a:spcPct val="0"/>
                </a:spcBef>
              </a:pPr>
              <a:t>12</a:t>
            </a:fld>
            <a:endParaRPr lang="de-DE" altLang="de-DE" sz="1200"/>
          </a:p>
        </p:txBody>
      </p:sp>
      <p:sp>
        <p:nvSpPr>
          <p:cNvPr id="47109" name="Kopfzeilenplatzhalter 4"/>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defTabSz="1006475" eaLnBrk="1" fontAlgn="base" hangingPunct="1">
              <a:spcBef>
                <a:spcPct val="0"/>
              </a:spcBef>
              <a:spcAft>
                <a:spcPct val="0"/>
              </a:spcAft>
            </a:pPr>
            <a:r>
              <a:rPr lang="de-DE" altLang="de-DE" sz="1200"/>
              <a:t>Ass. iur. Moritz Schroeder</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de-DE">
              <a:ea typeface="ＭＳ Ｐゴシック" panose="020B0600070205080204" pitchFamily="34" charset="-128"/>
            </a:endParaRPr>
          </a:p>
        </p:txBody>
      </p:sp>
      <p:sp>
        <p:nvSpPr>
          <p:cNvPr id="48132"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pPr>
            <a:fld id="{0488C449-AA39-4687-BAE8-4EF8D837C736}" type="slidenum">
              <a:rPr lang="de-DE" altLang="de-DE" sz="1200"/>
              <a:pPr eaLnBrk="1" hangingPunct="1">
                <a:spcBef>
                  <a:spcPct val="0"/>
                </a:spcBef>
              </a:pPr>
              <a:t>13</a:t>
            </a:fld>
            <a:endParaRPr lang="de-DE" altLang="de-DE" sz="1200"/>
          </a:p>
        </p:txBody>
      </p:sp>
      <p:sp>
        <p:nvSpPr>
          <p:cNvPr id="48133" name="Kopfzeilenplatzhalter 4"/>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defTabSz="1006475" eaLnBrk="1" fontAlgn="base" hangingPunct="1">
              <a:spcBef>
                <a:spcPct val="0"/>
              </a:spcBef>
              <a:spcAft>
                <a:spcPct val="0"/>
              </a:spcAft>
            </a:pPr>
            <a:r>
              <a:rPr lang="de-DE" altLang="de-DE" sz="1200"/>
              <a:t>Ass. iur. Moritz Schroeder</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de-DE">
              <a:ea typeface="ＭＳ Ｐゴシック" panose="020B0600070205080204" pitchFamily="34" charset="-128"/>
            </a:endParaRPr>
          </a:p>
        </p:txBody>
      </p:sp>
      <p:sp>
        <p:nvSpPr>
          <p:cNvPr id="49156"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pPr>
            <a:fld id="{0C010618-33A1-4FE0-B7C9-5CA9C6501994}" type="slidenum">
              <a:rPr lang="de-DE" altLang="de-DE" sz="1200"/>
              <a:pPr eaLnBrk="1" hangingPunct="1">
                <a:spcBef>
                  <a:spcPct val="0"/>
                </a:spcBef>
              </a:pPr>
              <a:t>14</a:t>
            </a:fld>
            <a:endParaRPr lang="de-DE" altLang="de-DE" sz="1200"/>
          </a:p>
        </p:txBody>
      </p:sp>
      <p:sp>
        <p:nvSpPr>
          <p:cNvPr id="49157" name="Kopfzeilenplatzhalter 4"/>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defTabSz="1006475" eaLnBrk="1" fontAlgn="base" hangingPunct="1">
              <a:spcBef>
                <a:spcPct val="0"/>
              </a:spcBef>
              <a:spcAft>
                <a:spcPct val="0"/>
              </a:spcAft>
            </a:pPr>
            <a:r>
              <a:rPr lang="de-DE" altLang="de-DE" sz="1200"/>
              <a:t>Ass. iur. Moritz Schroeder</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de-DE">
              <a:ea typeface="ＭＳ Ｐゴシック" panose="020B0600070205080204" pitchFamily="34" charset="-128"/>
            </a:endParaRPr>
          </a:p>
        </p:txBody>
      </p:sp>
      <p:sp>
        <p:nvSpPr>
          <p:cNvPr id="50180"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pPr>
            <a:fld id="{C24CF5B3-1014-40DE-A08C-F51E58337304}" type="slidenum">
              <a:rPr lang="de-DE" altLang="de-DE" sz="1200"/>
              <a:pPr eaLnBrk="1" hangingPunct="1">
                <a:spcBef>
                  <a:spcPct val="0"/>
                </a:spcBef>
              </a:pPr>
              <a:t>15</a:t>
            </a:fld>
            <a:endParaRPr lang="de-DE" altLang="de-DE" sz="1200"/>
          </a:p>
        </p:txBody>
      </p:sp>
      <p:sp>
        <p:nvSpPr>
          <p:cNvPr id="50181" name="Kopfzeilenplatzhalter 4"/>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defTabSz="1006475" eaLnBrk="1" fontAlgn="base" hangingPunct="1">
              <a:spcBef>
                <a:spcPct val="0"/>
              </a:spcBef>
              <a:spcAft>
                <a:spcPct val="0"/>
              </a:spcAft>
            </a:pPr>
            <a:r>
              <a:rPr lang="de-DE" altLang="de-DE" sz="1200"/>
              <a:t>Ass. iur. Moritz Schroeder</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de-DE">
              <a:ea typeface="ＭＳ Ｐゴシック" panose="020B0600070205080204" pitchFamily="34" charset="-128"/>
            </a:endParaRPr>
          </a:p>
        </p:txBody>
      </p:sp>
      <p:sp>
        <p:nvSpPr>
          <p:cNvPr id="51204"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pPr>
            <a:fld id="{6321CDDA-8148-4CDC-8F73-CFA536B911AC}" type="slidenum">
              <a:rPr lang="de-DE" altLang="de-DE" sz="1200"/>
              <a:pPr eaLnBrk="1" hangingPunct="1">
                <a:spcBef>
                  <a:spcPct val="0"/>
                </a:spcBef>
              </a:pPr>
              <a:t>16</a:t>
            </a:fld>
            <a:endParaRPr lang="de-DE" altLang="de-DE" sz="1200"/>
          </a:p>
        </p:txBody>
      </p:sp>
      <p:sp>
        <p:nvSpPr>
          <p:cNvPr id="51205" name="Kopfzeilenplatzhalter 4"/>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defTabSz="1006475" eaLnBrk="1" fontAlgn="base" hangingPunct="1">
              <a:spcBef>
                <a:spcPct val="0"/>
              </a:spcBef>
              <a:spcAft>
                <a:spcPct val="0"/>
              </a:spcAft>
            </a:pPr>
            <a:r>
              <a:rPr lang="de-DE" altLang="de-DE" sz="1200"/>
              <a:t>Ass. iur. Moritz Schroeder</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de-DE">
              <a:ea typeface="ＭＳ Ｐゴシック" panose="020B0600070205080204" pitchFamily="34" charset="-128"/>
            </a:endParaRPr>
          </a:p>
        </p:txBody>
      </p:sp>
      <p:sp>
        <p:nvSpPr>
          <p:cNvPr id="52228"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pPr>
            <a:fld id="{07A4113C-4586-4F06-B7AC-257101039881}" type="slidenum">
              <a:rPr lang="de-DE" altLang="de-DE" sz="1200"/>
              <a:pPr eaLnBrk="1" hangingPunct="1">
                <a:spcBef>
                  <a:spcPct val="0"/>
                </a:spcBef>
              </a:pPr>
              <a:t>17</a:t>
            </a:fld>
            <a:endParaRPr lang="de-DE" altLang="de-DE" sz="1200"/>
          </a:p>
        </p:txBody>
      </p:sp>
      <p:sp>
        <p:nvSpPr>
          <p:cNvPr id="52229" name="Kopfzeilenplatzhalter 4"/>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defTabSz="1006475" eaLnBrk="1" fontAlgn="base" hangingPunct="1">
              <a:spcBef>
                <a:spcPct val="0"/>
              </a:spcBef>
              <a:spcAft>
                <a:spcPct val="0"/>
              </a:spcAft>
            </a:pPr>
            <a:r>
              <a:rPr lang="de-DE" altLang="de-DE" sz="1200"/>
              <a:t>Ass. iur. Moritz Schroeder</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de-DE">
              <a:ea typeface="ＭＳ Ｐゴシック" panose="020B0600070205080204" pitchFamily="34" charset="-128"/>
            </a:endParaRPr>
          </a:p>
        </p:txBody>
      </p:sp>
      <p:sp>
        <p:nvSpPr>
          <p:cNvPr id="53252"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pPr>
            <a:fld id="{955B4394-AA8E-485F-B0BC-ABCDBA0BD591}" type="slidenum">
              <a:rPr lang="de-DE" altLang="de-DE" sz="1200"/>
              <a:pPr eaLnBrk="1" hangingPunct="1">
                <a:spcBef>
                  <a:spcPct val="0"/>
                </a:spcBef>
              </a:pPr>
              <a:t>18</a:t>
            </a:fld>
            <a:endParaRPr lang="de-DE" altLang="de-DE" sz="1200"/>
          </a:p>
        </p:txBody>
      </p:sp>
      <p:sp>
        <p:nvSpPr>
          <p:cNvPr id="53253" name="Kopfzeilenplatzhalter 4"/>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defTabSz="1006475" eaLnBrk="1" fontAlgn="base" hangingPunct="1">
              <a:spcBef>
                <a:spcPct val="0"/>
              </a:spcBef>
              <a:spcAft>
                <a:spcPct val="0"/>
              </a:spcAft>
            </a:pPr>
            <a:r>
              <a:rPr lang="de-DE" altLang="de-DE" sz="1200"/>
              <a:t>Ass. iur. Moritz Schroeder</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de-DE">
              <a:ea typeface="ＭＳ Ｐゴシック" panose="020B0600070205080204" pitchFamily="34" charset="-128"/>
            </a:endParaRPr>
          </a:p>
        </p:txBody>
      </p:sp>
      <p:sp>
        <p:nvSpPr>
          <p:cNvPr id="54276"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pPr>
            <a:fld id="{81F10781-0386-4C5F-909A-9C4D793432AA}" type="slidenum">
              <a:rPr lang="de-DE" altLang="de-DE" sz="1200"/>
              <a:pPr eaLnBrk="1" hangingPunct="1">
                <a:spcBef>
                  <a:spcPct val="0"/>
                </a:spcBef>
              </a:pPr>
              <a:t>19</a:t>
            </a:fld>
            <a:endParaRPr lang="de-DE" altLang="de-DE" sz="1200"/>
          </a:p>
        </p:txBody>
      </p:sp>
      <p:sp>
        <p:nvSpPr>
          <p:cNvPr id="54277" name="Kopfzeilenplatzhalter 4"/>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defTabSz="1006475" eaLnBrk="1" fontAlgn="base" hangingPunct="1">
              <a:spcBef>
                <a:spcPct val="0"/>
              </a:spcBef>
              <a:spcAft>
                <a:spcPct val="0"/>
              </a:spcAft>
            </a:pPr>
            <a:r>
              <a:rPr lang="de-DE" altLang="de-DE" sz="1200"/>
              <a:t>Ass. iur. Moritz Schroeder</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de-DE">
              <a:ea typeface="ＭＳ Ｐゴシック" panose="020B0600070205080204" pitchFamily="34" charset="-128"/>
            </a:endParaRPr>
          </a:p>
        </p:txBody>
      </p:sp>
      <p:sp>
        <p:nvSpPr>
          <p:cNvPr id="36868"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pPr>
            <a:fld id="{D64885A0-7ADB-4842-93B9-4ADE5899ED71}" type="slidenum">
              <a:rPr lang="de-DE" altLang="de-DE" sz="1200"/>
              <a:pPr eaLnBrk="1" hangingPunct="1">
                <a:spcBef>
                  <a:spcPct val="0"/>
                </a:spcBef>
              </a:pPr>
              <a:t>2</a:t>
            </a:fld>
            <a:endParaRPr lang="de-DE" altLang="de-DE" sz="1200"/>
          </a:p>
        </p:txBody>
      </p:sp>
      <p:sp>
        <p:nvSpPr>
          <p:cNvPr id="36869" name="Kopfzeilenplatzhalter 4"/>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defTabSz="1006475" eaLnBrk="1" fontAlgn="base" hangingPunct="1">
              <a:spcBef>
                <a:spcPct val="0"/>
              </a:spcBef>
              <a:spcAft>
                <a:spcPct val="0"/>
              </a:spcAft>
            </a:pPr>
            <a:r>
              <a:rPr lang="de-DE" altLang="de-DE" sz="1200"/>
              <a:t>Ass. iur. Moritz Schroeder</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de-DE">
              <a:ea typeface="ＭＳ Ｐゴシック" panose="020B0600070205080204" pitchFamily="34" charset="-128"/>
            </a:endParaRPr>
          </a:p>
        </p:txBody>
      </p:sp>
      <p:sp>
        <p:nvSpPr>
          <p:cNvPr id="55300"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pPr>
            <a:fld id="{05552BCC-C65A-4327-AC82-4CD525465AA1}" type="slidenum">
              <a:rPr lang="de-DE" altLang="de-DE" sz="1200"/>
              <a:pPr eaLnBrk="1" hangingPunct="1">
                <a:spcBef>
                  <a:spcPct val="0"/>
                </a:spcBef>
              </a:pPr>
              <a:t>20</a:t>
            </a:fld>
            <a:endParaRPr lang="de-DE" altLang="de-DE" sz="1200"/>
          </a:p>
        </p:txBody>
      </p:sp>
      <p:sp>
        <p:nvSpPr>
          <p:cNvPr id="55301" name="Kopfzeilenplatzhalter 4"/>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defTabSz="1006475" eaLnBrk="1" fontAlgn="base" hangingPunct="1">
              <a:spcBef>
                <a:spcPct val="0"/>
              </a:spcBef>
              <a:spcAft>
                <a:spcPct val="0"/>
              </a:spcAft>
            </a:pPr>
            <a:r>
              <a:rPr lang="de-DE" altLang="de-DE" sz="1200"/>
              <a:t>Ass. iur. Moritz Schroeder</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de-DE">
              <a:ea typeface="ＭＳ Ｐゴシック" panose="020B0600070205080204" pitchFamily="34" charset="-128"/>
            </a:endParaRPr>
          </a:p>
        </p:txBody>
      </p:sp>
      <p:sp>
        <p:nvSpPr>
          <p:cNvPr id="56324"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pPr>
            <a:fld id="{BBF66B2A-646E-43F9-8852-82053C816C86}" type="slidenum">
              <a:rPr lang="de-DE" altLang="de-DE" sz="1200"/>
              <a:pPr eaLnBrk="1" hangingPunct="1">
                <a:spcBef>
                  <a:spcPct val="0"/>
                </a:spcBef>
              </a:pPr>
              <a:t>21</a:t>
            </a:fld>
            <a:endParaRPr lang="de-DE" altLang="de-DE" sz="1200"/>
          </a:p>
        </p:txBody>
      </p:sp>
      <p:sp>
        <p:nvSpPr>
          <p:cNvPr id="56325" name="Kopfzeilenplatzhalter 4"/>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defTabSz="1006475" eaLnBrk="1" fontAlgn="base" hangingPunct="1">
              <a:spcBef>
                <a:spcPct val="0"/>
              </a:spcBef>
              <a:spcAft>
                <a:spcPct val="0"/>
              </a:spcAft>
            </a:pPr>
            <a:r>
              <a:rPr lang="de-DE" altLang="de-DE" sz="1200"/>
              <a:t>Ass. iur. Moritz Schroeder</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de-DE">
              <a:ea typeface="ＭＳ Ｐゴシック" panose="020B0600070205080204" pitchFamily="34" charset="-128"/>
            </a:endParaRPr>
          </a:p>
        </p:txBody>
      </p:sp>
      <p:sp>
        <p:nvSpPr>
          <p:cNvPr id="57348"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pPr>
            <a:fld id="{BC7F3156-8DA3-42B0-91BC-79C1380B7227}" type="slidenum">
              <a:rPr lang="de-DE" altLang="de-DE" sz="1200"/>
              <a:pPr eaLnBrk="1" hangingPunct="1">
                <a:spcBef>
                  <a:spcPct val="0"/>
                </a:spcBef>
              </a:pPr>
              <a:t>22</a:t>
            </a:fld>
            <a:endParaRPr lang="de-DE" altLang="de-DE" sz="1200"/>
          </a:p>
        </p:txBody>
      </p:sp>
      <p:sp>
        <p:nvSpPr>
          <p:cNvPr id="57349" name="Kopfzeilenplatzhalter 4"/>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defTabSz="1006475" eaLnBrk="1" fontAlgn="base" hangingPunct="1">
              <a:spcBef>
                <a:spcPct val="0"/>
              </a:spcBef>
              <a:spcAft>
                <a:spcPct val="0"/>
              </a:spcAft>
            </a:pPr>
            <a:r>
              <a:rPr lang="de-DE" altLang="de-DE" sz="1200"/>
              <a:t>Ass. iur. Moritz Schroeder</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de-DE">
              <a:ea typeface="ＭＳ Ｐゴシック" panose="020B0600070205080204" pitchFamily="34" charset="-128"/>
            </a:endParaRPr>
          </a:p>
        </p:txBody>
      </p:sp>
      <p:sp>
        <p:nvSpPr>
          <p:cNvPr id="58372"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pPr>
            <a:fld id="{EAE1E1F7-7D97-4D0B-90E0-118C3A73F12B}" type="slidenum">
              <a:rPr lang="de-DE" altLang="de-DE" sz="1200"/>
              <a:pPr eaLnBrk="1" hangingPunct="1">
                <a:spcBef>
                  <a:spcPct val="0"/>
                </a:spcBef>
              </a:pPr>
              <a:t>23</a:t>
            </a:fld>
            <a:endParaRPr lang="de-DE" altLang="de-DE" sz="1200"/>
          </a:p>
        </p:txBody>
      </p:sp>
      <p:sp>
        <p:nvSpPr>
          <p:cNvPr id="58373" name="Kopfzeilenplatzhalter 4"/>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defTabSz="1006475" eaLnBrk="1" fontAlgn="base" hangingPunct="1">
              <a:spcBef>
                <a:spcPct val="0"/>
              </a:spcBef>
              <a:spcAft>
                <a:spcPct val="0"/>
              </a:spcAft>
            </a:pPr>
            <a:r>
              <a:rPr lang="de-DE" altLang="de-DE" sz="1200"/>
              <a:t>Ass. iur. Moritz Schroeder</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de-DE">
              <a:ea typeface="ＭＳ Ｐゴシック" panose="020B0600070205080204" pitchFamily="34" charset="-128"/>
            </a:endParaRPr>
          </a:p>
        </p:txBody>
      </p:sp>
      <p:sp>
        <p:nvSpPr>
          <p:cNvPr id="59396"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pPr>
            <a:fld id="{01873C6C-C9E9-4C2D-8249-90FE2FE26D4E}" type="slidenum">
              <a:rPr lang="de-DE" altLang="de-DE" sz="1200"/>
              <a:pPr eaLnBrk="1" hangingPunct="1">
                <a:spcBef>
                  <a:spcPct val="0"/>
                </a:spcBef>
              </a:pPr>
              <a:t>24</a:t>
            </a:fld>
            <a:endParaRPr lang="de-DE" altLang="de-DE" sz="1200"/>
          </a:p>
        </p:txBody>
      </p:sp>
      <p:sp>
        <p:nvSpPr>
          <p:cNvPr id="59397" name="Kopfzeilenplatzhalter 4"/>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defTabSz="1006475" eaLnBrk="1" fontAlgn="base" hangingPunct="1">
              <a:spcBef>
                <a:spcPct val="0"/>
              </a:spcBef>
              <a:spcAft>
                <a:spcPct val="0"/>
              </a:spcAft>
            </a:pPr>
            <a:r>
              <a:rPr lang="de-DE" altLang="de-DE" sz="1200"/>
              <a:t>Ass. iur. Moritz Schroeder</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de-DE">
              <a:ea typeface="ＭＳ Ｐゴシック" panose="020B0600070205080204" pitchFamily="34" charset="-128"/>
            </a:endParaRPr>
          </a:p>
        </p:txBody>
      </p:sp>
      <p:sp>
        <p:nvSpPr>
          <p:cNvPr id="60420"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pPr>
            <a:fld id="{4E6B5753-42DE-4598-A325-957ACCD3BEC8}" type="slidenum">
              <a:rPr lang="de-DE" altLang="de-DE" sz="1200"/>
              <a:pPr eaLnBrk="1" hangingPunct="1">
                <a:spcBef>
                  <a:spcPct val="0"/>
                </a:spcBef>
              </a:pPr>
              <a:t>25</a:t>
            </a:fld>
            <a:endParaRPr lang="de-DE" altLang="de-DE" sz="1200"/>
          </a:p>
        </p:txBody>
      </p:sp>
      <p:sp>
        <p:nvSpPr>
          <p:cNvPr id="60421" name="Kopfzeilenplatzhalter 4"/>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defTabSz="1006475" eaLnBrk="1" fontAlgn="base" hangingPunct="1">
              <a:spcBef>
                <a:spcPct val="0"/>
              </a:spcBef>
              <a:spcAft>
                <a:spcPct val="0"/>
              </a:spcAft>
            </a:pPr>
            <a:r>
              <a:rPr lang="de-DE" altLang="de-DE" sz="1200"/>
              <a:t>Ass. iur. Moritz Schroeder</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de-DE">
              <a:ea typeface="ＭＳ Ｐゴシック" panose="020B0600070205080204" pitchFamily="34" charset="-128"/>
            </a:endParaRPr>
          </a:p>
        </p:txBody>
      </p:sp>
      <p:sp>
        <p:nvSpPr>
          <p:cNvPr id="61444"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pPr>
            <a:fld id="{C9776887-B828-4119-A38E-E03359E8B27C}" type="slidenum">
              <a:rPr lang="de-DE" altLang="de-DE" sz="1200"/>
              <a:pPr eaLnBrk="1" hangingPunct="1">
                <a:spcBef>
                  <a:spcPct val="0"/>
                </a:spcBef>
              </a:pPr>
              <a:t>26</a:t>
            </a:fld>
            <a:endParaRPr lang="de-DE" altLang="de-DE" sz="1200"/>
          </a:p>
        </p:txBody>
      </p:sp>
      <p:sp>
        <p:nvSpPr>
          <p:cNvPr id="61445" name="Kopfzeilenplatzhalter 4"/>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defTabSz="1006475" eaLnBrk="1" fontAlgn="base" hangingPunct="1">
              <a:spcBef>
                <a:spcPct val="0"/>
              </a:spcBef>
              <a:spcAft>
                <a:spcPct val="0"/>
              </a:spcAft>
            </a:pPr>
            <a:r>
              <a:rPr lang="de-DE" altLang="de-DE" sz="1200"/>
              <a:t>Ass. iur. Moritz Schroeder</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de-DE">
              <a:ea typeface="ＭＳ Ｐゴシック" panose="020B0600070205080204" pitchFamily="34" charset="-128"/>
            </a:endParaRPr>
          </a:p>
        </p:txBody>
      </p:sp>
      <p:sp>
        <p:nvSpPr>
          <p:cNvPr id="62468"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pPr>
            <a:fld id="{ACB0B99D-D87C-4495-AF23-F675202C09C3}" type="slidenum">
              <a:rPr lang="de-DE" altLang="de-DE" sz="1200"/>
              <a:pPr eaLnBrk="1" hangingPunct="1">
                <a:spcBef>
                  <a:spcPct val="0"/>
                </a:spcBef>
              </a:pPr>
              <a:t>27</a:t>
            </a:fld>
            <a:endParaRPr lang="de-DE" altLang="de-DE" sz="1200"/>
          </a:p>
        </p:txBody>
      </p:sp>
      <p:sp>
        <p:nvSpPr>
          <p:cNvPr id="62469" name="Kopfzeilenplatzhalter 4"/>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defTabSz="1006475" eaLnBrk="1" fontAlgn="base" hangingPunct="1">
              <a:spcBef>
                <a:spcPct val="0"/>
              </a:spcBef>
              <a:spcAft>
                <a:spcPct val="0"/>
              </a:spcAft>
            </a:pPr>
            <a:r>
              <a:rPr lang="de-DE" altLang="de-DE" sz="1200"/>
              <a:t>Ass. iur. Moritz Schroeder</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de-DE">
              <a:ea typeface="ＭＳ Ｐゴシック" panose="020B0600070205080204" pitchFamily="34" charset="-128"/>
            </a:endParaRPr>
          </a:p>
        </p:txBody>
      </p:sp>
      <p:sp>
        <p:nvSpPr>
          <p:cNvPr id="63492"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pPr>
            <a:fld id="{14E4F8A2-84F1-47BF-BB77-7603C7FA325D}" type="slidenum">
              <a:rPr lang="de-DE" altLang="de-DE" sz="1200"/>
              <a:pPr eaLnBrk="1" hangingPunct="1">
                <a:spcBef>
                  <a:spcPct val="0"/>
                </a:spcBef>
              </a:pPr>
              <a:t>28</a:t>
            </a:fld>
            <a:endParaRPr lang="de-DE" altLang="de-DE" sz="1200"/>
          </a:p>
        </p:txBody>
      </p:sp>
      <p:sp>
        <p:nvSpPr>
          <p:cNvPr id="63493" name="Kopfzeilenplatzhalter 4"/>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defTabSz="1006475" eaLnBrk="1" fontAlgn="base" hangingPunct="1">
              <a:spcBef>
                <a:spcPct val="0"/>
              </a:spcBef>
              <a:spcAft>
                <a:spcPct val="0"/>
              </a:spcAft>
            </a:pPr>
            <a:r>
              <a:rPr lang="de-DE" altLang="de-DE" sz="1200"/>
              <a:t>Ass. iur. Moritz Schroeder</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de-DE">
              <a:ea typeface="ＭＳ Ｐゴシック" panose="020B0600070205080204" pitchFamily="34" charset="-128"/>
            </a:endParaRPr>
          </a:p>
        </p:txBody>
      </p:sp>
      <p:sp>
        <p:nvSpPr>
          <p:cNvPr id="64516"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pPr>
            <a:fld id="{DAB9DF7B-BF44-4732-A64E-432F1B74AC4D}" type="slidenum">
              <a:rPr lang="de-DE" altLang="de-DE" sz="1200"/>
              <a:pPr eaLnBrk="1" hangingPunct="1">
                <a:spcBef>
                  <a:spcPct val="0"/>
                </a:spcBef>
              </a:pPr>
              <a:t>29</a:t>
            </a:fld>
            <a:endParaRPr lang="de-DE" altLang="de-DE" sz="1200"/>
          </a:p>
        </p:txBody>
      </p:sp>
      <p:sp>
        <p:nvSpPr>
          <p:cNvPr id="64517" name="Kopfzeilenplatzhalter 4"/>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defTabSz="1006475" eaLnBrk="1" fontAlgn="base" hangingPunct="1">
              <a:spcBef>
                <a:spcPct val="0"/>
              </a:spcBef>
              <a:spcAft>
                <a:spcPct val="0"/>
              </a:spcAft>
            </a:pPr>
            <a:r>
              <a:rPr lang="de-DE" altLang="de-DE" sz="1200"/>
              <a:t>Ass. iur. Moritz Schroeder</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de-DE">
              <a:ea typeface="ＭＳ Ｐゴシック" panose="020B0600070205080204" pitchFamily="34" charset="-128"/>
            </a:endParaRPr>
          </a:p>
        </p:txBody>
      </p:sp>
      <p:sp>
        <p:nvSpPr>
          <p:cNvPr id="37892"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pPr>
            <a:fld id="{C78E0222-D7B2-429A-9C24-96970EB48B0D}" type="slidenum">
              <a:rPr lang="de-DE" altLang="de-DE" sz="1200"/>
              <a:pPr eaLnBrk="1" hangingPunct="1">
                <a:spcBef>
                  <a:spcPct val="0"/>
                </a:spcBef>
              </a:pPr>
              <a:t>3</a:t>
            </a:fld>
            <a:endParaRPr lang="de-DE" altLang="de-DE" sz="1200"/>
          </a:p>
        </p:txBody>
      </p:sp>
      <p:sp>
        <p:nvSpPr>
          <p:cNvPr id="37893" name="Kopfzeilenplatzhalter 4"/>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defTabSz="1006475" eaLnBrk="1" fontAlgn="base" hangingPunct="1">
              <a:spcBef>
                <a:spcPct val="0"/>
              </a:spcBef>
              <a:spcAft>
                <a:spcPct val="0"/>
              </a:spcAft>
            </a:pPr>
            <a:r>
              <a:rPr lang="de-DE" altLang="de-DE" sz="1200"/>
              <a:t>Ass. iur. Moritz Schroeder</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de-DE">
              <a:ea typeface="ＭＳ Ｐゴシック" panose="020B0600070205080204" pitchFamily="34" charset="-128"/>
            </a:endParaRPr>
          </a:p>
        </p:txBody>
      </p:sp>
      <p:sp>
        <p:nvSpPr>
          <p:cNvPr id="38916"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pPr>
            <a:fld id="{0CB2D94E-A418-4395-83A9-664BED270CA7}" type="slidenum">
              <a:rPr lang="de-DE" altLang="de-DE" sz="1200"/>
              <a:pPr eaLnBrk="1" hangingPunct="1">
                <a:spcBef>
                  <a:spcPct val="0"/>
                </a:spcBef>
              </a:pPr>
              <a:t>4</a:t>
            </a:fld>
            <a:endParaRPr lang="de-DE" altLang="de-DE" sz="1200"/>
          </a:p>
        </p:txBody>
      </p:sp>
      <p:sp>
        <p:nvSpPr>
          <p:cNvPr id="38917" name="Kopfzeilenplatzhalter 4"/>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defTabSz="1006475" eaLnBrk="1" fontAlgn="base" hangingPunct="1">
              <a:spcBef>
                <a:spcPct val="0"/>
              </a:spcBef>
              <a:spcAft>
                <a:spcPct val="0"/>
              </a:spcAft>
            </a:pPr>
            <a:r>
              <a:rPr lang="de-DE" altLang="de-DE" sz="1200"/>
              <a:t>Ass. iur. Moritz Schroeder</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de-DE">
              <a:ea typeface="ＭＳ Ｐゴシック" panose="020B0600070205080204" pitchFamily="34" charset="-128"/>
            </a:endParaRPr>
          </a:p>
        </p:txBody>
      </p:sp>
      <p:sp>
        <p:nvSpPr>
          <p:cNvPr id="39940"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pPr>
            <a:fld id="{BD2D09FB-630D-4974-A755-9CC054FCD73E}" type="slidenum">
              <a:rPr lang="de-DE" altLang="de-DE" sz="1200"/>
              <a:pPr eaLnBrk="1" hangingPunct="1">
                <a:spcBef>
                  <a:spcPct val="0"/>
                </a:spcBef>
              </a:pPr>
              <a:t>5</a:t>
            </a:fld>
            <a:endParaRPr lang="de-DE" altLang="de-DE" sz="1200"/>
          </a:p>
        </p:txBody>
      </p:sp>
      <p:sp>
        <p:nvSpPr>
          <p:cNvPr id="39941" name="Kopfzeilenplatzhalter 4"/>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defTabSz="1006475" eaLnBrk="1" fontAlgn="base" hangingPunct="1">
              <a:spcBef>
                <a:spcPct val="0"/>
              </a:spcBef>
              <a:spcAft>
                <a:spcPct val="0"/>
              </a:spcAft>
            </a:pPr>
            <a:r>
              <a:rPr lang="de-DE" altLang="de-DE" sz="1200"/>
              <a:t>Ass. iur. Moritz Schroeder</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de-DE">
              <a:ea typeface="ＭＳ Ｐゴシック" panose="020B0600070205080204" pitchFamily="34" charset="-128"/>
            </a:endParaRPr>
          </a:p>
        </p:txBody>
      </p:sp>
      <p:sp>
        <p:nvSpPr>
          <p:cNvPr id="40964"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pPr>
            <a:fld id="{9D7F39DE-3076-4D79-A8C2-950F7C48E75C}" type="slidenum">
              <a:rPr lang="de-DE" altLang="de-DE" sz="1200"/>
              <a:pPr eaLnBrk="1" hangingPunct="1">
                <a:spcBef>
                  <a:spcPct val="0"/>
                </a:spcBef>
              </a:pPr>
              <a:t>6</a:t>
            </a:fld>
            <a:endParaRPr lang="de-DE" altLang="de-DE" sz="1200"/>
          </a:p>
        </p:txBody>
      </p:sp>
      <p:sp>
        <p:nvSpPr>
          <p:cNvPr id="40965" name="Kopfzeilenplatzhalter 4"/>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defTabSz="1006475" eaLnBrk="1" fontAlgn="base" hangingPunct="1">
              <a:spcBef>
                <a:spcPct val="0"/>
              </a:spcBef>
              <a:spcAft>
                <a:spcPct val="0"/>
              </a:spcAft>
            </a:pPr>
            <a:r>
              <a:rPr lang="de-DE" altLang="de-DE" sz="1200"/>
              <a:t>Ass. iur. Moritz Schroeder</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de-DE">
              <a:ea typeface="ＭＳ Ｐゴシック" panose="020B0600070205080204" pitchFamily="34" charset="-128"/>
            </a:endParaRPr>
          </a:p>
        </p:txBody>
      </p:sp>
      <p:sp>
        <p:nvSpPr>
          <p:cNvPr id="41988"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pPr>
            <a:fld id="{2272CAF8-E954-4C35-A969-59C51DC34AE6}" type="slidenum">
              <a:rPr lang="de-DE" altLang="de-DE" sz="1200"/>
              <a:pPr eaLnBrk="1" hangingPunct="1">
                <a:spcBef>
                  <a:spcPct val="0"/>
                </a:spcBef>
              </a:pPr>
              <a:t>7</a:t>
            </a:fld>
            <a:endParaRPr lang="de-DE" altLang="de-DE" sz="1200"/>
          </a:p>
        </p:txBody>
      </p:sp>
      <p:sp>
        <p:nvSpPr>
          <p:cNvPr id="41989" name="Kopfzeilenplatzhalter 4"/>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defTabSz="1006475" eaLnBrk="1" fontAlgn="base" hangingPunct="1">
              <a:spcBef>
                <a:spcPct val="0"/>
              </a:spcBef>
              <a:spcAft>
                <a:spcPct val="0"/>
              </a:spcAft>
            </a:pPr>
            <a:r>
              <a:rPr lang="de-DE" altLang="de-DE" sz="1200"/>
              <a:t>Ass. iur. Moritz Schroeder</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de-DE">
              <a:ea typeface="ＭＳ Ｐゴシック" panose="020B0600070205080204" pitchFamily="34" charset="-128"/>
            </a:endParaRPr>
          </a:p>
        </p:txBody>
      </p:sp>
      <p:sp>
        <p:nvSpPr>
          <p:cNvPr id="43012"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pPr>
            <a:fld id="{561B8552-6E3E-4899-9666-81DD272F860D}" type="slidenum">
              <a:rPr lang="de-DE" altLang="de-DE" sz="1200"/>
              <a:pPr eaLnBrk="1" hangingPunct="1">
                <a:spcBef>
                  <a:spcPct val="0"/>
                </a:spcBef>
              </a:pPr>
              <a:t>8</a:t>
            </a:fld>
            <a:endParaRPr lang="de-DE" altLang="de-DE" sz="1200"/>
          </a:p>
        </p:txBody>
      </p:sp>
      <p:sp>
        <p:nvSpPr>
          <p:cNvPr id="43013" name="Kopfzeilenplatzhalter 4"/>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defTabSz="1006475" eaLnBrk="1" fontAlgn="base" hangingPunct="1">
              <a:spcBef>
                <a:spcPct val="0"/>
              </a:spcBef>
              <a:spcAft>
                <a:spcPct val="0"/>
              </a:spcAft>
            </a:pPr>
            <a:r>
              <a:rPr lang="de-DE" altLang="de-DE" sz="1200"/>
              <a:t>Ass. iur. Moritz Schroeder</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de-DE">
              <a:ea typeface="ＭＳ Ｐゴシック" panose="020B0600070205080204" pitchFamily="34" charset="-128"/>
            </a:endParaRPr>
          </a:p>
        </p:txBody>
      </p:sp>
      <p:sp>
        <p:nvSpPr>
          <p:cNvPr id="44036"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pPr>
            <a:fld id="{6FECAC13-6A5F-42D4-BAE6-5A05354927AE}" type="slidenum">
              <a:rPr lang="de-DE" altLang="de-DE" sz="1200"/>
              <a:pPr eaLnBrk="1" hangingPunct="1">
                <a:spcBef>
                  <a:spcPct val="0"/>
                </a:spcBef>
              </a:pPr>
              <a:t>9</a:t>
            </a:fld>
            <a:endParaRPr lang="de-DE" altLang="de-DE" sz="1200"/>
          </a:p>
        </p:txBody>
      </p:sp>
      <p:sp>
        <p:nvSpPr>
          <p:cNvPr id="44037" name="Kopfzeilenplatzhalter 4"/>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defTabSz="1006475" eaLnBrk="1" fontAlgn="base" hangingPunct="1">
              <a:spcBef>
                <a:spcPct val="0"/>
              </a:spcBef>
              <a:spcAft>
                <a:spcPct val="0"/>
              </a:spcAft>
            </a:pPr>
            <a:r>
              <a:rPr lang="de-DE" altLang="de-DE" sz="1200"/>
              <a:t>Ass. iur. Moritz Schroeder</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mit Text">
    <p:spTree>
      <p:nvGrpSpPr>
        <p:cNvPr id="1" name=""/>
        <p:cNvGrpSpPr/>
        <p:nvPr/>
      </p:nvGrpSpPr>
      <p:grpSpPr>
        <a:xfrm>
          <a:off x="0" y="0"/>
          <a:ext cx="0" cy="0"/>
          <a:chOff x="0" y="0"/>
          <a:chExt cx="0" cy="0"/>
        </a:xfrm>
      </p:grpSpPr>
    </p:spTree>
    <p:extLst>
      <p:ext uri="{BB962C8B-B14F-4D97-AF65-F5344CB8AC3E}">
        <p14:creationId xmlns:p14="http://schemas.microsoft.com/office/powerpoint/2010/main" val="1034224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folie">
    <p:spTree>
      <p:nvGrpSpPr>
        <p:cNvPr id="1" name=""/>
        <p:cNvGrpSpPr/>
        <p:nvPr/>
      </p:nvGrpSpPr>
      <p:grpSpPr>
        <a:xfrm>
          <a:off x="0" y="0"/>
          <a:ext cx="0" cy="0"/>
          <a:chOff x="0" y="0"/>
          <a:chExt cx="0" cy="0"/>
        </a:xfrm>
      </p:grpSpPr>
    </p:spTree>
    <p:extLst>
      <p:ext uri="{BB962C8B-B14F-4D97-AF65-F5344CB8AC3E}">
        <p14:creationId xmlns:p14="http://schemas.microsoft.com/office/powerpoint/2010/main" val="4225874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formate">
    <p:spTree>
      <p:nvGrpSpPr>
        <p:cNvPr id="1" name=""/>
        <p:cNvGrpSpPr/>
        <p:nvPr/>
      </p:nvGrpSpPr>
      <p:grpSpPr>
        <a:xfrm>
          <a:off x="0" y="0"/>
          <a:ext cx="0" cy="0"/>
          <a:chOff x="0" y="0"/>
          <a:chExt cx="0" cy="0"/>
        </a:xfrm>
      </p:grpSpPr>
    </p:spTree>
    <p:extLst>
      <p:ext uri="{BB962C8B-B14F-4D97-AF65-F5344CB8AC3E}">
        <p14:creationId xmlns:p14="http://schemas.microsoft.com/office/powerpoint/2010/main" val="41196676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folie">
    <p:spTree>
      <p:nvGrpSpPr>
        <p:cNvPr id="1" name=""/>
        <p:cNvGrpSpPr/>
        <p:nvPr/>
      </p:nvGrpSpPr>
      <p:grpSpPr>
        <a:xfrm>
          <a:off x="0" y="0"/>
          <a:ext cx="0" cy="0"/>
          <a:chOff x="0" y="0"/>
          <a:chExt cx="0" cy="0"/>
        </a:xfrm>
      </p:grpSpPr>
    </p:spTree>
    <p:extLst>
      <p:ext uri="{BB962C8B-B14F-4D97-AF65-F5344CB8AC3E}">
        <p14:creationId xmlns:p14="http://schemas.microsoft.com/office/powerpoint/2010/main" val="28947882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82049103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theme" Target="../theme/theme2.xml"/><Relationship Id="rId1" Type="http://schemas.openxmlformats.org/officeDocument/2006/relationships/slideLayout" Target="../slideLayouts/slideLayout2.xml"/><Relationship Id="rId4" Type="http://schemas.openxmlformats.org/officeDocument/2006/relationships/image" Target="../media/image3.jpeg"/></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5.xml"/><Relationship Id="rId1" Type="http://schemas.openxmlformats.org/officeDocument/2006/relationships/slideLayout" Target="../slideLayouts/slideLayout4.xml"/><Relationship Id="rId5" Type="http://schemas.openxmlformats.org/officeDocument/2006/relationships/image" Target="../media/image3.jpeg"/><Relationship Id="rId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E7E7E7"/>
        </a:solidFill>
        <a:effectLst/>
      </p:bgPr>
    </p:bg>
    <p:spTree>
      <p:nvGrpSpPr>
        <p:cNvPr id="1" name=""/>
        <p:cNvGrpSpPr/>
        <p:nvPr/>
      </p:nvGrpSpPr>
      <p:grpSpPr>
        <a:xfrm>
          <a:off x="0" y="0"/>
          <a:ext cx="0" cy="0"/>
          <a:chOff x="0" y="0"/>
          <a:chExt cx="0" cy="0"/>
        </a:xfrm>
      </p:grpSpPr>
      <p:sp>
        <p:nvSpPr>
          <p:cNvPr id="2" name="Rechteck 1"/>
          <p:cNvSpPr/>
          <p:nvPr/>
        </p:nvSpPr>
        <p:spPr>
          <a:xfrm>
            <a:off x="0" y="0"/>
            <a:ext cx="9121775" cy="70675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008035" fontAlgn="auto">
              <a:spcBef>
                <a:spcPts val="0"/>
              </a:spcBef>
              <a:spcAft>
                <a:spcPts val="0"/>
              </a:spcAft>
              <a:defRPr/>
            </a:pPr>
            <a:endParaRPr lang="de-DE"/>
          </a:p>
        </p:txBody>
      </p:sp>
      <p:pic>
        <p:nvPicPr>
          <p:cNvPr id="1027" name="Inhaltsplatzhalter 5" descr="Label_RUB_WEISS-BLAU_srgb.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158163" y="0"/>
            <a:ext cx="1439862" cy="143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0" r:id="rId1"/>
  </p:sldLayoutIdLst>
  <p:txStyles>
    <p:titleStyle>
      <a:lvl1pPr algn="ctr" defTabSz="1006475" rtl="0" eaLnBrk="0" fontAlgn="base" hangingPunct="0">
        <a:spcBef>
          <a:spcPct val="0"/>
        </a:spcBef>
        <a:spcAft>
          <a:spcPct val="0"/>
        </a:spcAft>
        <a:defRPr sz="4900" kern="1200">
          <a:solidFill>
            <a:schemeClr val="tx1"/>
          </a:solidFill>
          <a:latin typeface="+mj-lt"/>
          <a:ea typeface="ＭＳ Ｐゴシック" charset="0"/>
          <a:cs typeface="ＭＳ Ｐゴシック" charset="0"/>
        </a:defRPr>
      </a:lvl1pPr>
      <a:lvl2pPr algn="ctr" defTabSz="1006475" rtl="0" eaLnBrk="0" fontAlgn="base" hangingPunct="0">
        <a:spcBef>
          <a:spcPct val="0"/>
        </a:spcBef>
        <a:spcAft>
          <a:spcPct val="0"/>
        </a:spcAft>
        <a:defRPr sz="4900">
          <a:solidFill>
            <a:schemeClr val="tx1"/>
          </a:solidFill>
          <a:latin typeface="Cambria" charset="0"/>
          <a:ea typeface="ＭＳ Ｐゴシック" charset="0"/>
          <a:cs typeface="ＭＳ Ｐゴシック" charset="0"/>
        </a:defRPr>
      </a:lvl2pPr>
      <a:lvl3pPr algn="ctr" defTabSz="1006475" rtl="0" eaLnBrk="0" fontAlgn="base" hangingPunct="0">
        <a:spcBef>
          <a:spcPct val="0"/>
        </a:spcBef>
        <a:spcAft>
          <a:spcPct val="0"/>
        </a:spcAft>
        <a:defRPr sz="4900">
          <a:solidFill>
            <a:schemeClr val="tx1"/>
          </a:solidFill>
          <a:latin typeface="Cambria" charset="0"/>
          <a:ea typeface="ＭＳ Ｐゴシック" charset="0"/>
          <a:cs typeface="ＭＳ Ｐゴシック" charset="0"/>
        </a:defRPr>
      </a:lvl3pPr>
      <a:lvl4pPr algn="ctr" defTabSz="1006475" rtl="0" eaLnBrk="0" fontAlgn="base" hangingPunct="0">
        <a:spcBef>
          <a:spcPct val="0"/>
        </a:spcBef>
        <a:spcAft>
          <a:spcPct val="0"/>
        </a:spcAft>
        <a:defRPr sz="4900">
          <a:solidFill>
            <a:schemeClr val="tx1"/>
          </a:solidFill>
          <a:latin typeface="Cambria" charset="0"/>
          <a:ea typeface="ＭＳ Ｐゴシック" charset="0"/>
          <a:cs typeface="ＭＳ Ｐゴシック" charset="0"/>
        </a:defRPr>
      </a:lvl4pPr>
      <a:lvl5pPr algn="ctr" defTabSz="1006475" rtl="0" eaLnBrk="0" fontAlgn="base" hangingPunct="0">
        <a:spcBef>
          <a:spcPct val="0"/>
        </a:spcBef>
        <a:spcAft>
          <a:spcPct val="0"/>
        </a:spcAft>
        <a:defRPr sz="4900">
          <a:solidFill>
            <a:schemeClr val="tx1"/>
          </a:solidFill>
          <a:latin typeface="Cambria" charset="0"/>
          <a:ea typeface="ＭＳ Ｐゴシック" charset="0"/>
          <a:cs typeface="ＭＳ Ｐゴシック" charset="0"/>
        </a:defRPr>
      </a:lvl5pPr>
      <a:lvl6pPr marL="457200" algn="ctr" defTabSz="1006475" rtl="0" fontAlgn="base">
        <a:spcBef>
          <a:spcPct val="0"/>
        </a:spcBef>
        <a:spcAft>
          <a:spcPct val="0"/>
        </a:spcAft>
        <a:defRPr sz="4900">
          <a:solidFill>
            <a:schemeClr val="tx1"/>
          </a:solidFill>
          <a:latin typeface="Cambria" charset="0"/>
          <a:ea typeface="ＭＳ Ｐゴシック" charset="0"/>
        </a:defRPr>
      </a:lvl6pPr>
      <a:lvl7pPr marL="914400" algn="ctr" defTabSz="1006475" rtl="0" fontAlgn="base">
        <a:spcBef>
          <a:spcPct val="0"/>
        </a:spcBef>
        <a:spcAft>
          <a:spcPct val="0"/>
        </a:spcAft>
        <a:defRPr sz="4900">
          <a:solidFill>
            <a:schemeClr val="tx1"/>
          </a:solidFill>
          <a:latin typeface="Cambria" charset="0"/>
          <a:ea typeface="ＭＳ Ｐゴシック" charset="0"/>
        </a:defRPr>
      </a:lvl7pPr>
      <a:lvl8pPr marL="1371600" algn="ctr" defTabSz="1006475" rtl="0" fontAlgn="base">
        <a:spcBef>
          <a:spcPct val="0"/>
        </a:spcBef>
        <a:spcAft>
          <a:spcPct val="0"/>
        </a:spcAft>
        <a:defRPr sz="4900">
          <a:solidFill>
            <a:schemeClr val="tx1"/>
          </a:solidFill>
          <a:latin typeface="Cambria" charset="0"/>
          <a:ea typeface="ＭＳ Ｐゴシック" charset="0"/>
        </a:defRPr>
      </a:lvl8pPr>
      <a:lvl9pPr marL="1828800" algn="ctr" defTabSz="1006475" rtl="0" fontAlgn="base">
        <a:spcBef>
          <a:spcPct val="0"/>
        </a:spcBef>
        <a:spcAft>
          <a:spcPct val="0"/>
        </a:spcAft>
        <a:defRPr sz="4900">
          <a:solidFill>
            <a:schemeClr val="tx1"/>
          </a:solidFill>
          <a:latin typeface="Cambria" charset="0"/>
          <a:ea typeface="ＭＳ Ｐゴシック" charset="0"/>
        </a:defRPr>
      </a:lvl9pPr>
    </p:titleStyle>
    <p:bodyStyle>
      <a:lvl1pPr marL="377825" indent="-377825" algn="l" defTabSz="1006475" rtl="0" eaLnBrk="0" fontAlgn="base" hangingPunct="0">
        <a:spcBef>
          <a:spcPct val="20000"/>
        </a:spcBef>
        <a:spcAft>
          <a:spcPct val="0"/>
        </a:spcAft>
        <a:buFont typeface="Arial" panose="020B0604020202020204" pitchFamily="34" charset="0"/>
        <a:buChar char="•"/>
        <a:defRPr sz="3500" kern="1200">
          <a:solidFill>
            <a:schemeClr val="tx1"/>
          </a:solidFill>
          <a:latin typeface="+mn-lt"/>
          <a:ea typeface="ＭＳ Ｐゴシック" charset="0"/>
          <a:cs typeface="ＭＳ Ｐゴシック" charset="0"/>
        </a:defRPr>
      </a:lvl1pPr>
      <a:lvl2pPr marL="817563" indent="-314325" algn="l" defTabSz="1006475" rtl="0" eaLnBrk="0" fontAlgn="base" hangingPunct="0">
        <a:spcBef>
          <a:spcPct val="20000"/>
        </a:spcBef>
        <a:spcAft>
          <a:spcPct val="0"/>
        </a:spcAft>
        <a:buFont typeface="Arial" panose="020B0604020202020204" pitchFamily="34" charset="0"/>
        <a:buChar char="–"/>
        <a:defRPr sz="3100" kern="1200">
          <a:solidFill>
            <a:schemeClr val="tx1"/>
          </a:solidFill>
          <a:latin typeface="+mn-lt"/>
          <a:ea typeface="ＭＳ Ｐゴシック" charset="0"/>
          <a:cs typeface="+mn-cs"/>
        </a:defRPr>
      </a:lvl2pPr>
      <a:lvl3pPr marL="1258888" indent="-250825" algn="l" defTabSz="1006475" rtl="0" eaLnBrk="0" fontAlgn="base" hangingPunct="0">
        <a:spcBef>
          <a:spcPct val="20000"/>
        </a:spcBef>
        <a:spcAft>
          <a:spcPct val="0"/>
        </a:spcAft>
        <a:buFont typeface="Arial" panose="020B0604020202020204" pitchFamily="34" charset="0"/>
        <a:buChar char="•"/>
        <a:defRPr sz="2600" kern="1200">
          <a:solidFill>
            <a:schemeClr val="tx1"/>
          </a:solidFill>
          <a:latin typeface="+mn-lt"/>
          <a:ea typeface="ＭＳ Ｐゴシック" charset="0"/>
          <a:cs typeface="+mn-cs"/>
        </a:defRPr>
      </a:lvl3pPr>
      <a:lvl4pPr marL="1763713" indent="-250825" algn="l" defTabSz="1006475" rtl="0" eaLnBrk="0" fontAlgn="base" hangingPunct="0">
        <a:spcBef>
          <a:spcPct val="20000"/>
        </a:spcBef>
        <a:spcAft>
          <a:spcPct val="0"/>
        </a:spcAft>
        <a:buFont typeface="Arial" panose="020B0604020202020204" pitchFamily="34" charset="0"/>
        <a:buChar char="–"/>
        <a:defRPr sz="2200" kern="1200">
          <a:solidFill>
            <a:schemeClr val="tx1"/>
          </a:solidFill>
          <a:latin typeface="+mn-lt"/>
          <a:ea typeface="ＭＳ Ｐゴシック" charset="0"/>
          <a:cs typeface="+mn-cs"/>
        </a:defRPr>
      </a:lvl4pPr>
      <a:lvl5pPr marL="2266950" indent="-250825" algn="l" defTabSz="1006475" rtl="0" eaLnBrk="0" fontAlgn="base" hangingPunct="0">
        <a:spcBef>
          <a:spcPct val="20000"/>
        </a:spcBef>
        <a:spcAft>
          <a:spcPct val="0"/>
        </a:spcAft>
        <a:buFont typeface="Arial" panose="020B0604020202020204" pitchFamily="34" charset="0"/>
        <a:buChar char="»"/>
        <a:defRPr sz="2200" kern="1200">
          <a:solidFill>
            <a:schemeClr val="tx1"/>
          </a:solidFill>
          <a:latin typeface="+mn-lt"/>
          <a:ea typeface="ＭＳ Ｐゴシック" charset="0"/>
          <a:cs typeface="+mn-cs"/>
        </a:defRPr>
      </a:lvl5pPr>
      <a:lvl6pPr marL="2772095" indent="-252009" algn="l" defTabSz="1008035"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76112" indent="-252009" algn="l" defTabSz="1008035"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80130" indent="-252009" algn="l" defTabSz="1008035"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84147" indent="-252009" algn="l" defTabSz="1008035"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de-DE"/>
      </a:defPPr>
      <a:lvl1pPr marL="0" algn="l" defTabSz="1008035" rtl="0" eaLnBrk="1" latinLnBrk="0" hangingPunct="1">
        <a:defRPr sz="2000" kern="1200">
          <a:solidFill>
            <a:schemeClr val="tx1"/>
          </a:solidFill>
          <a:latin typeface="+mn-lt"/>
          <a:ea typeface="+mn-ea"/>
          <a:cs typeface="+mn-cs"/>
        </a:defRPr>
      </a:lvl1pPr>
      <a:lvl2pPr marL="504017" algn="l" defTabSz="1008035" rtl="0" eaLnBrk="1" latinLnBrk="0" hangingPunct="1">
        <a:defRPr sz="2000" kern="1200">
          <a:solidFill>
            <a:schemeClr val="tx1"/>
          </a:solidFill>
          <a:latin typeface="+mn-lt"/>
          <a:ea typeface="+mn-ea"/>
          <a:cs typeface="+mn-cs"/>
        </a:defRPr>
      </a:lvl2pPr>
      <a:lvl3pPr marL="1008035" algn="l" defTabSz="1008035" rtl="0" eaLnBrk="1" latinLnBrk="0" hangingPunct="1">
        <a:defRPr sz="2000" kern="1200">
          <a:solidFill>
            <a:schemeClr val="tx1"/>
          </a:solidFill>
          <a:latin typeface="+mn-lt"/>
          <a:ea typeface="+mn-ea"/>
          <a:cs typeface="+mn-cs"/>
        </a:defRPr>
      </a:lvl3pPr>
      <a:lvl4pPr marL="1512052" algn="l" defTabSz="1008035" rtl="0" eaLnBrk="1" latinLnBrk="0" hangingPunct="1">
        <a:defRPr sz="2000" kern="1200">
          <a:solidFill>
            <a:schemeClr val="tx1"/>
          </a:solidFill>
          <a:latin typeface="+mn-lt"/>
          <a:ea typeface="+mn-ea"/>
          <a:cs typeface="+mn-cs"/>
        </a:defRPr>
      </a:lvl4pPr>
      <a:lvl5pPr marL="2016069" algn="l" defTabSz="1008035" rtl="0" eaLnBrk="1" latinLnBrk="0" hangingPunct="1">
        <a:defRPr sz="2000" kern="1200">
          <a:solidFill>
            <a:schemeClr val="tx1"/>
          </a:solidFill>
          <a:latin typeface="+mn-lt"/>
          <a:ea typeface="+mn-ea"/>
          <a:cs typeface="+mn-cs"/>
        </a:defRPr>
      </a:lvl5pPr>
      <a:lvl6pPr marL="2520086" algn="l" defTabSz="1008035" rtl="0" eaLnBrk="1" latinLnBrk="0" hangingPunct="1">
        <a:defRPr sz="2000" kern="1200">
          <a:solidFill>
            <a:schemeClr val="tx1"/>
          </a:solidFill>
          <a:latin typeface="+mn-lt"/>
          <a:ea typeface="+mn-ea"/>
          <a:cs typeface="+mn-cs"/>
        </a:defRPr>
      </a:lvl6pPr>
      <a:lvl7pPr marL="3024104" algn="l" defTabSz="1008035" rtl="0" eaLnBrk="1" latinLnBrk="0" hangingPunct="1">
        <a:defRPr sz="2000" kern="1200">
          <a:solidFill>
            <a:schemeClr val="tx1"/>
          </a:solidFill>
          <a:latin typeface="+mn-lt"/>
          <a:ea typeface="+mn-ea"/>
          <a:cs typeface="+mn-cs"/>
        </a:defRPr>
      </a:lvl7pPr>
      <a:lvl8pPr marL="3528121" algn="l" defTabSz="1008035" rtl="0" eaLnBrk="1" latinLnBrk="0" hangingPunct="1">
        <a:defRPr sz="2000" kern="1200">
          <a:solidFill>
            <a:schemeClr val="tx1"/>
          </a:solidFill>
          <a:latin typeface="+mn-lt"/>
          <a:ea typeface="+mn-ea"/>
          <a:cs typeface="+mn-cs"/>
        </a:defRPr>
      </a:lvl8pPr>
      <a:lvl9pPr marL="4032138" algn="l" defTabSz="1008035" rtl="0" eaLnBrk="1" latinLnBrk="0" hangingPunct="1">
        <a:defRPr sz="20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E7E7E7"/>
        </a:solidFill>
        <a:effectLst/>
      </p:bgPr>
    </p:bg>
    <p:spTree>
      <p:nvGrpSpPr>
        <p:cNvPr id="1" name=""/>
        <p:cNvGrpSpPr/>
        <p:nvPr/>
      </p:nvGrpSpPr>
      <p:grpSpPr>
        <a:xfrm>
          <a:off x="0" y="0"/>
          <a:ext cx="0" cy="0"/>
          <a:chOff x="0" y="0"/>
          <a:chExt cx="0" cy="0"/>
        </a:xfrm>
      </p:grpSpPr>
      <p:sp>
        <p:nvSpPr>
          <p:cNvPr id="7" name="Rechteck 6"/>
          <p:cNvSpPr/>
          <p:nvPr/>
        </p:nvSpPr>
        <p:spPr>
          <a:xfrm>
            <a:off x="0" y="0"/>
            <a:ext cx="9601200" cy="14398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008035" fontAlgn="auto">
              <a:spcBef>
                <a:spcPts val="0"/>
              </a:spcBef>
              <a:spcAft>
                <a:spcPts val="0"/>
              </a:spcAft>
              <a:defRPr/>
            </a:pPr>
            <a:endParaRPr lang="de-DE"/>
          </a:p>
        </p:txBody>
      </p:sp>
      <p:pic>
        <p:nvPicPr>
          <p:cNvPr id="2051" name="Inhaltsplatzhalter 5" descr="Label_RUB_WEISS-BLAU_srgb.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118600" y="0"/>
            <a:ext cx="720725"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2" name="Grafik 9" descr="Wortmarke_BLAU_srgb.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85775" y="228600"/>
            <a:ext cx="1728788" cy="11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1" r:id="rId1"/>
  </p:sldLayoutIdLst>
  <p:txStyles>
    <p:titleStyle>
      <a:lvl1pPr algn="ctr" defTabSz="1006475" rtl="0" eaLnBrk="0" fontAlgn="base" hangingPunct="0">
        <a:spcBef>
          <a:spcPct val="0"/>
        </a:spcBef>
        <a:spcAft>
          <a:spcPct val="0"/>
        </a:spcAft>
        <a:defRPr sz="4900" kern="1200">
          <a:solidFill>
            <a:schemeClr val="tx1"/>
          </a:solidFill>
          <a:latin typeface="+mj-lt"/>
          <a:ea typeface="ＭＳ Ｐゴシック" charset="0"/>
          <a:cs typeface="ＭＳ Ｐゴシック" charset="0"/>
        </a:defRPr>
      </a:lvl1pPr>
      <a:lvl2pPr algn="ctr" defTabSz="1006475" rtl="0" eaLnBrk="0" fontAlgn="base" hangingPunct="0">
        <a:spcBef>
          <a:spcPct val="0"/>
        </a:spcBef>
        <a:spcAft>
          <a:spcPct val="0"/>
        </a:spcAft>
        <a:defRPr sz="4900">
          <a:solidFill>
            <a:schemeClr val="tx1"/>
          </a:solidFill>
          <a:latin typeface="Calibri" charset="0"/>
          <a:ea typeface="ＭＳ Ｐゴシック" charset="0"/>
          <a:cs typeface="ＭＳ Ｐゴシック" charset="0"/>
        </a:defRPr>
      </a:lvl2pPr>
      <a:lvl3pPr algn="ctr" defTabSz="1006475" rtl="0" eaLnBrk="0" fontAlgn="base" hangingPunct="0">
        <a:spcBef>
          <a:spcPct val="0"/>
        </a:spcBef>
        <a:spcAft>
          <a:spcPct val="0"/>
        </a:spcAft>
        <a:defRPr sz="4900">
          <a:solidFill>
            <a:schemeClr val="tx1"/>
          </a:solidFill>
          <a:latin typeface="Calibri" charset="0"/>
          <a:ea typeface="ＭＳ Ｐゴシック" charset="0"/>
          <a:cs typeface="ＭＳ Ｐゴシック" charset="0"/>
        </a:defRPr>
      </a:lvl3pPr>
      <a:lvl4pPr algn="ctr" defTabSz="1006475" rtl="0" eaLnBrk="0" fontAlgn="base" hangingPunct="0">
        <a:spcBef>
          <a:spcPct val="0"/>
        </a:spcBef>
        <a:spcAft>
          <a:spcPct val="0"/>
        </a:spcAft>
        <a:defRPr sz="4900">
          <a:solidFill>
            <a:schemeClr val="tx1"/>
          </a:solidFill>
          <a:latin typeface="Calibri" charset="0"/>
          <a:ea typeface="ＭＳ Ｐゴシック" charset="0"/>
          <a:cs typeface="ＭＳ Ｐゴシック" charset="0"/>
        </a:defRPr>
      </a:lvl4pPr>
      <a:lvl5pPr algn="ctr" defTabSz="1006475" rtl="0" eaLnBrk="0" fontAlgn="base" hangingPunct="0">
        <a:spcBef>
          <a:spcPct val="0"/>
        </a:spcBef>
        <a:spcAft>
          <a:spcPct val="0"/>
        </a:spcAft>
        <a:defRPr sz="4900">
          <a:solidFill>
            <a:schemeClr val="tx1"/>
          </a:solidFill>
          <a:latin typeface="Calibri" charset="0"/>
          <a:ea typeface="ＭＳ Ｐゴシック" charset="0"/>
          <a:cs typeface="ＭＳ Ｐゴシック" charset="0"/>
        </a:defRPr>
      </a:lvl5pPr>
      <a:lvl6pPr marL="457200" algn="ctr" defTabSz="1006475" rtl="0" fontAlgn="base">
        <a:spcBef>
          <a:spcPct val="0"/>
        </a:spcBef>
        <a:spcAft>
          <a:spcPct val="0"/>
        </a:spcAft>
        <a:defRPr sz="4900">
          <a:solidFill>
            <a:schemeClr val="tx1"/>
          </a:solidFill>
          <a:latin typeface="Calibri" charset="0"/>
          <a:ea typeface="ＭＳ Ｐゴシック" charset="0"/>
        </a:defRPr>
      </a:lvl6pPr>
      <a:lvl7pPr marL="914400" algn="ctr" defTabSz="1006475" rtl="0" fontAlgn="base">
        <a:spcBef>
          <a:spcPct val="0"/>
        </a:spcBef>
        <a:spcAft>
          <a:spcPct val="0"/>
        </a:spcAft>
        <a:defRPr sz="4900">
          <a:solidFill>
            <a:schemeClr val="tx1"/>
          </a:solidFill>
          <a:latin typeface="Calibri" charset="0"/>
          <a:ea typeface="ＭＳ Ｐゴシック" charset="0"/>
        </a:defRPr>
      </a:lvl7pPr>
      <a:lvl8pPr marL="1371600" algn="ctr" defTabSz="1006475" rtl="0" fontAlgn="base">
        <a:spcBef>
          <a:spcPct val="0"/>
        </a:spcBef>
        <a:spcAft>
          <a:spcPct val="0"/>
        </a:spcAft>
        <a:defRPr sz="4900">
          <a:solidFill>
            <a:schemeClr val="tx1"/>
          </a:solidFill>
          <a:latin typeface="Calibri" charset="0"/>
          <a:ea typeface="ＭＳ Ｐゴシック" charset="0"/>
        </a:defRPr>
      </a:lvl8pPr>
      <a:lvl9pPr marL="1828800" algn="ctr" defTabSz="1006475" rtl="0" fontAlgn="base">
        <a:spcBef>
          <a:spcPct val="0"/>
        </a:spcBef>
        <a:spcAft>
          <a:spcPct val="0"/>
        </a:spcAft>
        <a:defRPr sz="4900">
          <a:solidFill>
            <a:schemeClr val="tx1"/>
          </a:solidFill>
          <a:latin typeface="Calibri" charset="0"/>
          <a:ea typeface="ＭＳ Ｐゴシック" charset="0"/>
        </a:defRPr>
      </a:lvl9pPr>
    </p:titleStyle>
    <p:bodyStyle>
      <a:lvl1pPr marL="377825" indent="-377825" algn="l" defTabSz="1006475" rtl="0" eaLnBrk="0" fontAlgn="base" hangingPunct="0">
        <a:spcBef>
          <a:spcPct val="20000"/>
        </a:spcBef>
        <a:spcAft>
          <a:spcPct val="0"/>
        </a:spcAft>
        <a:buFont typeface="Arial" panose="020B0604020202020204" pitchFamily="34" charset="0"/>
        <a:buChar char="•"/>
        <a:defRPr sz="3500" kern="1200">
          <a:solidFill>
            <a:schemeClr val="tx1"/>
          </a:solidFill>
          <a:latin typeface="+mn-lt"/>
          <a:ea typeface="ＭＳ Ｐゴシック" charset="0"/>
          <a:cs typeface="ＭＳ Ｐゴシック" charset="0"/>
        </a:defRPr>
      </a:lvl1pPr>
      <a:lvl2pPr marL="817563" indent="-314325" algn="l" defTabSz="1006475" rtl="0" eaLnBrk="0" fontAlgn="base" hangingPunct="0">
        <a:spcBef>
          <a:spcPct val="20000"/>
        </a:spcBef>
        <a:spcAft>
          <a:spcPct val="0"/>
        </a:spcAft>
        <a:buFont typeface="Arial" panose="020B0604020202020204" pitchFamily="34" charset="0"/>
        <a:buChar char="–"/>
        <a:defRPr sz="3100" kern="1200">
          <a:solidFill>
            <a:schemeClr val="tx1"/>
          </a:solidFill>
          <a:latin typeface="+mn-lt"/>
          <a:ea typeface="ＭＳ Ｐゴシック" charset="0"/>
          <a:cs typeface="+mn-cs"/>
        </a:defRPr>
      </a:lvl2pPr>
      <a:lvl3pPr marL="1258888" indent="-250825" algn="l" defTabSz="1006475" rtl="0" eaLnBrk="0" fontAlgn="base" hangingPunct="0">
        <a:spcBef>
          <a:spcPct val="20000"/>
        </a:spcBef>
        <a:spcAft>
          <a:spcPct val="0"/>
        </a:spcAft>
        <a:buFont typeface="Arial" panose="020B0604020202020204" pitchFamily="34" charset="0"/>
        <a:buChar char="•"/>
        <a:defRPr sz="2600" kern="1200">
          <a:solidFill>
            <a:schemeClr val="tx1"/>
          </a:solidFill>
          <a:latin typeface="+mn-lt"/>
          <a:ea typeface="ＭＳ Ｐゴシック" charset="0"/>
          <a:cs typeface="+mn-cs"/>
        </a:defRPr>
      </a:lvl3pPr>
      <a:lvl4pPr marL="1763713" indent="-250825" algn="l" defTabSz="1006475" rtl="0" eaLnBrk="0" fontAlgn="base" hangingPunct="0">
        <a:spcBef>
          <a:spcPct val="20000"/>
        </a:spcBef>
        <a:spcAft>
          <a:spcPct val="0"/>
        </a:spcAft>
        <a:buFont typeface="Arial" panose="020B0604020202020204" pitchFamily="34" charset="0"/>
        <a:buChar char="–"/>
        <a:defRPr sz="2200" kern="1200">
          <a:solidFill>
            <a:schemeClr val="tx1"/>
          </a:solidFill>
          <a:latin typeface="+mn-lt"/>
          <a:ea typeface="ＭＳ Ｐゴシック" charset="0"/>
          <a:cs typeface="+mn-cs"/>
        </a:defRPr>
      </a:lvl4pPr>
      <a:lvl5pPr marL="2266950" indent="-250825" algn="l" defTabSz="1006475" rtl="0" eaLnBrk="0" fontAlgn="base" hangingPunct="0">
        <a:spcBef>
          <a:spcPct val="20000"/>
        </a:spcBef>
        <a:spcAft>
          <a:spcPct val="0"/>
        </a:spcAft>
        <a:buFont typeface="Arial" panose="020B0604020202020204" pitchFamily="34" charset="0"/>
        <a:buChar char="»"/>
        <a:defRPr sz="2200" kern="1200">
          <a:solidFill>
            <a:schemeClr val="tx1"/>
          </a:solidFill>
          <a:latin typeface="+mn-lt"/>
          <a:ea typeface="ＭＳ Ｐゴシック" charset="0"/>
          <a:cs typeface="+mn-cs"/>
        </a:defRPr>
      </a:lvl5pPr>
      <a:lvl6pPr marL="2772095" indent="-252009" algn="l" defTabSz="1008035"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76112" indent="-252009" algn="l" defTabSz="1008035"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80130" indent="-252009" algn="l" defTabSz="1008035"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84147" indent="-252009" algn="l" defTabSz="1008035"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de-DE"/>
      </a:defPPr>
      <a:lvl1pPr marL="0" algn="l" defTabSz="1008035" rtl="0" eaLnBrk="1" latinLnBrk="0" hangingPunct="1">
        <a:defRPr sz="2000" kern="1200">
          <a:solidFill>
            <a:schemeClr val="tx1"/>
          </a:solidFill>
          <a:latin typeface="+mn-lt"/>
          <a:ea typeface="+mn-ea"/>
          <a:cs typeface="+mn-cs"/>
        </a:defRPr>
      </a:lvl1pPr>
      <a:lvl2pPr marL="504017" algn="l" defTabSz="1008035" rtl="0" eaLnBrk="1" latinLnBrk="0" hangingPunct="1">
        <a:defRPr sz="2000" kern="1200">
          <a:solidFill>
            <a:schemeClr val="tx1"/>
          </a:solidFill>
          <a:latin typeface="+mn-lt"/>
          <a:ea typeface="+mn-ea"/>
          <a:cs typeface="+mn-cs"/>
        </a:defRPr>
      </a:lvl2pPr>
      <a:lvl3pPr marL="1008035" algn="l" defTabSz="1008035" rtl="0" eaLnBrk="1" latinLnBrk="0" hangingPunct="1">
        <a:defRPr sz="2000" kern="1200">
          <a:solidFill>
            <a:schemeClr val="tx1"/>
          </a:solidFill>
          <a:latin typeface="+mn-lt"/>
          <a:ea typeface="+mn-ea"/>
          <a:cs typeface="+mn-cs"/>
        </a:defRPr>
      </a:lvl3pPr>
      <a:lvl4pPr marL="1512052" algn="l" defTabSz="1008035" rtl="0" eaLnBrk="1" latinLnBrk="0" hangingPunct="1">
        <a:defRPr sz="2000" kern="1200">
          <a:solidFill>
            <a:schemeClr val="tx1"/>
          </a:solidFill>
          <a:latin typeface="+mn-lt"/>
          <a:ea typeface="+mn-ea"/>
          <a:cs typeface="+mn-cs"/>
        </a:defRPr>
      </a:lvl4pPr>
      <a:lvl5pPr marL="2016069" algn="l" defTabSz="1008035" rtl="0" eaLnBrk="1" latinLnBrk="0" hangingPunct="1">
        <a:defRPr sz="2000" kern="1200">
          <a:solidFill>
            <a:schemeClr val="tx1"/>
          </a:solidFill>
          <a:latin typeface="+mn-lt"/>
          <a:ea typeface="+mn-ea"/>
          <a:cs typeface="+mn-cs"/>
        </a:defRPr>
      </a:lvl5pPr>
      <a:lvl6pPr marL="2520086" algn="l" defTabSz="1008035" rtl="0" eaLnBrk="1" latinLnBrk="0" hangingPunct="1">
        <a:defRPr sz="2000" kern="1200">
          <a:solidFill>
            <a:schemeClr val="tx1"/>
          </a:solidFill>
          <a:latin typeface="+mn-lt"/>
          <a:ea typeface="+mn-ea"/>
          <a:cs typeface="+mn-cs"/>
        </a:defRPr>
      </a:lvl6pPr>
      <a:lvl7pPr marL="3024104" algn="l" defTabSz="1008035" rtl="0" eaLnBrk="1" latinLnBrk="0" hangingPunct="1">
        <a:defRPr sz="2000" kern="1200">
          <a:solidFill>
            <a:schemeClr val="tx1"/>
          </a:solidFill>
          <a:latin typeface="+mn-lt"/>
          <a:ea typeface="+mn-ea"/>
          <a:cs typeface="+mn-cs"/>
        </a:defRPr>
      </a:lvl7pPr>
      <a:lvl8pPr marL="3528121" algn="l" defTabSz="1008035" rtl="0" eaLnBrk="1" latinLnBrk="0" hangingPunct="1">
        <a:defRPr sz="2000" kern="1200">
          <a:solidFill>
            <a:schemeClr val="tx1"/>
          </a:solidFill>
          <a:latin typeface="+mn-lt"/>
          <a:ea typeface="+mn-ea"/>
          <a:cs typeface="+mn-cs"/>
        </a:defRPr>
      </a:lvl8pPr>
      <a:lvl9pPr marL="4032138" algn="l" defTabSz="1008035" rtl="0" eaLnBrk="1" latinLnBrk="0" hangingPunct="1">
        <a:defRPr sz="20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extfeld 1"/>
          <p:cNvSpPr txBox="1"/>
          <p:nvPr/>
        </p:nvSpPr>
        <p:spPr>
          <a:xfrm>
            <a:off x="436563" y="433388"/>
            <a:ext cx="7216775" cy="1570037"/>
          </a:xfrm>
          <a:prstGeom prst="rect">
            <a:avLst/>
          </a:prstGeom>
          <a:noFill/>
        </p:spPr>
        <p:txBody>
          <a:bodyPr lIns="0" tIns="0" rIns="0" bIns="0">
            <a:spAutoFit/>
          </a:bodyPr>
          <a:lstStyle>
            <a:lvl1pPr eaLnBrk="0" hangingPunct="0">
              <a:defRPr sz="2000">
                <a:solidFill>
                  <a:schemeClr val="tx1"/>
                </a:solidFill>
                <a:latin typeface="Arial" pitchFamily="34" charset="0"/>
                <a:ea typeface="ＭＳ Ｐゴシック" pitchFamily="34" charset="-128"/>
              </a:defRPr>
            </a:lvl1pPr>
            <a:lvl2pPr marL="742950" indent="-285750" eaLnBrk="0" hangingPunct="0">
              <a:defRPr sz="2000">
                <a:solidFill>
                  <a:schemeClr val="tx1"/>
                </a:solidFill>
                <a:latin typeface="Arial" pitchFamily="34" charset="0"/>
                <a:ea typeface="ＭＳ Ｐゴシック" pitchFamily="34" charset="-128"/>
              </a:defRPr>
            </a:lvl2pPr>
            <a:lvl3pPr marL="1143000" indent="-228600" eaLnBrk="0" hangingPunct="0">
              <a:defRPr sz="2000">
                <a:solidFill>
                  <a:schemeClr val="tx1"/>
                </a:solidFill>
                <a:latin typeface="Arial" pitchFamily="34" charset="0"/>
                <a:ea typeface="ＭＳ Ｐゴシック" pitchFamily="34" charset="-128"/>
              </a:defRPr>
            </a:lvl3pPr>
            <a:lvl4pPr marL="1600200" indent="-228600" eaLnBrk="0" hangingPunct="0">
              <a:defRPr sz="2000">
                <a:solidFill>
                  <a:schemeClr val="tx1"/>
                </a:solidFill>
                <a:latin typeface="Arial" pitchFamily="34" charset="0"/>
                <a:ea typeface="ＭＳ Ｐゴシック" pitchFamily="34" charset="-128"/>
              </a:defRPr>
            </a:lvl4pPr>
            <a:lvl5pPr marL="2057400" indent="-228600" eaLnBrk="0" hangingPunct="0">
              <a:defRPr sz="2000">
                <a:solidFill>
                  <a:schemeClr val="tx1"/>
                </a:solidFill>
                <a:latin typeface="Arial" pitchFamily="34" charset="0"/>
                <a:ea typeface="ＭＳ Ｐゴシック" pitchFamily="34" charset="-128"/>
              </a:defRPr>
            </a:lvl5pPr>
            <a:lvl6pPr marL="2514600" indent="-228600" defTabSz="1006475" eaLnBrk="0" fontAlgn="base" hangingPunct="0">
              <a:spcBef>
                <a:spcPct val="0"/>
              </a:spcBef>
              <a:spcAft>
                <a:spcPct val="0"/>
              </a:spcAft>
              <a:defRPr sz="2000">
                <a:solidFill>
                  <a:schemeClr val="tx1"/>
                </a:solidFill>
                <a:latin typeface="Arial" pitchFamily="34" charset="0"/>
                <a:ea typeface="ＭＳ Ｐゴシック" pitchFamily="34" charset="-128"/>
              </a:defRPr>
            </a:lvl6pPr>
            <a:lvl7pPr marL="2971800" indent="-228600" defTabSz="1006475" eaLnBrk="0" fontAlgn="base" hangingPunct="0">
              <a:spcBef>
                <a:spcPct val="0"/>
              </a:spcBef>
              <a:spcAft>
                <a:spcPct val="0"/>
              </a:spcAft>
              <a:defRPr sz="2000">
                <a:solidFill>
                  <a:schemeClr val="tx1"/>
                </a:solidFill>
                <a:latin typeface="Arial" pitchFamily="34" charset="0"/>
                <a:ea typeface="ＭＳ Ｐゴシック" pitchFamily="34" charset="-128"/>
              </a:defRPr>
            </a:lvl7pPr>
            <a:lvl8pPr marL="3429000" indent="-228600" defTabSz="1006475" eaLnBrk="0" fontAlgn="base" hangingPunct="0">
              <a:spcBef>
                <a:spcPct val="0"/>
              </a:spcBef>
              <a:spcAft>
                <a:spcPct val="0"/>
              </a:spcAft>
              <a:defRPr sz="2000">
                <a:solidFill>
                  <a:schemeClr val="tx1"/>
                </a:solidFill>
                <a:latin typeface="Arial" pitchFamily="34" charset="0"/>
                <a:ea typeface="ＭＳ Ｐゴシック" pitchFamily="34" charset="-128"/>
              </a:defRPr>
            </a:lvl8pPr>
            <a:lvl9pPr marL="3886200" indent="-228600" defTabSz="1006475" eaLnBrk="0" fontAlgn="base" hangingPunct="0">
              <a:spcBef>
                <a:spcPct val="0"/>
              </a:spcBef>
              <a:spcAft>
                <a:spcPct val="0"/>
              </a:spcAft>
              <a:defRPr sz="2000">
                <a:solidFill>
                  <a:schemeClr val="tx1"/>
                </a:solidFill>
                <a:latin typeface="Arial" pitchFamily="34" charset="0"/>
                <a:ea typeface="ＭＳ Ｐゴシック" pitchFamily="34" charset="-128"/>
              </a:defRPr>
            </a:lvl9pPr>
          </a:lstStyle>
          <a:p>
            <a:pPr eaLnBrk="1" hangingPunct="1">
              <a:defRPr/>
            </a:pPr>
            <a:r>
              <a:rPr lang="de-DE" altLang="de-DE" sz="3400" b="1">
                <a:solidFill>
                  <a:srgbClr val="003560"/>
                </a:solidFill>
                <a:cs typeface="Arial" pitchFamily="34" charset="0"/>
              </a:rPr>
              <a:t>Titel der Präsentation</a:t>
            </a:r>
          </a:p>
          <a:p>
            <a:pPr eaLnBrk="1" hangingPunct="1">
              <a:defRPr/>
            </a:pPr>
            <a:r>
              <a:rPr lang="de-DE" altLang="de-DE" sz="3400">
                <a:solidFill>
                  <a:srgbClr val="003560"/>
                </a:solidFill>
                <a:cs typeface="Arial" pitchFamily="34" charset="0"/>
              </a:rPr>
              <a:t>Sub-Titel der Präsentation</a:t>
            </a:r>
          </a:p>
          <a:p>
            <a:pPr eaLnBrk="1" hangingPunct="1">
              <a:defRPr/>
            </a:pPr>
            <a:r>
              <a:rPr lang="de-DE" altLang="de-DE" sz="3400" b="1">
                <a:solidFill>
                  <a:srgbClr val="8DAE10"/>
                </a:solidFill>
                <a:cs typeface="Arial" pitchFamily="34" charset="0"/>
              </a:rPr>
              <a:t>Datum XX.XX. – XX.XX.20XX</a:t>
            </a:r>
          </a:p>
        </p:txBody>
      </p:sp>
      <p:sp>
        <p:nvSpPr>
          <p:cNvPr id="3" name="Textfeld 2"/>
          <p:cNvSpPr txBox="1"/>
          <p:nvPr/>
        </p:nvSpPr>
        <p:spPr>
          <a:xfrm>
            <a:off x="436563" y="2208213"/>
            <a:ext cx="7216775" cy="430212"/>
          </a:xfrm>
          <a:prstGeom prst="rect">
            <a:avLst/>
          </a:prstGeom>
          <a:noFill/>
        </p:spPr>
        <p:txBody>
          <a:bodyPr lIns="0" tIns="0" rIns="0" bIns="0">
            <a:spAutoFit/>
          </a:bodyPr>
          <a:lstStyle>
            <a:lvl1pPr eaLnBrk="0" hangingPunct="0">
              <a:defRPr sz="2000">
                <a:solidFill>
                  <a:schemeClr val="tx1"/>
                </a:solidFill>
                <a:latin typeface="Arial" pitchFamily="34" charset="0"/>
                <a:ea typeface="ＭＳ Ｐゴシック" pitchFamily="34" charset="-128"/>
              </a:defRPr>
            </a:lvl1pPr>
            <a:lvl2pPr marL="742950" indent="-285750" eaLnBrk="0" hangingPunct="0">
              <a:defRPr sz="2000">
                <a:solidFill>
                  <a:schemeClr val="tx1"/>
                </a:solidFill>
                <a:latin typeface="Arial" pitchFamily="34" charset="0"/>
                <a:ea typeface="ＭＳ Ｐゴシック" pitchFamily="34" charset="-128"/>
              </a:defRPr>
            </a:lvl2pPr>
            <a:lvl3pPr marL="1143000" indent="-228600" eaLnBrk="0" hangingPunct="0">
              <a:defRPr sz="2000">
                <a:solidFill>
                  <a:schemeClr val="tx1"/>
                </a:solidFill>
                <a:latin typeface="Arial" pitchFamily="34" charset="0"/>
                <a:ea typeface="ＭＳ Ｐゴシック" pitchFamily="34" charset="-128"/>
              </a:defRPr>
            </a:lvl3pPr>
            <a:lvl4pPr marL="1600200" indent="-228600" eaLnBrk="0" hangingPunct="0">
              <a:defRPr sz="2000">
                <a:solidFill>
                  <a:schemeClr val="tx1"/>
                </a:solidFill>
                <a:latin typeface="Arial" pitchFamily="34" charset="0"/>
                <a:ea typeface="ＭＳ Ｐゴシック" pitchFamily="34" charset="-128"/>
              </a:defRPr>
            </a:lvl4pPr>
            <a:lvl5pPr marL="2057400" indent="-228600" eaLnBrk="0" hangingPunct="0">
              <a:defRPr sz="2000">
                <a:solidFill>
                  <a:schemeClr val="tx1"/>
                </a:solidFill>
                <a:latin typeface="Arial" pitchFamily="34" charset="0"/>
                <a:ea typeface="ＭＳ Ｐゴシック" pitchFamily="34" charset="-128"/>
              </a:defRPr>
            </a:lvl5pPr>
            <a:lvl6pPr marL="2514600" indent="-228600" defTabSz="1006475" eaLnBrk="0" fontAlgn="base" hangingPunct="0">
              <a:spcBef>
                <a:spcPct val="0"/>
              </a:spcBef>
              <a:spcAft>
                <a:spcPct val="0"/>
              </a:spcAft>
              <a:defRPr sz="2000">
                <a:solidFill>
                  <a:schemeClr val="tx1"/>
                </a:solidFill>
                <a:latin typeface="Arial" pitchFamily="34" charset="0"/>
                <a:ea typeface="ＭＳ Ｐゴシック" pitchFamily="34" charset="-128"/>
              </a:defRPr>
            </a:lvl6pPr>
            <a:lvl7pPr marL="2971800" indent="-228600" defTabSz="1006475" eaLnBrk="0" fontAlgn="base" hangingPunct="0">
              <a:spcBef>
                <a:spcPct val="0"/>
              </a:spcBef>
              <a:spcAft>
                <a:spcPct val="0"/>
              </a:spcAft>
              <a:defRPr sz="2000">
                <a:solidFill>
                  <a:schemeClr val="tx1"/>
                </a:solidFill>
                <a:latin typeface="Arial" pitchFamily="34" charset="0"/>
                <a:ea typeface="ＭＳ Ｐゴシック" pitchFamily="34" charset="-128"/>
              </a:defRPr>
            </a:lvl7pPr>
            <a:lvl8pPr marL="3429000" indent="-228600" defTabSz="1006475" eaLnBrk="0" fontAlgn="base" hangingPunct="0">
              <a:spcBef>
                <a:spcPct val="0"/>
              </a:spcBef>
              <a:spcAft>
                <a:spcPct val="0"/>
              </a:spcAft>
              <a:defRPr sz="2000">
                <a:solidFill>
                  <a:schemeClr val="tx1"/>
                </a:solidFill>
                <a:latin typeface="Arial" pitchFamily="34" charset="0"/>
                <a:ea typeface="ＭＳ Ｐゴシック" pitchFamily="34" charset="-128"/>
              </a:defRPr>
            </a:lvl8pPr>
            <a:lvl9pPr marL="3886200" indent="-228600" defTabSz="1006475" eaLnBrk="0" fontAlgn="base" hangingPunct="0">
              <a:spcBef>
                <a:spcPct val="0"/>
              </a:spcBef>
              <a:spcAft>
                <a:spcPct val="0"/>
              </a:spcAft>
              <a:defRPr sz="2000">
                <a:solidFill>
                  <a:schemeClr val="tx1"/>
                </a:solidFill>
                <a:latin typeface="Arial" pitchFamily="34" charset="0"/>
                <a:ea typeface="ＭＳ Ｐゴシック" pitchFamily="34" charset="-128"/>
              </a:defRPr>
            </a:lvl9pPr>
          </a:lstStyle>
          <a:p>
            <a:pPr eaLnBrk="1" hangingPunct="1">
              <a:defRPr/>
            </a:pPr>
            <a:r>
              <a:rPr lang="de-DE" altLang="de-DE" sz="1400" b="1">
                <a:solidFill>
                  <a:srgbClr val="003560"/>
                </a:solidFill>
                <a:cs typeface="Arial" pitchFamily="34" charset="0"/>
              </a:rPr>
              <a:t>FAKULTÄT XY</a:t>
            </a:r>
          </a:p>
          <a:p>
            <a:pPr eaLnBrk="1" hangingPunct="1">
              <a:defRPr/>
            </a:pPr>
            <a:r>
              <a:rPr lang="de-DE" altLang="de-DE" sz="1400">
                <a:solidFill>
                  <a:srgbClr val="003560"/>
                </a:solidFill>
                <a:cs typeface="Arial" pitchFamily="34" charset="0"/>
              </a:rPr>
              <a:t>Lehrstuhl für XY</a:t>
            </a:r>
          </a:p>
        </p:txBody>
      </p:sp>
      <p:sp>
        <p:nvSpPr>
          <p:cNvPr id="4" name="Textfeld 3"/>
          <p:cNvSpPr txBox="1"/>
          <p:nvPr/>
        </p:nvSpPr>
        <p:spPr>
          <a:xfrm>
            <a:off x="447675" y="2838450"/>
            <a:ext cx="7215188" cy="923925"/>
          </a:xfrm>
          <a:prstGeom prst="rect">
            <a:avLst/>
          </a:prstGeom>
          <a:noFill/>
        </p:spPr>
        <p:txBody>
          <a:bodyPr lIns="0" tIns="0" rIns="0" bIns="0">
            <a:spAutoFit/>
          </a:bodyPr>
          <a:lstStyle>
            <a:lvl1pPr eaLnBrk="0" hangingPunct="0">
              <a:defRPr sz="2000">
                <a:solidFill>
                  <a:schemeClr val="tx1"/>
                </a:solidFill>
                <a:latin typeface="Arial" pitchFamily="34" charset="0"/>
                <a:ea typeface="ＭＳ Ｐゴシック" pitchFamily="34" charset="-128"/>
              </a:defRPr>
            </a:lvl1pPr>
            <a:lvl2pPr marL="742950" indent="-285750" eaLnBrk="0" hangingPunct="0">
              <a:defRPr sz="2000">
                <a:solidFill>
                  <a:schemeClr val="tx1"/>
                </a:solidFill>
                <a:latin typeface="Arial" pitchFamily="34" charset="0"/>
                <a:ea typeface="ＭＳ Ｐゴシック" pitchFamily="34" charset="-128"/>
              </a:defRPr>
            </a:lvl2pPr>
            <a:lvl3pPr marL="1143000" indent="-228600" eaLnBrk="0" hangingPunct="0">
              <a:defRPr sz="2000">
                <a:solidFill>
                  <a:schemeClr val="tx1"/>
                </a:solidFill>
                <a:latin typeface="Arial" pitchFamily="34" charset="0"/>
                <a:ea typeface="ＭＳ Ｐゴシック" pitchFamily="34" charset="-128"/>
              </a:defRPr>
            </a:lvl3pPr>
            <a:lvl4pPr marL="1600200" indent="-228600" eaLnBrk="0" hangingPunct="0">
              <a:defRPr sz="2000">
                <a:solidFill>
                  <a:schemeClr val="tx1"/>
                </a:solidFill>
                <a:latin typeface="Arial" pitchFamily="34" charset="0"/>
                <a:ea typeface="ＭＳ Ｐゴシック" pitchFamily="34" charset="-128"/>
              </a:defRPr>
            </a:lvl4pPr>
            <a:lvl5pPr marL="2057400" indent="-228600" eaLnBrk="0" hangingPunct="0">
              <a:defRPr sz="2000">
                <a:solidFill>
                  <a:schemeClr val="tx1"/>
                </a:solidFill>
                <a:latin typeface="Arial" pitchFamily="34" charset="0"/>
                <a:ea typeface="ＭＳ Ｐゴシック" pitchFamily="34" charset="-128"/>
              </a:defRPr>
            </a:lvl5pPr>
            <a:lvl6pPr marL="2514600" indent="-228600" defTabSz="1006475" eaLnBrk="0" fontAlgn="base" hangingPunct="0">
              <a:spcBef>
                <a:spcPct val="0"/>
              </a:spcBef>
              <a:spcAft>
                <a:spcPct val="0"/>
              </a:spcAft>
              <a:defRPr sz="2000">
                <a:solidFill>
                  <a:schemeClr val="tx1"/>
                </a:solidFill>
                <a:latin typeface="Arial" pitchFamily="34" charset="0"/>
                <a:ea typeface="ＭＳ Ｐゴシック" pitchFamily="34" charset="-128"/>
              </a:defRPr>
            </a:lvl6pPr>
            <a:lvl7pPr marL="2971800" indent="-228600" defTabSz="1006475" eaLnBrk="0" fontAlgn="base" hangingPunct="0">
              <a:spcBef>
                <a:spcPct val="0"/>
              </a:spcBef>
              <a:spcAft>
                <a:spcPct val="0"/>
              </a:spcAft>
              <a:defRPr sz="2000">
                <a:solidFill>
                  <a:schemeClr val="tx1"/>
                </a:solidFill>
                <a:latin typeface="Arial" pitchFamily="34" charset="0"/>
                <a:ea typeface="ＭＳ Ｐゴシック" pitchFamily="34" charset="-128"/>
              </a:defRPr>
            </a:lvl7pPr>
            <a:lvl8pPr marL="3429000" indent="-228600" defTabSz="1006475" eaLnBrk="0" fontAlgn="base" hangingPunct="0">
              <a:spcBef>
                <a:spcPct val="0"/>
              </a:spcBef>
              <a:spcAft>
                <a:spcPct val="0"/>
              </a:spcAft>
              <a:defRPr sz="2000">
                <a:solidFill>
                  <a:schemeClr val="tx1"/>
                </a:solidFill>
                <a:latin typeface="Arial" pitchFamily="34" charset="0"/>
                <a:ea typeface="ＭＳ Ｐゴシック" pitchFamily="34" charset="-128"/>
              </a:defRPr>
            </a:lvl8pPr>
            <a:lvl9pPr marL="3886200" indent="-228600" defTabSz="1006475" eaLnBrk="0" fontAlgn="base" hangingPunct="0">
              <a:spcBef>
                <a:spcPct val="0"/>
              </a:spcBef>
              <a:spcAft>
                <a:spcPct val="0"/>
              </a:spcAft>
              <a:defRPr sz="2000">
                <a:solidFill>
                  <a:schemeClr val="tx1"/>
                </a:solidFill>
                <a:latin typeface="Arial" pitchFamily="34" charset="0"/>
                <a:ea typeface="ＭＳ Ｐゴシック" pitchFamily="34" charset="-128"/>
              </a:defRPr>
            </a:lvl9pPr>
          </a:lstStyle>
          <a:p>
            <a:pPr eaLnBrk="1" hangingPunct="1">
              <a:defRPr/>
            </a:pPr>
            <a:r>
              <a:rPr lang="de-DE" altLang="de-DE" sz="3000" b="1">
                <a:solidFill>
                  <a:srgbClr val="003560"/>
                </a:solidFill>
                <a:cs typeface="Arial" pitchFamily="34" charset="0"/>
              </a:rPr>
              <a:t>Headline bei längeren Headlines</a:t>
            </a:r>
          </a:p>
          <a:p>
            <a:pPr eaLnBrk="1" hangingPunct="1">
              <a:defRPr/>
            </a:pPr>
            <a:r>
              <a:rPr lang="de-DE" altLang="de-DE" sz="3000">
                <a:solidFill>
                  <a:srgbClr val="003560"/>
                </a:solidFill>
                <a:cs typeface="Arial" pitchFamily="34" charset="0"/>
              </a:rPr>
              <a:t>Subheadline – optional</a:t>
            </a:r>
          </a:p>
        </p:txBody>
      </p:sp>
      <p:sp>
        <p:nvSpPr>
          <p:cNvPr id="3077" name="Textfeld 4"/>
          <p:cNvSpPr txBox="1">
            <a:spLocks noChangeArrowheads="1"/>
          </p:cNvSpPr>
          <p:nvPr/>
        </p:nvSpPr>
        <p:spPr bwMode="auto">
          <a:xfrm>
            <a:off x="436563" y="3997325"/>
            <a:ext cx="4460875" cy="119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indent="287338" eaLnBrk="0" hangingPunct="0">
              <a:defRPr sz="2000">
                <a:solidFill>
                  <a:schemeClr val="tx1"/>
                </a:solidFill>
                <a:latin typeface="Arial" charset="0"/>
                <a:ea typeface="ＭＳ Ｐゴシック" charset="0"/>
                <a:cs typeface="ＭＳ Ｐゴシック" charset="0"/>
              </a:defRPr>
            </a:lvl1pPr>
            <a:lvl2pPr marL="742950" indent="-285750" eaLnBrk="0" hangingPunct="0">
              <a:defRPr sz="2000">
                <a:solidFill>
                  <a:schemeClr val="tx1"/>
                </a:solidFill>
                <a:latin typeface="Arial" charset="0"/>
                <a:ea typeface="ＭＳ Ｐゴシック" charset="0"/>
              </a:defRPr>
            </a:lvl2pPr>
            <a:lvl3pPr marL="1143000" indent="-228600" eaLnBrk="0" hangingPunct="0">
              <a:defRPr sz="2000">
                <a:solidFill>
                  <a:schemeClr val="tx1"/>
                </a:solidFill>
                <a:latin typeface="Arial" charset="0"/>
                <a:ea typeface="ＭＳ Ｐゴシック" charset="0"/>
              </a:defRPr>
            </a:lvl3pPr>
            <a:lvl4pPr marL="1600200" indent="-228600" eaLnBrk="0" hangingPunct="0">
              <a:defRPr sz="2000">
                <a:solidFill>
                  <a:schemeClr val="tx1"/>
                </a:solidFill>
                <a:latin typeface="Arial" charset="0"/>
                <a:ea typeface="ＭＳ Ｐゴシック" charset="0"/>
              </a:defRPr>
            </a:lvl4pPr>
            <a:lvl5pPr marL="2057400" indent="-228600" eaLnBrk="0" hangingPunct="0">
              <a:defRPr sz="2000">
                <a:solidFill>
                  <a:schemeClr val="tx1"/>
                </a:solidFill>
                <a:latin typeface="Arial" charset="0"/>
                <a:ea typeface="ＭＳ Ｐゴシック" charset="0"/>
              </a:defRPr>
            </a:lvl5pPr>
            <a:lvl6pPr marL="2514600" indent="-228600" defTabSz="1006475" eaLnBrk="0" fontAlgn="base" hangingPunct="0">
              <a:spcBef>
                <a:spcPct val="0"/>
              </a:spcBef>
              <a:spcAft>
                <a:spcPct val="0"/>
              </a:spcAft>
              <a:defRPr sz="2000">
                <a:solidFill>
                  <a:schemeClr val="tx1"/>
                </a:solidFill>
                <a:latin typeface="Arial" charset="0"/>
                <a:ea typeface="ＭＳ Ｐゴシック" charset="0"/>
              </a:defRPr>
            </a:lvl6pPr>
            <a:lvl7pPr marL="2971800" indent="-228600" defTabSz="1006475" eaLnBrk="0" fontAlgn="base" hangingPunct="0">
              <a:spcBef>
                <a:spcPct val="0"/>
              </a:spcBef>
              <a:spcAft>
                <a:spcPct val="0"/>
              </a:spcAft>
              <a:defRPr sz="2000">
                <a:solidFill>
                  <a:schemeClr val="tx1"/>
                </a:solidFill>
                <a:latin typeface="Arial" charset="0"/>
                <a:ea typeface="ＭＳ Ｐゴシック" charset="0"/>
              </a:defRPr>
            </a:lvl7pPr>
            <a:lvl8pPr marL="3429000" indent="-228600" defTabSz="1006475" eaLnBrk="0" fontAlgn="base" hangingPunct="0">
              <a:spcBef>
                <a:spcPct val="0"/>
              </a:spcBef>
              <a:spcAft>
                <a:spcPct val="0"/>
              </a:spcAft>
              <a:defRPr sz="2000">
                <a:solidFill>
                  <a:schemeClr val="tx1"/>
                </a:solidFill>
                <a:latin typeface="Arial" charset="0"/>
                <a:ea typeface="ＭＳ Ｐゴシック" charset="0"/>
              </a:defRPr>
            </a:lvl8pPr>
            <a:lvl9pPr marL="3886200" indent="-228600" defTabSz="1006475" eaLnBrk="0" fontAlgn="base" hangingPunct="0">
              <a:spcBef>
                <a:spcPct val="0"/>
              </a:spcBef>
              <a:spcAft>
                <a:spcPct val="0"/>
              </a:spcAft>
              <a:defRPr sz="2000">
                <a:solidFill>
                  <a:schemeClr val="tx1"/>
                </a:solidFill>
                <a:latin typeface="Arial" charset="0"/>
                <a:ea typeface="ＭＳ Ｐゴシック" charset="0"/>
              </a:defRPr>
            </a:lvl9pPr>
          </a:lstStyle>
          <a:p>
            <a:pPr eaLnBrk="1" hangingPunct="1">
              <a:lnSpc>
                <a:spcPts val="2700"/>
              </a:lnSpc>
              <a:spcAft>
                <a:spcPts val="600"/>
              </a:spcAft>
              <a:buSzPct val="130000"/>
              <a:buFont typeface="Wingdings" charset="0"/>
              <a:buChar char="§"/>
              <a:defRPr/>
            </a:pPr>
            <a:r>
              <a:rPr lang="de-DE">
                <a:cs typeface="Arial" charset="0"/>
              </a:rPr>
              <a:t>Bulletpoint 1</a:t>
            </a:r>
          </a:p>
          <a:p>
            <a:pPr eaLnBrk="1" hangingPunct="1">
              <a:lnSpc>
                <a:spcPts val="2700"/>
              </a:lnSpc>
              <a:spcAft>
                <a:spcPts val="600"/>
              </a:spcAft>
              <a:buSzPct val="130000"/>
              <a:buFont typeface="Wingdings" charset="0"/>
              <a:buChar char="§"/>
              <a:defRPr/>
            </a:pPr>
            <a:r>
              <a:rPr lang="de-DE">
                <a:cs typeface="Arial" charset="0"/>
              </a:rPr>
              <a:t>Bulletpoint 2</a:t>
            </a:r>
          </a:p>
          <a:p>
            <a:pPr eaLnBrk="1" hangingPunct="1">
              <a:lnSpc>
                <a:spcPts val="2700"/>
              </a:lnSpc>
              <a:spcAft>
                <a:spcPts val="600"/>
              </a:spcAft>
              <a:buSzPct val="130000"/>
              <a:buFont typeface="Wingdings" charset="0"/>
              <a:buChar char="§"/>
              <a:defRPr/>
            </a:pPr>
            <a:r>
              <a:rPr lang="de-DE">
                <a:cs typeface="Arial" charset="0"/>
              </a:rPr>
              <a:t>Bulletpoint 3</a:t>
            </a:r>
          </a:p>
        </p:txBody>
      </p:sp>
      <p:sp>
        <p:nvSpPr>
          <p:cNvPr id="6" name="Textfeld 5"/>
          <p:cNvSpPr txBox="1"/>
          <p:nvPr/>
        </p:nvSpPr>
        <p:spPr>
          <a:xfrm>
            <a:off x="468313" y="7142163"/>
            <a:ext cx="8429625" cy="153987"/>
          </a:xfrm>
          <a:prstGeom prst="rect">
            <a:avLst/>
          </a:prstGeom>
          <a:noFill/>
        </p:spPr>
        <p:txBody>
          <a:bodyPr lIns="0" tIns="0" rIns="0" bIns="0">
            <a:spAutoFit/>
          </a:bodyPr>
          <a:lstStyle>
            <a:lvl1pPr eaLnBrk="0" hangingPunct="0">
              <a:defRPr sz="2000">
                <a:solidFill>
                  <a:schemeClr val="tx1"/>
                </a:solidFill>
                <a:latin typeface="Arial" pitchFamily="34" charset="0"/>
                <a:ea typeface="ＭＳ Ｐゴシック" pitchFamily="34" charset="-128"/>
              </a:defRPr>
            </a:lvl1pPr>
            <a:lvl2pPr marL="742950" indent="-285750" eaLnBrk="0" hangingPunct="0">
              <a:defRPr sz="2000">
                <a:solidFill>
                  <a:schemeClr val="tx1"/>
                </a:solidFill>
                <a:latin typeface="Arial" pitchFamily="34" charset="0"/>
                <a:ea typeface="ＭＳ Ｐゴシック" pitchFamily="34" charset="-128"/>
              </a:defRPr>
            </a:lvl2pPr>
            <a:lvl3pPr marL="1143000" indent="-228600" eaLnBrk="0" hangingPunct="0">
              <a:defRPr sz="2000">
                <a:solidFill>
                  <a:schemeClr val="tx1"/>
                </a:solidFill>
                <a:latin typeface="Arial" pitchFamily="34" charset="0"/>
                <a:ea typeface="ＭＳ Ｐゴシック" pitchFamily="34" charset="-128"/>
              </a:defRPr>
            </a:lvl3pPr>
            <a:lvl4pPr marL="1600200" indent="-228600" eaLnBrk="0" hangingPunct="0">
              <a:defRPr sz="2000">
                <a:solidFill>
                  <a:schemeClr val="tx1"/>
                </a:solidFill>
                <a:latin typeface="Arial" pitchFamily="34" charset="0"/>
                <a:ea typeface="ＭＳ Ｐゴシック" pitchFamily="34" charset="-128"/>
              </a:defRPr>
            </a:lvl4pPr>
            <a:lvl5pPr marL="2057400" indent="-228600" eaLnBrk="0" hangingPunct="0">
              <a:defRPr sz="2000">
                <a:solidFill>
                  <a:schemeClr val="tx1"/>
                </a:solidFill>
                <a:latin typeface="Arial" pitchFamily="34" charset="0"/>
                <a:ea typeface="ＭＳ Ｐゴシック" pitchFamily="34" charset="-128"/>
              </a:defRPr>
            </a:lvl5pPr>
            <a:lvl6pPr marL="2514600" indent="-228600" defTabSz="1006475" eaLnBrk="0" fontAlgn="base" hangingPunct="0">
              <a:spcBef>
                <a:spcPct val="0"/>
              </a:spcBef>
              <a:spcAft>
                <a:spcPct val="0"/>
              </a:spcAft>
              <a:defRPr sz="2000">
                <a:solidFill>
                  <a:schemeClr val="tx1"/>
                </a:solidFill>
                <a:latin typeface="Arial" pitchFamily="34" charset="0"/>
                <a:ea typeface="ＭＳ Ｐゴシック" pitchFamily="34" charset="-128"/>
              </a:defRPr>
            </a:lvl6pPr>
            <a:lvl7pPr marL="2971800" indent="-228600" defTabSz="1006475" eaLnBrk="0" fontAlgn="base" hangingPunct="0">
              <a:spcBef>
                <a:spcPct val="0"/>
              </a:spcBef>
              <a:spcAft>
                <a:spcPct val="0"/>
              </a:spcAft>
              <a:defRPr sz="2000">
                <a:solidFill>
                  <a:schemeClr val="tx1"/>
                </a:solidFill>
                <a:latin typeface="Arial" pitchFamily="34" charset="0"/>
                <a:ea typeface="ＭＳ Ｐゴシック" pitchFamily="34" charset="-128"/>
              </a:defRPr>
            </a:lvl7pPr>
            <a:lvl8pPr marL="3429000" indent="-228600" defTabSz="1006475" eaLnBrk="0" fontAlgn="base" hangingPunct="0">
              <a:spcBef>
                <a:spcPct val="0"/>
              </a:spcBef>
              <a:spcAft>
                <a:spcPct val="0"/>
              </a:spcAft>
              <a:defRPr sz="2000">
                <a:solidFill>
                  <a:schemeClr val="tx1"/>
                </a:solidFill>
                <a:latin typeface="Arial" pitchFamily="34" charset="0"/>
                <a:ea typeface="ＭＳ Ｐゴシック" pitchFamily="34" charset="-128"/>
              </a:defRPr>
            </a:lvl8pPr>
            <a:lvl9pPr marL="3886200" indent="-228600" defTabSz="1006475" eaLnBrk="0" fontAlgn="base" hangingPunct="0">
              <a:spcBef>
                <a:spcPct val="0"/>
              </a:spcBef>
              <a:spcAft>
                <a:spcPct val="0"/>
              </a:spcAft>
              <a:defRPr sz="2000">
                <a:solidFill>
                  <a:schemeClr val="tx1"/>
                </a:solidFill>
                <a:latin typeface="Arial" pitchFamily="34" charset="0"/>
                <a:ea typeface="ＭＳ Ｐゴシック" pitchFamily="34" charset="-128"/>
              </a:defRPr>
            </a:lvl9pPr>
          </a:lstStyle>
          <a:p>
            <a:pPr eaLnBrk="1" hangingPunct="1">
              <a:defRPr/>
            </a:pPr>
            <a:r>
              <a:rPr lang="de-DE" altLang="de-DE" sz="1000" b="1">
                <a:solidFill>
                  <a:srgbClr val="003560"/>
                </a:solidFill>
                <a:cs typeface="Arial" pitchFamily="34" charset="0"/>
              </a:rPr>
              <a:t>TITEL PRÄSENTATION </a:t>
            </a:r>
            <a:r>
              <a:rPr lang="de-DE" altLang="de-DE" sz="1000">
                <a:solidFill>
                  <a:srgbClr val="003560"/>
                </a:solidFill>
                <a:cs typeface="Arial" pitchFamily="34" charset="0"/>
              </a:rPr>
              <a:t>TITEL PRÄSENTATION | Bochum | XX. – XX. Monat Jahr</a:t>
            </a:r>
          </a:p>
        </p:txBody>
      </p:sp>
      <p:sp>
        <p:nvSpPr>
          <p:cNvPr id="3079" name="Textfeld 6"/>
          <p:cNvSpPr txBox="1">
            <a:spLocks noChangeArrowheads="1"/>
          </p:cNvSpPr>
          <p:nvPr/>
        </p:nvSpPr>
        <p:spPr bwMode="auto">
          <a:xfrm>
            <a:off x="436563" y="5348288"/>
            <a:ext cx="4460875"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sz="2000">
                <a:solidFill>
                  <a:schemeClr val="tx1"/>
                </a:solidFill>
                <a:latin typeface="Arial" charset="0"/>
                <a:ea typeface="ＭＳ Ｐゴシック" charset="0"/>
                <a:cs typeface="ＭＳ Ｐゴシック" charset="0"/>
              </a:defRPr>
            </a:lvl1pPr>
            <a:lvl2pPr marL="742950" indent="-285750" eaLnBrk="0" hangingPunct="0">
              <a:defRPr sz="2000">
                <a:solidFill>
                  <a:schemeClr val="tx1"/>
                </a:solidFill>
                <a:latin typeface="Arial" charset="0"/>
                <a:ea typeface="ＭＳ Ｐゴシック" charset="0"/>
              </a:defRPr>
            </a:lvl2pPr>
            <a:lvl3pPr marL="1143000" indent="-228600" eaLnBrk="0" hangingPunct="0">
              <a:defRPr sz="2000">
                <a:solidFill>
                  <a:schemeClr val="tx1"/>
                </a:solidFill>
                <a:latin typeface="Arial" charset="0"/>
                <a:ea typeface="ＭＳ Ｐゴシック" charset="0"/>
              </a:defRPr>
            </a:lvl3pPr>
            <a:lvl4pPr marL="1600200" indent="-228600" eaLnBrk="0" hangingPunct="0">
              <a:defRPr sz="2000">
                <a:solidFill>
                  <a:schemeClr val="tx1"/>
                </a:solidFill>
                <a:latin typeface="Arial" charset="0"/>
                <a:ea typeface="ＭＳ Ｐゴシック" charset="0"/>
              </a:defRPr>
            </a:lvl4pPr>
            <a:lvl5pPr marL="2057400" indent="-228600" eaLnBrk="0" hangingPunct="0">
              <a:defRPr sz="2000">
                <a:solidFill>
                  <a:schemeClr val="tx1"/>
                </a:solidFill>
                <a:latin typeface="Arial" charset="0"/>
                <a:ea typeface="ＭＳ Ｐゴシック" charset="0"/>
              </a:defRPr>
            </a:lvl5pPr>
            <a:lvl6pPr marL="2514600" indent="-228600" defTabSz="1006475" eaLnBrk="0" fontAlgn="base" hangingPunct="0">
              <a:spcBef>
                <a:spcPct val="0"/>
              </a:spcBef>
              <a:spcAft>
                <a:spcPct val="0"/>
              </a:spcAft>
              <a:defRPr sz="2000">
                <a:solidFill>
                  <a:schemeClr val="tx1"/>
                </a:solidFill>
                <a:latin typeface="Arial" charset="0"/>
                <a:ea typeface="ＭＳ Ｐゴシック" charset="0"/>
              </a:defRPr>
            </a:lvl6pPr>
            <a:lvl7pPr marL="2971800" indent="-228600" defTabSz="1006475" eaLnBrk="0" fontAlgn="base" hangingPunct="0">
              <a:spcBef>
                <a:spcPct val="0"/>
              </a:spcBef>
              <a:spcAft>
                <a:spcPct val="0"/>
              </a:spcAft>
              <a:defRPr sz="2000">
                <a:solidFill>
                  <a:schemeClr val="tx1"/>
                </a:solidFill>
                <a:latin typeface="Arial" charset="0"/>
                <a:ea typeface="ＭＳ Ｐゴシック" charset="0"/>
              </a:defRPr>
            </a:lvl7pPr>
            <a:lvl8pPr marL="3429000" indent="-228600" defTabSz="1006475" eaLnBrk="0" fontAlgn="base" hangingPunct="0">
              <a:spcBef>
                <a:spcPct val="0"/>
              </a:spcBef>
              <a:spcAft>
                <a:spcPct val="0"/>
              </a:spcAft>
              <a:defRPr sz="2000">
                <a:solidFill>
                  <a:schemeClr val="tx1"/>
                </a:solidFill>
                <a:latin typeface="Arial" charset="0"/>
                <a:ea typeface="ＭＳ Ｐゴシック" charset="0"/>
              </a:defRPr>
            </a:lvl8pPr>
            <a:lvl9pPr marL="3886200" indent="-228600" defTabSz="1006475" eaLnBrk="0" fontAlgn="base" hangingPunct="0">
              <a:spcBef>
                <a:spcPct val="0"/>
              </a:spcBef>
              <a:spcAft>
                <a:spcPct val="0"/>
              </a:spcAft>
              <a:defRPr sz="2000">
                <a:solidFill>
                  <a:schemeClr val="tx1"/>
                </a:solidFill>
                <a:latin typeface="Arial" charset="0"/>
                <a:ea typeface="ＭＳ Ｐゴシック" charset="0"/>
              </a:defRPr>
            </a:lvl9pPr>
          </a:lstStyle>
          <a:p>
            <a:pPr eaLnBrk="1" hangingPunct="1">
              <a:lnSpc>
                <a:spcPts val="2700"/>
              </a:lnSpc>
              <a:buSzPct val="130000"/>
              <a:defRPr/>
            </a:pPr>
            <a:r>
              <a:rPr lang="de-DE">
                <a:cs typeface="Arial" charset="0"/>
              </a:rPr>
              <a:t>Cidunt adignis am venibh etue alit erostio dipisisi er aliquissi. Unt lortio digna cor sum vel il utem ad et nosto od magna feugait.</a:t>
            </a:r>
          </a:p>
        </p:txBody>
      </p:sp>
      <p:sp>
        <p:nvSpPr>
          <p:cNvPr id="3080" name="Textplatzhalter 7"/>
          <p:cNvSpPr>
            <a:spLocks noGrp="1"/>
          </p:cNvSpPr>
          <p:nvPr>
            <p:ph type="body" idx="1"/>
          </p:nvPr>
        </p:nvSpPr>
        <p:spPr bwMode="auto">
          <a:xfrm>
            <a:off x="693738" y="2012950"/>
            <a:ext cx="8693150" cy="4797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Textmasterformat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Tree>
  </p:cSld>
  <p:clrMap bg1="lt1" tx1="dk1" bg2="lt2" tx2="dk2" accent1="accent1" accent2="accent2" accent3="accent3" accent4="accent4" accent5="accent5" accent6="accent6" hlink="hlink" folHlink="folHlink"/>
  <p:sldLayoutIdLst>
    <p:sldLayoutId id="2147483662" r:id="rId1"/>
  </p:sldLayoutIdLst>
  <p:txStyles>
    <p:titleStyle>
      <a:lvl1pPr algn="ctr" defTabSz="1006475" rtl="0" eaLnBrk="0" fontAlgn="base" hangingPunct="0">
        <a:spcBef>
          <a:spcPct val="0"/>
        </a:spcBef>
        <a:spcAft>
          <a:spcPct val="0"/>
        </a:spcAft>
        <a:defRPr sz="4900" kern="1200">
          <a:solidFill>
            <a:schemeClr val="tx1"/>
          </a:solidFill>
          <a:latin typeface="+mj-lt"/>
          <a:ea typeface="ＭＳ Ｐゴシック" charset="0"/>
          <a:cs typeface="ＭＳ Ｐゴシック" charset="0"/>
        </a:defRPr>
      </a:lvl1pPr>
      <a:lvl2pPr algn="ctr" defTabSz="1006475" rtl="0" eaLnBrk="0" fontAlgn="base" hangingPunct="0">
        <a:spcBef>
          <a:spcPct val="0"/>
        </a:spcBef>
        <a:spcAft>
          <a:spcPct val="0"/>
        </a:spcAft>
        <a:defRPr sz="4900">
          <a:solidFill>
            <a:schemeClr val="tx1"/>
          </a:solidFill>
          <a:latin typeface="Cambria" charset="0"/>
          <a:ea typeface="ＭＳ Ｐゴシック" charset="0"/>
          <a:cs typeface="ＭＳ Ｐゴシック" charset="0"/>
        </a:defRPr>
      </a:lvl2pPr>
      <a:lvl3pPr algn="ctr" defTabSz="1006475" rtl="0" eaLnBrk="0" fontAlgn="base" hangingPunct="0">
        <a:spcBef>
          <a:spcPct val="0"/>
        </a:spcBef>
        <a:spcAft>
          <a:spcPct val="0"/>
        </a:spcAft>
        <a:defRPr sz="4900">
          <a:solidFill>
            <a:schemeClr val="tx1"/>
          </a:solidFill>
          <a:latin typeface="Cambria" charset="0"/>
          <a:ea typeface="ＭＳ Ｐゴシック" charset="0"/>
          <a:cs typeface="ＭＳ Ｐゴシック" charset="0"/>
        </a:defRPr>
      </a:lvl3pPr>
      <a:lvl4pPr algn="ctr" defTabSz="1006475" rtl="0" eaLnBrk="0" fontAlgn="base" hangingPunct="0">
        <a:spcBef>
          <a:spcPct val="0"/>
        </a:spcBef>
        <a:spcAft>
          <a:spcPct val="0"/>
        </a:spcAft>
        <a:defRPr sz="4900">
          <a:solidFill>
            <a:schemeClr val="tx1"/>
          </a:solidFill>
          <a:latin typeface="Cambria" charset="0"/>
          <a:ea typeface="ＭＳ Ｐゴシック" charset="0"/>
          <a:cs typeface="ＭＳ Ｐゴシック" charset="0"/>
        </a:defRPr>
      </a:lvl4pPr>
      <a:lvl5pPr algn="ctr" defTabSz="1006475" rtl="0" eaLnBrk="0" fontAlgn="base" hangingPunct="0">
        <a:spcBef>
          <a:spcPct val="0"/>
        </a:spcBef>
        <a:spcAft>
          <a:spcPct val="0"/>
        </a:spcAft>
        <a:defRPr sz="4900">
          <a:solidFill>
            <a:schemeClr val="tx1"/>
          </a:solidFill>
          <a:latin typeface="Cambria" charset="0"/>
          <a:ea typeface="ＭＳ Ｐゴシック" charset="0"/>
          <a:cs typeface="ＭＳ Ｐゴシック" charset="0"/>
        </a:defRPr>
      </a:lvl5pPr>
      <a:lvl6pPr marL="457200" algn="ctr" defTabSz="1006475" rtl="0" fontAlgn="base">
        <a:spcBef>
          <a:spcPct val="0"/>
        </a:spcBef>
        <a:spcAft>
          <a:spcPct val="0"/>
        </a:spcAft>
        <a:defRPr sz="4900">
          <a:solidFill>
            <a:schemeClr val="tx1"/>
          </a:solidFill>
          <a:latin typeface="Cambria" charset="0"/>
          <a:ea typeface="ＭＳ Ｐゴシック" charset="0"/>
        </a:defRPr>
      </a:lvl6pPr>
      <a:lvl7pPr marL="914400" algn="ctr" defTabSz="1006475" rtl="0" fontAlgn="base">
        <a:spcBef>
          <a:spcPct val="0"/>
        </a:spcBef>
        <a:spcAft>
          <a:spcPct val="0"/>
        </a:spcAft>
        <a:defRPr sz="4900">
          <a:solidFill>
            <a:schemeClr val="tx1"/>
          </a:solidFill>
          <a:latin typeface="Cambria" charset="0"/>
          <a:ea typeface="ＭＳ Ｐゴシック" charset="0"/>
        </a:defRPr>
      </a:lvl7pPr>
      <a:lvl8pPr marL="1371600" algn="ctr" defTabSz="1006475" rtl="0" fontAlgn="base">
        <a:spcBef>
          <a:spcPct val="0"/>
        </a:spcBef>
        <a:spcAft>
          <a:spcPct val="0"/>
        </a:spcAft>
        <a:defRPr sz="4900">
          <a:solidFill>
            <a:schemeClr val="tx1"/>
          </a:solidFill>
          <a:latin typeface="Cambria" charset="0"/>
          <a:ea typeface="ＭＳ Ｐゴシック" charset="0"/>
        </a:defRPr>
      </a:lvl8pPr>
      <a:lvl9pPr marL="1828800" algn="ctr" defTabSz="1006475" rtl="0" fontAlgn="base">
        <a:spcBef>
          <a:spcPct val="0"/>
        </a:spcBef>
        <a:spcAft>
          <a:spcPct val="0"/>
        </a:spcAft>
        <a:defRPr sz="4900">
          <a:solidFill>
            <a:schemeClr val="tx1"/>
          </a:solidFill>
          <a:latin typeface="Cambria" charset="0"/>
          <a:ea typeface="ＭＳ Ｐゴシック" charset="0"/>
        </a:defRPr>
      </a:lvl9pPr>
    </p:titleStyle>
    <p:bodyStyle>
      <a:lvl1pPr marL="377825" indent="-377825" algn="l" defTabSz="1006475" rtl="0" eaLnBrk="0" fontAlgn="base" hangingPunct="0">
        <a:spcBef>
          <a:spcPct val="20000"/>
        </a:spcBef>
        <a:spcAft>
          <a:spcPct val="0"/>
        </a:spcAft>
        <a:buFont typeface="Arial" panose="020B0604020202020204" pitchFamily="34" charset="0"/>
        <a:buChar char="•"/>
        <a:defRPr sz="2000" kern="1200">
          <a:solidFill>
            <a:schemeClr val="tx1"/>
          </a:solidFill>
          <a:latin typeface="Cambria" panose="02040503050406030204" pitchFamily="18" charset="0"/>
          <a:ea typeface="ＭＳ Ｐゴシック" charset="0"/>
          <a:cs typeface="ＭＳ Ｐゴシック" charset="0"/>
        </a:defRPr>
      </a:lvl1pPr>
      <a:lvl2pPr marL="817563" indent="-314325" algn="l" defTabSz="1006475" rtl="0" eaLnBrk="0" fontAlgn="base" hangingPunct="0">
        <a:spcBef>
          <a:spcPct val="20000"/>
        </a:spcBef>
        <a:spcAft>
          <a:spcPct val="0"/>
        </a:spcAft>
        <a:buFont typeface="Arial" panose="020B0604020202020204" pitchFamily="34" charset="0"/>
        <a:buChar char="–"/>
        <a:defRPr sz="3100" kern="1200">
          <a:solidFill>
            <a:schemeClr val="tx1"/>
          </a:solidFill>
          <a:latin typeface="+mn-lt"/>
          <a:ea typeface="ＭＳ Ｐゴシック" charset="0"/>
          <a:cs typeface="+mn-cs"/>
        </a:defRPr>
      </a:lvl2pPr>
      <a:lvl3pPr marL="1258888" indent="-250825" algn="l" defTabSz="1006475" rtl="0" eaLnBrk="0" fontAlgn="base" hangingPunct="0">
        <a:spcBef>
          <a:spcPct val="20000"/>
        </a:spcBef>
        <a:spcAft>
          <a:spcPct val="0"/>
        </a:spcAft>
        <a:buFont typeface="Arial" panose="020B0604020202020204" pitchFamily="34" charset="0"/>
        <a:buChar char="•"/>
        <a:defRPr sz="2600" kern="1200">
          <a:solidFill>
            <a:schemeClr val="tx1"/>
          </a:solidFill>
          <a:latin typeface="+mn-lt"/>
          <a:ea typeface="ＭＳ Ｐゴシック" charset="0"/>
          <a:cs typeface="+mn-cs"/>
        </a:defRPr>
      </a:lvl3pPr>
      <a:lvl4pPr marL="1763713" indent="-250825" algn="l" defTabSz="1006475" rtl="0" eaLnBrk="0" fontAlgn="base" hangingPunct="0">
        <a:spcBef>
          <a:spcPct val="20000"/>
        </a:spcBef>
        <a:spcAft>
          <a:spcPct val="0"/>
        </a:spcAft>
        <a:buFont typeface="Arial" panose="020B0604020202020204" pitchFamily="34" charset="0"/>
        <a:buChar char="–"/>
        <a:defRPr sz="2200" kern="1200">
          <a:solidFill>
            <a:schemeClr val="tx1"/>
          </a:solidFill>
          <a:latin typeface="+mn-lt"/>
          <a:ea typeface="ＭＳ Ｐゴシック" charset="0"/>
          <a:cs typeface="+mn-cs"/>
        </a:defRPr>
      </a:lvl4pPr>
      <a:lvl5pPr marL="2266950" indent="-250825" algn="l" defTabSz="1006475" rtl="0" eaLnBrk="0" fontAlgn="base" hangingPunct="0">
        <a:spcBef>
          <a:spcPct val="20000"/>
        </a:spcBef>
        <a:spcAft>
          <a:spcPct val="0"/>
        </a:spcAft>
        <a:buFont typeface="Arial" panose="020B0604020202020204" pitchFamily="34" charset="0"/>
        <a:buChar char="»"/>
        <a:defRPr sz="2200" kern="1200">
          <a:solidFill>
            <a:schemeClr val="tx1"/>
          </a:solidFill>
          <a:latin typeface="+mn-lt"/>
          <a:ea typeface="ＭＳ Ｐゴシック" charset="0"/>
          <a:cs typeface="+mn-cs"/>
        </a:defRPr>
      </a:lvl5pPr>
      <a:lvl6pPr marL="2772095" indent="-252009" algn="l" defTabSz="1008035"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76112" indent="-252009" algn="l" defTabSz="1008035"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80130" indent="-252009" algn="l" defTabSz="1008035"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84147" indent="-252009" algn="l" defTabSz="1008035"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de-DE"/>
      </a:defPPr>
      <a:lvl1pPr marL="0" algn="l" defTabSz="1008035" rtl="0" eaLnBrk="1" latinLnBrk="0" hangingPunct="1">
        <a:defRPr sz="2000" kern="1200">
          <a:solidFill>
            <a:schemeClr val="tx1"/>
          </a:solidFill>
          <a:latin typeface="+mn-lt"/>
          <a:ea typeface="+mn-ea"/>
          <a:cs typeface="+mn-cs"/>
        </a:defRPr>
      </a:lvl1pPr>
      <a:lvl2pPr marL="504017" algn="l" defTabSz="1008035" rtl="0" eaLnBrk="1" latinLnBrk="0" hangingPunct="1">
        <a:defRPr sz="2000" kern="1200">
          <a:solidFill>
            <a:schemeClr val="tx1"/>
          </a:solidFill>
          <a:latin typeface="+mn-lt"/>
          <a:ea typeface="+mn-ea"/>
          <a:cs typeface="+mn-cs"/>
        </a:defRPr>
      </a:lvl2pPr>
      <a:lvl3pPr marL="1008035" algn="l" defTabSz="1008035" rtl="0" eaLnBrk="1" latinLnBrk="0" hangingPunct="1">
        <a:defRPr sz="2000" kern="1200">
          <a:solidFill>
            <a:schemeClr val="tx1"/>
          </a:solidFill>
          <a:latin typeface="+mn-lt"/>
          <a:ea typeface="+mn-ea"/>
          <a:cs typeface="+mn-cs"/>
        </a:defRPr>
      </a:lvl3pPr>
      <a:lvl4pPr marL="1512052" algn="l" defTabSz="1008035" rtl="0" eaLnBrk="1" latinLnBrk="0" hangingPunct="1">
        <a:defRPr sz="2000" kern="1200">
          <a:solidFill>
            <a:schemeClr val="tx1"/>
          </a:solidFill>
          <a:latin typeface="+mn-lt"/>
          <a:ea typeface="+mn-ea"/>
          <a:cs typeface="+mn-cs"/>
        </a:defRPr>
      </a:lvl4pPr>
      <a:lvl5pPr marL="2016069" algn="l" defTabSz="1008035" rtl="0" eaLnBrk="1" latinLnBrk="0" hangingPunct="1">
        <a:defRPr sz="2000" kern="1200">
          <a:solidFill>
            <a:schemeClr val="tx1"/>
          </a:solidFill>
          <a:latin typeface="+mn-lt"/>
          <a:ea typeface="+mn-ea"/>
          <a:cs typeface="+mn-cs"/>
        </a:defRPr>
      </a:lvl5pPr>
      <a:lvl6pPr marL="2520086" algn="l" defTabSz="1008035" rtl="0" eaLnBrk="1" latinLnBrk="0" hangingPunct="1">
        <a:defRPr sz="2000" kern="1200">
          <a:solidFill>
            <a:schemeClr val="tx1"/>
          </a:solidFill>
          <a:latin typeface="+mn-lt"/>
          <a:ea typeface="+mn-ea"/>
          <a:cs typeface="+mn-cs"/>
        </a:defRPr>
      </a:lvl6pPr>
      <a:lvl7pPr marL="3024104" algn="l" defTabSz="1008035" rtl="0" eaLnBrk="1" latinLnBrk="0" hangingPunct="1">
        <a:defRPr sz="2000" kern="1200">
          <a:solidFill>
            <a:schemeClr val="tx1"/>
          </a:solidFill>
          <a:latin typeface="+mn-lt"/>
          <a:ea typeface="+mn-ea"/>
          <a:cs typeface="+mn-cs"/>
        </a:defRPr>
      </a:lvl7pPr>
      <a:lvl8pPr marL="3528121" algn="l" defTabSz="1008035" rtl="0" eaLnBrk="1" latinLnBrk="0" hangingPunct="1">
        <a:defRPr sz="2000" kern="1200">
          <a:solidFill>
            <a:schemeClr val="tx1"/>
          </a:solidFill>
          <a:latin typeface="+mn-lt"/>
          <a:ea typeface="+mn-ea"/>
          <a:cs typeface="+mn-cs"/>
        </a:defRPr>
      </a:lvl8pPr>
      <a:lvl9pPr marL="4032138" algn="l" defTabSz="1008035" rtl="0" eaLnBrk="1" latinLnBrk="0" hangingPunct="1">
        <a:defRPr sz="20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rgbClr val="E7E7E7"/>
        </a:solidFill>
        <a:effectLst/>
      </p:bgPr>
    </p:bg>
    <p:spTree>
      <p:nvGrpSpPr>
        <p:cNvPr id="1" name=""/>
        <p:cNvGrpSpPr/>
        <p:nvPr/>
      </p:nvGrpSpPr>
      <p:grpSpPr>
        <a:xfrm>
          <a:off x="0" y="0"/>
          <a:ext cx="0" cy="0"/>
          <a:chOff x="0" y="0"/>
          <a:chExt cx="0" cy="0"/>
        </a:xfrm>
      </p:grpSpPr>
      <p:sp>
        <p:nvSpPr>
          <p:cNvPr id="7" name="Rechteck 6"/>
          <p:cNvSpPr/>
          <p:nvPr/>
        </p:nvSpPr>
        <p:spPr>
          <a:xfrm>
            <a:off x="0" y="0"/>
            <a:ext cx="9601200" cy="92233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008035" fontAlgn="auto">
              <a:spcBef>
                <a:spcPts val="0"/>
              </a:spcBef>
              <a:spcAft>
                <a:spcPts val="0"/>
              </a:spcAft>
              <a:defRPr/>
            </a:pPr>
            <a:endParaRPr lang="de-DE"/>
          </a:p>
        </p:txBody>
      </p:sp>
      <p:pic>
        <p:nvPicPr>
          <p:cNvPr id="4099" name="Inhaltsplatzhalter 5" descr="Label_RUB_WEISS-BLAU_srgb.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118600" y="0"/>
            <a:ext cx="720725"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0" name="Grafik 9" descr="Wortmarke_BLAU_srgb.jpg"/>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485775" y="228600"/>
            <a:ext cx="1728788" cy="11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 name="Textfeld 22"/>
          <p:cNvSpPr txBox="1"/>
          <p:nvPr/>
        </p:nvSpPr>
        <p:spPr>
          <a:xfrm>
            <a:off x="9194800" y="7138988"/>
            <a:ext cx="366713" cy="152400"/>
          </a:xfrm>
          <a:prstGeom prst="rect">
            <a:avLst/>
          </a:prstGeom>
          <a:noFill/>
        </p:spPr>
        <p:txBody>
          <a:bodyPr lIns="0" tIns="0" rIns="0" bIns="0">
            <a:spAutoFit/>
          </a:bodyPr>
          <a:lstStyle>
            <a:lvl1pPr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r" eaLnBrk="1" hangingPunct="1"/>
            <a:fld id="{F238BF9F-56E5-486E-BD02-2377F89C7A93}" type="slidenum">
              <a:rPr lang="de-DE" altLang="de-DE" sz="1000">
                <a:cs typeface="Arial" panose="020B0604020202020204" pitchFamily="34" charset="0"/>
              </a:rPr>
              <a:pPr algn="r" eaLnBrk="1" hangingPunct="1"/>
              <a:t>‹Nr.›</a:t>
            </a:fld>
            <a:endParaRPr lang="de-DE" altLang="de-DE" sz="1000">
              <a:cs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Lst>
  <p:txStyles>
    <p:titleStyle>
      <a:lvl1pPr algn="ctr" defTabSz="1006475" rtl="0" eaLnBrk="0" fontAlgn="base" hangingPunct="0">
        <a:spcBef>
          <a:spcPct val="0"/>
        </a:spcBef>
        <a:spcAft>
          <a:spcPct val="0"/>
        </a:spcAft>
        <a:defRPr sz="4900" kern="1200">
          <a:solidFill>
            <a:schemeClr val="tx1"/>
          </a:solidFill>
          <a:latin typeface="+mj-lt"/>
          <a:ea typeface="ＭＳ Ｐゴシック" charset="0"/>
          <a:cs typeface="ＭＳ Ｐゴシック" charset="0"/>
        </a:defRPr>
      </a:lvl1pPr>
      <a:lvl2pPr algn="ctr" defTabSz="1006475" rtl="0" eaLnBrk="0" fontAlgn="base" hangingPunct="0">
        <a:spcBef>
          <a:spcPct val="0"/>
        </a:spcBef>
        <a:spcAft>
          <a:spcPct val="0"/>
        </a:spcAft>
        <a:defRPr sz="4900">
          <a:solidFill>
            <a:schemeClr val="tx1"/>
          </a:solidFill>
          <a:latin typeface="Calibri" charset="0"/>
          <a:ea typeface="ＭＳ Ｐゴシック" charset="0"/>
          <a:cs typeface="ＭＳ Ｐゴシック" charset="0"/>
        </a:defRPr>
      </a:lvl2pPr>
      <a:lvl3pPr algn="ctr" defTabSz="1006475" rtl="0" eaLnBrk="0" fontAlgn="base" hangingPunct="0">
        <a:spcBef>
          <a:spcPct val="0"/>
        </a:spcBef>
        <a:spcAft>
          <a:spcPct val="0"/>
        </a:spcAft>
        <a:defRPr sz="4900">
          <a:solidFill>
            <a:schemeClr val="tx1"/>
          </a:solidFill>
          <a:latin typeface="Calibri" charset="0"/>
          <a:ea typeface="ＭＳ Ｐゴシック" charset="0"/>
          <a:cs typeface="ＭＳ Ｐゴシック" charset="0"/>
        </a:defRPr>
      </a:lvl3pPr>
      <a:lvl4pPr algn="ctr" defTabSz="1006475" rtl="0" eaLnBrk="0" fontAlgn="base" hangingPunct="0">
        <a:spcBef>
          <a:spcPct val="0"/>
        </a:spcBef>
        <a:spcAft>
          <a:spcPct val="0"/>
        </a:spcAft>
        <a:defRPr sz="4900">
          <a:solidFill>
            <a:schemeClr val="tx1"/>
          </a:solidFill>
          <a:latin typeface="Calibri" charset="0"/>
          <a:ea typeface="ＭＳ Ｐゴシック" charset="0"/>
          <a:cs typeface="ＭＳ Ｐゴシック" charset="0"/>
        </a:defRPr>
      </a:lvl4pPr>
      <a:lvl5pPr algn="ctr" defTabSz="1006475" rtl="0" eaLnBrk="0" fontAlgn="base" hangingPunct="0">
        <a:spcBef>
          <a:spcPct val="0"/>
        </a:spcBef>
        <a:spcAft>
          <a:spcPct val="0"/>
        </a:spcAft>
        <a:defRPr sz="4900">
          <a:solidFill>
            <a:schemeClr val="tx1"/>
          </a:solidFill>
          <a:latin typeface="Calibri" charset="0"/>
          <a:ea typeface="ＭＳ Ｐゴシック" charset="0"/>
          <a:cs typeface="ＭＳ Ｐゴシック" charset="0"/>
        </a:defRPr>
      </a:lvl5pPr>
      <a:lvl6pPr marL="457200" algn="ctr" defTabSz="1006475" rtl="0" fontAlgn="base">
        <a:spcBef>
          <a:spcPct val="0"/>
        </a:spcBef>
        <a:spcAft>
          <a:spcPct val="0"/>
        </a:spcAft>
        <a:defRPr sz="4900">
          <a:solidFill>
            <a:schemeClr val="tx1"/>
          </a:solidFill>
          <a:latin typeface="Calibri" charset="0"/>
          <a:ea typeface="ＭＳ Ｐゴシック" charset="0"/>
        </a:defRPr>
      </a:lvl6pPr>
      <a:lvl7pPr marL="914400" algn="ctr" defTabSz="1006475" rtl="0" fontAlgn="base">
        <a:spcBef>
          <a:spcPct val="0"/>
        </a:spcBef>
        <a:spcAft>
          <a:spcPct val="0"/>
        </a:spcAft>
        <a:defRPr sz="4900">
          <a:solidFill>
            <a:schemeClr val="tx1"/>
          </a:solidFill>
          <a:latin typeface="Calibri" charset="0"/>
          <a:ea typeface="ＭＳ Ｐゴシック" charset="0"/>
        </a:defRPr>
      </a:lvl7pPr>
      <a:lvl8pPr marL="1371600" algn="ctr" defTabSz="1006475" rtl="0" fontAlgn="base">
        <a:spcBef>
          <a:spcPct val="0"/>
        </a:spcBef>
        <a:spcAft>
          <a:spcPct val="0"/>
        </a:spcAft>
        <a:defRPr sz="4900">
          <a:solidFill>
            <a:schemeClr val="tx1"/>
          </a:solidFill>
          <a:latin typeface="Calibri" charset="0"/>
          <a:ea typeface="ＭＳ Ｐゴシック" charset="0"/>
        </a:defRPr>
      </a:lvl8pPr>
      <a:lvl9pPr marL="1828800" algn="ctr" defTabSz="1006475" rtl="0" fontAlgn="base">
        <a:spcBef>
          <a:spcPct val="0"/>
        </a:spcBef>
        <a:spcAft>
          <a:spcPct val="0"/>
        </a:spcAft>
        <a:defRPr sz="4900">
          <a:solidFill>
            <a:schemeClr val="tx1"/>
          </a:solidFill>
          <a:latin typeface="Calibri" charset="0"/>
          <a:ea typeface="ＭＳ Ｐゴシック" charset="0"/>
        </a:defRPr>
      </a:lvl9pPr>
    </p:titleStyle>
    <p:bodyStyle>
      <a:lvl1pPr marL="377825" indent="-377825" algn="l" defTabSz="1006475" rtl="0" eaLnBrk="0" fontAlgn="base" hangingPunct="0">
        <a:spcBef>
          <a:spcPct val="20000"/>
        </a:spcBef>
        <a:spcAft>
          <a:spcPct val="0"/>
        </a:spcAft>
        <a:buFont typeface="Arial" panose="020B0604020202020204" pitchFamily="34" charset="0"/>
        <a:buChar char="•"/>
        <a:defRPr sz="3500" kern="1200">
          <a:solidFill>
            <a:schemeClr val="tx1"/>
          </a:solidFill>
          <a:latin typeface="+mn-lt"/>
          <a:ea typeface="ＭＳ Ｐゴシック" charset="0"/>
          <a:cs typeface="ＭＳ Ｐゴシック" charset="0"/>
        </a:defRPr>
      </a:lvl1pPr>
      <a:lvl2pPr marL="817563" indent="-314325" algn="l" defTabSz="1006475" rtl="0" eaLnBrk="0" fontAlgn="base" hangingPunct="0">
        <a:spcBef>
          <a:spcPct val="20000"/>
        </a:spcBef>
        <a:spcAft>
          <a:spcPct val="0"/>
        </a:spcAft>
        <a:buFont typeface="Arial" panose="020B0604020202020204" pitchFamily="34" charset="0"/>
        <a:buChar char="–"/>
        <a:defRPr sz="3100" kern="1200">
          <a:solidFill>
            <a:schemeClr val="tx1"/>
          </a:solidFill>
          <a:latin typeface="+mn-lt"/>
          <a:ea typeface="ＭＳ Ｐゴシック" charset="0"/>
          <a:cs typeface="+mn-cs"/>
        </a:defRPr>
      </a:lvl2pPr>
      <a:lvl3pPr marL="1258888" indent="-250825" algn="l" defTabSz="1006475" rtl="0" eaLnBrk="0" fontAlgn="base" hangingPunct="0">
        <a:spcBef>
          <a:spcPct val="20000"/>
        </a:spcBef>
        <a:spcAft>
          <a:spcPct val="0"/>
        </a:spcAft>
        <a:buFont typeface="Arial" panose="020B0604020202020204" pitchFamily="34" charset="0"/>
        <a:buChar char="•"/>
        <a:defRPr sz="2600" kern="1200">
          <a:solidFill>
            <a:schemeClr val="tx1"/>
          </a:solidFill>
          <a:latin typeface="+mn-lt"/>
          <a:ea typeface="ＭＳ Ｐゴシック" charset="0"/>
          <a:cs typeface="+mn-cs"/>
        </a:defRPr>
      </a:lvl3pPr>
      <a:lvl4pPr marL="1763713" indent="-250825" algn="l" defTabSz="1006475" rtl="0" eaLnBrk="0" fontAlgn="base" hangingPunct="0">
        <a:spcBef>
          <a:spcPct val="20000"/>
        </a:spcBef>
        <a:spcAft>
          <a:spcPct val="0"/>
        </a:spcAft>
        <a:buFont typeface="Arial" panose="020B0604020202020204" pitchFamily="34" charset="0"/>
        <a:buChar char="–"/>
        <a:defRPr sz="2200" kern="1200">
          <a:solidFill>
            <a:schemeClr val="tx1"/>
          </a:solidFill>
          <a:latin typeface="+mn-lt"/>
          <a:ea typeface="ＭＳ Ｐゴシック" charset="0"/>
          <a:cs typeface="+mn-cs"/>
        </a:defRPr>
      </a:lvl4pPr>
      <a:lvl5pPr marL="2266950" indent="-250825" algn="l" defTabSz="1006475" rtl="0" eaLnBrk="0" fontAlgn="base" hangingPunct="0">
        <a:spcBef>
          <a:spcPct val="20000"/>
        </a:spcBef>
        <a:spcAft>
          <a:spcPct val="0"/>
        </a:spcAft>
        <a:buFont typeface="Arial" panose="020B0604020202020204" pitchFamily="34" charset="0"/>
        <a:buChar char="»"/>
        <a:defRPr sz="2200" kern="1200">
          <a:solidFill>
            <a:schemeClr val="tx1"/>
          </a:solidFill>
          <a:latin typeface="+mn-lt"/>
          <a:ea typeface="ＭＳ Ｐゴシック" charset="0"/>
          <a:cs typeface="+mn-cs"/>
        </a:defRPr>
      </a:lvl5pPr>
      <a:lvl6pPr marL="2772095" indent="-252009" algn="l" defTabSz="1008035"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76112" indent="-252009" algn="l" defTabSz="1008035"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80130" indent="-252009" algn="l" defTabSz="1008035"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84147" indent="-252009" algn="l" defTabSz="1008035"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de-DE"/>
      </a:defPPr>
      <a:lvl1pPr marL="0" algn="l" defTabSz="1008035" rtl="0" eaLnBrk="1" latinLnBrk="0" hangingPunct="1">
        <a:defRPr sz="2000" kern="1200">
          <a:solidFill>
            <a:schemeClr val="tx1"/>
          </a:solidFill>
          <a:latin typeface="+mn-lt"/>
          <a:ea typeface="+mn-ea"/>
          <a:cs typeface="+mn-cs"/>
        </a:defRPr>
      </a:lvl1pPr>
      <a:lvl2pPr marL="504017" algn="l" defTabSz="1008035" rtl="0" eaLnBrk="1" latinLnBrk="0" hangingPunct="1">
        <a:defRPr sz="2000" kern="1200">
          <a:solidFill>
            <a:schemeClr val="tx1"/>
          </a:solidFill>
          <a:latin typeface="+mn-lt"/>
          <a:ea typeface="+mn-ea"/>
          <a:cs typeface="+mn-cs"/>
        </a:defRPr>
      </a:lvl2pPr>
      <a:lvl3pPr marL="1008035" algn="l" defTabSz="1008035" rtl="0" eaLnBrk="1" latinLnBrk="0" hangingPunct="1">
        <a:defRPr sz="2000" kern="1200">
          <a:solidFill>
            <a:schemeClr val="tx1"/>
          </a:solidFill>
          <a:latin typeface="+mn-lt"/>
          <a:ea typeface="+mn-ea"/>
          <a:cs typeface="+mn-cs"/>
        </a:defRPr>
      </a:lvl3pPr>
      <a:lvl4pPr marL="1512052" algn="l" defTabSz="1008035" rtl="0" eaLnBrk="1" latinLnBrk="0" hangingPunct="1">
        <a:defRPr sz="2000" kern="1200">
          <a:solidFill>
            <a:schemeClr val="tx1"/>
          </a:solidFill>
          <a:latin typeface="+mn-lt"/>
          <a:ea typeface="+mn-ea"/>
          <a:cs typeface="+mn-cs"/>
        </a:defRPr>
      </a:lvl4pPr>
      <a:lvl5pPr marL="2016069" algn="l" defTabSz="1008035" rtl="0" eaLnBrk="1" latinLnBrk="0" hangingPunct="1">
        <a:defRPr sz="2000" kern="1200">
          <a:solidFill>
            <a:schemeClr val="tx1"/>
          </a:solidFill>
          <a:latin typeface="+mn-lt"/>
          <a:ea typeface="+mn-ea"/>
          <a:cs typeface="+mn-cs"/>
        </a:defRPr>
      </a:lvl5pPr>
      <a:lvl6pPr marL="2520086" algn="l" defTabSz="1008035" rtl="0" eaLnBrk="1" latinLnBrk="0" hangingPunct="1">
        <a:defRPr sz="2000" kern="1200">
          <a:solidFill>
            <a:schemeClr val="tx1"/>
          </a:solidFill>
          <a:latin typeface="+mn-lt"/>
          <a:ea typeface="+mn-ea"/>
          <a:cs typeface="+mn-cs"/>
        </a:defRPr>
      </a:lvl6pPr>
      <a:lvl7pPr marL="3024104" algn="l" defTabSz="1008035" rtl="0" eaLnBrk="1" latinLnBrk="0" hangingPunct="1">
        <a:defRPr sz="2000" kern="1200">
          <a:solidFill>
            <a:schemeClr val="tx1"/>
          </a:solidFill>
          <a:latin typeface="+mn-lt"/>
          <a:ea typeface="+mn-ea"/>
          <a:cs typeface="+mn-cs"/>
        </a:defRPr>
      </a:lvl7pPr>
      <a:lvl8pPr marL="3528121" algn="l" defTabSz="1008035" rtl="0" eaLnBrk="1" latinLnBrk="0" hangingPunct="1">
        <a:defRPr sz="2000" kern="1200">
          <a:solidFill>
            <a:schemeClr val="tx1"/>
          </a:solidFill>
          <a:latin typeface="+mn-lt"/>
          <a:ea typeface="+mn-ea"/>
          <a:cs typeface="+mn-cs"/>
        </a:defRPr>
      </a:lvl8pPr>
      <a:lvl9pPr marL="4032138" algn="l" defTabSz="1008035"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ingo.knippertz@rub.d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Text Box 3"/>
          <p:cNvSpPr txBox="1">
            <a:spLocks noChangeArrowheads="1"/>
          </p:cNvSpPr>
          <p:nvPr/>
        </p:nvSpPr>
        <p:spPr bwMode="auto">
          <a:xfrm>
            <a:off x="380663" y="7128964"/>
            <a:ext cx="473084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a:defRPr sz="2000">
                <a:solidFill>
                  <a:schemeClr val="tx1"/>
                </a:solidFill>
                <a:latin typeface="Cambria" charset="0"/>
                <a:ea typeface="ＭＳ Ｐゴシック" charset="0"/>
              </a:defRPr>
            </a:lvl1pPr>
            <a:lvl2pPr>
              <a:defRPr sz="2000">
                <a:solidFill>
                  <a:schemeClr val="tx1"/>
                </a:solidFill>
                <a:latin typeface="Cambria" charset="0"/>
                <a:ea typeface="ＭＳ Ｐゴシック" charset="0"/>
              </a:defRPr>
            </a:lvl2pPr>
            <a:lvl3pPr>
              <a:defRPr sz="2000">
                <a:solidFill>
                  <a:schemeClr val="tx1"/>
                </a:solidFill>
                <a:latin typeface="Cambria" charset="0"/>
                <a:ea typeface="ＭＳ Ｐゴシック" charset="0"/>
              </a:defRPr>
            </a:lvl3pPr>
            <a:lvl4pPr>
              <a:defRPr sz="2000">
                <a:solidFill>
                  <a:schemeClr val="tx1"/>
                </a:solidFill>
                <a:latin typeface="Cambria" charset="0"/>
                <a:ea typeface="ＭＳ Ｐゴシック" charset="0"/>
              </a:defRPr>
            </a:lvl4pPr>
            <a:lvl5pPr>
              <a:defRPr sz="2000">
                <a:solidFill>
                  <a:schemeClr val="tx1"/>
                </a:solidFill>
                <a:latin typeface="Cambria" charset="0"/>
                <a:ea typeface="ＭＳ Ｐゴシック" charset="0"/>
              </a:defRPr>
            </a:lvl5pPr>
            <a:lvl6pPr marL="2471738" indent="-185738" fontAlgn="base">
              <a:spcBef>
                <a:spcPct val="0"/>
              </a:spcBef>
              <a:spcAft>
                <a:spcPct val="0"/>
              </a:spcAft>
              <a:defRPr sz="2000">
                <a:solidFill>
                  <a:schemeClr val="tx1"/>
                </a:solidFill>
                <a:latin typeface="Cambria" charset="0"/>
                <a:ea typeface="ＭＳ Ｐゴシック" charset="0"/>
              </a:defRPr>
            </a:lvl6pPr>
            <a:lvl7pPr marL="2928938" indent="-185738" fontAlgn="base">
              <a:spcBef>
                <a:spcPct val="0"/>
              </a:spcBef>
              <a:spcAft>
                <a:spcPct val="0"/>
              </a:spcAft>
              <a:defRPr sz="2000">
                <a:solidFill>
                  <a:schemeClr val="tx1"/>
                </a:solidFill>
                <a:latin typeface="Cambria" charset="0"/>
                <a:ea typeface="ＭＳ Ｐゴシック" charset="0"/>
              </a:defRPr>
            </a:lvl7pPr>
            <a:lvl8pPr marL="3386138" indent="-185738" fontAlgn="base">
              <a:spcBef>
                <a:spcPct val="0"/>
              </a:spcBef>
              <a:spcAft>
                <a:spcPct val="0"/>
              </a:spcAft>
              <a:defRPr sz="2000">
                <a:solidFill>
                  <a:schemeClr val="tx1"/>
                </a:solidFill>
                <a:latin typeface="Cambria" charset="0"/>
                <a:ea typeface="ＭＳ Ｐゴシック" charset="0"/>
              </a:defRPr>
            </a:lvl8pPr>
            <a:lvl9pPr marL="3843338" indent="-185738" fontAlgn="base">
              <a:spcBef>
                <a:spcPct val="0"/>
              </a:spcBef>
              <a:spcAft>
                <a:spcPct val="0"/>
              </a:spcAft>
              <a:defRPr sz="2000">
                <a:solidFill>
                  <a:schemeClr val="tx1"/>
                </a:solidFill>
                <a:latin typeface="Cambria" charset="0"/>
                <a:ea typeface="ＭＳ Ｐゴシック" charset="0"/>
              </a:defRPr>
            </a:lvl9pPr>
          </a:lstStyle>
          <a:p>
            <a:pPr defTabSz="914400">
              <a:defRPr/>
            </a:pPr>
            <a:r>
              <a:rPr lang="de-DE" sz="1200" dirty="0">
                <a:latin typeface="RubFlama" panose="02000000000000000000" pitchFamily="2" charset="0"/>
              </a:rPr>
              <a:t>02: Besonderheiten juristischer Methodik und Sprache</a:t>
            </a:r>
          </a:p>
        </p:txBody>
      </p:sp>
      <p:sp>
        <p:nvSpPr>
          <p:cNvPr id="11268" name="Text Box 4"/>
          <p:cNvSpPr txBox="1">
            <a:spLocks noChangeArrowheads="1"/>
          </p:cNvSpPr>
          <p:nvPr/>
        </p:nvSpPr>
        <p:spPr bwMode="auto">
          <a:xfrm>
            <a:off x="380663" y="2792185"/>
            <a:ext cx="8076826"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2000">
                <a:solidFill>
                  <a:schemeClr val="tx1"/>
                </a:solidFill>
                <a:latin typeface="Cambria" charset="0"/>
                <a:ea typeface="ＭＳ Ｐゴシック" charset="0"/>
              </a:defRPr>
            </a:lvl1pPr>
            <a:lvl2pPr>
              <a:defRPr sz="2000">
                <a:solidFill>
                  <a:schemeClr val="tx1"/>
                </a:solidFill>
                <a:latin typeface="Cambria" charset="0"/>
                <a:ea typeface="ＭＳ Ｐゴシック" charset="0"/>
              </a:defRPr>
            </a:lvl2pPr>
            <a:lvl3pPr>
              <a:defRPr sz="2000">
                <a:solidFill>
                  <a:schemeClr val="tx1"/>
                </a:solidFill>
                <a:latin typeface="Cambria" charset="0"/>
                <a:ea typeface="ＭＳ Ｐゴシック" charset="0"/>
              </a:defRPr>
            </a:lvl3pPr>
            <a:lvl4pPr>
              <a:defRPr sz="2000">
                <a:solidFill>
                  <a:schemeClr val="tx1"/>
                </a:solidFill>
                <a:latin typeface="Cambria" charset="0"/>
                <a:ea typeface="ＭＳ Ｐゴシック" charset="0"/>
              </a:defRPr>
            </a:lvl4pPr>
            <a:lvl5pPr>
              <a:defRPr sz="2000">
                <a:solidFill>
                  <a:schemeClr val="tx1"/>
                </a:solidFill>
                <a:latin typeface="Cambria" charset="0"/>
                <a:ea typeface="ＭＳ Ｐゴシック" charset="0"/>
              </a:defRPr>
            </a:lvl5pPr>
            <a:lvl6pPr marL="2471738" indent="-185738" fontAlgn="base">
              <a:spcBef>
                <a:spcPct val="0"/>
              </a:spcBef>
              <a:spcAft>
                <a:spcPct val="0"/>
              </a:spcAft>
              <a:defRPr sz="2000">
                <a:solidFill>
                  <a:schemeClr val="tx1"/>
                </a:solidFill>
                <a:latin typeface="Cambria" charset="0"/>
                <a:ea typeface="ＭＳ Ｐゴシック" charset="0"/>
              </a:defRPr>
            </a:lvl6pPr>
            <a:lvl7pPr marL="2928938" indent="-185738" fontAlgn="base">
              <a:spcBef>
                <a:spcPct val="0"/>
              </a:spcBef>
              <a:spcAft>
                <a:spcPct val="0"/>
              </a:spcAft>
              <a:defRPr sz="2000">
                <a:solidFill>
                  <a:schemeClr val="tx1"/>
                </a:solidFill>
                <a:latin typeface="Cambria" charset="0"/>
                <a:ea typeface="ＭＳ Ｐゴシック" charset="0"/>
              </a:defRPr>
            </a:lvl7pPr>
            <a:lvl8pPr marL="3386138" indent="-185738" fontAlgn="base">
              <a:spcBef>
                <a:spcPct val="0"/>
              </a:spcBef>
              <a:spcAft>
                <a:spcPct val="0"/>
              </a:spcAft>
              <a:defRPr sz="2000">
                <a:solidFill>
                  <a:schemeClr val="tx1"/>
                </a:solidFill>
                <a:latin typeface="Cambria" charset="0"/>
                <a:ea typeface="ＭＳ Ｐゴシック" charset="0"/>
              </a:defRPr>
            </a:lvl8pPr>
            <a:lvl9pPr marL="3843338" indent="-185738" fontAlgn="base">
              <a:spcBef>
                <a:spcPct val="0"/>
              </a:spcBef>
              <a:spcAft>
                <a:spcPct val="0"/>
              </a:spcAft>
              <a:defRPr sz="2000">
                <a:solidFill>
                  <a:schemeClr val="tx1"/>
                </a:solidFill>
                <a:latin typeface="Cambria" charset="0"/>
                <a:ea typeface="ＭＳ Ｐゴシック" charset="0"/>
              </a:defRPr>
            </a:lvl9pPr>
          </a:lstStyle>
          <a:p>
            <a:pPr defTabSz="914400" eaLnBrk="1" hangingPunct="1">
              <a:defRPr/>
            </a:pPr>
            <a:r>
              <a:rPr lang="de-DE" altLang="de-DE" sz="2400" b="1" dirty="0">
                <a:solidFill>
                  <a:srgbClr val="94C11C"/>
                </a:solidFill>
                <a:latin typeface="RubFlama" panose="02000000000000000000" pitchFamily="2" charset="0"/>
              </a:rPr>
              <a:t>Einführung in das deutsche Recht </a:t>
            </a:r>
          </a:p>
          <a:p>
            <a:pPr defTabSz="914400" eaLnBrk="1" hangingPunct="1">
              <a:defRPr/>
            </a:pPr>
            <a:r>
              <a:rPr lang="de-DE" altLang="de-DE" sz="2400" b="1" dirty="0">
                <a:solidFill>
                  <a:srgbClr val="94C11C"/>
                </a:solidFill>
                <a:latin typeface="RubFlama" panose="02000000000000000000" pitchFamily="2" charset="0"/>
              </a:rPr>
              <a:t>und Rechtsstudium für ausländische Studierende</a:t>
            </a:r>
          </a:p>
          <a:p>
            <a:pPr defTabSz="914400" eaLnBrk="1" hangingPunct="1">
              <a:defRPr/>
            </a:pPr>
            <a:r>
              <a:rPr lang="de-DE" altLang="de-DE" sz="2400" b="1" dirty="0">
                <a:solidFill>
                  <a:srgbClr val="94C11C"/>
                </a:solidFill>
                <a:latin typeface="RubFlama" panose="02000000000000000000" pitchFamily="2" charset="0"/>
              </a:rPr>
              <a:t>Wintersemester 2024/25</a:t>
            </a:r>
          </a:p>
          <a:p>
            <a:pPr defTabSz="914400" eaLnBrk="1" hangingPunct="1">
              <a:defRPr/>
            </a:pPr>
            <a:endParaRPr lang="de-DE" altLang="de-DE" sz="2400" b="1" dirty="0">
              <a:solidFill>
                <a:srgbClr val="94C11C"/>
              </a:solidFill>
              <a:latin typeface="RubFlama" panose="02000000000000000000" pitchFamily="2" charset="0"/>
            </a:endParaRPr>
          </a:p>
          <a:p>
            <a:pPr defTabSz="914400" eaLnBrk="1" hangingPunct="1">
              <a:defRPr/>
            </a:pPr>
            <a:r>
              <a:rPr lang="de-DE" altLang="de-DE" sz="2400" b="1" dirty="0">
                <a:solidFill>
                  <a:schemeClr val="accent1">
                    <a:lumMod val="75000"/>
                  </a:schemeClr>
                </a:solidFill>
                <a:latin typeface="RubFlama" panose="02000000000000000000" pitchFamily="2" charset="0"/>
              </a:rPr>
              <a:t>Termin 02: Besonderheiten juristischer Methodik und Sprache</a:t>
            </a:r>
            <a:endParaRPr lang="de-DE" sz="2400" b="1" dirty="0">
              <a:latin typeface="RubFlama" panose="02000000000000000000" pitchFamily="2" charset="0"/>
              <a:cs typeface="ＭＳ Ｐゴシック" charset="0"/>
            </a:endParaRPr>
          </a:p>
        </p:txBody>
      </p:sp>
      <p:sp>
        <p:nvSpPr>
          <p:cNvPr id="4" name="Textfeld 9">
            <a:extLst>
              <a:ext uri="{FF2B5EF4-FFF2-40B4-BE49-F238E27FC236}">
                <a16:creationId xmlns:a16="http://schemas.microsoft.com/office/drawing/2014/main" id="{866F8EA1-4C18-994B-BB30-68350066E3B0}"/>
              </a:ext>
            </a:extLst>
          </p:cNvPr>
          <p:cNvSpPr txBox="1">
            <a:spLocks noChangeArrowheads="1"/>
          </p:cNvSpPr>
          <p:nvPr/>
        </p:nvSpPr>
        <p:spPr bwMode="auto">
          <a:xfrm>
            <a:off x="436563" y="4895850"/>
            <a:ext cx="7216775" cy="17235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2000">
                <a:solidFill>
                  <a:schemeClr val="tx1"/>
                </a:solidFill>
                <a:latin typeface="Calibri" panose="020F0502020204030204" pitchFamily="34" charset="0"/>
                <a:cs typeface="Arial" panose="020B0604020202020204" pitchFamily="34" charset="0"/>
              </a:defRPr>
            </a:lvl1pPr>
            <a:lvl2pPr marL="742950" indent="-285750">
              <a:defRPr sz="2000">
                <a:solidFill>
                  <a:schemeClr val="tx1"/>
                </a:solidFill>
                <a:latin typeface="Calibri" panose="020F0502020204030204" pitchFamily="34" charset="0"/>
                <a:cs typeface="Arial" panose="020B0604020202020204" pitchFamily="34" charset="0"/>
              </a:defRPr>
            </a:lvl2pPr>
            <a:lvl3pPr marL="1143000" indent="-228600">
              <a:defRPr sz="2000">
                <a:solidFill>
                  <a:schemeClr val="tx1"/>
                </a:solidFill>
                <a:latin typeface="Calibri" panose="020F0502020204030204" pitchFamily="34" charset="0"/>
                <a:cs typeface="Arial" panose="020B0604020202020204" pitchFamily="34" charset="0"/>
              </a:defRPr>
            </a:lvl3pPr>
            <a:lvl4pPr marL="1600200" indent="-228600">
              <a:defRPr sz="2000">
                <a:solidFill>
                  <a:schemeClr val="tx1"/>
                </a:solidFill>
                <a:latin typeface="Calibri" panose="020F0502020204030204" pitchFamily="34" charset="0"/>
                <a:cs typeface="Arial" panose="020B0604020202020204" pitchFamily="34" charset="0"/>
              </a:defRPr>
            </a:lvl4pPr>
            <a:lvl5pPr marL="2057400" indent="-228600">
              <a:defRPr sz="2000">
                <a:solidFill>
                  <a:schemeClr val="tx1"/>
                </a:solidFill>
                <a:latin typeface="Calibri" panose="020F0502020204030204" pitchFamily="34" charset="0"/>
                <a:cs typeface="Arial" panose="020B0604020202020204" pitchFamily="34" charset="0"/>
              </a:defRPr>
            </a:lvl5pPr>
            <a:lvl6pPr marL="2514600" indent="-228600" defTabSz="1006475" eaLnBrk="0" fontAlgn="base" hangingPunct="0">
              <a:spcBef>
                <a:spcPct val="0"/>
              </a:spcBef>
              <a:spcAft>
                <a:spcPct val="0"/>
              </a:spcAft>
              <a:defRPr sz="2000">
                <a:solidFill>
                  <a:schemeClr val="tx1"/>
                </a:solidFill>
                <a:latin typeface="Calibri" panose="020F0502020204030204" pitchFamily="34" charset="0"/>
                <a:cs typeface="Arial" panose="020B0604020202020204" pitchFamily="34" charset="0"/>
              </a:defRPr>
            </a:lvl6pPr>
            <a:lvl7pPr marL="2971800" indent="-228600" defTabSz="1006475" eaLnBrk="0" fontAlgn="base" hangingPunct="0">
              <a:spcBef>
                <a:spcPct val="0"/>
              </a:spcBef>
              <a:spcAft>
                <a:spcPct val="0"/>
              </a:spcAft>
              <a:defRPr sz="2000">
                <a:solidFill>
                  <a:schemeClr val="tx1"/>
                </a:solidFill>
                <a:latin typeface="Calibri" panose="020F0502020204030204" pitchFamily="34" charset="0"/>
                <a:cs typeface="Arial" panose="020B0604020202020204" pitchFamily="34" charset="0"/>
              </a:defRPr>
            </a:lvl7pPr>
            <a:lvl8pPr marL="3429000" indent="-228600" defTabSz="1006475" eaLnBrk="0" fontAlgn="base" hangingPunct="0">
              <a:spcBef>
                <a:spcPct val="0"/>
              </a:spcBef>
              <a:spcAft>
                <a:spcPct val="0"/>
              </a:spcAft>
              <a:defRPr sz="2000">
                <a:solidFill>
                  <a:schemeClr val="tx1"/>
                </a:solidFill>
                <a:latin typeface="Calibri" panose="020F0502020204030204" pitchFamily="34" charset="0"/>
                <a:cs typeface="Arial" panose="020B0604020202020204" pitchFamily="34" charset="0"/>
              </a:defRPr>
            </a:lvl8pPr>
            <a:lvl9pPr marL="3886200" indent="-228600" defTabSz="1006475" eaLnBrk="0" fontAlgn="base" hangingPunct="0">
              <a:spcBef>
                <a:spcPct val="0"/>
              </a:spcBef>
              <a:spcAft>
                <a:spcPct val="0"/>
              </a:spcAft>
              <a:defRPr sz="2000">
                <a:solidFill>
                  <a:schemeClr val="tx1"/>
                </a:solidFill>
                <a:latin typeface="Calibri" panose="020F0502020204030204" pitchFamily="34" charset="0"/>
                <a:cs typeface="Arial" panose="020B0604020202020204" pitchFamily="34" charset="0"/>
              </a:defRPr>
            </a:lvl9pPr>
          </a:lstStyle>
          <a:p>
            <a:r>
              <a:rPr lang="de-DE" altLang="de-DE" sz="1400" b="1" dirty="0">
                <a:solidFill>
                  <a:srgbClr val="003560"/>
                </a:solidFill>
                <a:latin typeface="RubFlama" panose="02000000000000000000" pitchFamily="2" charset="77"/>
              </a:rPr>
              <a:t>Ingo Knippertz</a:t>
            </a:r>
          </a:p>
          <a:p>
            <a:r>
              <a:rPr lang="de-DE" altLang="de-DE" sz="1400" b="1" dirty="0">
                <a:solidFill>
                  <a:srgbClr val="003560"/>
                </a:solidFill>
                <a:latin typeface="RubFlama" panose="02000000000000000000" pitchFamily="2" charset="77"/>
              </a:rPr>
              <a:t>Wissenschaftlicher Mitarbeiter</a:t>
            </a:r>
          </a:p>
          <a:p>
            <a:endParaRPr lang="de-DE" altLang="de-DE" sz="1400" b="1" dirty="0">
              <a:solidFill>
                <a:srgbClr val="003560"/>
              </a:solidFill>
              <a:latin typeface="RubFlama" panose="02000000000000000000" pitchFamily="2" charset="77"/>
            </a:endParaRPr>
          </a:p>
          <a:p>
            <a:r>
              <a:rPr lang="de-DE" altLang="de-DE" sz="1400" b="1" dirty="0">
                <a:solidFill>
                  <a:srgbClr val="003560"/>
                </a:solidFill>
                <a:latin typeface="RubFlama" panose="02000000000000000000" pitchFamily="2" charset="77"/>
                <a:hlinkClick r:id="rId3"/>
              </a:rPr>
              <a:t>ingo.knippertz@rub.de</a:t>
            </a:r>
            <a:endParaRPr lang="de-DE" altLang="de-DE" sz="1400" b="1" dirty="0">
              <a:solidFill>
                <a:srgbClr val="003560"/>
              </a:solidFill>
              <a:latin typeface="RubFlama" panose="02000000000000000000" pitchFamily="2" charset="77"/>
            </a:endParaRPr>
          </a:p>
          <a:p>
            <a:r>
              <a:rPr lang="de-DE" altLang="de-DE" sz="1400" b="1">
                <a:solidFill>
                  <a:srgbClr val="003560"/>
                </a:solidFill>
                <a:latin typeface="RubFlama" panose="02000000000000000000" pitchFamily="2" charset="77"/>
              </a:rPr>
              <a:t>________________________________________</a:t>
            </a:r>
            <a:endParaRPr lang="de-DE" altLang="de-DE" sz="1400" b="1" dirty="0">
              <a:solidFill>
                <a:srgbClr val="003560"/>
              </a:solidFill>
              <a:latin typeface="RubFlama" panose="02000000000000000000" pitchFamily="2" charset="77"/>
            </a:endParaRPr>
          </a:p>
          <a:p>
            <a:r>
              <a:rPr lang="de-DE" altLang="de-DE" sz="1400" dirty="0">
                <a:solidFill>
                  <a:srgbClr val="003560"/>
                </a:solidFill>
                <a:latin typeface="RubFlama" panose="02000000000000000000" pitchFamily="2" charset="77"/>
              </a:rPr>
              <a:t>ZfI – Zentrum für Internationales der Juristischen Fakultät</a:t>
            </a:r>
            <a:br>
              <a:rPr lang="de-DE" altLang="de-DE" sz="1400" dirty="0">
                <a:solidFill>
                  <a:srgbClr val="003560"/>
                </a:solidFill>
                <a:latin typeface="RubFlama" panose="02000000000000000000" pitchFamily="2" charset="77"/>
              </a:rPr>
            </a:br>
            <a:r>
              <a:rPr lang="de-DE" altLang="de-DE" sz="1400" dirty="0">
                <a:solidFill>
                  <a:srgbClr val="003560"/>
                </a:solidFill>
                <a:latin typeface="RubFlama" panose="02000000000000000000" pitchFamily="2" charset="77"/>
              </a:rPr>
              <a:t>Center </a:t>
            </a:r>
            <a:r>
              <a:rPr lang="de-DE" altLang="de-DE" sz="1400" dirty="0" err="1">
                <a:solidFill>
                  <a:srgbClr val="003560"/>
                </a:solidFill>
                <a:latin typeface="RubFlama" panose="02000000000000000000" pitchFamily="2" charset="77"/>
              </a:rPr>
              <a:t>for</a:t>
            </a:r>
            <a:r>
              <a:rPr lang="de-DE" altLang="de-DE" sz="1400" dirty="0">
                <a:solidFill>
                  <a:srgbClr val="003560"/>
                </a:solidFill>
                <a:latin typeface="RubFlama" panose="02000000000000000000" pitchFamily="2" charset="77"/>
              </a:rPr>
              <a:t> International Affairs - Faculty of Law</a:t>
            </a:r>
            <a:br>
              <a:rPr lang="de-DE" altLang="de-DE" sz="1400" dirty="0">
                <a:solidFill>
                  <a:srgbClr val="003560"/>
                </a:solidFill>
                <a:latin typeface="RubFlama" panose="02000000000000000000" pitchFamily="2" charset="77"/>
              </a:rPr>
            </a:br>
            <a:r>
              <a:rPr lang="de-DE" altLang="de-DE" sz="1400" dirty="0">
                <a:solidFill>
                  <a:srgbClr val="003560"/>
                </a:solidFill>
                <a:latin typeface="RubFlama" panose="02000000000000000000" pitchFamily="2" charset="77"/>
              </a:rPr>
              <a:t>Gebäude / Building GD E1/131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Text Box 4"/>
          <p:cNvSpPr txBox="1">
            <a:spLocks noChangeArrowheads="1"/>
          </p:cNvSpPr>
          <p:nvPr/>
        </p:nvSpPr>
        <p:spPr bwMode="auto">
          <a:xfrm>
            <a:off x="376238" y="1512888"/>
            <a:ext cx="8588510" cy="33547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marL="342900" indent="-342900" eaLnBrk="0" hangingPunct="0">
              <a:defRPr sz="2000">
                <a:solidFill>
                  <a:schemeClr val="tx1"/>
                </a:solidFill>
                <a:latin typeface="Arial" pitchFamily="34" charset="0"/>
                <a:ea typeface="ＭＳ Ｐゴシック" pitchFamily="34" charset="-128"/>
              </a:defRPr>
            </a:lvl1pPr>
            <a:lvl2pPr marL="742950" indent="-285750" eaLnBrk="0" hangingPunct="0">
              <a:defRPr sz="2000">
                <a:solidFill>
                  <a:schemeClr val="tx1"/>
                </a:solidFill>
                <a:latin typeface="Arial" pitchFamily="34" charset="0"/>
                <a:ea typeface="ＭＳ Ｐゴシック" pitchFamily="34" charset="-128"/>
              </a:defRPr>
            </a:lvl2pPr>
            <a:lvl3pPr marL="1349375" indent="-342900" eaLnBrk="0" hangingPunct="0">
              <a:defRPr sz="2000">
                <a:solidFill>
                  <a:schemeClr val="tx1"/>
                </a:solidFill>
                <a:latin typeface="Arial" pitchFamily="34" charset="0"/>
                <a:ea typeface="ＭＳ Ｐゴシック" pitchFamily="34" charset="-128"/>
              </a:defRPr>
            </a:lvl3pPr>
            <a:lvl4pPr marL="1600200" indent="-228600" eaLnBrk="0" hangingPunct="0">
              <a:defRPr sz="2000">
                <a:solidFill>
                  <a:schemeClr val="tx1"/>
                </a:solidFill>
                <a:latin typeface="Arial" pitchFamily="34" charset="0"/>
                <a:ea typeface="ＭＳ Ｐゴシック" pitchFamily="34" charset="-128"/>
              </a:defRPr>
            </a:lvl4pPr>
            <a:lvl5pPr marL="2057400" indent="-228600" eaLnBrk="0" hangingPunct="0">
              <a:defRPr sz="20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9pPr>
          </a:lstStyle>
          <a:p>
            <a:pPr defTabSz="914400" eaLnBrk="1" hangingPunct="1">
              <a:buFont typeface="Arial" pitchFamily="34" charset="0"/>
              <a:buChar char="•"/>
              <a:defRPr/>
            </a:pPr>
            <a:r>
              <a:rPr lang="de-DE" altLang="de-DE" dirty="0">
                <a:latin typeface="RubFlama" panose="02000000000000000000" pitchFamily="2" charset="0"/>
              </a:rPr>
              <a:t>Definition von Tatbestandsmerkmalen – Wie sind diese zu verstehen?</a:t>
            </a:r>
          </a:p>
          <a:p>
            <a:pPr defTabSz="914400" eaLnBrk="1" hangingPunct="1">
              <a:buFont typeface="Arial" pitchFamily="34" charset="0"/>
              <a:buChar char="•"/>
              <a:defRPr/>
            </a:pPr>
            <a:endParaRPr lang="de-DE" altLang="de-DE" dirty="0">
              <a:latin typeface="RubFlama" panose="02000000000000000000" pitchFamily="2" charset="0"/>
            </a:endParaRPr>
          </a:p>
          <a:p>
            <a:pPr defTabSz="914400" eaLnBrk="1" hangingPunct="1">
              <a:buFont typeface="Arial" pitchFamily="34" charset="0"/>
              <a:buChar char="•"/>
              <a:defRPr/>
            </a:pPr>
            <a:r>
              <a:rPr lang="de-DE" altLang="de-DE" dirty="0">
                <a:latin typeface="RubFlama" panose="02000000000000000000" pitchFamily="2" charset="0"/>
              </a:rPr>
              <a:t>Auslegung = Interpretation und Konkretisierung  „innerhalb“ des Wortlautes</a:t>
            </a:r>
          </a:p>
          <a:p>
            <a:pPr defTabSz="914400" eaLnBrk="1" hangingPunct="1">
              <a:buFont typeface="Arial" pitchFamily="34" charset="0"/>
              <a:buChar char="•"/>
              <a:defRPr/>
            </a:pPr>
            <a:endParaRPr lang="de-DE" altLang="de-DE" dirty="0">
              <a:latin typeface="RubFlama" panose="02000000000000000000" pitchFamily="2" charset="0"/>
            </a:endParaRPr>
          </a:p>
          <a:p>
            <a:pPr defTabSz="914400" eaLnBrk="1" hangingPunct="1">
              <a:buFont typeface="Arial" pitchFamily="34" charset="0"/>
              <a:buChar char="•"/>
              <a:defRPr/>
            </a:pPr>
            <a:r>
              <a:rPr lang="de-DE" altLang="de-DE" dirty="0">
                <a:latin typeface="RubFlama" panose="02000000000000000000" pitchFamily="2" charset="0"/>
              </a:rPr>
              <a:t>Wortlaut ist Ausgangspunkt und Grenze der Auslegung</a:t>
            </a:r>
          </a:p>
          <a:p>
            <a:pPr defTabSz="914400" eaLnBrk="1" hangingPunct="1">
              <a:buFont typeface="Arial" pitchFamily="34" charset="0"/>
              <a:buChar char="•"/>
              <a:defRPr/>
            </a:pPr>
            <a:endParaRPr lang="de-DE" altLang="de-DE" dirty="0">
              <a:latin typeface="RubFlama" panose="02000000000000000000" pitchFamily="2" charset="0"/>
            </a:endParaRPr>
          </a:p>
          <a:p>
            <a:pPr defTabSz="914400" eaLnBrk="1" hangingPunct="1">
              <a:buFont typeface="Arial" pitchFamily="34" charset="0"/>
              <a:buChar char="•"/>
              <a:defRPr/>
            </a:pPr>
            <a:r>
              <a:rPr lang="de-DE" altLang="de-DE" dirty="0">
                <a:latin typeface="RubFlama" panose="02000000000000000000" pitchFamily="2" charset="0"/>
              </a:rPr>
              <a:t>Beispiel: </a:t>
            </a:r>
          </a:p>
          <a:p>
            <a:pPr defTabSz="914400" eaLnBrk="1" hangingPunct="1">
              <a:buFont typeface="Arial" pitchFamily="34" charset="0"/>
              <a:buChar char="•"/>
              <a:defRPr/>
            </a:pPr>
            <a:endParaRPr lang="de-DE" altLang="de-DE" sz="1200" dirty="0">
              <a:latin typeface="RubFlama" panose="02000000000000000000" pitchFamily="2" charset="0"/>
            </a:endParaRPr>
          </a:p>
          <a:p>
            <a:pPr lvl="2" defTabSz="914400" eaLnBrk="1" hangingPunct="1">
              <a:buFont typeface="Symbol" pitchFamily="18" charset="2"/>
              <a:buChar char="-"/>
              <a:defRPr/>
            </a:pPr>
            <a:r>
              <a:rPr lang="de-DE" altLang="de-DE" dirty="0">
                <a:latin typeface="RubFlama" panose="02000000000000000000" pitchFamily="2" charset="0"/>
              </a:rPr>
              <a:t>„Körperverletzung“ (§ 223 I StGB) = schon Haarausriss</a:t>
            </a:r>
          </a:p>
          <a:p>
            <a:pPr lvl="2" defTabSz="914400" eaLnBrk="1" hangingPunct="1">
              <a:buFont typeface="Symbol" pitchFamily="18" charset="2"/>
              <a:buChar char="-"/>
              <a:defRPr/>
            </a:pPr>
            <a:r>
              <a:rPr lang="de-DE" altLang="de-DE" dirty="0">
                <a:latin typeface="RubFlama" panose="02000000000000000000" pitchFamily="2" charset="0"/>
              </a:rPr>
              <a:t>„unangemessene Benachteiligung“ (§ 307 I BGB)</a:t>
            </a:r>
          </a:p>
        </p:txBody>
      </p:sp>
      <p:sp>
        <p:nvSpPr>
          <p:cNvPr id="5" name="Text Box 5"/>
          <p:cNvSpPr txBox="1">
            <a:spLocks noChangeArrowheads="1"/>
          </p:cNvSpPr>
          <p:nvPr/>
        </p:nvSpPr>
        <p:spPr bwMode="auto">
          <a:xfrm>
            <a:off x="2392363" y="900113"/>
            <a:ext cx="555953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eaLnBrk="0" hangingPunct="0">
              <a:defRPr sz="2000">
                <a:solidFill>
                  <a:schemeClr val="tx1"/>
                </a:solidFill>
                <a:latin typeface="Arial" pitchFamily="34" charset="0"/>
                <a:ea typeface="ＭＳ Ｐゴシック" pitchFamily="34" charset="-128"/>
              </a:defRPr>
            </a:lvl1pPr>
            <a:lvl2pPr marL="742950" indent="-285750" eaLnBrk="0" hangingPunct="0">
              <a:defRPr sz="2000">
                <a:solidFill>
                  <a:schemeClr val="tx1"/>
                </a:solidFill>
                <a:latin typeface="Arial" pitchFamily="34" charset="0"/>
                <a:ea typeface="ＭＳ Ｐゴシック" pitchFamily="34" charset="-128"/>
              </a:defRPr>
            </a:lvl2pPr>
            <a:lvl3pPr marL="1143000" indent="-228600" eaLnBrk="0" hangingPunct="0">
              <a:defRPr sz="2000">
                <a:solidFill>
                  <a:schemeClr val="tx1"/>
                </a:solidFill>
                <a:latin typeface="Arial" pitchFamily="34" charset="0"/>
                <a:ea typeface="ＭＳ Ｐゴシック" pitchFamily="34" charset="-128"/>
              </a:defRPr>
            </a:lvl3pPr>
            <a:lvl4pPr marL="1600200" indent="-228600" eaLnBrk="0" hangingPunct="0">
              <a:defRPr sz="2000">
                <a:solidFill>
                  <a:schemeClr val="tx1"/>
                </a:solidFill>
                <a:latin typeface="Arial" pitchFamily="34" charset="0"/>
                <a:ea typeface="ＭＳ Ｐゴシック" pitchFamily="34" charset="-128"/>
              </a:defRPr>
            </a:lvl4pPr>
            <a:lvl5pPr marL="2057400" indent="-228600" eaLnBrk="0" hangingPunct="0">
              <a:defRPr sz="20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9pPr>
          </a:lstStyle>
          <a:p>
            <a:pPr defTabSz="914400" eaLnBrk="1" hangingPunct="1">
              <a:defRPr/>
            </a:pPr>
            <a:r>
              <a:rPr lang="de-DE" altLang="de-DE" sz="2400" b="1" dirty="0">
                <a:latin typeface="RubFlama" panose="02000000000000000000" pitchFamily="2" charset="0"/>
              </a:rPr>
              <a:t>Arbeit mit „dem“ Recht – II: Auslegung</a:t>
            </a:r>
          </a:p>
        </p:txBody>
      </p:sp>
      <p:sp>
        <p:nvSpPr>
          <p:cNvPr id="2" name="Textfeld 1"/>
          <p:cNvSpPr txBox="1">
            <a:spLocks noChangeArrowheads="1"/>
          </p:cNvSpPr>
          <p:nvPr/>
        </p:nvSpPr>
        <p:spPr bwMode="auto">
          <a:xfrm>
            <a:off x="384953" y="4867653"/>
            <a:ext cx="9272587" cy="193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463675" indent="-4572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Arial" panose="020B0604020202020204" pitchFamily="34" charset="0"/>
              <a:buChar char="•"/>
            </a:pPr>
            <a:r>
              <a:rPr lang="de-DE" altLang="de-DE" dirty="0">
                <a:latin typeface="RubFlama" panose="02000000000000000000" pitchFamily="2" charset="0"/>
              </a:rPr>
              <a:t>Methodik:</a:t>
            </a:r>
          </a:p>
          <a:p>
            <a:pPr eaLnBrk="1" hangingPunct="1">
              <a:buFont typeface="Arial" panose="020B0604020202020204" pitchFamily="34" charset="0"/>
              <a:buChar char="•"/>
            </a:pPr>
            <a:endParaRPr lang="de-DE" altLang="de-DE" dirty="0">
              <a:latin typeface="RubFlama" panose="02000000000000000000" pitchFamily="2" charset="0"/>
            </a:endParaRPr>
          </a:p>
          <a:p>
            <a:pPr lvl="2" eaLnBrk="1" hangingPunct="1">
              <a:buFont typeface="Calibri" panose="020F0502020204030204" pitchFamily="34" charset="0"/>
              <a:buAutoNum type="arabicParenBoth"/>
            </a:pPr>
            <a:r>
              <a:rPr lang="de-DE" altLang="de-DE" dirty="0">
                <a:latin typeface="RubFlama" panose="02000000000000000000" pitchFamily="2" charset="0"/>
              </a:rPr>
              <a:t>Grammatische Auslegung</a:t>
            </a:r>
          </a:p>
          <a:p>
            <a:pPr lvl="2" eaLnBrk="1" hangingPunct="1">
              <a:buFont typeface="Calibri" panose="020F0502020204030204" pitchFamily="34" charset="0"/>
              <a:buAutoNum type="arabicParenBoth"/>
            </a:pPr>
            <a:r>
              <a:rPr lang="de-DE" altLang="de-DE" dirty="0">
                <a:latin typeface="RubFlama" panose="02000000000000000000" pitchFamily="2" charset="0"/>
              </a:rPr>
              <a:t>Systematische Auslegung</a:t>
            </a:r>
          </a:p>
          <a:p>
            <a:pPr lvl="2" eaLnBrk="1" hangingPunct="1">
              <a:buFont typeface="Calibri" panose="020F0502020204030204" pitchFamily="34" charset="0"/>
              <a:buAutoNum type="arabicParenBoth"/>
            </a:pPr>
            <a:r>
              <a:rPr lang="de-DE" altLang="de-DE" dirty="0">
                <a:latin typeface="RubFlama" panose="02000000000000000000" pitchFamily="2" charset="0"/>
              </a:rPr>
              <a:t>Historische Auslegung</a:t>
            </a:r>
          </a:p>
          <a:p>
            <a:pPr lvl="2" eaLnBrk="1" hangingPunct="1">
              <a:buFont typeface="Calibri" panose="020F0502020204030204" pitchFamily="34" charset="0"/>
              <a:buAutoNum type="arabicParenBoth"/>
            </a:pPr>
            <a:r>
              <a:rPr lang="de-DE" altLang="de-DE" dirty="0">
                <a:latin typeface="RubFlama" panose="02000000000000000000" pitchFamily="2" charset="0"/>
              </a:rPr>
              <a:t>Teleologische Auslegung</a:t>
            </a:r>
          </a:p>
        </p:txBody>
      </p:sp>
      <p:sp>
        <p:nvSpPr>
          <p:cNvPr id="8" name="Text Box 3"/>
          <p:cNvSpPr txBox="1">
            <a:spLocks noChangeArrowheads="1"/>
          </p:cNvSpPr>
          <p:nvPr/>
        </p:nvSpPr>
        <p:spPr bwMode="auto">
          <a:xfrm>
            <a:off x="380663" y="7128964"/>
            <a:ext cx="473084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a:defRPr sz="2000">
                <a:solidFill>
                  <a:schemeClr val="tx1"/>
                </a:solidFill>
                <a:latin typeface="Cambria" charset="0"/>
                <a:ea typeface="ＭＳ Ｐゴシック" charset="0"/>
              </a:defRPr>
            </a:lvl1pPr>
            <a:lvl2pPr>
              <a:defRPr sz="2000">
                <a:solidFill>
                  <a:schemeClr val="tx1"/>
                </a:solidFill>
                <a:latin typeface="Cambria" charset="0"/>
                <a:ea typeface="ＭＳ Ｐゴシック" charset="0"/>
              </a:defRPr>
            </a:lvl2pPr>
            <a:lvl3pPr>
              <a:defRPr sz="2000">
                <a:solidFill>
                  <a:schemeClr val="tx1"/>
                </a:solidFill>
                <a:latin typeface="Cambria" charset="0"/>
                <a:ea typeface="ＭＳ Ｐゴシック" charset="0"/>
              </a:defRPr>
            </a:lvl3pPr>
            <a:lvl4pPr>
              <a:defRPr sz="2000">
                <a:solidFill>
                  <a:schemeClr val="tx1"/>
                </a:solidFill>
                <a:latin typeface="Cambria" charset="0"/>
                <a:ea typeface="ＭＳ Ｐゴシック" charset="0"/>
              </a:defRPr>
            </a:lvl4pPr>
            <a:lvl5pPr>
              <a:defRPr sz="2000">
                <a:solidFill>
                  <a:schemeClr val="tx1"/>
                </a:solidFill>
                <a:latin typeface="Cambria" charset="0"/>
                <a:ea typeface="ＭＳ Ｐゴシック" charset="0"/>
              </a:defRPr>
            </a:lvl5pPr>
            <a:lvl6pPr marL="2471738" indent="-185738" fontAlgn="base">
              <a:spcBef>
                <a:spcPct val="0"/>
              </a:spcBef>
              <a:spcAft>
                <a:spcPct val="0"/>
              </a:spcAft>
              <a:defRPr sz="2000">
                <a:solidFill>
                  <a:schemeClr val="tx1"/>
                </a:solidFill>
                <a:latin typeface="Cambria" charset="0"/>
                <a:ea typeface="ＭＳ Ｐゴシック" charset="0"/>
              </a:defRPr>
            </a:lvl6pPr>
            <a:lvl7pPr marL="2928938" indent="-185738" fontAlgn="base">
              <a:spcBef>
                <a:spcPct val="0"/>
              </a:spcBef>
              <a:spcAft>
                <a:spcPct val="0"/>
              </a:spcAft>
              <a:defRPr sz="2000">
                <a:solidFill>
                  <a:schemeClr val="tx1"/>
                </a:solidFill>
                <a:latin typeface="Cambria" charset="0"/>
                <a:ea typeface="ＭＳ Ｐゴシック" charset="0"/>
              </a:defRPr>
            </a:lvl7pPr>
            <a:lvl8pPr marL="3386138" indent="-185738" fontAlgn="base">
              <a:spcBef>
                <a:spcPct val="0"/>
              </a:spcBef>
              <a:spcAft>
                <a:spcPct val="0"/>
              </a:spcAft>
              <a:defRPr sz="2000">
                <a:solidFill>
                  <a:schemeClr val="tx1"/>
                </a:solidFill>
                <a:latin typeface="Cambria" charset="0"/>
                <a:ea typeface="ＭＳ Ｐゴシック" charset="0"/>
              </a:defRPr>
            </a:lvl8pPr>
            <a:lvl9pPr marL="3843338" indent="-185738" fontAlgn="base">
              <a:spcBef>
                <a:spcPct val="0"/>
              </a:spcBef>
              <a:spcAft>
                <a:spcPct val="0"/>
              </a:spcAft>
              <a:defRPr sz="2000">
                <a:solidFill>
                  <a:schemeClr val="tx1"/>
                </a:solidFill>
                <a:latin typeface="Cambria" charset="0"/>
                <a:ea typeface="ＭＳ Ｐゴシック" charset="0"/>
              </a:defRPr>
            </a:lvl9pPr>
          </a:lstStyle>
          <a:p>
            <a:pPr defTabSz="914400">
              <a:defRPr/>
            </a:pPr>
            <a:r>
              <a:rPr lang="de-DE" sz="1200" dirty="0">
                <a:latin typeface="RubFlama" panose="02000000000000000000" pitchFamily="2" charset="0"/>
              </a:rPr>
              <a:t>02: Besonderheiten juristischer Methodik und Sprache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26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8" grpId="0"/>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Text Box 4"/>
          <p:cNvSpPr txBox="1">
            <a:spLocks noChangeArrowheads="1"/>
          </p:cNvSpPr>
          <p:nvPr/>
        </p:nvSpPr>
        <p:spPr bwMode="auto">
          <a:xfrm>
            <a:off x="360363" y="1655763"/>
            <a:ext cx="9236075" cy="161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marL="342900" indent="-342900" eaLnBrk="0" hangingPunct="0">
              <a:defRPr sz="2000">
                <a:solidFill>
                  <a:schemeClr val="tx1"/>
                </a:solidFill>
                <a:latin typeface="Arial" pitchFamily="34" charset="0"/>
                <a:ea typeface="ＭＳ Ｐゴシック" pitchFamily="34" charset="-128"/>
              </a:defRPr>
            </a:lvl1pPr>
            <a:lvl2pPr marL="742950" indent="-285750" eaLnBrk="0" hangingPunct="0">
              <a:defRPr sz="2000">
                <a:solidFill>
                  <a:schemeClr val="tx1"/>
                </a:solidFill>
                <a:latin typeface="Arial" pitchFamily="34" charset="0"/>
                <a:ea typeface="ＭＳ Ｐゴシック" pitchFamily="34" charset="-128"/>
              </a:defRPr>
            </a:lvl2pPr>
            <a:lvl3pPr marL="1143000" indent="-228600" eaLnBrk="0" hangingPunct="0">
              <a:defRPr sz="2000">
                <a:solidFill>
                  <a:schemeClr val="tx1"/>
                </a:solidFill>
                <a:latin typeface="Arial" pitchFamily="34" charset="0"/>
                <a:ea typeface="ＭＳ Ｐゴシック" pitchFamily="34" charset="-128"/>
              </a:defRPr>
            </a:lvl3pPr>
            <a:lvl4pPr marL="1600200" indent="-228600" eaLnBrk="0" hangingPunct="0">
              <a:defRPr sz="2000">
                <a:solidFill>
                  <a:schemeClr val="tx1"/>
                </a:solidFill>
                <a:latin typeface="Arial" pitchFamily="34" charset="0"/>
                <a:ea typeface="ＭＳ Ｐゴシック" pitchFamily="34" charset="-128"/>
              </a:defRPr>
            </a:lvl4pPr>
            <a:lvl5pPr marL="2057400" indent="-228600" eaLnBrk="0" hangingPunct="0">
              <a:defRPr sz="20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9pPr>
          </a:lstStyle>
          <a:p>
            <a:pPr defTabSz="914400" eaLnBrk="1" hangingPunct="1">
              <a:buFont typeface="Arial" pitchFamily="34" charset="0"/>
              <a:buChar char="•"/>
              <a:defRPr/>
            </a:pPr>
            <a:r>
              <a:rPr lang="de-DE" altLang="de-DE" dirty="0">
                <a:latin typeface="RubFlama" panose="02000000000000000000" pitchFamily="2" charset="0"/>
              </a:rPr>
              <a:t>Auslegung nach dem Wortsinn</a:t>
            </a:r>
          </a:p>
          <a:p>
            <a:pPr defTabSz="914400" eaLnBrk="1" hangingPunct="1">
              <a:buFont typeface="Arial" pitchFamily="34" charset="0"/>
              <a:buChar char="•"/>
              <a:defRPr/>
            </a:pPr>
            <a:endParaRPr lang="de-DE" altLang="de-DE" dirty="0">
              <a:latin typeface="RubFlama" panose="02000000000000000000" pitchFamily="2" charset="0"/>
            </a:endParaRPr>
          </a:p>
          <a:p>
            <a:pPr defTabSz="914400" eaLnBrk="1" hangingPunct="1">
              <a:buFont typeface="Arial" pitchFamily="34" charset="0"/>
              <a:buChar char="•"/>
              <a:defRPr/>
            </a:pPr>
            <a:r>
              <a:rPr lang="de-DE" altLang="de-DE" dirty="0">
                <a:latin typeface="RubFlama" panose="02000000000000000000" pitchFamily="2" charset="0"/>
              </a:rPr>
              <a:t>allgemeiner Sprachgebrauch oder Fachsprache</a:t>
            </a:r>
          </a:p>
          <a:p>
            <a:pPr defTabSz="914400" eaLnBrk="1" hangingPunct="1">
              <a:buFont typeface="Arial" pitchFamily="34" charset="0"/>
              <a:buChar char="•"/>
              <a:defRPr/>
            </a:pPr>
            <a:endParaRPr lang="de-DE" altLang="de-DE" dirty="0">
              <a:latin typeface="RubFlama" panose="02000000000000000000" pitchFamily="2" charset="0"/>
            </a:endParaRPr>
          </a:p>
          <a:p>
            <a:pPr defTabSz="914400" eaLnBrk="1" hangingPunct="1">
              <a:buFont typeface="Arial" pitchFamily="34" charset="0"/>
              <a:buChar char="•"/>
              <a:defRPr/>
            </a:pPr>
            <a:r>
              <a:rPr lang="de-DE" altLang="de-DE" dirty="0">
                <a:latin typeface="RubFlama" panose="02000000000000000000" pitchFamily="2" charset="0"/>
              </a:rPr>
              <a:t>Vorteil: Rechtssicherheit  </a:t>
            </a:r>
            <a:r>
              <a:rPr lang="de-DE" altLang="de-DE" dirty="0">
                <a:latin typeface="RubFlama" panose="02000000000000000000" pitchFamily="2" charset="0"/>
                <a:sym typeface="Wingdings" panose="05000000000000000000" pitchFamily="2" charset="2"/>
              </a:rPr>
              <a:t></a:t>
            </a:r>
            <a:r>
              <a:rPr lang="de-DE" altLang="de-DE" dirty="0">
                <a:latin typeface="RubFlama" panose="02000000000000000000" pitchFamily="2" charset="0"/>
              </a:rPr>
              <a:t> Nachteil: Begriffsjurisprudenz</a:t>
            </a:r>
          </a:p>
        </p:txBody>
      </p:sp>
      <p:sp>
        <p:nvSpPr>
          <p:cNvPr id="6" name="Text Box 5"/>
          <p:cNvSpPr txBox="1">
            <a:spLocks noChangeArrowheads="1"/>
          </p:cNvSpPr>
          <p:nvPr/>
        </p:nvSpPr>
        <p:spPr bwMode="auto">
          <a:xfrm>
            <a:off x="665237" y="935214"/>
            <a:ext cx="750077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eaLnBrk="0" hangingPunct="0">
              <a:defRPr sz="2000">
                <a:solidFill>
                  <a:schemeClr val="tx1"/>
                </a:solidFill>
                <a:latin typeface="Arial" pitchFamily="34" charset="0"/>
                <a:ea typeface="ＭＳ Ｐゴシック" pitchFamily="34" charset="-128"/>
              </a:defRPr>
            </a:lvl1pPr>
            <a:lvl2pPr marL="742950" indent="-285750" eaLnBrk="0" hangingPunct="0">
              <a:defRPr sz="2000">
                <a:solidFill>
                  <a:schemeClr val="tx1"/>
                </a:solidFill>
                <a:latin typeface="Arial" pitchFamily="34" charset="0"/>
                <a:ea typeface="ＭＳ Ｐゴシック" pitchFamily="34" charset="-128"/>
              </a:defRPr>
            </a:lvl2pPr>
            <a:lvl3pPr marL="1143000" indent="-228600" eaLnBrk="0" hangingPunct="0">
              <a:defRPr sz="2000">
                <a:solidFill>
                  <a:schemeClr val="tx1"/>
                </a:solidFill>
                <a:latin typeface="Arial" pitchFamily="34" charset="0"/>
                <a:ea typeface="ＭＳ Ｐゴシック" pitchFamily="34" charset="-128"/>
              </a:defRPr>
            </a:lvl3pPr>
            <a:lvl4pPr marL="1600200" indent="-228600" eaLnBrk="0" hangingPunct="0">
              <a:defRPr sz="2000">
                <a:solidFill>
                  <a:schemeClr val="tx1"/>
                </a:solidFill>
                <a:latin typeface="Arial" pitchFamily="34" charset="0"/>
                <a:ea typeface="ＭＳ Ｐゴシック" pitchFamily="34" charset="-128"/>
              </a:defRPr>
            </a:lvl4pPr>
            <a:lvl5pPr marL="2057400" indent="-228600" eaLnBrk="0" hangingPunct="0">
              <a:defRPr sz="20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9pPr>
          </a:lstStyle>
          <a:p>
            <a:pPr defTabSz="914400" eaLnBrk="1" hangingPunct="1">
              <a:defRPr/>
            </a:pPr>
            <a:r>
              <a:rPr lang="de-DE" altLang="de-DE" sz="2400" b="1" dirty="0">
                <a:latin typeface="RubFlama" panose="02000000000000000000" pitchFamily="2" charset="0"/>
              </a:rPr>
              <a:t>Auslegungsmethoden – I: Grammatische Auslegung </a:t>
            </a:r>
          </a:p>
        </p:txBody>
      </p:sp>
      <p:sp>
        <p:nvSpPr>
          <p:cNvPr id="7" name="Text Box 4"/>
          <p:cNvSpPr txBox="1">
            <a:spLocks noChangeArrowheads="1"/>
          </p:cNvSpPr>
          <p:nvPr/>
        </p:nvSpPr>
        <p:spPr bwMode="auto">
          <a:xfrm>
            <a:off x="376239" y="3455988"/>
            <a:ext cx="7580398"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marL="342900" indent="-342900" eaLnBrk="0" hangingPunct="0">
              <a:defRPr sz="2000">
                <a:solidFill>
                  <a:schemeClr val="tx1"/>
                </a:solidFill>
                <a:latin typeface="Arial" pitchFamily="34" charset="0"/>
                <a:ea typeface="ＭＳ Ｐゴシック" pitchFamily="34" charset="-128"/>
              </a:defRPr>
            </a:lvl1pPr>
            <a:lvl2pPr marL="742950" indent="-285750" eaLnBrk="0" hangingPunct="0">
              <a:defRPr sz="2000">
                <a:solidFill>
                  <a:schemeClr val="tx1"/>
                </a:solidFill>
                <a:latin typeface="Arial" pitchFamily="34" charset="0"/>
                <a:ea typeface="ＭＳ Ｐゴシック" pitchFamily="34" charset="-128"/>
              </a:defRPr>
            </a:lvl2pPr>
            <a:lvl3pPr marL="1143000" indent="-228600" eaLnBrk="0" hangingPunct="0">
              <a:defRPr sz="2000">
                <a:solidFill>
                  <a:schemeClr val="tx1"/>
                </a:solidFill>
                <a:latin typeface="Arial" pitchFamily="34" charset="0"/>
                <a:ea typeface="ＭＳ Ｐゴシック" pitchFamily="34" charset="-128"/>
              </a:defRPr>
            </a:lvl3pPr>
            <a:lvl4pPr marL="1600200" indent="-228600" eaLnBrk="0" hangingPunct="0">
              <a:defRPr sz="2000">
                <a:solidFill>
                  <a:schemeClr val="tx1"/>
                </a:solidFill>
                <a:latin typeface="Arial" pitchFamily="34" charset="0"/>
                <a:ea typeface="ＭＳ Ｐゴシック" pitchFamily="34" charset="-128"/>
              </a:defRPr>
            </a:lvl4pPr>
            <a:lvl5pPr marL="2057400" indent="-228600" eaLnBrk="0" hangingPunct="0">
              <a:defRPr sz="20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9pPr>
          </a:lstStyle>
          <a:p>
            <a:pPr algn="just" defTabSz="914400" eaLnBrk="1" hangingPunct="1">
              <a:buFont typeface="Arial" pitchFamily="34" charset="0"/>
              <a:buChar char="•"/>
              <a:defRPr/>
            </a:pPr>
            <a:r>
              <a:rPr lang="de-DE" altLang="de-DE" dirty="0">
                <a:latin typeface="RubFlama" panose="02000000000000000000" pitchFamily="2" charset="0"/>
              </a:rPr>
              <a:t>Beispiel: Nach§223 I StGB ist die „Körperverletzung“ strafbar. Nach § 224 I Nr. 2 StGB gilt für die gefährliche Körperverletzung ein erhöhtes Strafmaß, verwendet der Täter eine</a:t>
            </a:r>
          </a:p>
          <a:p>
            <a:pPr algn="ctr" defTabSz="914400" eaLnBrk="1" hangingPunct="1">
              <a:defRPr/>
            </a:pPr>
            <a:r>
              <a:rPr lang="de-DE" altLang="de-DE" b="1" dirty="0">
                <a:latin typeface="RubFlama" panose="02000000000000000000" pitchFamily="2" charset="0"/>
              </a:rPr>
              <a:t>„Waffe </a:t>
            </a:r>
            <a:r>
              <a:rPr lang="de-DE" altLang="de-DE" dirty="0">
                <a:latin typeface="RubFlama" panose="02000000000000000000" pitchFamily="2" charset="0"/>
              </a:rPr>
              <a:t>oder ein anderes </a:t>
            </a:r>
            <a:r>
              <a:rPr lang="de-DE" altLang="de-DE" b="1" dirty="0">
                <a:latin typeface="RubFlama" panose="02000000000000000000" pitchFamily="2" charset="0"/>
              </a:rPr>
              <a:t>gefährliches Werkzeug“</a:t>
            </a:r>
          </a:p>
          <a:p>
            <a:pPr defTabSz="914400" eaLnBrk="1" hangingPunct="1">
              <a:defRPr/>
            </a:pPr>
            <a:endParaRPr lang="de-DE" altLang="de-DE" b="1" dirty="0">
              <a:latin typeface="RubFlama" panose="02000000000000000000" pitchFamily="2" charset="0"/>
            </a:endParaRPr>
          </a:p>
        </p:txBody>
      </p:sp>
      <p:sp>
        <p:nvSpPr>
          <p:cNvPr id="2" name="Textfeld 1"/>
          <p:cNvSpPr txBox="1">
            <a:spLocks noChangeArrowheads="1"/>
          </p:cNvSpPr>
          <p:nvPr/>
        </p:nvSpPr>
        <p:spPr bwMode="auto">
          <a:xfrm>
            <a:off x="360364" y="5148263"/>
            <a:ext cx="7817730"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Arial" panose="020B0604020202020204" pitchFamily="34" charset="0"/>
              <a:buChar char="•"/>
            </a:pPr>
            <a:r>
              <a:rPr lang="de-DE" altLang="de-DE" dirty="0">
                <a:latin typeface="RubFlama" panose="02000000000000000000" pitchFamily="2" charset="0"/>
              </a:rPr>
              <a:t>Kickboxer K schlägt dem Opfer O mit dem Ellenbogen auf die Nase.  </a:t>
            </a:r>
          </a:p>
          <a:p>
            <a:pPr algn="ctr" eaLnBrk="1" hangingPunct="1"/>
            <a:r>
              <a:rPr lang="de-DE" altLang="de-DE" b="1" dirty="0">
                <a:latin typeface="RubFlama" panose="02000000000000000000" pitchFamily="2" charset="0"/>
              </a:rPr>
              <a:t>§ 224 I Nr. 2 (+)?</a:t>
            </a:r>
          </a:p>
        </p:txBody>
      </p:sp>
      <p:sp>
        <p:nvSpPr>
          <p:cNvPr id="3" name="Textfeld 2"/>
          <p:cNvSpPr txBox="1">
            <a:spLocks noChangeArrowheads="1"/>
          </p:cNvSpPr>
          <p:nvPr/>
        </p:nvSpPr>
        <p:spPr bwMode="auto">
          <a:xfrm>
            <a:off x="384175" y="6192838"/>
            <a:ext cx="9228138"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Arial" panose="020B0604020202020204" pitchFamily="34" charset="0"/>
              <a:buChar char="•"/>
            </a:pPr>
            <a:r>
              <a:rPr lang="de-DE" altLang="de-DE" dirty="0">
                <a:latin typeface="RubFlama" panose="02000000000000000000" pitchFamily="2" charset="0"/>
              </a:rPr>
              <a:t>Nein; Werkzeug ist ein  Gegenstand, nicht ein Teil des Körpers </a:t>
            </a:r>
          </a:p>
          <a:p>
            <a:pPr eaLnBrk="1" hangingPunct="1">
              <a:buFont typeface="Arial" panose="020B0604020202020204" pitchFamily="34" charset="0"/>
              <a:buChar char="•"/>
            </a:pPr>
            <a:r>
              <a:rPr lang="de-DE" altLang="de-DE" dirty="0">
                <a:latin typeface="RubFlama" panose="02000000000000000000" pitchFamily="2" charset="0"/>
              </a:rPr>
              <a:t>Problembereich: „beschuhter Fuß“</a:t>
            </a:r>
          </a:p>
        </p:txBody>
      </p:sp>
      <p:sp>
        <p:nvSpPr>
          <p:cNvPr id="10" name="Text Box 3"/>
          <p:cNvSpPr txBox="1">
            <a:spLocks noChangeArrowheads="1"/>
          </p:cNvSpPr>
          <p:nvPr/>
        </p:nvSpPr>
        <p:spPr bwMode="auto">
          <a:xfrm>
            <a:off x="380663" y="7128964"/>
            <a:ext cx="473084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a:defRPr sz="2000">
                <a:solidFill>
                  <a:schemeClr val="tx1"/>
                </a:solidFill>
                <a:latin typeface="Cambria" charset="0"/>
                <a:ea typeface="ＭＳ Ｐゴシック" charset="0"/>
              </a:defRPr>
            </a:lvl1pPr>
            <a:lvl2pPr>
              <a:defRPr sz="2000">
                <a:solidFill>
                  <a:schemeClr val="tx1"/>
                </a:solidFill>
                <a:latin typeface="Cambria" charset="0"/>
                <a:ea typeface="ＭＳ Ｐゴシック" charset="0"/>
              </a:defRPr>
            </a:lvl2pPr>
            <a:lvl3pPr>
              <a:defRPr sz="2000">
                <a:solidFill>
                  <a:schemeClr val="tx1"/>
                </a:solidFill>
                <a:latin typeface="Cambria" charset="0"/>
                <a:ea typeface="ＭＳ Ｐゴシック" charset="0"/>
              </a:defRPr>
            </a:lvl3pPr>
            <a:lvl4pPr>
              <a:defRPr sz="2000">
                <a:solidFill>
                  <a:schemeClr val="tx1"/>
                </a:solidFill>
                <a:latin typeface="Cambria" charset="0"/>
                <a:ea typeface="ＭＳ Ｐゴシック" charset="0"/>
              </a:defRPr>
            </a:lvl4pPr>
            <a:lvl5pPr>
              <a:defRPr sz="2000">
                <a:solidFill>
                  <a:schemeClr val="tx1"/>
                </a:solidFill>
                <a:latin typeface="Cambria" charset="0"/>
                <a:ea typeface="ＭＳ Ｐゴシック" charset="0"/>
              </a:defRPr>
            </a:lvl5pPr>
            <a:lvl6pPr marL="2471738" indent="-185738" fontAlgn="base">
              <a:spcBef>
                <a:spcPct val="0"/>
              </a:spcBef>
              <a:spcAft>
                <a:spcPct val="0"/>
              </a:spcAft>
              <a:defRPr sz="2000">
                <a:solidFill>
                  <a:schemeClr val="tx1"/>
                </a:solidFill>
                <a:latin typeface="Cambria" charset="0"/>
                <a:ea typeface="ＭＳ Ｐゴシック" charset="0"/>
              </a:defRPr>
            </a:lvl6pPr>
            <a:lvl7pPr marL="2928938" indent="-185738" fontAlgn="base">
              <a:spcBef>
                <a:spcPct val="0"/>
              </a:spcBef>
              <a:spcAft>
                <a:spcPct val="0"/>
              </a:spcAft>
              <a:defRPr sz="2000">
                <a:solidFill>
                  <a:schemeClr val="tx1"/>
                </a:solidFill>
                <a:latin typeface="Cambria" charset="0"/>
                <a:ea typeface="ＭＳ Ｐゴシック" charset="0"/>
              </a:defRPr>
            </a:lvl7pPr>
            <a:lvl8pPr marL="3386138" indent="-185738" fontAlgn="base">
              <a:spcBef>
                <a:spcPct val="0"/>
              </a:spcBef>
              <a:spcAft>
                <a:spcPct val="0"/>
              </a:spcAft>
              <a:defRPr sz="2000">
                <a:solidFill>
                  <a:schemeClr val="tx1"/>
                </a:solidFill>
                <a:latin typeface="Cambria" charset="0"/>
                <a:ea typeface="ＭＳ Ｐゴシック" charset="0"/>
              </a:defRPr>
            </a:lvl8pPr>
            <a:lvl9pPr marL="3843338" indent="-185738" fontAlgn="base">
              <a:spcBef>
                <a:spcPct val="0"/>
              </a:spcBef>
              <a:spcAft>
                <a:spcPct val="0"/>
              </a:spcAft>
              <a:defRPr sz="2000">
                <a:solidFill>
                  <a:schemeClr val="tx1"/>
                </a:solidFill>
                <a:latin typeface="Cambria" charset="0"/>
                <a:ea typeface="ＭＳ Ｐゴシック" charset="0"/>
              </a:defRPr>
            </a:lvl9pPr>
          </a:lstStyle>
          <a:p>
            <a:pPr defTabSz="914400">
              <a:defRPr/>
            </a:pPr>
            <a:r>
              <a:rPr lang="de-DE" sz="1200" dirty="0">
                <a:latin typeface="RubFlama" panose="02000000000000000000" pitchFamily="2" charset="0"/>
              </a:rPr>
              <a:t>02: Besonderheiten juristischer Methodik und Sprache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26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8" grpId="0"/>
      <p:bldP spid="7" grpId="0"/>
      <p:bldP spid="2" grpId="0"/>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Text Box 4"/>
          <p:cNvSpPr txBox="1">
            <a:spLocks noChangeArrowheads="1"/>
          </p:cNvSpPr>
          <p:nvPr/>
        </p:nvSpPr>
        <p:spPr bwMode="auto">
          <a:xfrm>
            <a:off x="374650" y="1655763"/>
            <a:ext cx="9274175"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marL="342900" indent="-342900" eaLnBrk="0" hangingPunct="0">
              <a:defRPr sz="2000">
                <a:solidFill>
                  <a:schemeClr val="tx1"/>
                </a:solidFill>
                <a:latin typeface="Arial" pitchFamily="34" charset="0"/>
                <a:ea typeface="ＭＳ Ｐゴシック" pitchFamily="34" charset="-128"/>
              </a:defRPr>
            </a:lvl1pPr>
            <a:lvl2pPr marL="742950" indent="-285750" eaLnBrk="0" hangingPunct="0">
              <a:defRPr sz="2000">
                <a:solidFill>
                  <a:schemeClr val="tx1"/>
                </a:solidFill>
                <a:latin typeface="Arial" pitchFamily="34" charset="0"/>
                <a:ea typeface="ＭＳ Ｐゴシック" pitchFamily="34" charset="-128"/>
              </a:defRPr>
            </a:lvl2pPr>
            <a:lvl3pPr marL="1143000" indent="-228600" eaLnBrk="0" hangingPunct="0">
              <a:defRPr sz="2000">
                <a:solidFill>
                  <a:schemeClr val="tx1"/>
                </a:solidFill>
                <a:latin typeface="Arial" pitchFamily="34" charset="0"/>
                <a:ea typeface="ＭＳ Ｐゴシック" pitchFamily="34" charset="-128"/>
              </a:defRPr>
            </a:lvl3pPr>
            <a:lvl4pPr marL="1600200" indent="-228600" eaLnBrk="0" hangingPunct="0">
              <a:defRPr sz="2000">
                <a:solidFill>
                  <a:schemeClr val="tx1"/>
                </a:solidFill>
                <a:latin typeface="Arial" pitchFamily="34" charset="0"/>
                <a:ea typeface="ＭＳ Ｐゴシック" pitchFamily="34" charset="-128"/>
              </a:defRPr>
            </a:lvl4pPr>
            <a:lvl5pPr marL="2057400" indent="-228600" eaLnBrk="0" hangingPunct="0">
              <a:defRPr sz="20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9pPr>
          </a:lstStyle>
          <a:p>
            <a:pPr defTabSz="914400" eaLnBrk="1" hangingPunct="1">
              <a:buFont typeface="Arial" pitchFamily="34" charset="0"/>
              <a:buChar char="•"/>
              <a:defRPr/>
            </a:pPr>
            <a:r>
              <a:rPr lang="de-DE" altLang="de-DE">
                <a:latin typeface="RubFlama" panose="02000000000000000000" pitchFamily="2" charset="0"/>
              </a:rPr>
              <a:t>Auslegung nach Systematik des gesamten Gesetzes</a:t>
            </a:r>
          </a:p>
          <a:p>
            <a:pPr defTabSz="914400" eaLnBrk="1" hangingPunct="1">
              <a:buFont typeface="Arial" pitchFamily="34" charset="0"/>
              <a:buChar char="•"/>
              <a:defRPr/>
            </a:pPr>
            <a:r>
              <a:rPr lang="de-DE" altLang="de-DE">
                <a:latin typeface="RubFlama" panose="02000000000000000000" pitchFamily="2" charset="0"/>
              </a:rPr>
              <a:t>Gesetz sollte idR in sich widerspruchsfrei sein</a:t>
            </a:r>
          </a:p>
          <a:p>
            <a:pPr defTabSz="914400" eaLnBrk="1" hangingPunct="1">
              <a:buFont typeface="Arial" pitchFamily="34" charset="0"/>
              <a:buChar char="•"/>
              <a:defRPr/>
            </a:pPr>
            <a:r>
              <a:rPr lang="de-DE" altLang="de-DE">
                <a:latin typeface="RubFlama" panose="02000000000000000000" pitchFamily="2" charset="0"/>
              </a:rPr>
              <a:t>Gebot verfassungskonformer Auslegung = im Zweifel rechtmäßig auslegen</a:t>
            </a:r>
          </a:p>
        </p:txBody>
      </p:sp>
      <p:sp>
        <p:nvSpPr>
          <p:cNvPr id="6" name="Text Box 5"/>
          <p:cNvSpPr txBox="1">
            <a:spLocks noChangeArrowheads="1"/>
          </p:cNvSpPr>
          <p:nvPr/>
        </p:nvSpPr>
        <p:spPr bwMode="auto">
          <a:xfrm>
            <a:off x="611820" y="926239"/>
            <a:ext cx="751840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eaLnBrk="0" hangingPunct="0">
              <a:defRPr sz="2000">
                <a:solidFill>
                  <a:schemeClr val="tx1"/>
                </a:solidFill>
                <a:latin typeface="Arial" pitchFamily="34" charset="0"/>
                <a:ea typeface="ＭＳ Ｐゴシック" pitchFamily="34" charset="-128"/>
              </a:defRPr>
            </a:lvl1pPr>
            <a:lvl2pPr marL="742950" indent="-285750" eaLnBrk="0" hangingPunct="0">
              <a:defRPr sz="2000">
                <a:solidFill>
                  <a:schemeClr val="tx1"/>
                </a:solidFill>
                <a:latin typeface="Arial" pitchFamily="34" charset="0"/>
                <a:ea typeface="ＭＳ Ｐゴシック" pitchFamily="34" charset="-128"/>
              </a:defRPr>
            </a:lvl2pPr>
            <a:lvl3pPr marL="1143000" indent="-228600" eaLnBrk="0" hangingPunct="0">
              <a:defRPr sz="2000">
                <a:solidFill>
                  <a:schemeClr val="tx1"/>
                </a:solidFill>
                <a:latin typeface="Arial" pitchFamily="34" charset="0"/>
                <a:ea typeface="ＭＳ Ｐゴシック" pitchFamily="34" charset="-128"/>
              </a:defRPr>
            </a:lvl3pPr>
            <a:lvl4pPr marL="1600200" indent="-228600" eaLnBrk="0" hangingPunct="0">
              <a:defRPr sz="2000">
                <a:solidFill>
                  <a:schemeClr val="tx1"/>
                </a:solidFill>
                <a:latin typeface="Arial" pitchFamily="34" charset="0"/>
                <a:ea typeface="ＭＳ Ｐゴシック" pitchFamily="34" charset="-128"/>
              </a:defRPr>
            </a:lvl4pPr>
            <a:lvl5pPr marL="2057400" indent="-228600" eaLnBrk="0" hangingPunct="0">
              <a:defRPr sz="20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9pPr>
          </a:lstStyle>
          <a:p>
            <a:pPr defTabSz="914400" eaLnBrk="1" hangingPunct="1">
              <a:defRPr/>
            </a:pPr>
            <a:r>
              <a:rPr lang="de-DE" altLang="de-DE" sz="2400" b="1" dirty="0">
                <a:latin typeface="RubFlama" panose="02000000000000000000" pitchFamily="2" charset="0"/>
              </a:rPr>
              <a:t>Auslegungsmethoden – II: Systematische Auslegung</a:t>
            </a:r>
          </a:p>
        </p:txBody>
      </p:sp>
      <p:sp>
        <p:nvSpPr>
          <p:cNvPr id="7" name="Text Box 4"/>
          <p:cNvSpPr txBox="1">
            <a:spLocks noChangeArrowheads="1"/>
          </p:cNvSpPr>
          <p:nvPr/>
        </p:nvSpPr>
        <p:spPr bwMode="auto">
          <a:xfrm>
            <a:off x="374651" y="2952750"/>
            <a:ext cx="8374074" cy="1938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marL="342900" indent="-342900" eaLnBrk="0" hangingPunct="0">
              <a:defRPr sz="2000">
                <a:solidFill>
                  <a:schemeClr val="tx1"/>
                </a:solidFill>
                <a:latin typeface="Arial" pitchFamily="34" charset="0"/>
                <a:ea typeface="ＭＳ Ｐゴシック" pitchFamily="34" charset="-128"/>
              </a:defRPr>
            </a:lvl1pPr>
            <a:lvl2pPr marL="742950" indent="-285750" eaLnBrk="0" hangingPunct="0">
              <a:defRPr sz="2000">
                <a:solidFill>
                  <a:schemeClr val="tx1"/>
                </a:solidFill>
                <a:latin typeface="Arial" pitchFamily="34" charset="0"/>
                <a:ea typeface="ＭＳ Ｐゴシック" pitchFamily="34" charset="-128"/>
              </a:defRPr>
            </a:lvl2pPr>
            <a:lvl3pPr marL="1143000" indent="-228600" eaLnBrk="0" hangingPunct="0">
              <a:defRPr sz="2000">
                <a:solidFill>
                  <a:schemeClr val="tx1"/>
                </a:solidFill>
                <a:latin typeface="Arial" pitchFamily="34" charset="0"/>
                <a:ea typeface="ＭＳ Ｐゴシック" pitchFamily="34" charset="-128"/>
              </a:defRPr>
            </a:lvl3pPr>
            <a:lvl4pPr marL="1600200" indent="-228600" eaLnBrk="0" hangingPunct="0">
              <a:defRPr sz="2000">
                <a:solidFill>
                  <a:schemeClr val="tx1"/>
                </a:solidFill>
                <a:latin typeface="Arial" pitchFamily="34" charset="0"/>
                <a:ea typeface="ＭＳ Ｐゴシック" pitchFamily="34" charset="-128"/>
              </a:defRPr>
            </a:lvl4pPr>
            <a:lvl5pPr marL="2057400" indent="-228600" eaLnBrk="0" hangingPunct="0">
              <a:defRPr sz="20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9pPr>
          </a:lstStyle>
          <a:p>
            <a:pPr algn="just" defTabSz="914400" eaLnBrk="1" hangingPunct="1">
              <a:buFont typeface="Arial" pitchFamily="34" charset="0"/>
              <a:buChar char="•"/>
              <a:defRPr/>
            </a:pPr>
            <a:r>
              <a:rPr lang="de-DE" altLang="de-DE" dirty="0">
                <a:latin typeface="RubFlama" panose="02000000000000000000" pitchFamily="2" charset="0"/>
              </a:rPr>
              <a:t>Beispiel – wie eben: Nach § 223 I StGB ist die „Körperverletzung“ strafbar. Nach § 224 I Nr. 2 StGB gilt für die gefährliche Körperverletzung ein erhöhtes Strafmaß, verwendet der Täter eine</a:t>
            </a:r>
          </a:p>
          <a:p>
            <a:pPr defTabSz="914400" eaLnBrk="1" hangingPunct="1">
              <a:defRPr/>
            </a:pPr>
            <a:endParaRPr lang="de-DE" altLang="de-DE" dirty="0">
              <a:latin typeface="RubFlama" panose="02000000000000000000" pitchFamily="2" charset="0"/>
            </a:endParaRPr>
          </a:p>
          <a:p>
            <a:pPr algn="ctr" defTabSz="914400" eaLnBrk="1" hangingPunct="1">
              <a:defRPr/>
            </a:pPr>
            <a:r>
              <a:rPr lang="de-DE" altLang="de-DE" b="1" dirty="0">
                <a:latin typeface="RubFlama" panose="02000000000000000000" pitchFamily="2" charset="0"/>
              </a:rPr>
              <a:t>„Waffe </a:t>
            </a:r>
            <a:r>
              <a:rPr lang="de-DE" altLang="de-DE" dirty="0">
                <a:latin typeface="RubFlama" panose="02000000000000000000" pitchFamily="2" charset="0"/>
              </a:rPr>
              <a:t>oder ein anderes </a:t>
            </a:r>
            <a:r>
              <a:rPr lang="de-DE" altLang="de-DE" b="1" dirty="0">
                <a:latin typeface="RubFlama" panose="02000000000000000000" pitchFamily="2" charset="0"/>
              </a:rPr>
              <a:t>gefährliches Werkzeug“</a:t>
            </a:r>
          </a:p>
          <a:p>
            <a:pPr defTabSz="914400" eaLnBrk="1" hangingPunct="1">
              <a:defRPr/>
            </a:pPr>
            <a:endParaRPr lang="de-DE" altLang="de-DE" b="1" dirty="0">
              <a:latin typeface="RubFlama" panose="02000000000000000000" pitchFamily="2" charset="0"/>
            </a:endParaRPr>
          </a:p>
        </p:txBody>
      </p:sp>
      <p:sp>
        <p:nvSpPr>
          <p:cNvPr id="9" name="Textfeld 8"/>
          <p:cNvSpPr txBox="1">
            <a:spLocks noChangeArrowheads="1"/>
          </p:cNvSpPr>
          <p:nvPr/>
        </p:nvSpPr>
        <p:spPr bwMode="auto">
          <a:xfrm>
            <a:off x="431801" y="4860925"/>
            <a:ext cx="8064896"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Arial" panose="020B0604020202020204" pitchFamily="34" charset="0"/>
              <a:buChar char="•"/>
            </a:pPr>
            <a:r>
              <a:rPr lang="de-DE" altLang="de-DE" dirty="0">
                <a:latin typeface="RubFlama" panose="02000000000000000000" pitchFamily="2" charset="0"/>
              </a:rPr>
              <a:t>Kickboxer K schlägt dem Opfer O mit dem Ellenbogen auf die Nase.  </a:t>
            </a:r>
          </a:p>
          <a:p>
            <a:pPr algn="ctr" eaLnBrk="1" hangingPunct="1"/>
            <a:endParaRPr lang="de-DE" altLang="de-DE" dirty="0">
              <a:latin typeface="RubFlama" panose="02000000000000000000" pitchFamily="2" charset="0"/>
            </a:endParaRPr>
          </a:p>
          <a:p>
            <a:pPr algn="ctr" eaLnBrk="1" hangingPunct="1"/>
            <a:r>
              <a:rPr lang="de-DE" altLang="de-DE" b="1" dirty="0">
                <a:latin typeface="RubFlama" panose="02000000000000000000" pitchFamily="2" charset="0"/>
              </a:rPr>
              <a:t>§ 224 I Nr. 2 (+)?</a:t>
            </a:r>
          </a:p>
        </p:txBody>
      </p:sp>
      <p:sp>
        <p:nvSpPr>
          <p:cNvPr id="10" name="Textfeld 9"/>
          <p:cNvSpPr txBox="1">
            <a:spLocks noChangeArrowheads="1"/>
          </p:cNvSpPr>
          <p:nvPr/>
        </p:nvSpPr>
        <p:spPr bwMode="auto">
          <a:xfrm>
            <a:off x="420688" y="6084888"/>
            <a:ext cx="8328037"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Arial" panose="020B0604020202020204" pitchFamily="34" charset="0"/>
              <a:buChar char="•"/>
            </a:pPr>
            <a:r>
              <a:rPr lang="de-DE" altLang="de-DE" dirty="0">
                <a:latin typeface="RubFlama" panose="02000000000000000000" pitchFamily="2" charset="0"/>
              </a:rPr>
              <a:t>Nein; Oberbegriff gefährliches Werkzeug; Prototyp „Waffe“; hierzu passt Ellenbogen nicht, denn Teil des Körpers; ggf. auch andere Nr. des Abs. 1 heranziehen </a:t>
            </a:r>
          </a:p>
        </p:txBody>
      </p:sp>
      <p:sp>
        <p:nvSpPr>
          <p:cNvPr id="12" name="Text Box 3"/>
          <p:cNvSpPr txBox="1">
            <a:spLocks noChangeArrowheads="1"/>
          </p:cNvSpPr>
          <p:nvPr/>
        </p:nvSpPr>
        <p:spPr bwMode="auto">
          <a:xfrm>
            <a:off x="380663" y="7128964"/>
            <a:ext cx="473084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a:defRPr sz="2000">
                <a:solidFill>
                  <a:schemeClr val="tx1"/>
                </a:solidFill>
                <a:latin typeface="Cambria" charset="0"/>
                <a:ea typeface="ＭＳ Ｐゴシック" charset="0"/>
              </a:defRPr>
            </a:lvl1pPr>
            <a:lvl2pPr>
              <a:defRPr sz="2000">
                <a:solidFill>
                  <a:schemeClr val="tx1"/>
                </a:solidFill>
                <a:latin typeface="Cambria" charset="0"/>
                <a:ea typeface="ＭＳ Ｐゴシック" charset="0"/>
              </a:defRPr>
            </a:lvl2pPr>
            <a:lvl3pPr>
              <a:defRPr sz="2000">
                <a:solidFill>
                  <a:schemeClr val="tx1"/>
                </a:solidFill>
                <a:latin typeface="Cambria" charset="0"/>
                <a:ea typeface="ＭＳ Ｐゴシック" charset="0"/>
              </a:defRPr>
            </a:lvl3pPr>
            <a:lvl4pPr>
              <a:defRPr sz="2000">
                <a:solidFill>
                  <a:schemeClr val="tx1"/>
                </a:solidFill>
                <a:latin typeface="Cambria" charset="0"/>
                <a:ea typeface="ＭＳ Ｐゴシック" charset="0"/>
              </a:defRPr>
            </a:lvl4pPr>
            <a:lvl5pPr>
              <a:defRPr sz="2000">
                <a:solidFill>
                  <a:schemeClr val="tx1"/>
                </a:solidFill>
                <a:latin typeface="Cambria" charset="0"/>
                <a:ea typeface="ＭＳ Ｐゴシック" charset="0"/>
              </a:defRPr>
            </a:lvl5pPr>
            <a:lvl6pPr marL="2471738" indent="-185738" fontAlgn="base">
              <a:spcBef>
                <a:spcPct val="0"/>
              </a:spcBef>
              <a:spcAft>
                <a:spcPct val="0"/>
              </a:spcAft>
              <a:defRPr sz="2000">
                <a:solidFill>
                  <a:schemeClr val="tx1"/>
                </a:solidFill>
                <a:latin typeface="Cambria" charset="0"/>
                <a:ea typeface="ＭＳ Ｐゴシック" charset="0"/>
              </a:defRPr>
            </a:lvl6pPr>
            <a:lvl7pPr marL="2928938" indent="-185738" fontAlgn="base">
              <a:spcBef>
                <a:spcPct val="0"/>
              </a:spcBef>
              <a:spcAft>
                <a:spcPct val="0"/>
              </a:spcAft>
              <a:defRPr sz="2000">
                <a:solidFill>
                  <a:schemeClr val="tx1"/>
                </a:solidFill>
                <a:latin typeface="Cambria" charset="0"/>
                <a:ea typeface="ＭＳ Ｐゴシック" charset="0"/>
              </a:defRPr>
            </a:lvl7pPr>
            <a:lvl8pPr marL="3386138" indent="-185738" fontAlgn="base">
              <a:spcBef>
                <a:spcPct val="0"/>
              </a:spcBef>
              <a:spcAft>
                <a:spcPct val="0"/>
              </a:spcAft>
              <a:defRPr sz="2000">
                <a:solidFill>
                  <a:schemeClr val="tx1"/>
                </a:solidFill>
                <a:latin typeface="Cambria" charset="0"/>
                <a:ea typeface="ＭＳ Ｐゴシック" charset="0"/>
              </a:defRPr>
            </a:lvl8pPr>
            <a:lvl9pPr marL="3843338" indent="-185738" fontAlgn="base">
              <a:spcBef>
                <a:spcPct val="0"/>
              </a:spcBef>
              <a:spcAft>
                <a:spcPct val="0"/>
              </a:spcAft>
              <a:defRPr sz="2000">
                <a:solidFill>
                  <a:schemeClr val="tx1"/>
                </a:solidFill>
                <a:latin typeface="Cambria" charset="0"/>
                <a:ea typeface="ＭＳ Ｐゴシック" charset="0"/>
              </a:defRPr>
            </a:lvl9pPr>
          </a:lstStyle>
          <a:p>
            <a:pPr defTabSz="914400">
              <a:defRPr/>
            </a:pPr>
            <a:r>
              <a:rPr lang="de-DE" sz="1200" dirty="0">
                <a:latin typeface="RubFlama" panose="02000000000000000000" pitchFamily="2" charset="0"/>
              </a:rPr>
              <a:t>02: Besonderheiten juristischer Methodik und Sprache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26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8" grpId="0"/>
      <p:bldP spid="7" grpId="0"/>
      <p:bldP spid="9" grpId="0"/>
      <p:bldP spid="1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Text Box 4"/>
          <p:cNvSpPr txBox="1">
            <a:spLocks noChangeArrowheads="1"/>
          </p:cNvSpPr>
          <p:nvPr/>
        </p:nvSpPr>
        <p:spPr bwMode="auto">
          <a:xfrm>
            <a:off x="376238" y="1655763"/>
            <a:ext cx="9144000"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sz="2000">
                <a:solidFill>
                  <a:schemeClr val="tx1"/>
                </a:solidFill>
                <a:latin typeface="Cambria" charset="0"/>
                <a:ea typeface="ＭＳ Ｐゴシック" charset="0"/>
              </a:defRPr>
            </a:lvl1pPr>
            <a:lvl2pPr>
              <a:defRPr sz="2000">
                <a:solidFill>
                  <a:schemeClr val="tx1"/>
                </a:solidFill>
                <a:latin typeface="Cambria" charset="0"/>
                <a:ea typeface="ＭＳ Ｐゴシック" charset="0"/>
              </a:defRPr>
            </a:lvl2pPr>
            <a:lvl3pPr>
              <a:defRPr sz="2000">
                <a:solidFill>
                  <a:schemeClr val="tx1"/>
                </a:solidFill>
                <a:latin typeface="Cambria" charset="0"/>
                <a:ea typeface="ＭＳ Ｐゴシック" charset="0"/>
              </a:defRPr>
            </a:lvl3pPr>
            <a:lvl4pPr>
              <a:defRPr sz="2000">
                <a:solidFill>
                  <a:schemeClr val="tx1"/>
                </a:solidFill>
                <a:latin typeface="Cambria" charset="0"/>
                <a:ea typeface="ＭＳ Ｐゴシック" charset="0"/>
              </a:defRPr>
            </a:lvl4pPr>
            <a:lvl5pPr>
              <a:defRPr sz="2000">
                <a:solidFill>
                  <a:schemeClr val="tx1"/>
                </a:solidFill>
                <a:latin typeface="Cambria" charset="0"/>
                <a:ea typeface="ＭＳ Ｐゴシック" charset="0"/>
              </a:defRPr>
            </a:lvl5pPr>
            <a:lvl6pPr marL="2471738" indent="-185738" fontAlgn="base">
              <a:spcBef>
                <a:spcPct val="0"/>
              </a:spcBef>
              <a:spcAft>
                <a:spcPct val="0"/>
              </a:spcAft>
              <a:defRPr sz="2000">
                <a:solidFill>
                  <a:schemeClr val="tx1"/>
                </a:solidFill>
                <a:latin typeface="Cambria" charset="0"/>
                <a:ea typeface="ＭＳ Ｐゴシック" charset="0"/>
              </a:defRPr>
            </a:lvl6pPr>
            <a:lvl7pPr marL="2928938" indent="-185738" fontAlgn="base">
              <a:spcBef>
                <a:spcPct val="0"/>
              </a:spcBef>
              <a:spcAft>
                <a:spcPct val="0"/>
              </a:spcAft>
              <a:defRPr sz="2000">
                <a:solidFill>
                  <a:schemeClr val="tx1"/>
                </a:solidFill>
                <a:latin typeface="Cambria" charset="0"/>
                <a:ea typeface="ＭＳ Ｐゴシック" charset="0"/>
              </a:defRPr>
            </a:lvl7pPr>
            <a:lvl8pPr marL="3386138" indent="-185738" fontAlgn="base">
              <a:spcBef>
                <a:spcPct val="0"/>
              </a:spcBef>
              <a:spcAft>
                <a:spcPct val="0"/>
              </a:spcAft>
              <a:defRPr sz="2000">
                <a:solidFill>
                  <a:schemeClr val="tx1"/>
                </a:solidFill>
                <a:latin typeface="Cambria" charset="0"/>
                <a:ea typeface="ＭＳ Ｐゴシック" charset="0"/>
              </a:defRPr>
            </a:lvl8pPr>
            <a:lvl9pPr marL="3843338" indent="-185738" fontAlgn="base">
              <a:spcBef>
                <a:spcPct val="0"/>
              </a:spcBef>
              <a:spcAft>
                <a:spcPct val="0"/>
              </a:spcAft>
              <a:defRPr sz="2000">
                <a:solidFill>
                  <a:schemeClr val="tx1"/>
                </a:solidFill>
                <a:latin typeface="Cambria" charset="0"/>
                <a:ea typeface="ＭＳ Ｐゴシック" charset="0"/>
              </a:defRPr>
            </a:lvl9pPr>
          </a:lstStyle>
          <a:p>
            <a:pPr marL="342900" indent="-342900" defTabSz="914400">
              <a:buFont typeface="Arial"/>
              <a:buChar char="•"/>
              <a:defRPr/>
            </a:pPr>
            <a:r>
              <a:rPr lang="de-DE" dirty="0">
                <a:latin typeface="RubFlama" panose="02000000000000000000" pitchFamily="2" charset="0"/>
              </a:rPr>
              <a:t>Motive des Gesetzgebers (BT-Drucks u.a.)</a:t>
            </a:r>
          </a:p>
          <a:p>
            <a:pPr marL="342900" indent="-342900" defTabSz="914400">
              <a:buFont typeface="Arial"/>
              <a:buChar char="•"/>
              <a:defRPr/>
            </a:pPr>
            <a:r>
              <a:rPr lang="de-DE" dirty="0">
                <a:latin typeface="RubFlama" panose="02000000000000000000" pitchFamily="2" charset="0"/>
              </a:rPr>
              <a:t>Entstehungsgeschichte der Norm</a:t>
            </a:r>
          </a:p>
        </p:txBody>
      </p:sp>
      <p:sp>
        <p:nvSpPr>
          <p:cNvPr id="6" name="Text Box 5"/>
          <p:cNvSpPr txBox="1">
            <a:spLocks noChangeArrowheads="1"/>
          </p:cNvSpPr>
          <p:nvPr/>
        </p:nvSpPr>
        <p:spPr bwMode="auto">
          <a:xfrm>
            <a:off x="713337" y="1007095"/>
            <a:ext cx="713528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eaLnBrk="0" hangingPunct="0">
              <a:defRPr sz="2000">
                <a:solidFill>
                  <a:schemeClr val="tx1"/>
                </a:solidFill>
                <a:latin typeface="Arial" pitchFamily="34" charset="0"/>
                <a:ea typeface="ＭＳ Ｐゴシック" pitchFamily="34" charset="-128"/>
              </a:defRPr>
            </a:lvl1pPr>
            <a:lvl2pPr marL="742950" indent="-285750" eaLnBrk="0" hangingPunct="0">
              <a:defRPr sz="2000">
                <a:solidFill>
                  <a:schemeClr val="tx1"/>
                </a:solidFill>
                <a:latin typeface="Arial" pitchFamily="34" charset="0"/>
                <a:ea typeface="ＭＳ Ｐゴシック" pitchFamily="34" charset="-128"/>
              </a:defRPr>
            </a:lvl2pPr>
            <a:lvl3pPr marL="1143000" indent="-228600" eaLnBrk="0" hangingPunct="0">
              <a:defRPr sz="2000">
                <a:solidFill>
                  <a:schemeClr val="tx1"/>
                </a:solidFill>
                <a:latin typeface="Arial" pitchFamily="34" charset="0"/>
                <a:ea typeface="ＭＳ Ｐゴシック" pitchFamily="34" charset="-128"/>
              </a:defRPr>
            </a:lvl3pPr>
            <a:lvl4pPr marL="1600200" indent="-228600" eaLnBrk="0" hangingPunct="0">
              <a:defRPr sz="2000">
                <a:solidFill>
                  <a:schemeClr val="tx1"/>
                </a:solidFill>
                <a:latin typeface="Arial" pitchFamily="34" charset="0"/>
                <a:ea typeface="ＭＳ Ｐゴシック" pitchFamily="34" charset="-128"/>
              </a:defRPr>
            </a:lvl4pPr>
            <a:lvl5pPr marL="2057400" indent="-228600" eaLnBrk="0" hangingPunct="0">
              <a:defRPr sz="20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9pPr>
          </a:lstStyle>
          <a:p>
            <a:pPr defTabSz="914400" eaLnBrk="1" hangingPunct="1">
              <a:defRPr/>
            </a:pPr>
            <a:r>
              <a:rPr lang="de-DE" altLang="de-DE" sz="2400" b="1" dirty="0">
                <a:latin typeface="RubFlama" panose="02000000000000000000" pitchFamily="2" charset="0"/>
              </a:rPr>
              <a:t>Auslegungsmethoden – III: Historische Auslegung</a:t>
            </a:r>
          </a:p>
        </p:txBody>
      </p:sp>
      <p:sp>
        <p:nvSpPr>
          <p:cNvPr id="7" name="Text Box 4"/>
          <p:cNvSpPr txBox="1">
            <a:spLocks noChangeArrowheads="1"/>
          </p:cNvSpPr>
          <p:nvPr/>
        </p:nvSpPr>
        <p:spPr bwMode="auto">
          <a:xfrm>
            <a:off x="374651" y="2520950"/>
            <a:ext cx="7285856" cy="224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marL="342900" indent="-342900" eaLnBrk="0" hangingPunct="0">
              <a:defRPr sz="2000">
                <a:solidFill>
                  <a:schemeClr val="tx1"/>
                </a:solidFill>
                <a:latin typeface="Arial" pitchFamily="34" charset="0"/>
                <a:ea typeface="ＭＳ Ｐゴシック" pitchFamily="34" charset="-128"/>
              </a:defRPr>
            </a:lvl1pPr>
            <a:lvl2pPr marL="742950" indent="-285750" eaLnBrk="0" hangingPunct="0">
              <a:defRPr sz="2000">
                <a:solidFill>
                  <a:schemeClr val="tx1"/>
                </a:solidFill>
                <a:latin typeface="Arial" pitchFamily="34" charset="0"/>
                <a:ea typeface="ＭＳ Ｐゴシック" pitchFamily="34" charset="-128"/>
              </a:defRPr>
            </a:lvl2pPr>
            <a:lvl3pPr marL="1143000" indent="-228600" eaLnBrk="0" hangingPunct="0">
              <a:defRPr sz="2000">
                <a:solidFill>
                  <a:schemeClr val="tx1"/>
                </a:solidFill>
                <a:latin typeface="Arial" pitchFamily="34" charset="0"/>
                <a:ea typeface="ＭＳ Ｐゴシック" pitchFamily="34" charset="-128"/>
              </a:defRPr>
            </a:lvl3pPr>
            <a:lvl4pPr marL="1600200" indent="-228600" eaLnBrk="0" hangingPunct="0">
              <a:defRPr sz="2000">
                <a:solidFill>
                  <a:schemeClr val="tx1"/>
                </a:solidFill>
                <a:latin typeface="Arial" pitchFamily="34" charset="0"/>
                <a:ea typeface="ＭＳ Ｐゴシック" pitchFamily="34" charset="-128"/>
              </a:defRPr>
            </a:lvl4pPr>
            <a:lvl5pPr marL="2057400" indent="-228600" eaLnBrk="0" hangingPunct="0">
              <a:defRPr sz="20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9pPr>
          </a:lstStyle>
          <a:p>
            <a:pPr algn="just" defTabSz="914400" eaLnBrk="1" hangingPunct="1">
              <a:buFont typeface="Arial" pitchFamily="34" charset="0"/>
              <a:buChar char="•"/>
              <a:defRPr/>
            </a:pPr>
            <a:r>
              <a:rPr lang="de-DE" altLang="de-DE" dirty="0">
                <a:latin typeface="RubFlama" panose="02000000000000000000" pitchFamily="2" charset="0"/>
              </a:rPr>
              <a:t>Beispiel – wie eben: Nach § 223 I StGB ist die „Körperverletzung“ strafbar. Nach § 224 I Nr. 2 StGB gilt für die gefährliche Körperverletzung ein erhöhtes Strafmaß, verwendet der Täter eine</a:t>
            </a:r>
          </a:p>
          <a:p>
            <a:pPr defTabSz="914400" eaLnBrk="1" hangingPunct="1">
              <a:defRPr/>
            </a:pPr>
            <a:endParaRPr lang="de-DE" altLang="de-DE" dirty="0">
              <a:latin typeface="RubFlama" panose="02000000000000000000" pitchFamily="2" charset="0"/>
            </a:endParaRPr>
          </a:p>
          <a:p>
            <a:pPr algn="ctr" defTabSz="914400" eaLnBrk="1" hangingPunct="1">
              <a:defRPr/>
            </a:pPr>
            <a:r>
              <a:rPr lang="de-DE" altLang="de-DE" b="1" dirty="0">
                <a:latin typeface="RubFlama" panose="02000000000000000000" pitchFamily="2" charset="0"/>
              </a:rPr>
              <a:t>„Waffe </a:t>
            </a:r>
            <a:r>
              <a:rPr lang="de-DE" altLang="de-DE" dirty="0">
                <a:latin typeface="RubFlama" panose="02000000000000000000" pitchFamily="2" charset="0"/>
              </a:rPr>
              <a:t>oder ein anderes </a:t>
            </a:r>
            <a:r>
              <a:rPr lang="de-DE" altLang="de-DE" b="1" dirty="0">
                <a:latin typeface="RubFlama" panose="02000000000000000000" pitchFamily="2" charset="0"/>
              </a:rPr>
              <a:t>gefährliches Werkzeug“</a:t>
            </a:r>
          </a:p>
          <a:p>
            <a:pPr defTabSz="914400" eaLnBrk="1" hangingPunct="1">
              <a:defRPr/>
            </a:pPr>
            <a:endParaRPr lang="de-DE" altLang="de-DE" b="1" dirty="0">
              <a:latin typeface="RubFlama" panose="02000000000000000000" pitchFamily="2" charset="0"/>
            </a:endParaRPr>
          </a:p>
        </p:txBody>
      </p:sp>
      <p:sp>
        <p:nvSpPr>
          <p:cNvPr id="8" name="Textfeld 7"/>
          <p:cNvSpPr txBox="1">
            <a:spLocks noChangeArrowheads="1"/>
          </p:cNvSpPr>
          <p:nvPr/>
        </p:nvSpPr>
        <p:spPr bwMode="auto">
          <a:xfrm>
            <a:off x="431801" y="4637088"/>
            <a:ext cx="8136903"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Arial" panose="020B0604020202020204" pitchFamily="34" charset="0"/>
              <a:buChar char="•"/>
            </a:pPr>
            <a:r>
              <a:rPr lang="de-DE" altLang="de-DE" dirty="0">
                <a:latin typeface="RubFlama" panose="02000000000000000000" pitchFamily="2" charset="0"/>
              </a:rPr>
              <a:t>Kickboxer K schlägt dem Opfer O mit dem Ellenbogen auf die Nase.  </a:t>
            </a:r>
          </a:p>
          <a:p>
            <a:pPr algn="ctr" eaLnBrk="1" hangingPunct="1"/>
            <a:endParaRPr lang="de-DE" altLang="de-DE" dirty="0">
              <a:latin typeface="RubFlama" panose="02000000000000000000" pitchFamily="2" charset="0"/>
            </a:endParaRPr>
          </a:p>
          <a:p>
            <a:pPr algn="ctr" eaLnBrk="1" hangingPunct="1"/>
            <a:r>
              <a:rPr lang="de-DE" altLang="de-DE" b="1" dirty="0">
                <a:latin typeface="RubFlama" panose="02000000000000000000" pitchFamily="2" charset="0"/>
              </a:rPr>
              <a:t>§ 224 I Nr. 2 (+)?</a:t>
            </a:r>
          </a:p>
        </p:txBody>
      </p:sp>
      <p:sp>
        <p:nvSpPr>
          <p:cNvPr id="9" name="Textfeld 8"/>
          <p:cNvSpPr txBox="1">
            <a:spLocks noChangeArrowheads="1"/>
          </p:cNvSpPr>
          <p:nvPr/>
        </p:nvSpPr>
        <p:spPr bwMode="auto">
          <a:xfrm>
            <a:off x="296784" y="5889582"/>
            <a:ext cx="755184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Arial" panose="020B0604020202020204" pitchFamily="34" charset="0"/>
              <a:buChar char="•"/>
            </a:pPr>
            <a:r>
              <a:rPr lang="de-DE" altLang="de-DE">
                <a:latin typeface="RubFlama" panose="02000000000000000000" pitchFamily="2" charset="0"/>
              </a:rPr>
              <a:t>Nein; nach Gesetzesbegründung sollen gefährliche Gegenstände (Sachen) erfasst werden.</a:t>
            </a:r>
          </a:p>
        </p:txBody>
      </p:sp>
      <p:sp>
        <p:nvSpPr>
          <p:cNvPr id="11" name="Text Box 3"/>
          <p:cNvSpPr txBox="1">
            <a:spLocks noChangeArrowheads="1"/>
          </p:cNvSpPr>
          <p:nvPr/>
        </p:nvSpPr>
        <p:spPr bwMode="auto">
          <a:xfrm>
            <a:off x="380663" y="7128964"/>
            <a:ext cx="473084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a:defRPr sz="2000">
                <a:solidFill>
                  <a:schemeClr val="tx1"/>
                </a:solidFill>
                <a:latin typeface="Cambria" charset="0"/>
                <a:ea typeface="ＭＳ Ｐゴシック" charset="0"/>
              </a:defRPr>
            </a:lvl1pPr>
            <a:lvl2pPr>
              <a:defRPr sz="2000">
                <a:solidFill>
                  <a:schemeClr val="tx1"/>
                </a:solidFill>
                <a:latin typeface="Cambria" charset="0"/>
                <a:ea typeface="ＭＳ Ｐゴシック" charset="0"/>
              </a:defRPr>
            </a:lvl2pPr>
            <a:lvl3pPr>
              <a:defRPr sz="2000">
                <a:solidFill>
                  <a:schemeClr val="tx1"/>
                </a:solidFill>
                <a:latin typeface="Cambria" charset="0"/>
                <a:ea typeface="ＭＳ Ｐゴシック" charset="0"/>
              </a:defRPr>
            </a:lvl3pPr>
            <a:lvl4pPr>
              <a:defRPr sz="2000">
                <a:solidFill>
                  <a:schemeClr val="tx1"/>
                </a:solidFill>
                <a:latin typeface="Cambria" charset="0"/>
                <a:ea typeface="ＭＳ Ｐゴシック" charset="0"/>
              </a:defRPr>
            </a:lvl4pPr>
            <a:lvl5pPr>
              <a:defRPr sz="2000">
                <a:solidFill>
                  <a:schemeClr val="tx1"/>
                </a:solidFill>
                <a:latin typeface="Cambria" charset="0"/>
                <a:ea typeface="ＭＳ Ｐゴシック" charset="0"/>
              </a:defRPr>
            </a:lvl5pPr>
            <a:lvl6pPr marL="2471738" indent="-185738" fontAlgn="base">
              <a:spcBef>
                <a:spcPct val="0"/>
              </a:spcBef>
              <a:spcAft>
                <a:spcPct val="0"/>
              </a:spcAft>
              <a:defRPr sz="2000">
                <a:solidFill>
                  <a:schemeClr val="tx1"/>
                </a:solidFill>
                <a:latin typeface="Cambria" charset="0"/>
                <a:ea typeface="ＭＳ Ｐゴシック" charset="0"/>
              </a:defRPr>
            </a:lvl6pPr>
            <a:lvl7pPr marL="2928938" indent="-185738" fontAlgn="base">
              <a:spcBef>
                <a:spcPct val="0"/>
              </a:spcBef>
              <a:spcAft>
                <a:spcPct val="0"/>
              </a:spcAft>
              <a:defRPr sz="2000">
                <a:solidFill>
                  <a:schemeClr val="tx1"/>
                </a:solidFill>
                <a:latin typeface="Cambria" charset="0"/>
                <a:ea typeface="ＭＳ Ｐゴシック" charset="0"/>
              </a:defRPr>
            </a:lvl7pPr>
            <a:lvl8pPr marL="3386138" indent="-185738" fontAlgn="base">
              <a:spcBef>
                <a:spcPct val="0"/>
              </a:spcBef>
              <a:spcAft>
                <a:spcPct val="0"/>
              </a:spcAft>
              <a:defRPr sz="2000">
                <a:solidFill>
                  <a:schemeClr val="tx1"/>
                </a:solidFill>
                <a:latin typeface="Cambria" charset="0"/>
                <a:ea typeface="ＭＳ Ｐゴシック" charset="0"/>
              </a:defRPr>
            </a:lvl8pPr>
            <a:lvl9pPr marL="3843338" indent="-185738" fontAlgn="base">
              <a:spcBef>
                <a:spcPct val="0"/>
              </a:spcBef>
              <a:spcAft>
                <a:spcPct val="0"/>
              </a:spcAft>
              <a:defRPr sz="2000">
                <a:solidFill>
                  <a:schemeClr val="tx1"/>
                </a:solidFill>
                <a:latin typeface="Cambria" charset="0"/>
                <a:ea typeface="ＭＳ Ｐゴシック" charset="0"/>
              </a:defRPr>
            </a:lvl9pPr>
          </a:lstStyle>
          <a:p>
            <a:pPr defTabSz="914400">
              <a:defRPr/>
            </a:pPr>
            <a:r>
              <a:rPr lang="de-DE" sz="1200" dirty="0">
                <a:latin typeface="RubFlama" panose="02000000000000000000" pitchFamily="2" charset="0"/>
              </a:rPr>
              <a:t>02: Besonderheiten juristischer Methodik und Sprache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Text Box 4"/>
          <p:cNvSpPr txBox="1">
            <a:spLocks noChangeArrowheads="1"/>
          </p:cNvSpPr>
          <p:nvPr/>
        </p:nvSpPr>
        <p:spPr bwMode="auto">
          <a:xfrm>
            <a:off x="376238" y="1439863"/>
            <a:ext cx="9144000" cy="1323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marL="342900" indent="-342900" eaLnBrk="0" hangingPunct="0">
              <a:defRPr sz="2000">
                <a:solidFill>
                  <a:schemeClr val="tx1"/>
                </a:solidFill>
                <a:latin typeface="Arial" pitchFamily="34" charset="0"/>
                <a:ea typeface="ＭＳ Ｐゴシック" pitchFamily="34" charset="-128"/>
              </a:defRPr>
            </a:lvl1pPr>
            <a:lvl2pPr marL="742950" indent="-285750" eaLnBrk="0" hangingPunct="0">
              <a:defRPr sz="2000">
                <a:solidFill>
                  <a:schemeClr val="tx1"/>
                </a:solidFill>
                <a:latin typeface="Arial" pitchFamily="34" charset="0"/>
                <a:ea typeface="ＭＳ Ｐゴシック" pitchFamily="34" charset="-128"/>
              </a:defRPr>
            </a:lvl2pPr>
            <a:lvl3pPr marL="1143000" indent="-228600" eaLnBrk="0" hangingPunct="0">
              <a:defRPr sz="2000">
                <a:solidFill>
                  <a:schemeClr val="tx1"/>
                </a:solidFill>
                <a:latin typeface="Arial" pitchFamily="34" charset="0"/>
                <a:ea typeface="ＭＳ Ｐゴシック" pitchFamily="34" charset="-128"/>
              </a:defRPr>
            </a:lvl3pPr>
            <a:lvl4pPr marL="1600200" indent="-228600" eaLnBrk="0" hangingPunct="0">
              <a:defRPr sz="2000">
                <a:solidFill>
                  <a:schemeClr val="tx1"/>
                </a:solidFill>
                <a:latin typeface="Arial" pitchFamily="34" charset="0"/>
                <a:ea typeface="ＭＳ Ｐゴシック" pitchFamily="34" charset="-128"/>
              </a:defRPr>
            </a:lvl4pPr>
            <a:lvl5pPr marL="2057400" indent="-228600" eaLnBrk="0" hangingPunct="0">
              <a:defRPr sz="20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9pPr>
          </a:lstStyle>
          <a:p>
            <a:pPr defTabSz="914400" eaLnBrk="1" hangingPunct="1">
              <a:buFont typeface="Arial" pitchFamily="34" charset="0"/>
              <a:buChar char="•"/>
              <a:defRPr/>
            </a:pPr>
            <a:r>
              <a:rPr lang="de-DE" altLang="de-DE" dirty="0">
                <a:latin typeface="RubFlama" panose="02000000000000000000" pitchFamily="2" charset="0"/>
              </a:rPr>
              <a:t>Telos = altgriechisch „Zweck“</a:t>
            </a:r>
            <a:endParaRPr lang="de-DE" altLang="ja-JP" dirty="0">
              <a:latin typeface="RubFlama" panose="02000000000000000000" pitchFamily="2" charset="0"/>
            </a:endParaRPr>
          </a:p>
          <a:p>
            <a:pPr defTabSz="914400" eaLnBrk="1" hangingPunct="1">
              <a:buFont typeface="Arial" pitchFamily="34" charset="0"/>
              <a:buChar char="•"/>
              <a:defRPr/>
            </a:pPr>
            <a:r>
              <a:rPr lang="de-DE" altLang="de-DE" dirty="0">
                <a:latin typeface="RubFlama" panose="02000000000000000000" pitchFamily="2" charset="0"/>
              </a:rPr>
              <a:t>teleologisch = Orientierung nach Sinn und Zweck </a:t>
            </a:r>
          </a:p>
          <a:p>
            <a:pPr defTabSz="914400" eaLnBrk="1" hangingPunct="1">
              <a:buFont typeface="Arial" pitchFamily="34" charset="0"/>
              <a:buChar char="•"/>
              <a:defRPr/>
            </a:pPr>
            <a:r>
              <a:rPr lang="de-DE" altLang="de-DE" dirty="0">
                <a:latin typeface="RubFlama" panose="02000000000000000000" pitchFamily="2" charset="0"/>
              </a:rPr>
              <a:t>„objektiver“ Zweck der Norm (≠ Zweck der BT-Drucks)</a:t>
            </a:r>
          </a:p>
          <a:p>
            <a:pPr defTabSz="914400" eaLnBrk="1" hangingPunct="1">
              <a:buFont typeface="Arial" pitchFamily="34" charset="0"/>
              <a:buChar char="•"/>
              <a:defRPr/>
            </a:pPr>
            <a:endParaRPr lang="de-DE" altLang="de-DE" dirty="0">
              <a:latin typeface="RubFlama" panose="02000000000000000000" pitchFamily="2" charset="0"/>
            </a:endParaRPr>
          </a:p>
        </p:txBody>
      </p:sp>
      <p:sp>
        <p:nvSpPr>
          <p:cNvPr id="6" name="Text Box 5"/>
          <p:cNvSpPr txBox="1">
            <a:spLocks noChangeArrowheads="1"/>
          </p:cNvSpPr>
          <p:nvPr/>
        </p:nvSpPr>
        <p:spPr bwMode="auto">
          <a:xfrm>
            <a:off x="647824" y="913360"/>
            <a:ext cx="759534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eaLnBrk="0" hangingPunct="0">
              <a:defRPr sz="2000">
                <a:solidFill>
                  <a:schemeClr val="tx1"/>
                </a:solidFill>
                <a:latin typeface="Arial" pitchFamily="34" charset="0"/>
                <a:ea typeface="ＭＳ Ｐゴシック" pitchFamily="34" charset="-128"/>
              </a:defRPr>
            </a:lvl1pPr>
            <a:lvl2pPr marL="742950" indent="-285750" eaLnBrk="0" hangingPunct="0">
              <a:defRPr sz="2000">
                <a:solidFill>
                  <a:schemeClr val="tx1"/>
                </a:solidFill>
                <a:latin typeface="Arial" pitchFamily="34" charset="0"/>
                <a:ea typeface="ＭＳ Ｐゴシック" pitchFamily="34" charset="-128"/>
              </a:defRPr>
            </a:lvl2pPr>
            <a:lvl3pPr marL="1143000" indent="-228600" eaLnBrk="0" hangingPunct="0">
              <a:defRPr sz="2000">
                <a:solidFill>
                  <a:schemeClr val="tx1"/>
                </a:solidFill>
                <a:latin typeface="Arial" pitchFamily="34" charset="0"/>
                <a:ea typeface="ＭＳ Ｐゴシック" pitchFamily="34" charset="-128"/>
              </a:defRPr>
            </a:lvl3pPr>
            <a:lvl4pPr marL="1600200" indent="-228600" eaLnBrk="0" hangingPunct="0">
              <a:defRPr sz="2000">
                <a:solidFill>
                  <a:schemeClr val="tx1"/>
                </a:solidFill>
                <a:latin typeface="Arial" pitchFamily="34" charset="0"/>
                <a:ea typeface="ＭＳ Ｐゴシック" pitchFamily="34" charset="-128"/>
              </a:defRPr>
            </a:lvl4pPr>
            <a:lvl5pPr marL="2057400" indent="-228600" eaLnBrk="0" hangingPunct="0">
              <a:defRPr sz="20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9pPr>
          </a:lstStyle>
          <a:p>
            <a:pPr defTabSz="914400" eaLnBrk="1" hangingPunct="1">
              <a:defRPr/>
            </a:pPr>
            <a:r>
              <a:rPr lang="de-DE" altLang="de-DE" sz="2400" b="1" dirty="0">
                <a:latin typeface="RubFlama" panose="02000000000000000000" pitchFamily="2" charset="0"/>
              </a:rPr>
              <a:t>Auslegungsmethoden – IV:  Teleologische Auslegung</a:t>
            </a:r>
          </a:p>
        </p:txBody>
      </p:sp>
      <p:sp>
        <p:nvSpPr>
          <p:cNvPr id="7" name="Text Box 4"/>
          <p:cNvSpPr txBox="1">
            <a:spLocks noChangeArrowheads="1"/>
          </p:cNvSpPr>
          <p:nvPr/>
        </p:nvSpPr>
        <p:spPr bwMode="auto">
          <a:xfrm>
            <a:off x="374651" y="2520950"/>
            <a:ext cx="82931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marL="342900" indent="-342900" eaLnBrk="0" hangingPunct="0">
              <a:defRPr sz="2000">
                <a:solidFill>
                  <a:schemeClr val="tx1"/>
                </a:solidFill>
                <a:latin typeface="Arial" pitchFamily="34" charset="0"/>
                <a:ea typeface="ＭＳ Ｐゴシック" pitchFamily="34" charset="-128"/>
              </a:defRPr>
            </a:lvl1pPr>
            <a:lvl2pPr marL="742950" indent="-285750" eaLnBrk="0" hangingPunct="0">
              <a:defRPr sz="2000">
                <a:solidFill>
                  <a:schemeClr val="tx1"/>
                </a:solidFill>
                <a:latin typeface="Arial" pitchFamily="34" charset="0"/>
                <a:ea typeface="ＭＳ Ｐゴシック" pitchFamily="34" charset="-128"/>
              </a:defRPr>
            </a:lvl2pPr>
            <a:lvl3pPr marL="1143000" indent="-228600" eaLnBrk="0" hangingPunct="0">
              <a:defRPr sz="2000">
                <a:solidFill>
                  <a:schemeClr val="tx1"/>
                </a:solidFill>
                <a:latin typeface="Arial" pitchFamily="34" charset="0"/>
                <a:ea typeface="ＭＳ Ｐゴシック" pitchFamily="34" charset="-128"/>
              </a:defRPr>
            </a:lvl3pPr>
            <a:lvl4pPr marL="1600200" indent="-228600" eaLnBrk="0" hangingPunct="0">
              <a:defRPr sz="2000">
                <a:solidFill>
                  <a:schemeClr val="tx1"/>
                </a:solidFill>
                <a:latin typeface="Arial" pitchFamily="34" charset="0"/>
                <a:ea typeface="ＭＳ Ｐゴシック" pitchFamily="34" charset="-128"/>
              </a:defRPr>
            </a:lvl4pPr>
            <a:lvl5pPr marL="2057400" indent="-228600" eaLnBrk="0" hangingPunct="0">
              <a:defRPr sz="20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9pPr>
          </a:lstStyle>
          <a:p>
            <a:pPr algn="just" defTabSz="914400" eaLnBrk="1" hangingPunct="1">
              <a:buFont typeface="Arial" pitchFamily="34" charset="0"/>
              <a:buChar char="•"/>
              <a:defRPr/>
            </a:pPr>
            <a:r>
              <a:rPr lang="de-DE" altLang="de-DE" dirty="0">
                <a:latin typeface="RubFlama" panose="02000000000000000000" pitchFamily="2" charset="0"/>
              </a:rPr>
              <a:t>Beispiel: Nach § 224 I Nr. 4 StGB gilt für die gefährliche Körperverletzung ebenfalls ein erhöhtes Strafmaß, wenn der Täter</a:t>
            </a:r>
          </a:p>
          <a:p>
            <a:pPr algn="ctr" defTabSz="914400" eaLnBrk="1" hangingPunct="1">
              <a:defRPr/>
            </a:pPr>
            <a:r>
              <a:rPr lang="de-DE" altLang="de-DE" b="1" dirty="0">
                <a:latin typeface="RubFlama" panose="02000000000000000000" pitchFamily="2" charset="0"/>
              </a:rPr>
              <a:t>„mit einem anderen Beteiligten gemeinschaftlich handelt“</a:t>
            </a:r>
          </a:p>
        </p:txBody>
      </p:sp>
      <p:sp>
        <p:nvSpPr>
          <p:cNvPr id="8" name="Textfeld 7"/>
          <p:cNvSpPr txBox="1">
            <a:spLocks noChangeArrowheads="1"/>
          </p:cNvSpPr>
          <p:nvPr/>
        </p:nvSpPr>
        <p:spPr bwMode="auto">
          <a:xfrm>
            <a:off x="460375" y="3666289"/>
            <a:ext cx="8218488"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Arial" panose="020B0604020202020204" pitchFamily="34" charset="0"/>
              <a:buChar char="•"/>
            </a:pPr>
            <a:r>
              <a:rPr lang="de-DE" altLang="de-DE" dirty="0">
                <a:latin typeface="RubFlama" panose="02000000000000000000" pitchFamily="2" charset="0"/>
              </a:rPr>
              <a:t>Anstifter A sagt Kickboxer K, dass der O ihn ein Arschloch genannt hat. K schlägt dem O am nächsten Tag mit dem Ellenbogen auf die Nase.  </a:t>
            </a:r>
          </a:p>
          <a:p>
            <a:pPr algn="ctr" eaLnBrk="1" hangingPunct="1"/>
            <a:r>
              <a:rPr lang="de-DE" altLang="de-DE" b="1" dirty="0">
                <a:latin typeface="RubFlama" panose="02000000000000000000" pitchFamily="2" charset="0"/>
              </a:rPr>
              <a:t>§ 224 I Nr. 4 (+)?</a:t>
            </a:r>
          </a:p>
        </p:txBody>
      </p:sp>
      <p:sp>
        <p:nvSpPr>
          <p:cNvPr id="9" name="Textfeld 8"/>
          <p:cNvSpPr txBox="1">
            <a:spLocks noChangeArrowheads="1"/>
          </p:cNvSpPr>
          <p:nvPr/>
        </p:nvSpPr>
        <p:spPr bwMode="auto">
          <a:xfrm>
            <a:off x="460375" y="5062537"/>
            <a:ext cx="835134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Arial" panose="020B0604020202020204" pitchFamily="34" charset="0"/>
              <a:buChar char="•"/>
            </a:pPr>
            <a:r>
              <a:rPr lang="de-DE" altLang="de-DE" dirty="0">
                <a:latin typeface="RubFlama" panose="02000000000000000000" pitchFamily="2" charset="0"/>
              </a:rPr>
              <a:t>Problem: „gemeinschaftlich“ nach § 25 II StGB nur Mittäter; „Beteiligte“ nach § 28 II StGB auch Anstifter/Gehilfen</a:t>
            </a:r>
          </a:p>
        </p:txBody>
      </p:sp>
      <p:sp>
        <p:nvSpPr>
          <p:cNvPr id="10" name="Textfeld 9"/>
          <p:cNvSpPr txBox="1">
            <a:spLocks noChangeArrowheads="1"/>
          </p:cNvSpPr>
          <p:nvPr/>
        </p:nvSpPr>
        <p:spPr bwMode="auto">
          <a:xfrm>
            <a:off x="515454" y="5892715"/>
            <a:ext cx="8108329"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eaLnBrk="1" hangingPunct="1">
              <a:buFont typeface="Arial" panose="020B0604020202020204" pitchFamily="34" charset="0"/>
              <a:buChar char="•"/>
            </a:pPr>
            <a:r>
              <a:rPr lang="de-DE" altLang="de-DE" dirty="0">
                <a:latin typeface="RubFlama" panose="02000000000000000000" pitchFamily="2" charset="0"/>
              </a:rPr>
              <a:t>Nein; nach Sinn und Zweck soll Nr. 4 härter bestrafen, wenn auf Grund der Anwesenheit mehrerer Personen am Tatort eine höhere Gefahr für das Opfer besteht: „Alle gegen einen“.</a:t>
            </a:r>
          </a:p>
        </p:txBody>
      </p:sp>
      <p:sp>
        <p:nvSpPr>
          <p:cNvPr id="12" name="Text Box 3"/>
          <p:cNvSpPr txBox="1">
            <a:spLocks noChangeArrowheads="1"/>
          </p:cNvSpPr>
          <p:nvPr/>
        </p:nvSpPr>
        <p:spPr bwMode="auto">
          <a:xfrm>
            <a:off x="380663" y="7128964"/>
            <a:ext cx="473084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a:defRPr sz="2000">
                <a:solidFill>
                  <a:schemeClr val="tx1"/>
                </a:solidFill>
                <a:latin typeface="Cambria" charset="0"/>
                <a:ea typeface="ＭＳ Ｐゴシック" charset="0"/>
              </a:defRPr>
            </a:lvl1pPr>
            <a:lvl2pPr>
              <a:defRPr sz="2000">
                <a:solidFill>
                  <a:schemeClr val="tx1"/>
                </a:solidFill>
                <a:latin typeface="Cambria" charset="0"/>
                <a:ea typeface="ＭＳ Ｐゴシック" charset="0"/>
              </a:defRPr>
            </a:lvl2pPr>
            <a:lvl3pPr>
              <a:defRPr sz="2000">
                <a:solidFill>
                  <a:schemeClr val="tx1"/>
                </a:solidFill>
                <a:latin typeface="Cambria" charset="0"/>
                <a:ea typeface="ＭＳ Ｐゴシック" charset="0"/>
              </a:defRPr>
            </a:lvl3pPr>
            <a:lvl4pPr>
              <a:defRPr sz="2000">
                <a:solidFill>
                  <a:schemeClr val="tx1"/>
                </a:solidFill>
                <a:latin typeface="Cambria" charset="0"/>
                <a:ea typeface="ＭＳ Ｐゴシック" charset="0"/>
              </a:defRPr>
            </a:lvl4pPr>
            <a:lvl5pPr>
              <a:defRPr sz="2000">
                <a:solidFill>
                  <a:schemeClr val="tx1"/>
                </a:solidFill>
                <a:latin typeface="Cambria" charset="0"/>
                <a:ea typeface="ＭＳ Ｐゴシック" charset="0"/>
              </a:defRPr>
            </a:lvl5pPr>
            <a:lvl6pPr marL="2471738" indent="-185738" fontAlgn="base">
              <a:spcBef>
                <a:spcPct val="0"/>
              </a:spcBef>
              <a:spcAft>
                <a:spcPct val="0"/>
              </a:spcAft>
              <a:defRPr sz="2000">
                <a:solidFill>
                  <a:schemeClr val="tx1"/>
                </a:solidFill>
                <a:latin typeface="Cambria" charset="0"/>
                <a:ea typeface="ＭＳ Ｐゴシック" charset="0"/>
              </a:defRPr>
            </a:lvl6pPr>
            <a:lvl7pPr marL="2928938" indent="-185738" fontAlgn="base">
              <a:spcBef>
                <a:spcPct val="0"/>
              </a:spcBef>
              <a:spcAft>
                <a:spcPct val="0"/>
              </a:spcAft>
              <a:defRPr sz="2000">
                <a:solidFill>
                  <a:schemeClr val="tx1"/>
                </a:solidFill>
                <a:latin typeface="Cambria" charset="0"/>
                <a:ea typeface="ＭＳ Ｐゴシック" charset="0"/>
              </a:defRPr>
            </a:lvl7pPr>
            <a:lvl8pPr marL="3386138" indent="-185738" fontAlgn="base">
              <a:spcBef>
                <a:spcPct val="0"/>
              </a:spcBef>
              <a:spcAft>
                <a:spcPct val="0"/>
              </a:spcAft>
              <a:defRPr sz="2000">
                <a:solidFill>
                  <a:schemeClr val="tx1"/>
                </a:solidFill>
                <a:latin typeface="Cambria" charset="0"/>
                <a:ea typeface="ＭＳ Ｐゴシック" charset="0"/>
              </a:defRPr>
            </a:lvl8pPr>
            <a:lvl9pPr marL="3843338" indent="-185738" fontAlgn="base">
              <a:spcBef>
                <a:spcPct val="0"/>
              </a:spcBef>
              <a:spcAft>
                <a:spcPct val="0"/>
              </a:spcAft>
              <a:defRPr sz="2000">
                <a:solidFill>
                  <a:schemeClr val="tx1"/>
                </a:solidFill>
                <a:latin typeface="Cambria" charset="0"/>
                <a:ea typeface="ＭＳ Ｐゴシック" charset="0"/>
              </a:defRPr>
            </a:lvl9pPr>
          </a:lstStyle>
          <a:p>
            <a:pPr defTabSz="914400">
              <a:defRPr/>
            </a:pPr>
            <a:r>
              <a:rPr lang="de-DE" sz="1200" dirty="0">
                <a:latin typeface="RubFlama" panose="02000000000000000000" pitchFamily="2" charset="0"/>
              </a:rPr>
              <a:t>02: Besonderheiten juristischer Methodik und Sprache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26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8" grpId="0"/>
      <p:bldP spid="7" grpId="0"/>
      <p:bldP spid="8" grpId="0"/>
      <p:bldP spid="9" grpId="0"/>
      <p:bldP spid="10"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Text Box 4"/>
          <p:cNvSpPr txBox="1">
            <a:spLocks noChangeArrowheads="1"/>
          </p:cNvSpPr>
          <p:nvPr/>
        </p:nvSpPr>
        <p:spPr bwMode="auto">
          <a:xfrm>
            <a:off x="363538" y="1346002"/>
            <a:ext cx="8605837" cy="34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marL="342900" indent="-342900" eaLnBrk="0" hangingPunct="0">
              <a:defRPr sz="2000">
                <a:solidFill>
                  <a:schemeClr val="tx1"/>
                </a:solidFill>
                <a:latin typeface="Arial" pitchFamily="34" charset="0"/>
                <a:ea typeface="ＭＳ Ｐゴシック" pitchFamily="34" charset="-128"/>
              </a:defRPr>
            </a:lvl1pPr>
            <a:lvl2pPr marL="742950" indent="-285750" eaLnBrk="0" hangingPunct="0">
              <a:defRPr sz="2000">
                <a:solidFill>
                  <a:schemeClr val="tx1"/>
                </a:solidFill>
                <a:latin typeface="Arial" pitchFamily="34" charset="0"/>
                <a:ea typeface="ＭＳ Ｐゴシック" pitchFamily="34" charset="-128"/>
              </a:defRPr>
            </a:lvl2pPr>
            <a:lvl3pPr marL="1143000" indent="-228600" eaLnBrk="0" hangingPunct="0">
              <a:defRPr sz="2000">
                <a:solidFill>
                  <a:schemeClr val="tx1"/>
                </a:solidFill>
                <a:latin typeface="Arial" pitchFamily="34" charset="0"/>
                <a:ea typeface="ＭＳ Ｐゴシック" pitchFamily="34" charset="-128"/>
              </a:defRPr>
            </a:lvl3pPr>
            <a:lvl4pPr marL="1600200" indent="-228600" eaLnBrk="0" hangingPunct="0">
              <a:defRPr sz="2000">
                <a:solidFill>
                  <a:schemeClr val="tx1"/>
                </a:solidFill>
                <a:latin typeface="Arial" pitchFamily="34" charset="0"/>
                <a:ea typeface="ＭＳ Ｐゴシック" pitchFamily="34" charset="-128"/>
              </a:defRPr>
            </a:lvl4pPr>
            <a:lvl5pPr marL="2057400" indent="-228600" eaLnBrk="0" hangingPunct="0">
              <a:defRPr sz="20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9pPr>
          </a:lstStyle>
          <a:p>
            <a:pPr defTabSz="914400" eaLnBrk="1" hangingPunct="1">
              <a:buFont typeface="Arial" pitchFamily="34" charset="0"/>
              <a:buChar char="•"/>
              <a:defRPr/>
            </a:pPr>
            <a:r>
              <a:rPr lang="de-DE" altLang="de-DE" b="1" dirty="0">
                <a:latin typeface="RubFlama" panose="02000000000000000000" pitchFamily="2" charset="0"/>
              </a:rPr>
              <a:t>Analogie</a:t>
            </a:r>
            <a:r>
              <a:rPr lang="de-DE" altLang="de-DE" dirty="0">
                <a:latin typeface="RubFlama" panose="02000000000000000000" pitchFamily="2" charset="0"/>
              </a:rPr>
              <a:t> (ggf. erst – recht – Schluss =„wenn schon, dann ...“)</a:t>
            </a:r>
          </a:p>
          <a:p>
            <a:pPr defTabSz="914400" eaLnBrk="1" hangingPunct="1">
              <a:buFont typeface="Arial" pitchFamily="34" charset="0"/>
              <a:buChar char="•"/>
              <a:defRPr/>
            </a:pPr>
            <a:endParaRPr lang="de-DE" altLang="de-DE" dirty="0">
              <a:latin typeface="RubFlama" panose="02000000000000000000" pitchFamily="2" charset="0"/>
            </a:endParaRPr>
          </a:p>
          <a:p>
            <a:pPr defTabSz="914400" eaLnBrk="1" hangingPunct="1">
              <a:buFont typeface="Arial" pitchFamily="34" charset="0"/>
              <a:buChar char="•"/>
              <a:defRPr/>
            </a:pPr>
            <a:r>
              <a:rPr lang="de-DE" altLang="de-DE" dirty="0">
                <a:latin typeface="RubFlama" panose="02000000000000000000" pitchFamily="2" charset="0"/>
              </a:rPr>
              <a:t>Übertragung einer im Tatbestand einer Norm gegebenen Regel auf anderen Fall</a:t>
            </a:r>
          </a:p>
          <a:p>
            <a:pPr defTabSz="914400" eaLnBrk="1" hangingPunct="1">
              <a:defRPr/>
            </a:pPr>
            <a:endParaRPr lang="de-DE" altLang="de-DE" dirty="0">
              <a:latin typeface="RubFlama" panose="02000000000000000000" pitchFamily="2" charset="0"/>
            </a:endParaRPr>
          </a:p>
          <a:p>
            <a:pPr defTabSz="914400" eaLnBrk="1" hangingPunct="1">
              <a:buFont typeface="Arial" pitchFamily="34" charset="0"/>
              <a:buChar char="•"/>
              <a:defRPr/>
            </a:pPr>
            <a:r>
              <a:rPr lang="de-DE" altLang="de-DE" dirty="0">
                <a:latin typeface="RubFlama" panose="02000000000000000000" pitchFamily="2" charset="0"/>
              </a:rPr>
              <a:t>zu Gunsten oder zu Lasten eines Bürgers?</a:t>
            </a:r>
          </a:p>
          <a:p>
            <a:pPr defTabSz="914400" eaLnBrk="1" hangingPunct="1">
              <a:buFont typeface="Arial" pitchFamily="34" charset="0"/>
              <a:buChar char="•"/>
              <a:defRPr/>
            </a:pPr>
            <a:endParaRPr lang="de-DE" altLang="de-DE" dirty="0">
              <a:latin typeface="RubFlama" panose="02000000000000000000" pitchFamily="2" charset="0"/>
            </a:endParaRPr>
          </a:p>
          <a:p>
            <a:pPr defTabSz="914400" eaLnBrk="1" hangingPunct="1">
              <a:buFont typeface="Arial" pitchFamily="34" charset="0"/>
              <a:buChar char="•"/>
              <a:defRPr/>
            </a:pPr>
            <a:r>
              <a:rPr lang="de-DE" altLang="de-DE" dirty="0">
                <a:latin typeface="RubFlama" panose="02000000000000000000" pitchFamily="2" charset="0"/>
              </a:rPr>
              <a:t>Voraussetzungen:</a:t>
            </a:r>
          </a:p>
          <a:p>
            <a:pPr defTabSz="914400" eaLnBrk="1" hangingPunct="1">
              <a:buFont typeface="Arial" pitchFamily="34" charset="0"/>
              <a:buChar char="•"/>
              <a:defRPr/>
            </a:pPr>
            <a:endParaRPr lang="de-DE" altLang="de-DE" dirty="0">
              <a:latin typeface="RubFlama" panose="02000000000000000000" pitchFamily="2" charset="0"/>
            </a:endParaRPr>
          </a:p>
          <a:p>
            <a:pPr defTabSz="914400" eaLnBrk="1" hangingPunct="1">
              <a:buFont typeface="Arial" pitchFamily="34" charset="0"/>
              <a:buChar char="•"/>
              <a:defRPr/>
            </a:pPr>
            <a:endParaRPr lang="de-DE" altLang="de-DE" dirty="0">
              <a:latin typeface="RubFlama" panose="02000000000000000000" pitchFamily="2" charset="0"/>
            </a:endParaRPr>
          </a:p>
          <a:p>
            <a:pPr defTabSz="914400" eaLnBrk="1" hangingPunct="1">
              <a:buFont typeface="Arial" pitchFamily="34" charset="0"/>
              <a:buChar char="•"/>
              <a:defRPr/>
            </a:pPr>
            <a:endParaRPr lang="de-DE" altLang="de-DE" dirty="0">
              <a:latin typeface="RubFlama" panose="02000000000000000000" pitchFamily="2" charset="0"/>
            </a:endParaRPr>
          </a:p>
        </p:txBody>
      </p:sp>
      <p:sp>
        <p:nvSpPr>
          <p:cNvPr id="5" name="Text Box 5"/>
          <p:cNvSpPr txBox="1">
            <a:spLocks noChangeArrowheads="1"/>
          </p:cNvSpPr>
          <p:nvPr/>
        </p:nvSpPr>
        <p:spPr bwMode="auto">
          <a:xfrm>
            <a:off x="1581316" y="908019"/>
            <a:ext cx="617027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eaLnBrk="0" hangingPunct="0">
              <a:defRPr sz="2000">
                <a:solidFill>
                  <a:schemeClr val="tx1"/>
                </a:solidFill>
                <a:latin typeface="Arial" pitchFamily="34" charset="0"/>
                <a:ea typeface="ＭＳ Ｐゴシック" pitchFamily="34" charset="-128"/>
              </a:defRPr>
            </a:lvl1pPr>
            <a:lvl2pPr marL="742950" indent="-285750" eaLnBrk="0" hangingPunct="0">
              <a:defRPr sz="2000">
                <a:solidFill>
                  <a:schemeClr val="tx1"/>
                </a:solidFill>
                <a:latin typeface="Arial" pitchFamily="34" charset="0"/>
                <a:ea typeface="ＭＳ Ｐゴシック" pitchFamily="34" charset="-128"/>
              </a:defRPr>
            </a:lvl2pPr>
            <a:lvl3pPr marL="1143000" indent="-228600" eaLnBrk="0" hangingPunct="0">
              <a:defRPr sz="2000">
                <a:solidFill>
                  <a:schemeClr val="tx1"/>
                </a:solidFill>
                <a:latin typeface="Arial" pitchFamily="34" charset="0"/>
                <a:ea typeface="ＭＳ Ｐゴシック" pitchFamily="34" charset="-128"/>
              </a:defRPr>
            </a:lvl3pPr>
            <a:lvl4pPr marL="1600200" indent="-228600" eaLnBrk="0" hangingPunct="0">
              <a:defRPr sz="2000">
                <a:solidFill>
                  <a:schemeClr val="tx1"/>
                </a:solidFill>
                <a:latin typeface="Arial" pitchFamily="34" charset="0"/>
                <a:ea typeface="ＭＳ Ｐゴシック" pitchFamily="34" charset="-128"/>
              </a:defRPr>
            </a:lvl4pPr>
            <a:lvl5pPr marL="2057400" indent="-228600" eaLnBrk="0" hangingPunct="0">
              <a:defRPr sz="20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9pPr>
          </a:lstStyle>
          <a:p>
            <a:pPr defTabSz="914400" eaLnBrk="1" hangingPunct="1">
              <a:defRPr/>
            </a:pPr>
            <a:r>
              <a:rPr lang="de-DE" altLang="de-DE" sz="2400" b="1" dirty="0">
                <a:latin typeface="RubFlama" panose="02000000000000000000" pitchFamily="2" charset="0"/>
              </a:rPr>
              <a:t>Auslegung – V: Jenseits des Wortlautes (1)</a:t>
            </a:r>
          </a:p>
        </p:txBody>
      </p:sp>
      <p:sp>
        <p:nvSpPr>
          <p:cNvPr id="2" name="Textfeld 1"/>
          <p:cNvSpPr txBox="1">
            <a:spLocks noChangeArrowheads="1"/>
          </p:cNvSpPr>
          <p:nvPr/>
        </p:nvSpPr>
        <p:spPr bwMode="auto">
          <a:xfrm>
            <a:off x="3103563" y="3500438"/>
            <a:ext cx="5971507"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457200" indent="-4572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Calibri" panose="020F0502020204030204" pitchFamily="34" charset="0"/>
              <a:buAutoNum type="arabicParenBoth"/>
            </a:pPr>
            <a:r>
              <a:rPr lang="de-DE" altLang="de-DE" dirty="0">
                <a:latin typeface="RubFlama" panose="02000000000000000000" pitchFamily="2" charset="0"/>
              </a:rPr>
              <a:t>Kein Analogieverbot  (Strafrecht: Art. 103 II GG) </a:t>
            </a:r>
          </a:p>
          <a:p>
            <a:pPr eaLnBrk="1" hangingPunct="1">
              <a:buFont typeface="Calibri" panose="020F0502020204030204" pitchFamily="34" charset="0"/>
              <a:buAutoNum type="arabicParenBoth"/>
            </a:pPr>
            <a:r>
              <a:rPr lang="de-DE" altLang="de-DE" dirty="0">
                <a:latin typeface="RubFlama" panose="02000000000000000000" pitchFamily="2" charset="0"/>
              </a:rPr>
              <a:t>Regelungslücke</a:t>
            </a:r>
          </a:p>
          <a:p>
            <a:pPr eaLnBrk="1" hangingPunct="1">
              <a:buFont typeface="Calibri" panose="020F0502020204030204" pitchFamily="34" charset="0"/>
              <a:buAutoNum type="arabicParenBoth"/>
            </a:pPr>
            <a:r>
              <a:rPr lang="de-DE" altLang="de-DE" dirty="0">
                <a:latin typeface="RubFlama" panose="02000000000000000000" pitchFamily="2" charset="0"/>
              </a:rPr>
              <a:t>Planwidrigkeit</a:t>
            </a:r>
          </a:p>
          <a:p>
            <a:pPr eaLnBrk="1" hangingPunct="1">
              <a:buFont typeface="Calibri" panose="020F0502020204030204" pitchFamily="34" charset="0"/>
              <a:buAutoNum type="arabicParenBoth"/>
            </a:pPr>
            <a:r>
              <a:rPr lang="de-DE" altLang="de-DE" dirty="0">
                <a:latin typeface="RubFlama" panose="02000000000000000000" pitchFamily="2" charset="0"/>
              </a:rPr>
              <a:t>Vergleichbare Interessenlage</a:t>
            </a:r>
          </a:p>
        </p:txBody>
      </p:sp>
      <p:sp>
        <p:nvSpPr>
          <p:cNvPr id="35846" name="Rechteck 2"/>
          <p:cNvSpPr>
            <a:spLocks noChangeArrowheads="1"/>
          </p:cNvSpPr>
          <p:nvPr/>
        </p:nvSpPr>
        <p:spPr bwMode="auto">
          <a:xfrm>
            <a:off x="363538" y="4667392"/>
            <a:ext cx="8817234"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846138" indent="-342900" eaLnBrk="0" hangingPunct="0">
              <a:defRPr sz="2000">
                <a:solidFill>
                  <a:schemeClr val="tx1"/>
                </a:solidFill>
                <a:latin typeface="Arial" panose="020B0604020202020204" pitchFamily="34" charset="0"/>
                <a:ea typeface="ＭＳ Ｐゴシック" panose="020B0600070205080204" pitchFamily="34" charset="-128"/>
              </a:defRPr>
            </a:lvl2pPr>
            <a:lvl3pPr marL="1349375" indent="-3429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marL="0" indent="0" defTabSz="914400" eaLnBrk="1" hangingPunct="1"/>
            <a:r>
              <a:rPr lang="de-DE" altLang="de-DE" dirty="0">
                <a:latin typeface="RubFlama" panose="02000000000000000000" pitchFamily="2" charset="0"/>
              </a:rPr>
              <a:t>Beispiel: </a:t>
            </a:r>
          </a:p>
          <a:p>
            <a:pPr marL="0" indent="0" defTabSz="914400" eaLnBrk="1" hangingPunct="1"/>
            <a:r>
              <a:rPr lang="de-DE" altLang="de-DE" dirty="0">
                <a:latin typeface="RubFlama" panose="02000000000000000000" pitchFamily="2" charset="0"/>
              </a:rPr>
              <a:t>§ 1004 BGB Anspruch Beseitigung/Unterlassung Eigentumsstörung</a:t>
            </a:r>
          </a:p>
          <a:p>
            <a:pPr lvl="1" defTabSz="914400" eaLnBrk="1" hangingPunct="1"/>
            <a:endParaRPr lang="de-DE" altLang="de-DE" sz="1200" dirty="0">
              <a:latin typeface="RubFlama" panose="02000000000000000000" pitchFamily="2" charset="0"/>
            </a:endParaRPr>
          </a:p>
          <a:p>
            <a:pPr lvl="2" defTabSz="914400" eaLnBrk="1" hangingPunct="1">
              <a:buFont typeface="Wingdings" panose="05000000000000000000" pitchFamily="2" charset="2"/>
              <a:buChar char="Ø"/>
            </a:pPr>
            <a:r>
              <a:rPr lang="de-DE" altLang="de-DE" dirty="0">
                <a:latin typeface="RubFlama" panose="02000000000000000000" pitchFamily="2" charset="0"/>
              </a:rPr>
              <a:t>Analogie: Anwendung auch auf sonstige absolute Rechtsgüter</a:t>
            </a:r>
          </a:p>
          <a:p>
            <a:pPr marL="1006475" lvl="2" indent="0" defTabSz="914400" eaLnBrk="1" hangingPunct="1"/>
            <a:endParaRPr lang="de-DE" altLang="de-DE" dirty="0">
              <a:latin typeface="RubFlama" panose="02000000000000000000" pitchFamily="2" charset="0"/>
            </a:endParaRPr>
          </a:p>
          <a:p>
            <a:pPr marL="0" lvl="2" indent="0" defTabSz="914400" eaLnBrk="1" hangingPunct="1"/>
            <a:r>
              <a:rPr lang="de-DE" altLang="de-DE" dirty="0">
                <a:latin typeface="RubFlama" panose="02000000000000000000" pitchFamily="2" charset="0"/>
              </a:rPr>
              <a:t>Art. 14 III GG Anspruch auf Entschädigung bei rechtmäßiger Enteignung</a:t>
            </a:r>
          </a:p>
          <a:p>
            <a:pPr lvl="1" defTabSz="914400" eaLnBrk="1" hangingPunct="1"/>
            <a:endParaRPr lang="de-DE" altLang="de-DE" sz="1200" dirty="0">
              <a:latin typeface="RubFlama" panose="02000000000000000000" pitchFamily="2" charset="0"/>
            </a:endParaRPr>
          </a:p>
          <a:p>
            <a:pPr lvl="2" defTabSz="914400" eaLnBrk="1" hangingPunct="1">
              <a:buFont typeface="Wingdings" panose="05000000000000000000" pitchFamily="2" charset="2"/>
              <a:buChar char="Ø"/>
            </a:pPr>
            <a:r>
              <a:rPr lang="de-DE" altLang="de-DE" dirty="0">
                <a:latin typeface="RubFlama" panose="02000000000000000000" pitchFamily="2" charset="0"/>
              </a:rPr>
              <a:t>Analogie: Anspruch erst-recht bei rechtswidriger Enteignung</a:t>
            </a:r>
          </a:p>
        </p:txBody>
      </p:sp>
      <p:sp>
        <p:nvSpPr>
          <p:cNvPr id="9" name="Text Box 3"/>
          <p:cNvSpPr txBox="1">
            <a:spLocks noChangeArrowheads="1"/>
          </p:cNvSpPr>
          <p:nvPr/>
        </p:nvSpPr>
        <p:spPr bwMode="auto">
          <a:xfrm>
            <a:off x="380663" y="7128964"/>
            <a:ext cx="473084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a:defRPr sz="2000">
                <a:solidFill>
                  <a:schemeClr val="tx1"/>
                </a:solidFill>
                <a:latin typeface="Cambria" charset="0"/>
                <a:ea typeface="ＭＳ Ｐゴシック" charset="0"/>
              </a:defRPr>
            </a:lvl1pPr>
            <a:lvl2pPr>
              <a:defRPr sz="2000">
                <a:solidFill>
                  <a:schemeClr val="tx1"/>
                </a:solidFill>
                <a:latin typeface="Cambria" charset="0"/>
                <a:ea typeface="ＭＳ Ｐゴシック" charset="0"/>
              </a:defRPr>
            </a:lvl2pPr>
            <a:lvl3pPr>
              <a:defRPr sz="2000">
                <a:solidFill>
                  <a:schemeClr val="tx1"/>
                </a:solidFill>
                <a:latin typeface="Cambria" charset="0"/>
                <a:ea typeface="ＭＳ Ｐゴシック" charset="0"/>
              </a:defRPr>
            </a:lvl3pPr>
            <a:lvl4pPr>
              <a:defRPr sz="2000">
                <a:solidFill>
                  <a:schemeClr val="tx1"/>
                </a:solidFill>
                <a:latin typeface="Cambria" charset="0"/>
                <a:ea typeface="ＭＳ Ｐゴシック" charset="0"/>
              </a:defRPr>
            </a:lvl4pPr>
            <a:lvl5pPr>
              <a:defRPr sz="2000">
                <a:solidFill>
                  <a:schemeClr val="tx1"/>
                </a:solidFill>
                <a:latin typeface="Cambria" charset="0"/>
                <a:ea typeface="ＭＳ Ｐゴシック" charset="0"/>
              </a:defRPr>
            </a:lvl5pPr>
            <a:lvl6pPr marL="2471738" indent="-185738" fontAlgn="base">
              <a:spcBef>
                <a:spcPct val="0"/>
              </a:spcBef>
              <a:spcAft>
                <a:spcPct val="0"/>
              </a:spcAft>
              <a:defRPr sz="2000">
                <a:solidFill>
                  <a:schemeClr val="tx1"/>
                </a:solidFill>
                <a:latin typeface="Cambria" charset="0"/>
                <a:ea typeface="ＭＳ Ｐゴシック" charset="0"/>
              </a:defRPr>
            </a:lvl6pPr>
            <a:lvl7pPr marL="2928938" indent="-185738" fontAlgn="base">
              <a:spcBef>
                <a:spcPct val="0"/>
              </a:spcBef>
              <a:spcAft>
                <a:spcPct val="0"/>
              </a:spcAft>
              <a:defRPr sz="2000">
                <a:solidFill>
                  <a:schemeClr val="tx1"/>
                </a:solidFill>
                <a:latin typeface="Cambria" charset="0"/>
                <a:ea typeface="ＭＳ Ｐゴシック" charset="0"/>
              </a:defRPr>
            </a:lvl7pPr>
            <a:lvl8pPr marL="3386138" indent="-185738" fontAlgn="base">
              <a:spcBef>
                <a:spcPct val="0"/>
              </a:spcBef>
              <a:spcAft>
                <a:spcPct val="0"/>
              </a:spcAft>
              <a:defRPr sz="2000">
                <a:solidFill>
                  <a:schemeClr val="tx1"/>
                </a:solidFill>
                <a:latin typeface="Cambria" charset="0"/>
                <a:ea typeface="ＭＳ Ｐゴシック" charset="0"/>
              </a:defRPr>
            </a:lvl8pPr>
            <a:lvl9pPr marL="3843338" indent="-185738" fontAlgn="base">
              <a:spcBef>
                <a:spcPct val="0"/>
              </a:spcBef>
              <a:spcAft>
                <a:spcPct val="0"/>
              </a:spcAft>
              <a:defRPr sz="2000">
                <a:solidFill>
                  <a:schemeClr val="tx1"/>
                </a:solidFill>
                <a:latin typeface="Cambria" charset="0"/>
                <a:ea typeface="ＭＳ Ｐゴシック" charset="0"/>
              </a:defRPr>
            </a:lvl9pPr>
          </a:lstStyle>
          <a:p>
            <a:pPr defTabSz="914400">
              <a:defRPr/>
            </a:pPr>
            <a:r>
              <a:rPr lang="de-DE" sz="1200" dirty="0">
                <a:latin typeface="RubFlama" panose="02000000000000000000" pitchFamily="2" charset="0"/>
              </a:rPr>
              <a:t>02: Besonderheiten juristischer Methodik und Sprache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26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58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8" grpId="0"/>
      <p:bldP spid="2" grpId="0"/>
      <p:bldP spid="3584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Text Box 4"/>
          <p:cNvSpPr txBox="1">
            <a:spLocks noChangeArrowheads="1"/>
          </p:cNvSpPr>
          <p:nvPr/>
        </p:nvSpPr>
        <p:spPr bwMode="auto">
          <a:xfrm>
            <a:off x="376238" y="1464499"/>
            <a:ext cx="9144000" cy="2554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sz="2000">
                <a:solidFill>
                  <a:schemeClr val="tx1"/>
                </a:solidFill>
                <a:latin typeface="Cambria" charset="0"/>
                <a:ea typeface="ＭＳ Ｐゴシック" charset="0"/>
              </a:defRPr>
            </a:lvl1pPr>
            <a:lvl2pPr>
              <a:defRPr sz="2000">
                <a:solidFill>
                  <a:schemeClr val="tx1"/>
                </a:solidFill>
                <a:latin typeface="Cambria" charset="0"/>
                <a:ea typeface="ＭＳ Ｐゴシック" charset="0"/>
              </a:defRPr>
            </a:lvl2pPr>
            <a:lvl3pPr>
              <a:defRPr sz="2000">
                <a:solidFill>
                  <a:schemeClr val="tx1"/>
                </a:solidFill>
                <a:latin typeface="Cambria" charset="0"/>
                <a:ea typeface="ＭＳ Ｐゴシック" charset="0"/>
              </a:defRPr>
            </a:lvl3pPr>
            <a:lvl4pPr>
              <a:defRPr sz="2000">
                <a:solidFill>
                  <a:schemeClr val="tx1"/>
                </a:solidFill>
                <a:latin typeface="Cambria" charset="0"/>
                <a:ea typeface="ＭＳ Ｐゴシック" charset="0"/>
              </a:defRPr>
            </a:lvl4pPr>
            <a:lvl5pPr>
              <a:defRPr sz="2000">
                <a:solidFill>
                  <a:schemeClr val="tx1"/>
                </a:solidFill>
                <a:latin typeface="Cambria" charset="0"/>
                <a:ea typeface="ＭＳ Ｐゴシック" charset="0"/>
              </a:defRPr>
            </a:lvl5pPr>
            <a:lvl6pPr marL="2471738" indent="-185738" fontAlgn="base">
              <a:spcBef>
                <a:spcPct val="0"/>
              </a:spcBef>
              <a:spcAft>
                <a:spcPct val="0"/>
              </a:spcAft>
              <a:defRPr sz="2000">
                <a:solidFill>
                  <a:schemeClr val="tx1"/>
                </a:solidFill>
                <a:latin typeface="Cambria" charset="0"/>
                <a:ea typeface="ＭＳ Ｐゴシック" charset="0"/>
              </a:defRPr>
            </a:lvl6pPr>
            <a:lvl7pPr marL="2928938" indent="-185738" fontAlgn="base">
              <a:spcBef>
                <a:spcPct val="0"/>
              </a:spcBef>
              <a:spcAft>
                <a:spcPct val="0"/>
              </a:spcAft>
              <a:defRPr sz="2000">
                <a:solidFill>
                  <a:schemeClr val="tx1"/>
                </a:solidFill>
                <a:latin typeface="Cambria" charset="0"/>
                <a:ea typeface="ＭＳ Ｐゴシック" charset="0"/>
              </a:defRPr>
            </a:lvl7pPr>
            <a:lvl8pPr marL="3386138" indent="-185738" fontAlgn="base">
              <a:spcBef>
                <a:spcPct val="0"/>
              </a:spcBef>
              <a:spcAft>
                <a:spcPct val="0"/>
              </a:spcAft>
              <a:defRPr sz="2000">
                <a:solidFill>
                  <a:schemeClr val="tx1"/>
                </a:solidFill>
                <a:latin typeface="Cambria" charset="0"/>
                <a:ea typeface="ＭＳ Ｐゴシック" charset="0"/>
              </a:defRPr>
            </a:lvl8pPr>
            <a:lvl9pPr marL="3843338" indent="-185738" fontAlgn="base">
              <a:spcBef>
                <a:spcPct val="0"/>
              </a:spcBef>
              <a:spcAft>
                <a:spcPct val="0"/>
              </a:spcAft>
              <a:defRPr sz="2000">
                <a:solidFill>
                  <a:schemeClr val="tx1"/>
                </a:solidFill>
                <a:latin typeface="Cambria" charset="0"/>
                <a:ea typeface="ＭＳ Ｐゴシック" charset="0"/>
              </a:defRPr>
            </a:lvl9pPr>
          </a:lstStyle>
          <a:p>
            <a:pPr marL="342900" indent="-342900" defTabSz="914400">
              <a:buFont typeface="Arial"/>
              <a:buChar char="•"/>
              <a:defRPr/>
            </a:pPr>
            <a:r>
              <a:rPr lang="de-DE" b="1" dirty="0">
                <a:latin typeface="RubFlama" panose="02000000000000000000" pitchFamily="2" charset="0"/>
              </a:rPr>
              <a:t>Teleologische Reduktion</a:t>
            </a:r>
            <a:r>
              <a:rPr lang="de-DE" dirty="0">
                <a:latin typeface="RubFlama" panose="02000000000000000000" pitchFamily="2" charset="0"/>
              </a:rPr>
              <a:t> (ähnlich: verfassungskonforme Auslegung)</a:t>
            </a:r>
          </a:p>
          <a:p>
            <a:pPr marL="342900" indent="-342900" defTabSz="914400">
              <a:buFont typeface="Arial"/>
              <a:buChar char="•"/>
              <a:defRPr/>
            </a:pPr>
            <a:endParaRPr lang="de-DE" dirty="0">
              <a:latin typeface="RubFlama" panose="02000000000000000000" pitchFamily="2" charset="0"/>
            </a:endParaRPr>
          </a:p>
          <a:p>
            <a:pPr marL="342900" indent="-342900" defTabSz="914400">
              <a:buFont typeface="Arial"/>
              <a:buChar char="•"/>
              <a:defRPr/>
            </a:pPr>
            <a:r>
              <a:rPr lang="de-DE" dirty="0">
                <a:latin typeface="RubFlama" panose="02000000000000000000" pitchFamily="2" charset="0"/>
              </a:rPr>
              <a:t>„Gegenteil“ der Analogie</a:t>
            </a:r>
          </a:p>
          <a:p>
            <a:pPr marL="342900" indent="-342900" defTabSz="914400">
              <a:buFont typeface="Arial"/>
              <a:buChar char="•"/>
              <a:defRPr/>
            </a:pPr>
            <a:endParaRPr lang="de-DE" dirty="0">
              <a:latin typeface="RubFlama" panose="02000000000000000000" pitchFamily="2" charset="0"/>
            </a:endParaRPr>
          </a:p>
          <a:p>
            <a:pPr marL="342900" indent="-342900" defTabSz="914400">
              <a:buFont typeface="Arial"/>
              <a:buChar char="•"/>
              <a:defRPr/>
            </a:pPr>
            <a:r>
              <a:rPr lang="de-DE" dirty="0">
                <a:latin typeface="RubFlama" panose="02000000000000000000" pitchFamily="2" charset="0"/>
              </a:rPr>
              <a:t>Nichtanwendung der Norm trotz Erfüllung der Tatbestandsmerkmale</a:t>
            </a:r>
          </a:p>
          <a:p>
            <a:pPr marL="342900" indent="-342900" defTabSz="914400">
              <a:buFont typeface="Arial"/>
              <a:buChar char="•"/>
              <a:defRPr/>
            </a:pPr>
            <a:endParaRPr lang="de-DE" dirty="0">
              <a:latin typeface="RubFlama" panose="02000000000000000000" pitchFamily="2" charset="0"/>
            </a:endParaRPr>
          </a:p>
          <a:p>
            <a:pPr marL="342900" indent="-342900" defTabSz="914400">
              <a:buFont typeface="Arial"/>
              <a:buChar char="•"/>
              <a:defRPr/>
            </a:pPr>
            <a:r>
              <a:rPr lang="de-DE" dirty="0">
                <a:latin typeface="RubFlama" panose="02000000000000000000" pitchFamily="2" charset="0"/>
              </a:rPr>
              <a:t>Voraussetzungen:   (1) Gesetz planwidrig zu weit</a:t>
            </a:r>
          </a:p>
          <a:p>
            <a:pPr lvl="5" indent="0">
              <a:defRPr/>
            </a:pPr>
            <a:r>
              <a:rPr lang="de-DE" dirty="0">
                <a:latin typeface="RubFlama" panose="02000000000000000000" pitchFamily="2" charset="0"/>
              </a:rPr>
              <a:t>(2) keine einschränkende Klausel („Billigkeit“)</a:t>
            </a:r>
          </a:p>
        </p:txBody>
      </p:sp>
      <p:sp>
        <p:nvSpPr>
          <p:cNvPr id="5" name="Text Box 5"/>
          <p:cNvSpPr txBox="1">
            <a:spLocks noChangeArrowheads="1"/>
          </p:cNvSpPr>
          <p:nvPr/>
        </p:nvSpPr>
        <p:spPr bwMode="auto">
          <a:xfrm>
            <a:off x="1467530" y="914361"/>
            <a:ext cx="617027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eaLnBrk="0" hangingPunct="0">
              <a:defRPr sz="2000">
                <a:solidFill>
                  <a:schemeClr val="tx1"/>
                </a:solidFill>
                <a:latin typeface="Arial" pitchFamily="34" charset="0"/>
                <a:ea typeface="ＭＳ Ｐゴシック" pitchFamily="34" charset="-128"/>
              </a:defRPr>
            </a:lvl1pPr>
            <a:lvl2pPr marL="742950" indent="-285750" eaLnBrk="0" hangingPunct="0">
              <a:defRPr sz="2000">
                <a:solidFill>
                  <a:schemeClr val="tx1"/>
                </a:solidFill>
                <a:latin typeface="Arial" pitchFamily="34" charset="0"/>
                <a:ea typeface="ＭＳ Ｐゴシック" pitchFamily="34" charset="-128"/>
              </a:defRPr>
            </a:lvl2pPr>
            <a:lvl3pPr marL="1143000" indent="-228600" eaLnBrk="0" hangingPunct="0">
              <a:defRPr sz="2000">
                <a:solidFill>
                  <a:schemeClr val="tx1"/>
                </a:solidFill>
                <a:latin typeface="Arial" pitchFamily="34" charset="0"/>
                <a:ea typeface="ＭＳ Ｐゴシック" pitchFamily="34" charset="-128"/>
              </a:defRPr>
            </a:lvl3pPr>
            <a:lvl4pPr marL="1600200" indent="-228600" eaLnBrk="0" hangingPunct="0">
              <a:defRPr sz="2000">
                <a:solidFill>
                  <a:schemeClr val="tx1"/>
                </a:solidFill>
                <a:latin typeface="Arial" pitchFamily="34" charset="0"/>
                <a:ea typeface="ＭＳ Ｐゴシック" pitchFamily="34" charset="-128"/>
              </a:defRPr>
            </a:lvl4pPr>
            <a:lvl5pPr marL="2057400" indent="-228600" eaLnBrk="0" hangingPunct="0">
              <a:defRPr sz="20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9pPr>
          </a:lstStyle>
          <a:p>
            <a:pPr defTabSz="914400" eaLnBrk="1" hangingPunct="1">
              <a:defRPr/>
            </a:pPr>
            <a:r>
              <a:rPr lang="de-DE" altLang="de-DE" sz="2400" b="1" dirty="0">
                <a:latin typeface="RubFlama" panose="02000000000000000000" pitchFamily="2" charset="0"/>
              </a:rPr>
              <a:t>Auslegung – V: Jenseits des Wortlautes (2)</a:t>
            </a:r>
          </a:p>
        </p:txBody>
      </p:sp>
      <p:sp>
        <p:nvSpPr>
          <p:cNvPr id="2" name="Textfeld 1"/>
          <p:cNvSpPr txBox="1">
            <a:spLocks noChangeArrowheads="1"/>
          </p:cNvSpPr>
          <p:nvPr/>
        </p:nvSpPr>
        <p:spPr bwMode="auto">
          <a:xfrm>
            <a:off x="428625" y="4111377"/>
            <a:ext cx="8248091"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buFont typeface="Arial" panose="020B0604020202020204" pitchFamily="34" charset="0"/>
              <a:buChar char="•"/>
            </a:pPr>
            <a:r>
              <a:rPr lang="de-DE" altLang="de-DE" dirty="0">
                <a:latin typeface="RubFlama" panose="02000000000000000000" pitchFamily="2" charset="0"/>
              </a:rPr>
              <a:t>Beispiel: §§ 212, 23 StGB = Strafbarkeit eines Tötungsversuches</a:t>
            </a:r>
          </a:p>
          <a:p>
            <a:pPr algn="ctr" defTabSz="914400" eaLnBrk="1" hangingPunct="1"/>
            <a:r>
              <a:rPr lang="de-DE" altLang="de-DE" dirty="0">
                <a:latin typeface="RubFlama" panose="02000000000000000000" pitchFamily="2" charset="0"/>
              </a:rPr>
              <a:t>„Wer versucht, einen Menschen zu töten...“</a:t>
            </a:r>
          </a:p>
          <a:p>
            <a:pPr algn="ctr" defTabSz="914400" eaLnBrk="1" hangingPunct="1"/>
            <a:endParaRPr lang="de-DE" altLang="de-DE" dirty="0">
              <a:latin typeface="RubFlama" panose="02000000000000000000" pitchFamily="2" charset="0"/>
            </a:endParaRPr>
          </a:p>
          <a:p>
            <a:pPr defTabSz="914400" eaLnBrk="1" hangingPunct="1">
              <a:buFont typeface="Arial" panose="020B0604020202020204" pitchFamily="34" charset="0"/>
              <a:buChar char="•"/>
            </a:pPr>
            <a:r>
              <a:rPr lang="de-DE" altLang="de-DE" dirty="0">
                <a:latin typeface="RubFlama" panose="02000000000000000000" pitchFamily="2" charset="0"/>
              </a:rPr>
              <a:t>Strafbarkeit des Versuches der Selbsttötung? </a:t>
            </a:r>
          </a:p>
        </p:txBody>
      </p:sp>
      <p:sp>
        <p:nvSpPr>
          <p:cNvPr id="3" name="Rechteck 2"/>
          <p:cNvSpPr>
            <a:spLocks noChangeArrowheads="1"/>
          </p:cNvSpPr>
          <p:nvPr/>
        </p:nvSpPr>
        <p:spPr bwMode="auto">
          <a:xfrm>
            <a:off x="380663" y="5693493"/>
            <a:ext cx="8296053"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defTabSz="914400" eaLnBrk="1" hangingPunct="1">
              <a:buFont typeface="Arial" panose="020B0604020202020204" pitchFamily="34" charset="0"/>
              <a:buChar char="•"/>
            </a:pPr>
            <a:r>
              <a:rPr lang="de-DE" altLang="de-DE" dirty="0">
                <a:latin typeface="RubFlama" panose="02000000000000000000" pitchFamily="2" charset="0"/>
              </a:rPr>
              <a:t>NEIN! Nach Sinn und Zweck soll nur die Tötung </a:t>
            </a:r>
            <a:r>
              <a:rPr lang="de-DE" altLang="de-DE" i="1" dirty="0">
                <a:latin typeface="RubFlama" panose="02000000000000000000" pitchFamily="2" charset="0"/>
              </a:rPr>
              <a:t>anderer</a:t>
            </a:r>
            <a:r>
              <a:rPr lang="de-DE" altLang="de-DE" dirty="0">
                <a:latin typeface="RubFlama" panose="02000000000000000000" pitchFamily="2" charset="0"/>
              </a:rPr>
              <a:t> Personen erfasst werden. Die versuchte Selbsttötung ist daher straffrei. Trotz Art. 103 Abs. 2 GG zulässig, da zu Gunsten des Täters.</a:t>
            </a:r>
          </a:p>
        </p:txBody>
      </p:sp>
      <p:sp>
        <p:nvSpPr>
          <p:cNvPr id="9" name="Text Box 3"/>
          <p:cNvSpPr txBox="1">
            <a:spLocks noChangeArrowheads="1"/>
          </p:cNvSpPr>
          <p:nvPr/>
        </p:nvSpPr>
        <p:spPr bwMode="auto">
          <a:xfrm>
            <a:off x="380663" y="7128964"/>
            <a:ext cx="473084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a:defRPr sz="2000">
                <a:solidFill>
                  <a:schemeClr val="tx1"/>
                </a:solidFill>
                <a:latin typeface="Cambria" charset="0"/>
                <a:ea typeface="ＭＳ Ｐゴシック" charset="0"/>
              </a:defRPr>
            </a:lvl1pPr>
            <a:lvl2pPr>
              <a:defRPr sz="2000">
                <a:solidFill>
                  <a:schemeClr val="tx1"/>
                </a:solidFill>
                <a:latin typeface="Cambria" charset="0"/>
                <a:ea typeface="ＭＳ Ｐゴシック" charset="0"/>
              </a:defRPr>
            </a:lvl2pPr>
            <a:lvl3pPr>
              <a:defRPr sz="2000">
                <a:solidFill>
                  <a:schemeClr val="tx1"/>
                </a:solidFill>
                <a:latin typeface="Cambria" charset="0"/>
                <a:ea typeface="ＭＳ Ｐゴシック" charset="0"/>
              </a:defRPr>
            </a:lvl3pPr>
            <a:lvl4pPr>
              <a:defRPr sz="2000">
                <a:solidFill>
                  <a:schemeClr val="tx1"/>
                </a:solidFill>
                <a:latin typeface="Cambria" charset="0"/>
                <a:ea typeface="ＭＳ Ｐゴシック" charset="0"/>
              </a:defRPr>
            </a:lvl4pPr>
            <a:lvl5pPr>
              <a:defRPr sz="2000">
                <a:solidFill>
                  <a:schemeClr val="tx1"/>
                </a:solidFill>
                <a:latin typeface="Cambria" charset="0"/>
                <a:ea typeface="ＭＳ Ｐゴシック" charset="0"/>
              </a:defRPr>
            </a:lvl5pPr>
            <a:lvl6pPr marL="2471738" indent="-185738" fontAlgn="base">
              <a:spcBef>
                <a:spcPct val="0"/>
              </a:spcBef>
              <a:spcAft>
                <a:spcPct val="0"/>
              </a:spcAft>
              <a:defRPr sz="2000">
                <a:solidFill>
                  <a:schemeClr val="tx1"/>
                </a:solidFill>
                <a:latin typeface="Cambria" charset="0"/>
                <a:ea typeface="ＭＳ Ｐゴシック" charset="0"/>
              </a:defRPr>
            </a:lvl6pPr>
            <a:lvl7pPr marL="2928938" indent="-185738" fontAlgn="base">
              <a:spcBef>
                <a:spcPct val="0"/>
              </a:spcBef>
              <a:spcAft>
                <a:spcPct val="0"/>
              </a:spcAft>
              <a:defRPr sz="2000">
                <a:solidFill>
                  <a:schemeClr val="tx1"/>
                </a:solidFill>
                <a:latin typeface="Cambria" charset="0"/>
                <a:ea typeface="ＭＳ Ｐゴシック" charset="0"/>
              </a:defRPr>
            </a:lvl7pPr>
            <a:lvl8pPr marL="3386138" indent="-185738" fontAlgn="base">
              <a:spcBef>
                <a:spcPct val="0"/>
              </a:spcBef>
              <a:spcAft>
                <a:spcPct val="0"/>
              </a:spcAft>
              <a:defRPr sz="2000">
                <a:solidFill>
                  <a:schemeClr val="tx1"/>
                </a:solidFill>
                <a:latin typeface="Cambria" charset="0"/>
                <a:ea typeface="ＭＳ Ｐゴシック" charset="0"/>
              </a:defRPr>
            </a:lvl8pPr>
            <a:lvl9pPr marL="3843338" indent="-185738" fontAlgn="base">
              <a:spcBef>
                <a:spcPct val="0"/>
              </a:spcBef>
              <a:spcAft>
                <a:spcPct val="0"/>
              </a:spcAft>
              <a:defRPr sz="2000">
                <a:solidFill>
                  <a:schemeClr val="tx1"/>
                </a:solidFill>
                <a:latin typeface="Cambria" charset="0"/>
                <a:ea typeface="ＭＳ Ｐゴシック" charset="0"/>
              </a:defRPr>
            </a:lvl9pPr>
          </a:lstStyle>
          <a:p>
            <a:pPr defTabSz="914400">
              <a:defRPr/>
            </a:pPr>
            <a:r>
              <a:rPr lang="de-DE" sz="1200" dirty="0">
                <a:latin typeface="RubFlama" panose="02000000000000000000" pitchFamily="2" charset="0"/>
              </a:rPr>
              <a:t>02: Besonderheiten juristischer Methodik und Sprache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126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Text Box 4"/>
          <p:cNvSpPr txBox="1">
            <a:spLocks noChangeArrowheads="1"/>
          </p:cNvSpPr>
          <p:nvPr/>
        </p:nvSpPr>
        <p:spPr bwMode="auto">
          <a:xfrm>
            <a:off x="376239" y="1655763"/>
            <a:ext cx="8480498" cy="19801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marL="342900" indent="-342900" eaLnBrk="0" hangingPunct="0">
              <a:defRPr sz="2000">
                <a:solidFill>
                  <a:schemeClr val="tx1"/>
                </a:solidFill>
                <a:latin typeface="Arial" pitchFamily="34" charset="0"/>
                <a:ea typeface="ＭＳ Ｐゴシック" pitchFamily="34" charset="-128"/>
              </a:defRPr>
            </a:lvl1pPr>
            <a:lvl2pPr marL="742950" indent="-285750" eaLnBrk="0" hangingPunct="0">
              <a:defRPr sz="2000">
                <a:solidFill>
                  <a:schemeClr val="tx1"/>
                </a:solidFill>
                <a:latin typeface="Arial" pitchFamily="34" charset="0"/>
                <a:ea typeface="ＭＳ Ｐゴシック" pitchFamily="34" charset="-128"/>
              </a:defRPr>
            </a:lvl2pPr>
            <a:lvl3pPr marL="1143000" indent="-228600" eaLnBrk="0" hangingPunct="0">
              <a:defRPr sz="2000">
                <a:solidFill>
                  <a:schemeClr val="tx1"/>
                </a:solidFill>
                <a:latin typeface="Arial" pitchFamily="34" charset="0"/>
                <a:ea typeface="ＭＳ Ｐゴシック" pitchFamily="34" charset="-128"/>
              </a:defRPr>
            </a:lvl3pPr>
            <a:lvl4pPr marL="1600200" indent="-228600" eaLnBrk="0" hangingPunct="0">
              <a:defRPr sz="2000">
                <a:solidFill>
                  <a:schemeClr val="tx1"/>
                </a:solidFill>
                <a:latin typeface="Arial" pitchFamily="34" charset="0"/>
                <a:ea typeface="ＭＳ Ｐゴシック" pitchFamily="34" charset="-128"/>
              </a:defRPr>
            </a:lvl4pPr>
            <a:lvl5pPr marL="2057400" indent="-228600" eaLnBrk="0" hangingPunct="0">
              <a:defRPr sz="20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9pPr>
          </a:lstStyle>
          <a:p>
            <a:pPr defTabSz="914400" eaLnBrk="1" hangingPunct="1">
              <a:buFont typeface="Arial" pitchFamily="34" charset="0"/>
              <a:buChar char="•"/>
              <a:defRPr/>
            </a:pPr>
            <a:r>
              <a:rPr lang="de-DE" altLang="de-DE" b="1" dirty="0">
                <a:latin typeface="RubFlama" panose="02000000000000000000" pitchFamily="2" charset="0"/>
              </a:rPr>
              <a:t>Richterliche Rechtsfortbildung</a:t>
            </a:r>
            <a:r>
              <a:rPr lang="de-DE" altLang="de-DE" dirty="0">
                <a:latin typeface="RubFlama" panose="02000000000000000000" pitchFamily="2" charset="0"/>
              </a:rPr>
              <a:t> („schöpferische Rechtsfindung“)</a:t>
            </a:r>
          </a:p>
          <a:p>
            <a:pPr defTabSz="914400" eaLnBrk="1" hangingPunct="1">
              <a:buFont typeface="Arial" pitchFamily="34" charset="0"/>
              <a:buChar char="•"/>
              <a:defRPr/>
            </a:pPr>
            <a:endParaRPr lang="de-DE" altLang="de-DE" dirty="0">
              <a:latin typeface="RubFlama" panose="02000000000000000000" pitchFamily="2" charset="0"/>
            </a:endParaRPr>
          </a:p>
          <a:p>
            <a:pPr defTabSz="914400" eaLnBrk="1" hangingPunct="1">
              <a:buFont typeface="Arial" pitchFamily="34" charset="0"/>
              <a:buChar char="•"/>
              <a:defRPr/>
            </a:pPr>
            <a:r>
              <a:rPr lang="de-DE" altLang="de-DE" dirty="0">
                <a:latin typeface="RubFlama" panose="02000000000000000000" pitchFamily="2" charset="0"/>
              </a:rPr>
              <a:t>wegen Art. 20 Abs. 3 GG (+) – Gesetzespositivismus (-) </a:t>
            </a:r>
          </a:p>
          <a:p>
            <a:pPr defTabSz="914400" eaLnBrk="1" hangingPunct="1">
              <a:buFont typeface="Arial" pitchFamily="34" charset="0"/>
              <a:buChar char="•"/>
              <a:defRPr/>
            </a:pPr>
            <a:endParaRPr lang="de-DE" altLang="de-DE" dirty="0">
              <a:latin typeface="RubFlama" panose="02000000000000000000" pitchFamily="2" charset="0"/>
            </a:endParaRPr>
          </a:p>
          <a:p>
            <a:pPr defTabSz="914400" eaLnBrk="1" hangingPunct="1">
              <a:buFont typeface="Arial" pitchFamily="34" charset="0"/>
              <a:buChar char="•"/>
              <a:defRPr/>
            </a:pPr>
            <a:r>
              <a:rPr lang="de-DE" altLang="de-DE" dirty="0">
                <a:latin typeface="RubFlama" panose="02000000000000000000" pitchFamily="2" charset="0"/>
              </a:rPr>
              <a:t>Grenzen im Einzelfall schwierig; fraglich Grenzen schöpferischer Rechtsfindung im Hinblick auf Rechtstaatlichkeit und Gesetzesbindung</a:t>
            </a:r>
          </a:p>
        </p:txBody>
      </p:sp>
      <p:sp>
        <p:nvSpPr>
          <p:cNvPr id="6" name="Text Box 5"/>
          <p:cNvSpPr txBox="1">
            <a:spLocks noChangeArrowheads="1"/>
          </p:cNvSpPr>
          <p:nvPr/>
        </p:nvSpPr>
        <p:spPr bwMode="auto">
          <a:xfrm>
            <a:off x="1488867" y="971151"/>
            <a:ext cx="625523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eaLnBrk="0" hangingPunct="0">
              <a:defRPr sz="2000">
                <a:solidFill>
                  <a:schemeClr val="tx1"/>
                </a:solidFill>
                <a:latin typeface="Arial" pitchFamily="34" charset="0"/>
                <a:ea typeface="ＭＳ Ｐゴシック" pitchFamily="34" charset="-128"/>
              </a:defRPr>
            </a:lvl1pPr>
            <a:lvl2pPr marL="742950" indent="-285750" eaLnBrk="0" hangingPunct="0">
              <a:defRPr sz="2000">
                <a:solidFill>
                  <a:schemeClr val="tx1"/>
                </a:solidFill>
                <a:latin typeface="Arial" pitchFamily="34" charset="0"/>
                <a:ea typeface="ＭＳ Ｐゴシック" pitchFamily="34" charset="-128"/>
              </a:defRPr>
            </a:lvl2pPr>
            <a:lvl3pPr marL="1143000" indent="-228600" eaLnBrk="0" hangingPunct="0">
              <a:defRPr sz="2000">
                <a:solidFill>
                  <a:schemeClr val="tx1"/>
                </a:solidFill>
                <a:latin typeface="Arial" pitchFamily="34" charset="0"/>
                <a:ea typeface="ＭＳ Ｐゴシック" pitchFamily="34" charset="-128"/>
              </a:defRPr>
            </a:lvl3pPr>
            <a:lvl4pPr marL="1600200" indent="-228600" eaLnBrk="0" hangingPunct="0">
              <a:defRPr sz="2000">
                <a:solidFill>
                  <a:schemeClr val="tx1"/>
                </a:solidFill>
                <a:latin typeface="Arial" pitchFamily="34" charset="0"/>
                <a:ea typeface="ＭＳ Ｐゴシック" pitchFamily="34" charset="-128"/>
              </a:defRPr>
            </a:lvl4pPr>
            <a:lvl5pPr marL="2057400" indent="-228600" eaLnBrk="0" hangingPunct="0">
              <a:defRPr sz="20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9pPr>
          </a:lstStyle>
          <a:p>
            <a:pPr defTabSz="914400" eaLnBrk="1" hangingPunct="1">
              <a:defRPr/>
            </a:pPr>
            <a:r>
              <a:rPr lang="de-DE" altLang="de-DE" sz="2400" b="1" dirty="0">
                <a:latin typeface="RubFlama" panose="02000000000000000000" pitchFamily="2" charset="0"/>
              </a:rPr>
              <a:t>Auslegung – VI: Jenseits des Wortlautes (3)</a:t>
            </a:r>
          </a:p>
        </p:txBody>
      </p:sp>
      <p:sp>
        <p:nvSpPr>
          <p:cNvPr id="7" name="Text Box 4"/>
          <p:cNvSpPr txBox="1">
            <a:spLocks noChangeArrowheads="1"/>
          </p:cNvSpPr>
          <p:nvPr/>
        </p:nvSpPr>
        <p:spPr bwMode="auto">
          <a:xfrm>
            <a:off x="376238" y="3671889"/>
            <a:ext cx="8480499"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marL="342900" indent="-342900" eaLnBrk="0" hangingPunct="0">
              <a:defRPr sz="2000">
                <a:solidFill>
                  <a:schemeClr val="tx1"/>
                </a:solidFill>
                <a:latin typeface="Arial" pitchFamily="34" charset="0"/>
                <a:ea typeface="ＭＳ Ｐゴシック" pitchFamily="34" charset="-128"/>
              </a:defRPr>
            </a:lvl1pPr>
            <a:lvl2pPr marL="742950" indent="-285750" eaLnBrk="0" hangingPunct="0">
              <a:defRPr sz="2000">
                <a:solidFill>
                  <a:schemeClr val="tx1"/>
                </a:solidFill>
                <a:latin typeface="Arial" pitchFamily="34" charset="0"/>
                <a:ea typeface="ＭＳ Ｐゴシック" pitchFamily="34" charset="-128"/>
              </a:defRPr>
            </a:lvl2pPr>
            <a:lvl3pPr marL="1143000" indent="-228600" eaLnBrk="0" hangingPunct="0">
              <a:defRPr sz="2000">
                <a:solidFill>
                  <a:schemeClr val="tx1"/>
                </a:solidFill>
                <a:latin typeface="Arial" pitchFamily="34" charset="0"/>
                <a:ea typeface="ＭＳ Ｐゴシック" pitchFamily="34" charset="-128"/>
              </a:defRPr>
            </a:lvl3pPr>
            <a:lvl4pPr marL="1600200" indent="-228600" eaLnBrk="0" hangingPunct="0">
              <a:defRPr sz="2000">
                <a:solidFill>
                  <a:schemeClr val="tx1"/>
                </a:solidFill>
                <a:latin typeface="Arial" pitchFamily="34" charset="0"/>
                <a:ea typeface="ＭＳ Ｐゴシック" pitchFamily="34" charset="-128"/>
              </a:defRPr>
            </a:lvl4pPr>
            <a:lvl5pPr marL="2057400" indent="-228600" eaLnBrk="0" hangingPunct="0">
              <a:defRPr sz="20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9pPr>
          </a:lstStyle>
          <a:p>
            <a:pPr defTabSz="914400" eaLnBrk="1" hangingPunct="1">
              <a:buFont typeface="Arial" pitchFamily="34" charset="0"/>
              <a:buChar char="•"/>
              <a:defRPr/>
            </a:pPr>
            <a:r>
              <a:rPr lang="de-DE" altLang="de-DE" dirty="0">
                <a:latin typeface="RubFlama" panose="02000000000000000000" pitchFamily="2" charset="0"/>
              </a:rPr>
              <a:t>„Marlene“-Entscheidung (BVerfG):</a:t>
            </a:r>
          </a:p>
          <a:p>
            <a:pPr defTabSz="914400" eaLnBrk="1" hangingPunct="1">
              <a:buFont typeface="Arial" pitchFamily="34" charset="0"/>
              <a:buChar char="•"/>
              <a:defRPr/>
            </a:pPr>
            <a:endParaRPr lang="de-DE" altLang="de-DE" dirty="0">
              <a:latin typeface="RubFlama" panose="02000000000000000000" pitchFamily="2" charset="0"/>
            </a:endParaRPr>
          </a:p>
          <a:p>
            <a:pPr defTabSz="914400" eaLnBrk="1" hangingPunct="1">
              <a:defRPr/>
            </a:pPr>
            <a:r>
              <a:rPr lang="de-DE" altLang="de-DE" dirty="0">
                <a:latin typeface="RubFlama" panose="02000000000000000000" pitchFamily="2" charset="0"/>
              </a:rPr>
              <a:t>	„Angesichts des beschleunigten Wandels der gesellschaftlichen Verhältnisse und der begrenzten Reaktionsmöglichkeiten des Gesetzgebers ... </a:t>
            </a:r>
            <a:r>
              <a:rPr lang="de-DE" altLang="de-DE" b="1" dirty="0">
                <a:latin typeface="RubFlama" panose="02000000000000000000" pitchFamily="2" charset="0"/>
              </a:rPr>
              <a:t>Gehört</a:t>
            </a:r>
            <a:r>
              <a:rPr lang="de-DE" altLang="de-DE" dirty="0">
                <a:latin typeface="RubFlama" panose="02000000000000000000" pitchFamily="2" charset="0"/>
              </a:rPr>
              <a:t> die </a:t>
            </a:r>
            <a:r>
              <a:rPr lang="de-DE" altLang="de-DE" b="1" dirty="0">
                <a:latin typeface="RubFlama" panose="02000000000000000000" pitchFamily="2" charset="0"/>
              </a:rPr>
              <a:t>Anpassung des geltenden Rechts zu den Aufgaben der Dritten Gewalt</a:t>
            </a:r>
            <a:r>
              <a:rPr lang="de-DE" altLang="de-DE" dirty="0">
                <a:latin typeface="RubFlama" panose="02000000000000000000" pitchFamily="2" charset="0"/>
              </a:rPr>
              <a:t>.“</a:t>
            </a:r>
          </a:p>
        </p:txBody>
      </p:sp>
      <p:sp>
        <p:nvSpPr>
          <p:cNvPr id="2" name="Rechteck 1"/>
          <p:cNvSpPr>
            <a:spLocks noChangeArrowheads="1"/>
          </p:cNvSpPr>
          <p:nvPr/>
        </p:nvSpPr>
        <p:spPr bwMode="auto">
          <a:xfrm>
            <a:off x="385081" y="5796855"/>
            <a:ext cx="8478912"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Arial" panose="020B0604020202020204" pitchFamily="34" charset="0"/>
              <a:buChar char="•"/>
            </a:pPr>
            <a:r>
              <a:rPr lang="de-DE" altLang="de-DE" dirty="0">
                <a:latin typeface="RubFlama" panose="02000000000000000000" pitchFamily="2" charset="0"/>
              </a:rPr>
              <a:t>Beispiel APR: historisch Ehrschutz über StGB</a:t>
            </a:r>
          </a:p>
          <a:p>
            <a:pPr eaLnBrk="1" hangingPunct="1">
              <a:buFont typeface="Arial" panose="020B0604020202020204" pitchFamily="34" charset="0"/>
              <a:buChar char="•"/>
            </a:pPr>
            <a:endParaRPr lang="de-DE" altLang="de-DE" dirty="0">
              <a:latin typeface="RubFlama" panose="02000000000000000000" pitchFamily="2" charset="0"/>
            </a:endParaRPr>
          </a:p>
          <a:p>
            <a:pPr eaLnBrk="1" hangingPunct="1">
              <a:buFont typeface="Arial" panose="020B0604020202020204" pitchFamily="34" charset="0"/>
              <a:buChar char="•"/>
            </a:pPr>
            <a:r>
              <a:rPr lang="de-DE" altLang="de-DE" dirty="0">
                <a:latin typeface="RubFlama" panose="02000000000000000000" pitchFamily="2" charset="0"/>
              </a:rPr>
              <a:t>Heute: APR als absolutes Recht i.S.v. § 823 Abs. 1 BGB anerkannt</a:t>
            </a:r>
          </a:p>
        </p:txBody>
      </p:sp>
      <p:sp>
        <p:nvSpPr>
          <p:cNvPr id="9" name="Text Box 3"/>
          <p:cNvSpPr txBox="1">
            <a:spLocks noChangeArrowheads="1"/>
          </p:cNvSpPr>
          <p:nvPr/>
        </p:nvSpPr>
        <p:spPr bwMode="auto">
          <a:xfrm>
            <a:off x="380663" y="7128964"/>
            <a:ext cx="473084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a:defRPr sz="2000">
                <a:solidFill>
                  <a:schemeClr val="tx1"/>
                </a:solidFill>
                <a:latin typeface="Cambria" charset="0"/>
                <a:ea typeface="ＭＳ Ｐゴシック" charset="0"/>
              </a:defRPr>
            </a:lvl1pPr>
            <a:lvl2pPr>
              <a:defRPr sz="2000">
                <a:solidFill>
                  <a:schemeClr val="tx1"/>
                </a:solidFill>
                <a:latin typeface="Cambria" charset="0"/>
                <a:ea typeface="ＭＳ Ｐゴシック" charset="0"/>
              </a:defRPr>
            </a:lvl2pPr>
            <a:lvl3pPr>
              <a:defRPr sz="2000">
                <a:solidFill>
                  <a:schemeClr val="tx1"/>
                </a:solidFill>
                <a:latin typeface="Cambria" charset="0"/>
                <a:ea typeface="ＭＳ Ｐゴシック" charset="0"/>
              </a:defRPr>
            </a:lvl3pPr>
            <a:lvl4pPr>
              <a:defRPr sz="2000">
                <a:solidFill>
                  <a:schemeClr val="tx1"/>
                </a:solidFill>
                <a:latin typeface="Cambria" charset="0"/>
                <a:ea typeface="ＭＳ Ｐゴシック" charset="0"/>
              </a:defRPr>
            </a:lvl4pPr>
            <a:lvl5pPr>
              <a:defRPr sz="2000">
                <a:solidFill>
                  <a:schemeClr val="tx1"/>
                </a:solidFill>
                <a:latin typeface="Cambria" charset="0"/>
                <a:ea typeface="ＭＳ Ｐゴシック" charset="0"/>
              </a:defRPr>
            </a:lvl5pPr>
            <a:lvl6pPr marL="2471738" indent="-185738" fontAlgn="base">
              <a:spcBef>
                <a:spcPct val="0"/>
              </a:spcBef>
              <a:spcAft>
                <a:spcPct val="0"/>
              </a:spcAft>
              <a:defRPr sz="2000">
                <a:solidFill>
                  <a:schemeClr val="tx1"/>
                </a:solidFill>
                <a:latin typeface="Cambria" charset="0"/>
                <a:ea typeface="ＭＳ Ｐゴシック" charset="0"/>
              </a:defRPr>
            </a:lvl6pPr>
            <a:lvl7pPr marL="2928938" indent="-185738" fontAlgn="base">
              <a:spcBef>
                <a:spcPct val="0"/>
              </a:spcBef>
              <a:spcAft>
                <a:spcPct val="0"/>
              </a:spcAft>
              <a:defRPr sz="2000">
                <a:solidFill>
                  <a:schemeClr val="tx1"/>
                </a:solidFill>
                <a:latin typeface="Cambria" charset="0"/>
                <a:ea typeface="ＭＳ Ｐゴシック" charset="0"/>
              </a:defRPr>
            </a:lvl7pPr>
            <a:lvl8pPr marL="3386138" indent="-185738" fontAlgn="base">
              <a:spcBef>
                <a:spcPct val="0"/>
              </a:spcBef>
              <a:spcAft>
                <a:spcPct val="0"/>
              </a:spcAft>
              <a:defRPr sz="2000">
                <a:solidFill>
                  <a:schemeClr val="tx1"/>
                </a:solidFill>
                <a:latin typeface="Cambria" charset="0"/>
                <a:ea typeface="ＭＳ Ｐゴシック" charset="0"/>
              </a:defRPr>
            </a:lvl8pPr>
            <a:lvl9pPr marL="3843338" indent="-185738" fontAlgn="base">
              <a:spcBef>
                <a:spcPct val="0"/>
              </a:spcBef>
              <a:spcAft>
                <a:spcPct val="0"/>
              </a:spcAft>
              <a:defRPr sz="2000">
                <a:solidFill>
                  <a:schemeClr val="tx1"/>
                </a:solidFill>
                <a:latin typeface="Cambria" charset="0"/>
                <a:ea typeface="ＭＳ Ｐゴシック" charset="0"/>
              </a:defRPr>
            </a:lvl9pPr>
          </a:lstStyle>
          <a:p>
            <a:pPr defTabSz="914400">
              <a:defRPr/>
            </a:pPr>
            <a:r>
              <a:rPr lang="de-DE" sz="1200" dirty="0">
                <a:latin typeface="RubFlama" panose="02000000000000000000" pitchFamily="2" charset="0"/>
              </a:rPr>
              <a:t>02: Besonderheiten juristischer Methodik und Sprache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26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8" grpId="0"/>
      <p:bldP spid="7" grpId="0"/>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Text Box 4"/>
          <p:cNvSpPr txBox="1">
            <a:spLocks noChangeArrowheads="1"/>
          </p:cNvSpPr>
          <p:nvPr/>
        </p:nvSpPr>
        <p:spPr bwMode="auto">
          <a:xfrm>
            <a:off x="376238" y="1692275"/>
            <a:ext cx="9144000" cy="224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marL="342900" indent="-342900" eaLnBrk="0" hangingPunct="0">
              <a:defRPr sz="2000">
                <a:solidFill>
                  <a:schemeClr val="tx1"/>
                </a:solidFill>
                <a:latin typeface="Arial" pitchFamily="34" charset="0"/>
                <a:ea typeface="ＭＳ Ｐゴシック" pitchFamily="34" charset="-128"/>
              </a:defRPr>
            </a:lvl1pPr>
            <a:lvl2pPr marL="742950" indent="-285750" eaLnBrk="0" hangingPunct="0">
              <a:defRPr sz="2000">
                <a:solidFill>
                  <a:schemeClr val="tx1"/>
                </a:solidFill>
                <a:latin typeface="Arial" pitchFamily="34" charset="0"/>
                <a:ea typeface="ＭＳ Ｐゴシック" pitchFamily="34" charset="-128"/>
              </a:defRPr>
            </a:lvl2pPr>
            <a:lvl3pPr marL="1143000" indent="-228600" eaLnBrk="0" hangingPunct="0">
              <a:defRPr sz="2000">
                <a:solidFill>
                  <a:schemeClr val="tx1"/>
                </a:solidFill>
                <a:latin typeface="Arial" pitchFamily="34" charset="0"/>
                <a:ea typeface="ＭＳ Ｐゴシック" pitchFamily="34" charset="-128"/>
              </a:defRPr>
            </a:lvl3pPr>
            <a:lvl4pPr marL="1600200" indent="-228600" eaLnBrk="0" hangingPunct="0">
              <a:defRPr sz="2000">
                <a:solidFill>
                  <a:schemeClr val="tx1"/>
                </a:solidFill>
                <a:latin typeface="Arial" pitchFamily="34" charset="0"/>
                <a:ea typeface="ＭＳ Ｐゴシック" pitchFamily="34" charset="-128"/>
              </a:defRPr>
            </a:lvl4pPr>
            <a:lvl5pPr marL="2057400" indent="-228600" eaLnBrk="0" hangingPunct="0">
              <a:defRPr sz="20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9pPr>
          </a:lstStyle>
          <a:p>
            <a:pPr defTabSz="914400" eaLnBrk="1" hangingPunct="1">
              <a:buFont typeface="Arial" pitchFamily="34" charset="0"/>
              <a:buChar char="•"/>
              <a:defRPr/>
            </a:pPr>
            <a:r>
              <a:rPr lang="de-DE" altLang="de-DE" dirty="0">
                <a:latin typeface="RubFlama" panose="02000000000000000000" pitchFamily="2" charset="0"/>
              </a:rPr>
              <a:t>Aufgabentypus 1. Staatsexamen = </a:t>
            </a:r>
            <a:r>
              <a:rPr lang="de-DE" altLang="de-DE" b="1" dirty="0">
                <a:latin typeface="RubFlama" panose="02000000000000000000" pitchFamily="2" charset="0"/>
              </a:rPr>
              <a:t>Gutachten</a:t>
            </a:r>
          </a:p>
          <a:p>
            <a:pPr defTabSz="914400" eaLnBrk="1" hangingPunct="1">
              <a:buFont typeface="Arial" pitchFamily="34" charset="0"/>
              <a:buChar char="•"/>
              <a:defRPr/>
            </a:pPr>
            <a:endParaRPr lang="de-DE" altLang="de-DE" dirty="0">
              <a:latin typeface="RubFlama" panose="02000000000000000000" pitchFamily="2" charset="0"/>
            </a:endParaRPr>
          </a:p>
          <a:p>
            <a:pPr defTabSz="914400" eaLnBrk="1" hangingPunct="1">
              <a:buFont typeface="Arial" pitchFamily="34" charset="0"/>
              <a:buChar char="•"/>
              <a:defRPr/>
            </a:pPr>
            <a:r>
              <a:rPr lang="de-DE" altLang="de-DE" dirty="0">
                <a:latin typeface="RubFlama" panose="02000000000000000000" pitchFamily="2" charset="0"/>
              </a:rPr>
              <a:t>Gutachten = Beweis einer Hypothese</a:t>
            </a:r>
          </a:p>
          <a:p>
            <a:pPr defTabSz="914400" eaLnBrk="1" hangingPunct="1">
              <a:buFont typeface="Arial" pitchFamily="34" charset="0"/>
              <a:buChar char="•"/>
              <a:defRPr/>
            </a:pPr>
            <a:endParaRPr lang="de-DE" altLang="de-DE" dirty="0">
              <a:latin typeface="RubFlama" panose="02000000000000000000" pitchFamily="2" charset="0"/>
            </a:endParaRPr>
          </a:p>
          <a:p>
            <a:pPr defTabSz="914400" eaLnBrk="1" hangingPunct="1">
              <a:buFont typeface="Arial" pitchFamily="34" charset="0"/>
              <a:buChar char="•"/>
              <a:defRPr/>
            </a:pPr>
            <a:r>
              <a:rPr lang="de-DE" altLang="de-DE" dirty="0">
                <a:latin typeface="RubFlama" panose="02000000000000000000" pitchFamily="2" charset="0"/>
              </a:rPr>
              <a:t>Gutachtenstil! </a:t>
            </a:r>
          </a:p>
          <a:p>
            <a:pPr defTabSz="914400" eaLnBrk="1" hangingPunct="1">
              <a:buFont typeface="Arial" pitchFamily="34" charset="0"/>
              <a:buChar char="•"/>
              <a:defRPr/>
            </a:pPr>
            <a:endParaRPr lang="de-DE" altLang="de-DE" dirty="0">
              <a:latin typeface="RubFlama" panose="02000000000000000000" pitchFamily="2" charset="0"/>
            </a:endParaRPr>
          </a:p>
          <a:p>
            <a:pPr defTabSz="914400" eaLnBrk="1" hangingPunct="1">
              <a:buFont typeface="Arial" pitchFamily="34" charset="0"/>
              <a:buChar char="•"/>
              <a:defRPr/>
            </a:pPr>
            <a:r>
              <a:rPr lang="de-DE" altLang="de-DE" dirty="0">
                <a:latin typeface="RubFlama" panose="02000000000000000000" pitchFamily="2" charset="0"/>
              </a:rPr>
              <a:t>Prüfung </a:t>
            </a:r>
            <a:r>
              <a:rPr lang="de-DE" altLang="de-DE" u="sng" dirty="0">
                <a:latin typeface="RubFlama" panose="02000000000000000000" pitchFamily="2" charset="0"/>
              </a:rPr>
              <a:t>aller</a:t>
            </a:r>
            <a:r>
              <a:rPr lang="de-DE" altLang="de-DE" dirty="0">
                <a:latin typeface="RubFlama" panose="02000000000000000000" pitchFamily="2" charset="0"/>
              </a:rPr>
              <a:t> Tatbestandsmerkmale!</a:t>
            </a:r>
          </a:p>
        </p:txBody>
      </p:sp>
      <p:sp>
        <p:nvSpPr>
          <p:cNvPr id="5" name="Text Box 5"/>
          <p:cNvSpPr txBox="1">
            <a:spLocks noChangeArrowheads="1"/>
          </p:cNvSpPr>
          <p:nvPr/>
        </p:nvSpPr>
        <p:spPr bwMode="auto">
          <a:xfrm>
            <a:off x="1644361" y="915988"/>
            <a:ext cx="553709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eaLnBrk="0" hangingPunct="0">
              <a:defRPr sz="2000">
                <a:solidFill>
                  <a:schemeClr val="tx1"/>
                </a:solidFill>
                <a:latin typeface="Arial" pitchFamily="34" charset="0"/>
                <a:ea typeface="ＭＳ Ｐゴシック" pitchFamily="34" charset="-128"/>
              </a:defRPr>
            </a:lvl1pPr>
            <a:lvl2pPr marL="742950" indent="-285750" eaLnBrk="0" hangingPunct="0">
              <a:defRPr sz="2000">
                <a:solidFill>
                  <a:schemeClr val="tx1"/>
                </a:solidFill>
                <a:latin typeface="Arial" pitchFamily="34" charset="0"/>
                <a:ea typeface="ＭＳ Ｐゴシック" pitchFamily="34" charset="-128"/>
              </a:defRPr>
            </a:lvl2pPr>
            <a:lvl3pPr marL="1143000" indent="-228600" eaLnBrk="0" hangingPunct="0">
              <a:defRPr sz="2000">
                <a:solidFill>
                  <a:schemeClr val="tx1"/>
                </a:solidFill>
                <a:latin typeface="Arial" pitchFamily="34" charset="0"/>
                <a:ea typeface="ＭＳ Ｐゴシック" pitchFamily="34" charset="-128"/>
              </a:defRPr>
            </a:lvl3pPr>
            <a:lvl4pPr marL="1600200" indent="-228600" eaLnBrk="0" hangingPunct="0">
              <a:defRPr sz="2000">
                <a:solidFill>
                  <a:schemeClr val="tx1"/>
                </a:solidFill>
                <a:latin typeface="Arial" pitchFamily="34" charset="0"/>
                <a:ea typeface="ＭＳ Ｐゴシック" pitchFamily="34" charset="-128"/>
              </a:defRPr>
            </a:lvl4pPr>
            <a:lvl5pPr marL="2057400" indent="-228600" eaLnBrk="0" hangingPunct="0">
              <a:defRPr sz="20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9pPr>
          </a:lstStyle>
          <a:p>
            <a:pPr defTabSz="914400" eaLnBrk="1" hangingPunct="1">
              <a:defRPr/>
            </a:pPr>
            <a:r>
              <a:rPr lang="de-DE" altLang="de-DE" sz="2400" b="1" dirty="0">
                <a:latin typeface="RubFlama" panose="02000000000000000000" pitchFamily="2" charset="0"/>
              </a:rPr>
              <a:t>Umsetzung im Fall – I: Rechtssprache </a:t>
            </a:r>
          </a:p>
        </p:txBody>
      </p:sp>
      <p:sp>
        <p:nvSpPr>
          <p:cNvPr id="2" name="Rechteck 1"/>
          <p:cNvSpPr>
            <a:spLocks noChangeArrowheads="1"/>
          </p:cNvSpPr>
          <p:nvPr/>
        </p:nvSpPr>
        <p:spPr bwMode="auto">
          <a:xfrm>
            <a:off x="365125" y="4038600"/>
            <a:ext cx="8095567"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buFont typeface="Arial" panose="020B0604020202020204" pitchFamily="34" charset="0"/>
              <a:buChar char="•"/>
            </a:pPr>
            <a:r>
              <a:rPr lang="de-DE" altLang="de-DE" dirty="0">
                <a:latin typeface="RubFlama" panose="02000000000000000000" pitchFamily="2" charset="0"/>
              </a:rPr>
              <a:t>Aufgabentypus 2. Staatsexamen = </a:t>
            </a:r>
            <a:r>
              <a:rPr lang="de-DE" altLang="de-DE" b="1" dirty="0">
                <a:latin typeface="RubFlama" panose="02000000000000000000" pitchFamily="2" charset="0"/>
              </a:rPr>
              <a:t>Urteil </a:t>
            </a:r>
            <a:r>
              <a:rPr lang="de-DE" altLang="de-DE" dirty="0">
                <a:latin typeface="RubFlama" panose="02000000000000000000" pitchFamily="2" charset="0"/>
              </a:rPr>
              <a:t>(aber auch Anklage, Gutachten oder Bescheid)</a:t>
            </a:r>
          </a:p>
          <a:p>
            <a:pPr defTabSz="914400" eaLnBrk="1" hangingPunct="1">
              <a:buFont typeface="Arial" panose="020B0604020202020204" pitchFamily="34" charset="0"/>
              <a:buChar char="•"/>
            </a:pPr>
            <a:endParaRPr lang="de-DE" altLang="de-DE" dirty="0">
              <a:latin typeface="RubFlama" panose="02000000000000000000" pitchFamily="2" charset="0"/>
            </a:endParaRPr>
          </a:p>
          <a:p>
            <a:pPr defTabSz="914400" eaLnBrk="1" hangingPunct="1">
              <a:buFont typeface="Arial" panose="020B0604020202020204" pitchFamily="34" charset="0"/>
              <a:buChar char="•"/>
            </a:pPr>
            <a:r>
              <a:rPr lang="de-DE" altLang="de-DE" dirty="0">
                <a:latin typeface="RubFlama" panose="02000000000000000000" pitchFamily="2" charset="0"/>
              </a:rPr>
              <a:t>Urteil = Begründung eines Ergebnisses</a:t>
            </a:r>
          </a:p>
          <a:p>
            <a:pPr defTabSz="914400" eaLnBrk="1" hangingPunct="1">
              <a:buFont typeface="Arial" panose="020B0604020202020204" pitchFamily="34" charset="0"/>
              <a:buChar char="•"/>
            </a:pPr>
            <a:endParaRPr lang="de-DE" altLang="de-DE" dirty="0">
              <a:latin typeface="RubFlama" panose="02000000000000000000" pitchFamily="2" charset="0"/>
            </a:endParaRPr>
          </a:p>
          <a:p>
            <a:pPr defTabSz="914400" eaLnBrk="1" hangingPunct="1">
              <a:buFont typeface="Arial" panose="020B0604020202020204" pitchFamily="34" charset="0"/>
              <a:buChar char="•"/>
            </a:pPr>
            <a:r>
              <a:rPr lang="de-DE" altLang="de-DE" dirty="0">
                <a:latin typeface="RubFlama" panose="02000000000000000000" pitchFamily="2" charset="0"/>
              </a:rPr>
              <a:t>Urteilsstil!</a:t>
            </a:r>
          </a:p>
          <a:p>
            <a:pPr defTabSz="914400" eaLnBrk="1" hangingPunct="1">
              <a:buFont typeface="Arial" panose="020B0604020202020204" pitchFamily="34" charset="0"/>
              <a:buChar char="•"/>
            </a:pPr>
            <a:endParaRPr lang="de-DE" altLang="de-DE" dirty="0">
              <a:latin typeface="RubFlama" panose="02000000000000000000" pitchFamily="2" charset="0"/>
            </a:endParaRPr>
          </a:p>
          <a:p>
            <a:pPr defTabSz="914400" eaLnBrk="1" hangingPunct="1">
              <a:buFont typeface="Arial" panose="020B0604020202020204" pitchFamily="34" charset="0"/>
              <a:buChar char="•"/>
            </a:pPr>
            <a:r>
              <a:rPr lang="de-DE" altLang="de-DE" dirty="0">
                <a:latin typeface="RubFlama" panose="02000000000000000000" pitchFamily="2" charset="0"/>
              </a:rPr>
              <a:t>Prüfung </a:t>
            </a:r>
            <a:r>
              <a:rPr lang="de-DE" altLang="de-DE" u="sng" dirty="0">
                <a:latin typeface="RubFlama" panose="02000000000000000000" pitchFamily="2" charset="0"/>
              </a:rPr>
              <a:t>der relevanten </a:t>
            </a:r>
            <a:r>
              <a:rPr lang="de-DE" altLang="de-DE" dirty="0">
                <a:latin typeface="RubFlama" panose="02000000000000000000" pitchFamily="2" charset="0"/>
              </a:rPr>
              <a:t>Tatbestandsmerkmale!</a:t>
            </a:r>
          </a:p>
        </p:txBody>
      </p:sp>
      <p:sp>
        <p:nvSpPr>
          <p:cNvPr id="8" name="Text Box 3"/>
          <p:cNvSpPr txBox="1">
            <a:spLocks noChangeArrowheads="1"/>
          </p:cNvSpPr>
          <p:nvPr/>
        </p:nvSpPr>
        <p:spPr bwMode="auto">
          <a:xfrm>
            <a:off x="380663" y="7128964"/>
            <a:ext cx="473084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a:defRPr sz="2000">
                <a:solidFill>
                  <a:schemeClr val="tx1"/>
                </a:solidFill>
                <a:latin typeface="Cambria" charset="0"/>
                <a:ea typeface="ＭＳ Ｐゴシック" charset="0"/>
              </a:defRPr>
            </a:lvl1pPr>
            <a:lvl2pPr>
              <a:defRPr sz="2000">
                <a:solidFill>
                  <a:schemeClr val="tx1"/>
                </a:solidFill>
                <a:latin typeface="Cambria" charset="0"/>
                <a:ea typeface="ＭＳ Ｐゴシック" charset="0"/>
              </a:defRPr>
            </a:lvl2pPr>
            <a:lvl3pPr>
              <a:defRPr sz="2000">
                <a:solidFill>
                  <a:schemeClr val="tx1"/>
                </a:solidFill>
                <a:latin typeface="Cambria" charset="0"/>
                <a:ea typeface="ＭＳ Ｐゴシック" charset="0"/>
              </a:defRPr>
            </a:lvl3pPr>
            <a:lvl4pPr>
              <a:defRPr sz="2000">
                <a:solidFill>
                  <a:schemeClr val="tx1"/>
                </a:solidFill>
                <a:latin typeface="Cambria" charset="0"/>
                <a:ea typeface="ＭＳ Ｐゴシック" charset="0"/>
              </a:defRPr>
            </a:lvl4pPr>
            <a:lvl5pPr>
              <a:defRPr sz="2000">
                <a:solidFill>
                  <a:schemeClr val="tx1"/>
                </a:solidFill>
                <a:latin typeface="Cambria" charset="0"/>
                <a:ea typeface="ＭＳ Ｐゴシック" charset="0"/>
              </a:defRPr>
            </a:lvl5pPr>
            <a:lvl6pPr marL="2471738" indent="-185738" fontAlgn="base">
              <a:spcBef>
                <a:spcPct val="0"/>
              </a:spcBef>
              <a:spcAft>
                <a:spcPct val="0"/>
              </a:spcAft>
              <a:defRPr sz="2000">
                <a:solidFill>
                  <a:schemeClr val="tx1"/>
                </a:solidFill>
                <a:latin typeface="Cambria" charset="0"/>
                <a:ea typeface="ＭＳ Ｐゴシック" charset="0"/>
              </a:defRPr>
            </a:lvl6pPr>
            <a:lvl7pPr marL="2928938" indent="-185738" fontAlgn="base">
              <a:spcBef>
                <a:spcPct val="0"/>
              </a:spcBef>
              <a:spcAft>
                <a:spcPct val="0"/>
              </a:spcAft>
              <a:defRPr sz="2000">
                <a:solidFill>
                  <a:schemeClr val="tx1"/>
                </a:solidFill>
                <a:latin typeface="Cambria" charset="0"/>
                <a:ea typeface="ＭＳ Ｐゴシック" charset="0"/>
              </a:defRPr>
            </a:lvl7pPr>
            <a:lvl8pPr marL="3386138" indent="-185738" fontAlgn="base">
              <a:spcBef>
                <a:spcPct val="0"/>
              </a:spcBef>
              <a:spcAft>
                <a:spcPct val="0"/>
              </a:spcAft>
              <a:defRPr sz="2000">
                <a:solidFill>
                  <a:schemeClr val="tx1"/>
                </a:solidFill>
                <a:latin typeface="Cambria" charset="0"/>
                <a:ea typeface="ＭＳ Ｐゴシック" charset="0"/>
              </a:defRPr>
            </a:lvl8pPr>
            <a:lvl9pPr marL="3843338" indent="-185738" fontAlgn="base">
              <a:spcBef>
                <a:spcPct val="0"/>
              </a:spcBef>
              <a:spcAft>
                <a:spcPct val="0"/>
              </a:spcAft>
              <a:defRPr sz="2000">
                <a:solidFill>
                  <a:schemeClr val="tx1"/>
                </a:solidFill>
                <a:latin typeface="Cambria" charset="0"/>
                <a:ea typeface="ＭＳ Ｐゴシック" charset="0"/>
              </a:defRPr>
            </a:lvl9pPr>
          </a:lstStyle>
          <a:p>
            <a:pPr defTabSz="914400">
              <a:defRPr/>
            </a:pPr>
            <a:r>
              <a:rPr lang="de-DE" sz="1200" dirty="0">
                <a:latin typeface="RubFlama" panose="02000000000000000000" pitchFamily="2" charset="0"/>
              </a:rPr>
              <a:t>02: Besonderheiten juristischer Methodik und Sprache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26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8" grpId="0"/>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5"/>
          <p:cNvSpPr txBox="1">
            <a:spLocks noChangeArrowheads="1"/>
          </p:cNvSpPr>
          <p:nvPr/>
        </p:nvSpPr>
        <p:spPr bwMode="auto">
          <a:xfrm>
            <a:off x="1655936" y="956763"/>
            <a:ext cx="531106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eaLnBrk="0" hangingPunct="0">
              <a:defRPr sz="2000">
                <a:solidFill>
                  <a:schemeClr val="tx1"/>
                </a:solidFill>
                <a:latin typeface="Arial" pitchFamily="34" charset="0"/>
                <a:ea typeface="ＭＳ Ｐゴシック" pitchFamily="34" charset="-128"/>
              </a:defRPr>
            </a:lvl1pPr>
            <a:lvl2pPr marL="742950" indent="-285750" eaLnBrk="0" hangingPunct="0">
              <a:defRPr sz="2000">
                <a:solidFill>
                  <a:schemeClr val="tx1"/>
                </a:solidFill>
                <a:latin typeface="Arial" pitchFamily="34" charset="0"/>
                <a:ea typeface="ＭＳ Ｐゴシック" pitchFamily="34" charset="-128"/>
              </a:defRPr>
            </a:lvl2pPr>
            <a:lvl3pPr marL="1143000" indent="-228600" eaLnBrk="0" hangingPunct="0">
              <a:defRPr sz="2000">
                <a:solidFill>
                  <a:schemeClr val="tx1"/>
                </a:solidFill>
                <a:latin typeface="Arial" pitchFamily="34" charset="0"/>
                <a:ea typeface="ＭＳ Ｐゴシック" pitchFamily="34" charset="-128"/>
              </a:defRPr>
            </a:lvl3pPr>
            <a:lvl4pPr marL="1600200" indent="-228600" eaLnBrk="0" hangingPunct="0">
              <a:defRPr sz="2000">
                <a:solidFill>
                  <a:schemeClr val="tx1"/>
                </a:solidFill>
                <a:latin typeface="Arial" pitchFamily="34" charset="0"/>
                <a:ea typeface="ＭＳ Ｐゴシック" pitchFamily="34" charset="-128"/>
              </a:defRPr>
            </a:lvl4pPr>
            <a:lvl5pPr marL="2057400" indent="-228600" eaLnBrk="0" hangingPunct="0">
              <a:defRPr sz="20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9pPr>
          </a:lstStyle>
          <a:p>
            <a:pPr defTabSz="914400" eaLnBrk="1" hangingPunct="1">
              <a:defRPr/>
            </a:pPr>
            <a:r>
              <a:rPr lang="de-DE" altLang="de-DE" sz="2400" b="1" dirty="0">
                <a:latin typeface="RubFlama" panose="02000000000000000000" pitchFamily="2" charset="0"/>
              </a:rPr>
              <a:t>Umsetzung im Fall – II: Gutachtenstil</a:t>
            </a:r>
          </a:p>
        </p:txBody>
      </p:sp>
      <p:sp>
        <p:nvSpPr>
          <p:cNvPr id="9" name="Text Box 4"/>
          <p:cNvSpPr txBox="1">
            <a:spLocks noChangeArrowheads="1"/>
          </p:cNvSpPr>
          <p:nvPr/>
        </p:nvSpPr>
        <p:spPr bwMode="auto">
          <a:xfrm>
            <a:off x="376238" y="1655763"/>
            <a:ext cx="4124325" cy="496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marL="457200" indent="-457200" eaLnBrk="0" hangingPunct="0">
              <a:defRPr sz="2000">
                <a:solidFill>
                  <a:schemeClr val="tx1"/>
                </a:solidFill>
                <a:latin typeface="Arial" pitchFamily="34" charset="0"/>
                <a:ea typeface="ＭＳ Ｐゴシック" pitchFamily="34" charset="-128"/>
              </a:defRPr>
            </a:lvl1pPr>
            <a:lvl2pPr marL="742950" indent="-285750" eaLnBrk="0" hangingPunct="0">
              <a:defRPr sz="2000">
                <a:solidFill>
                  <a:schemeClr val="tx1"/>
                </a:solidFill>
                <a:latin typeface="Arial" pitchFamily="34" charset="0"/>
                <a:ea typeface="ＭＳ Ｐゴシック" pitchFamily="34" charset="-128"/>
              </a:defRPr>
            </a:lvl2pPr>
            <a:lvl3pPr marL="1143000" indent="-228600" eaLnBrk="0" hangingPunct="0">
              <a:defRPr sz="2000">
                <a:solidFill>
                  <a:schemeClr val="tx1"/>
                </a:solidFill>
                <a:latin typeface="Arial" pitchFamily="34" charset="0"/>
                <a:ea typeface="ＭＳ Ｐゴシック" pitchFamily="34" charset="-128"/>
              </a:defRPr>
            </a:lvl3pPr>
            <a:lvl4pPr marL="1600200" indent="-228600" eaLnBrk="0" hangingPunct="0">
              <a:defRPr sz="2000">
                <a:solidFill>
                  <a:schemeClr val="tx1"/>
                </a:solidFill>
                <a:latin typeface="Arial" pitchFamily="34" charset="0"/>
                <a:ea typeface="ＭＳ Ｐゴシック" pitchFamily="34" charset="-128"/>
              </a:defRPr>
            </a:lvl4pPr>
            <a:lvl5pPr marL="2057400" indent="-228600" eaLnBrk="0" hangingPunct="0">
              <a:defRPr sz="2000">
                <a:solidFill>
                  <a:schemeClr val="tx1"/>
                </a:solidFill>
                <a:latin typeface="Arial" pitchFamily="34" charset="0"/>
                <a:ea typeface="ＭＳ Ｐゴシック" pitchFamily="34" charset="-128"/>
              </a:defRPr>
            </a:lvl5pPr>
            <a:lvl6pPr marL="2514600" indent="-228600" defTabSz="1006475" eaLnBrk="0" fontAlgn="base" hangingPunct="0">
              <a:spcBef>
                <a:spcPct val="0"/>
              </a:spcBef>
              <a:spcAft>
                <a:spcPct val="0"/>
              </a:spcAft>
              <a:defRPr sz="2000">
                <a:solidFill>
                  <a:schemeClr val="tx1"/>
                </a:solidFill>
                <a:latin typeface="Arial" pitchFamily="34" charset="0"/>
                <a:ea typeface="ＭＳ Ｐゴシック" pitchFamily="34" charset="-128"/>
              </a:defRPr>
            </a:lvl6pPr>
            <a:lvl7pPr marL="2971800" indent="-228600" defTabSz="1006475" eaLnBrk="0" fontAlgn="base" hangingPunct="0">
              <a:spcBef>
                <a:spcPct val="0"/>
              </a:spcBef>
              <a:spcAft>
                <a:spcPct val="0"/>
              </a:spcAft>
              <a:defRPr sz="2000">
                <a:solidFill>
                  <a:schemeClr val="tx1"/>
                </a:solidFill>
                <a:latin typeface="Arial" pitchFamily="34" charset="0"/>
                <a:ea typeface="ＭＳ Ｐゴシック" pitchFamily="34" charset="-128"/>
              </a:defRPr>
            </a:lvl7pPr>
            <a:lvl8pPr marL="3429000" indent="-228600" defTabSz="1006475" eaLnBrk="0" fontAlgn="base" hangingPunct="0">
              <a:spcBef>
                <a:spcPct val="0"/>
              </a:spcBef>
              <a:spcAft>
                <a:spcPct val="0"/>
              </a:spcAft>
              <a:defRPr sz="2000">
                <a:solidFill>
                  <a:schemeClr val="tx1"/>
                </a:solidFill>
                <a:latin typeface="Arial" pitchFamily="34" charset="0"/>
                <a:ea typeface="ＭＳ Ｐゴシック" pitchFamily="34" charset="-128"/>
              </a:defRPr>
            </a:lvl8pPr>
            <a:lvl9pPr marL="3886200" indent="-228600" defTabSz="1006475" eaLnBrk="0" fontAlgn="base" hangingPunct="0">
              <a:spcBef>
                <a:spcPct val="0"/>
              </a:spcBef>
              <a:spcAft>
                <a:spcPct val="0"/>
              </a:spcAft>
              <a:defRPr sz="2000">
                <a:solidFill>
                  <a:schemeClr val="tx1"/>
                </a:solidFill>
                <a:latin typeface="Arial" pitchFamily="34" charset="0"/>
                <a:ea typeface="ＭＳ Ｐゴシック" pitchFamily="34" charset="-128"/>
              </a:defRPr>
            </a:lvl9pPr>
          </a:lstStyle>
          <a:p>
            <a:pPr eaLnBrk="1" hangingPunct="1">
              <a:buFont typeface="Calibri" pitchFamily="34" charset="0"/>
              <a:buAutoNum type="arabicParenBoth"/>
              <a:defRPr/>
            </a:pPr>
            <a:r>
              <a:rPr lang="de-DE" altLang="de-DE">
                <a:latin typeface="RubFlama" panose="02000000000000000000" pitchFamily="2" charset="0"/>
              </a:rPr>
              <a:t>Voraussetzungen 		</a:t>
            </a:r>
          </a:p>
          <a:p>
            <a:pPr eaLnBrk="1" hangingPunct="1">
              <a:buFont typeface="Calibri" pitchFamily="34" charset="0"/>
              <a:buAutoNum type="arabicParenBoth"/>
              <a:defRPr/>
            </a:pPr>
            <a:endParaRPr lang="de-DE" altLang="de-DE">
              <a:latin typeface="RubFlama" panose="02000000000000000000" pitchFamily="2" charset="0"/>
            </a:endParaRPr>
          </a:p>
          <a:p>
            <a:pPr eaLnBrk="1" hangingPunct="1">
              <a:buFont typeface="Calibri" pitchFamily="34" charset="0"/>
              <a:buAutoNum type="arabicParenBoth"/>
              <a:defRPr/>
            </a:pPr>
            <a:endParaRPr lang="de-DE" altLang="de-DE">
              <a:latin typeface="RubFlama" panose="02000000000000000000" pitchFamily="2" charset="0"/>
            </a:endParaRPr>
          </a:p>
          <a:p>
            <a:pPr eaLnBrk="1" hangingPunct="1">
              <a:buFont typeface="Calibri" pitchFamily="34" charset="0"/>
              <a:buAutoNum type="arabicParenBoth"/>
              <a:defRPr/>
            </a:pPr>
            <a:r>
              <a:rPr lang="de-DE" altLang="de-DE">
                <a:latin typeface="RubFlama" panose="02000000000000000000" pitchFamily="2" charset="0"/>
              </a:rPr>
              <a:t>Definition </a:t>
            </a:r>
          </a:p>
          <a:p>
            <a:pPr eaLnBrk="1" hangingPunct="1">
              <a:buFont typeface="Calibri" pitchFamily="34" charset="0"/>
              <a:buAutoNum type="arabicParenBoth"/>
              <a:defRPr/>
            </a:pPr>
            <a:endParaRPr lang="de-DE" altLang="de-DE">
              <a:latin typeface="RubFlama" panose="02000000000000000000" pitchFamily="2" charset="0"/>
            </a:endParaRPr>
          </a:p>
          <a:p>
            <a:pPr eaLnBrk="1" hangingPunct="1">
              <a:buFont typeface="Calibri" pitchFamily="34" charset="0"/>
              <a:buAutoNum type="arabicParenBoth"/>
              <a:defRPr/>
            </a:pPr>
            <a:endParaRPr lang="de-DE" altLang="de-DE">
              <a:latin typeface="RubFlama" panose="02000000000000000000" pitchFamily="2" charset="0"/>
            </a:endParaRPr>
          </a:p>
          <a:p>
            <a:pPr eaLnBrk="1" hangingPunct="1">
              <a:buFont typeface="Calibri" pitchFamily="34" charset="0"/>
              <a:buAutoNum type="arabicParenBoth"/>
              <a:defRPr/>
            </a:pPr>
            <a:endParaRPr lang="de-DE" altLang="de-DE">
              <a:latin typeface="RubFlama" panose="02000000000000000000" pitchFamily="2" charset="0"/>
            </a:endParaRPr>
          </a:p>
          <a:p>
            <a:pPr eaLnBrk="1" hangingPunct="1">
              <a:buFont typeface="Calibri" pitchFamily="34" charset="0"/>
              <a:buAutoNum type="arabicParenBoth"/>
              <a:defRPr/>
            </a:pPr>
            <a:endParaRPr lang="de-DE" altLang="de-DE">
              <a:latin typeface="RubFlama" panose="02000000000000000000" pitchFamily="2" charset="0"/>
            </a:endParaRPr>
          </a:p>
          <a:p>
            <a:pPr eaLnBrk="1" hangingPunct="1">
              <a:buFont typeface="Calibri" pitchFamily="34" charset="0"/>
              <a:buAutoNum type="arabicParenBoth"/>
              <a:defRPr/>
            </a:pPr>
            <a:r>
              <a:rPr lang="de-DE" altLang="de-DE">
                <a:latin typeface="RubFlama" panose="02000000000000000000" pitchFamily="2" charset="0"/>
              </a:rPr>
              <a:t>Subsumtion</a:t>
            </a:r>
          </a:p>
          <a:p>
            <a:pPr eaLnBrk="1" hangingPunct="1">
              <a:defRPr/>
            </a:pPr>
            <a:endParaRPr lang="de-DE" altLang="de-DE">
              <a:latin typeface="RubFlama" panose="02000000000000000000" pitchFamily="2" charset="0"/>
            </a:endParaRPr>
          </a:p>
          <a:p>
            <a:pPr eaLnBrk="1" hangingPunct="1">
              <a:buFont typeface="Calibri" pitchFamily="34" charset="0"/>
              <a:buAutoNum type="arabicParenBoth"/>
              <a:defRPr/>
            </a:pPr>
            <a:endParaRPr lang="de-DE" altLang="de-DE">
              <a:latin typeface="RubFlama" panose="02000000000000000000" pitchFamily="2" charset="0"/>
            </a:endParaRPr>
          </a:p>
          <a:p>
            <a:pPr eaLnBrk="1" hangingPunct="1">
              <a:buFont typeface="Calibri" pitchFamily="34" charset="0"/>
              <a:buAutoNum type="arabicParenBoth"/>
              <a:defRPr/>
            </a:pPr>
            <a:endParaRPr lang="de-DE" altLang="de-DE">
              <a:latin typeface="RubFlama" panose="02000000000000000000" pitchFamily="2" charset="0"/>
            </a:endParaRPr>
          </a:p>
          <a:p>
            <a:pPr eaLnBrk="1" hangingPunct="1">
              <a:buFont typeface="Calibri" pitchFamily="34" charset="0"/>
              <a:buAutoNum type="arabicParenBoth"/>
              <a:defRPr/>
            </a:pPr>
            <a:endParaRPr lang="de-DE" altLang="de-DE">
              <a:latin typeface="RubFlama" panose="02000000000000000000" pitchFamily="2" charset="0"/>
            </a:endParaRPr>
          </a:p>
          <a:p>
            <a:pPr eaLnBrk="1" hangingPunct="1">
              <a:defRPr/>
            </a:pPr>
            <a:endParaRPr lang="de-DE" altLang="de-DE">
              <a:latin typeface="RubFlama" panose="02000000000000000000" pitchFamily="2" charset="0"/>
            </a:endParaRPr>
          </a:p>
          <a:p>
            <a:pPr eaLnBrk="1" hangingPunct="1">
              <a:buFont typeface="Calibri" pitchFamily="34" charset="0"/>
              <a:buNone/>
              <a:defRPr/>
            </a:pPr>
            <a:r>
              <a:rPr lang="de-DE" altLang="de-DE">
                <a:latin typeface="RubFlama" panose="02000000000000000000" pitchFamily="2" charset="0"/>
              </a:rPr>
              <a:t>(4) Ergebnis</a:t>
            </a:r>
          </a:p>
        </p:txBody>
      </p:sp>
      <p:sp>
        <p:nvSpPr>
          <p:cNvPr id="16" name="Text Box 4"/>
          <p:cNvSpPr txBox="1">
            <a:spLocks noChangeArrowheads="1"/>
          </p:cNvSpPr>
          <p:nvPr/>
        </p:nvSpPr>
        <p:spPr bwMode="auto">
          <a:xfrm>
            <a:off x="4176216" y="1655763"/>
            <a:ext cx="4672013" cy="557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marL="457200" indent="-457200" eaLnBrk="0" hangingPunct="0">
              <a:defRPr sz="2000">
                <a:solidFill>
                  <a:schemeClr val="tx1"/>
                </a:solidFill>
                <a:latin typeface="Arial" pitchFamily="34" charset="0"/>
                <a:ea typeface="ＭＳ Ｐゴシック" pitchFamily="34" charset="-128"/>
              </a:defRPr>
            </a:lvl1pPr>
            <a:lvl2pPr marL="742950" indent="-285750" eaLnBrk="0" hangingPunct="0">
              <a:defRPr sz="2000">
                <a:solidFill>
                  <a:schemeClr val="tx1"/>
                </a:solidFill>
                <a:latin typeface="Arial" pitchFamily="34" charset="0"/>
                <a:ea typeface="ＭＳ Ｐゴシック" pitchFamily="34" charset="-128"/>
              </a:defRPr>
            </a:lvl2pPr>
            <a:lvl3pPr marL="1143000" indent="-228600" eaLnBrk="0" hangingPunct="0">
              <a:defRPr sz="2000">
                <a:solidFill>
                  <a:schemeClr val="tx1"/>
                </a:solidFill>
                <a:latin typeface="Arial" pitchFamily="34" charset="0"/>
                <a:ea typeface="ＭＳ Ｐゴシック" pitchFamily="34" charset="-128"/>
              </a:defRPr>
            </a:lvl3pPr>
            <a:lvl4pPr marL="1600200" indent="-228600" eaLnBrk="0" hangingPunct="0">
              <a:defRPr sz="2000">
                <a:solidFill>
                  <a:schemeClr val="tx1"/>
                </a:solidFill>
                <a:latin typeface="Arial" pitchFamily="34" charset="0"/>
                <a:ea typeface="ＭＳ Ｐゴシック" pitchFamily="34" charset="-128"/>
              </a:defRPr>
            </a:lvl4pPr>
            <a:lvl5pPr marL="2057400" indent="-228600" eaLnBrk="0" hangingPunct="0">
              <a:defRPr sz="2000">
                <a:solidFill>
                  <a:schemeClr val="tx1"/>
                </a:solidFill>
                <a:latin typeface="Arial" pitchFamily="34" charset="0"/>
                <a:ea typeface="ＭＳ Ｐゴシック" pitchFamily="34" charset="-128"/>
              </a:defRPr>
            </a:lvl5pPr>
            <a:lvl6pPr marL="2514600" indent="-228600" defTabSz="1006475" eaLnBrk="0" fontAlgn="base" hangingPunct="0">
              <a:spcBef>
                <a:spcPct val="0"/>
              </a:spcBef>
              <a:spcAft>
                <a:spcPct val="0"/>
              </a:spcAft>
              <a:defRPr sz="2000">
                <a:solidFill>
                  <a:schemeClr val="tx1"/>
                </a:solidFill>
                <a:latin typeface="Arial" pitchFamily="34" charset="0"/>
                <a:ea typeface="ＭＳ Ｐゴシック" pitchFamily="34" charset="-128"/>
              </a:defRPr>
            </a:lvl6pPr>
            <a:lvl7pPr marL="2971800" indent="-228600" defTabSz="1006475" eaLnBrk="0" fontAlgn="base" hangingPunct="0">
              <a:spcBef>
                <a:spcPct val="0"/>
              </a:spcBef>
              <a:spcAft>
                <a:spcPct val="0"/>
              </a:spcAft>
              <a:defRPr sz="2000">
                <a:solidFill>
                  <a:schemeClr val="tx1"/>
                </a:solidFill>
                <a:latin typeface="Arial" pitchFamily="34" charset="0"/>
                <a:ea typeface="ＭＳ Ｐゴシック" pitchFamily="34" charset="-128"/>
              </a:defRPr>
            </a:lvl7pPr>
            <a:lvl8pPr marL="3429000" indent="-228600" defTabSz="1006475" eaLnBrk="0" fontAlgn="base" hangingPunct="0">
              <a:spcBef>
                <a:spcPct val="0"/>
              </a:spcBef>
              <a:spcAft>
                <a:spcPct val="0"/>
              </a:spcAft>
              <a:defRPr sz="2000">
                <a:solidFill>
                  <a:schemeClr val="tx1"/>
                </a:solidFill>
                <a:latin typeface="Arial" pitchFamily="34" charset="0"/>
                <a:ea typeface="ＭＳ Ｐゴシック" pitchFamily="34" charset="-128"/>
              </a:defRPr>
            </a:lvl8pPr>
            <a:lvl9pPr marL="3886200" indent="-228600" defTabSz="1006475" eaLnBrk="0" fontAlgn="base" hangingPunct="0">
              <a:spcBef>
                <a:spcPct val="0"/>
              </a:spcBef>
              <a:spcAft>
                <a:spcPct val="0"/>
              </a:spcAft>
              <a:defRPr sz="2000">
                <a:solidFill>
                  <a:schemeClr val="tx1"/>
                </a:solidFill>
                <a:latin typeface="Arial" pitchFamily="34" charset="0"/>
                <a:ea typeface="ＭＳ Ｐゴシック" pitchFamily="34" charset="-128"/>
              </a:defRPr>
            </a:lvl9pPr>
          </a:lstStyle>
          <a:p>
            <a:pPr eaLnBrk="1" hangingPunct="1">
              <a:buFont typeface="Calibri" pitchFamily="34" charset="0"/>
              <a:buAutoNum type="arabicParenBoth"/>
              <a:defRPr/>
            </a:pPr>
            <a:r>
              <a:rPr lang="de-DE" altLang="de-DE" dirty="0">
                <a:latin typeface="RubFlama" panose="02000000000000000000" pitchFamily="2" charset="0"/>
              </a:rPr>
              <a:t>Hypothese im Konjunktiv; wird </a:t>
            </a:r>
            <a:r>
              <a:rPr lang="de-DE" altLang="de-DE" i="1" dirty="0">
                <a:latin typeface="RubFlama" panose="02000000000000000000" pitchFamily="2" charset="0"/>
              </a:rPr>
              <a:t>Obersatz</a:t>
            </a:r>
            <a:r>
              <a:rPr lang="de-DE" altLang="de-DE" dirty="0">
                <a:latin typeface="RubFlama" panose="02000000000000000000" pitchFamily="2" charset="0"/>
              </a:rPr>
              <a:t> genannt                                 „Es könnte ...“ </a:t>
            </a:r>
          </a:p>
          <a:p>
            <a:pPr eaLnBrk="1" hangingPunct="1">
              <a:buFont typeface="Calibri" pitchFamily="34" charset="0"/>
              <a:buAutoNum type="arabicParenBoth"/>
              <a:defRPr/>
            </a:pPr>
            <a:endParaRPr lang="de-DE" altLang="de-DE" dirty="0">
              <a:latin typeface="RubFlama" panose="02000000000000000000" pitchFamily="2" charset="0"/>
            </a:endParaRPr>
          </a:p>
          <a:p>
            <a:pPr eaLnBrk="1" hangingPunct="1">
              <a:buFont typeface="Calibri" pitchFamily="34" charset="0"/>
              <a:buAutoNum type="arabicParenBoth"/>
              <a:defRPr/>
            </a:pPr>
            <a:r>
              <a:rPr lang="de-DE" altLang="de-DE" dirty="0">
                <a:latin typeface="RubFlama" panose="02000000000000000000" pitchFamily="2" charset="0"/>
              </a:rPr>
              <a:t>Definition des zu prüfenden Merkmals im Indikativ                      „Ein Kaufvertrag ist ....“</a:t>
            </a:r>
          </a:p>
          <a:p>
            <a:pPr eaLnBrk="1" hangingPunct="1">
              <a:defRPr/>
            </a:pPr>
            <a:endParaRPr lang="de-DE" altLang="de-DE" dirty="0">
              <a:latin typeface="RubFlama" panose="02000000000000000000" pitchFamily="2" charset="0"/>
            </a:endParaRPr>
          </a:p>
          <a:p>
            <a:pPr eaLnBrk="1" hangingPunct="1">
              <a:defRPr/>
            </a:pPr>
            <a:endParaRPr lang="de-DE" altLang="de-DE" dirty="0">
              <a:latin typeface="RubFlama" panose="02000000000000000000" pitchFamily="2" charset="0"/>
            </a:endParaRPr>
          </a:p>
          <a:p>
            <a:pPr eaLnBrk="1" hangingPunct="1">
              <a:buFont typeface="Calibri" pitchFamily="34" charset="0"/>
              <a:buNone/>
              <a:defRPr/>
            </a:pPr>
            <a:r>
              <a:rPr lang="de-DE" altLang="de-DE" dirty="0">
                <a:latin typeface="RubFlama" panose="02000000000000000000" pitchFamily="2" charset="0"/>
              </a:rPr>
              <a:t>(3) Subsumtion = lat. </a:t>
            </a:r>
            <a:r>
              <a:rPr lang="de-DE" altLang="de-DE" dirty="0" err="1">
                <a:latin typeface="RubFlama" panose="02000000000000000000" pitchFamily="2" charset="0"/>
              </a:rPr>
              <a:t>sub</a:t>
            </a:r>
            <a:r>
              <a:rPr lang="de-DE" altLang="de-DE" dirty="0">
                <a:latin typeface="RubFlama" panose="02000000000000000000" pitchFamily="2" charset="0"/>
              </a:rPr>
              <a:t> „unter“ und </a:t>
            </a:r>
            <a:r>
              <a:rPr lang="de-DE" altLang="de-DE" dirty="0" err="1">
                <a:latin typeface="RubFlama" panose="02000000000000000000" pitchFamily="2" charset="0"/>
              </a:rPr>
              <a:t>sumere</a:t>
            </a:r>
            <a:r>
              <a:rPr lang="de-DE" altLang="de-DE" dirty="0">
                <a:latin typeface="RubFlama" panose="02000000000000000000" pitchFamily="2" charset="0"/>
              </a:rPr>
              <a:t> „nehmen“ = Lebenssach-verhalt wird konkreter Norm zugeordnet; Indikativ                                        „Vorliegend hat ...“</a:t>
            </a:r>
          </a:p>
          <a:p>
            <a:pPr eaLnBrk="1" hangingPunct="1">
              <a:defRPr/>
            </a:pPr>
            <a:endParaRPr lang="de-DE" altLang="de-DE" dirty="0">
              <a:latin typeface="RubFlama" panose="02000000000000000000" pitchFamily="2" charset="0"/>
            </a:endParaRPr>
          </a:p>
          <a:p>
            <a:pPr eaLnBrk="1" hangingPunct="1">
              <a:buFont typeface="Calibri" pitchFamily="34" charset="0"/>
              <a:buNone/>
              <a:defRPr/>
            </a:pPr>
            <a:r>
              <a:rPr lang="de-DE" altLang="de-DE" dirty="0">
                <a:latin typeface="RubFlama" panose="02000000000000000000" pitchFamily="2" charset="0"/>
              </a:rPr>
              <a:t>(4) Ergebnis im Indikativ                                                          „Demnach liegt ein ...“</a:t>
            </a:r>
          </a:p>
          <a:p>
            <a:pPr eaLnBrk="1" hangingPunct="1">
              <a:defRPr/>
            </a:pPr>
            <a:endParaRPr lang="de-DE" altLang="de-DE" dirty="0">
              <a:latin typeface="RubFlama" panose="02000000000000000000" pitchFamily="2" charset="0"/>
            </a:endParaRPr>
          </a:p>
        </p:txBody>
      </p:sp>
      <p:sp>
        <p:nvSpPr>
          <p:cNvPr id="8" name="Text Box 3"/>
          <p:cNvSpPr txBox="1">
            <a:spLocks noChangeArrowheads="1"/>
          </p:cNvSpPr>
          <p:nvPr/>
        </p:nvSpPr>
        <p:spPr bwMode="auto">
          <a:xfrm>
            <a:off x="380663" y="7128964"/>
            <a:ext cx="473084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a:defRPr sz="2000">
                <a:solidFill>
                  <a:schemeClr val="tx1"/>
                </a:solidFill>
                <a:latin typeface="Cambria" charset="0"/>
                <a:ea typeface="ＭＳ Ｐゴシック" charset="0"/>
              </a:defRPr>
            </a:lvl1pPr>
            <a:lvl2pPr>
              <a:defRPr sz="2000">
                <a:solidFill>
                  <a:schemeClr val="tx1"/>
                </a:solidFill>
                <a:latin typeface="Cambria" charset="0"/>
                <a:ea typeface="ＭＳ Ｐゴシック" charset="0"/>
              </a:defRPr>
            </a:lvl2pPr>
            <a:lvl3pPr>
              <a:defRPr sz="2000">
                <a:solidFill>
                  <a:schemeClr val="tx1"/>
                </a:solidFill>
                <a:latin typeface="Cambria" charset="0"/>
                <a:ea typeface="ＭＳ Ｐゴシック" charset="0"/>
              </a:defRPr>
            </a:lvl3pPr>
            <a:lvl4pPr>
              <a:defRPr sz="2000">
                <a:solidFill>
                  <a:schemeClr val="tx1"/>
                </a:solidFill>
                <a:latin typeface="Cambria" charset="0"/>
                <a:ea typeface="ＭＳ Ｐゴシック" charset="0"/>
              </a:defRPr>
            </a:lvl4pPr>
            <a:lvl5pPr>
              <a:defRPr sz="2000">
                <a:solidFill>
                  <a:schemeClr val="tx1"/>
                </a:solidFill>
                <a:latin typeface="Cambria" charset="0"/>
                <a:ea typeface="ＭＳ Ｐゴシック" charset="0"/>
              </a:defRPr>
            </a:lvl5pPr>
            <a:lvl6pPr marL="2471738" indent="-185738" fontAlgn="base">
              <a:spcBef>
                <a:spcPct val="0"/>
              </a:spcBef>
              <a:spcAft>
                <a:spcPct val="0"/>
              </a:spcAft>
              <a:defRPr sz="2000">
                <a:solidFill>
                  <a:schemeClr val="tx1"/>
                </a:solidFill>
                <a:latin typeface="Cambria" charset="0"/>
                <a:ea typeface="ＭＳ Ｐゴシック" charset="0"/>
              </a:defRPr>
            </a:lvl6pPr>
            <a:lvl7pPr marL="2928938" indent="-185738" fontAlgn="base">
              <a:spcBef>
                <a:spcPct val="0"/>
              </a:spcBef>
              <a:spcAft>
                <a:spcPct val="0"/>
              </a:spcAft>
              <a:defRPr sz="2000">
                <a:solidFill>
                  <a:schemeClr val="tx1"/>
                </a:solidFill>
                <a:latin typeface="Cambria" charset="0"/>
                <a:ea typeface="ＭＳ Ｐゴシック" charset="0"/>
              </a:defRPr>
            </a:lvl7pPr>
            <a:lvl8pPr marL="3386138" indent="-185738" fontAlgn="base">
              <a:spcBef>
                <a:spcPct val="0"/>
              </a:spcBef>
              <a:spcAft>
                <a:spcPct val="0"/>
              </a:spcAft>
              <a:defRPr sz="2000">
                <a:solidFill>
                  <a:schemeClr val="tx1"/>
                </a:solidFill>
                <a:latin typeface="Cambria" charset="0"/>
                <a:ea typeface="ＭＳ Ｐゴシック" charset="0"/>
              </a:defRPr>
            </a:lvl8pPr>
            <a:lvl9pPr marL="3843338" indent="-185738" fontAlgn="base">
              <a:spcBef>
                <a:spcPct val="0"/>
              </a:spcBef>
              <a:spcAft>
                <a:spcPct val="0"/>
              </a:spcAft>
              <a:defRPr sz="2000">
                <a:solidFill>
                  <a:schemeClr val="tx1"/>
                </a:solidFill>
                <a:latin typeface="Cambria" charset="0"/>
                <a:ea typeface="ＭＳ Ｐゴシック" charset="0"/>
              </a:defRPr>
            </a:lvl9pPr>
          </a:lstStyle>
          <a:p>
            <a:pPr defTabSz="914400">
              <a:defRPr/>
            </a:pPr>
            <a:r>
              <a:rPr lang="de-DE" sz="1200" dirty="0">
                <a:latin typeface="RubFlama" panose="02000000000000000000" pitchFamily="2" charset="0"/>
              </a:rPr>
              <a:t>02: Besonderheiten juristischer Methodik und Sprache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p:cNvSpPr txBox="1">
            <a:spLocks noChangeArrowheads="1"/>
          </p:cNvSpPr>
          <p:nvPr/>
        </p:nvSpPr>
        <p:spPr bwMode="auto">
          <a:xfrm>
            <a:off x="400050" y="1406525"/>
            <a:ext cx="9140825" cy="32932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lnSpc>
                <a:spcPct val="130000"/>
              </a:lnSpc>
            </a:pPr>
            <a:endParaRPr lang="de-DE" altLang="de-DE" dirty="0">
              <a:latin typeface="RubFlama" panose="02000000000000000000" pitchFamily="2" charset="0"/>
            </a:endParaRPr>
          </a:p>
          <a:p>
            <a:pPr eaLnBrk="1" hangingPunct="1">
              <a:lnSpc>
                <a:spcPct val="130000"/>
              </a:lnSpc>
              <a:buFont typeface="Calibri" panose="020F0502020204030204" pitchFamily="34" charset="0"/>
              <a:buAutoNum type="arabicPeriod"/>
            </a:pPr>
            <a:r>
              <a:rPr lang="de-DE" altLang="de-DE" dirty="0">
                <a:latin typeface="RubFlama" panose="02000000000000000000" pitchFamily="2" charset="0"/>
              </a:rPr>
              <a:t>Wo finden Sie den Aufsatz „Praxisfragen zum Elternunterhalt“?  </a:t>
            </a:r>
          </a:p>
          <a:p>
            <a:pPr eaLnBrk="1" hangingPunct="1">
              <a:lnSpc>
                <a:spcPct val="130000"/>
              </a:lnSpc>
              <a:buFont typeface="Calibri" panose="020F0502020204030204" pitchFamily="34" charset="0"/>
              <a:buAutoNum type="arabicPeriod"/>
            </a:pPr>
            <a:endParaRPr lang="de-DE" altLang="de-DE" dirty="0">
              <a:latin typeface="RubFlama" panose="02000000000000000000" pitchFamily="2" charset="0"/>
            </a:endParaRPr>
          </a:p>
          <a:p>
            <a:pPr eaLnBrk="1" hangingPunct="1">
              <a:lnSpc>
                <a:spcPct val="130000"/>
              </a:lnSpc>
            </a:pPr>
            <a:r>
              <a:rPr lang="de-DE" altLang="de-DE" dirty="0">
                <a:latin typeface="RubFlama" panose="02000000000000000000" pitchFamily="2" charset="0"/>
              </a:rPr>
              <a:t>                        </a:t>
            </a:r>
          </a:p>
          <a:p>
            <a:pPr eaLnBrk="1" hangingPunct="1">
              <a:lnSpc>
                <a:spcPct val="130000"/>
              </a:lnSpc>
              <a:buFont typeface="Calibri" panose="020F0502020204030204" pitchFamily="34" charset="0"/>
              <a:buAutoNum type="arabicPeriod" startAt="3"/>
            </a:pPr>
            <a:r>
              <a:rPr lang="de-DE" altLang="de-DE" dirty="0">
                <a:latin typeface="RubFlama" panose="02000000000000000000" pitchFamily="2" charset="0"/>
              </a:rPr>
              <a:t>Welche Signatur hat das Buch „Haftung bei Kanuunfällen“?     </a:t>
            </a:r>
          </a:p>
          <a:p>
            <a:pPr eaLnBrk="1" hangingPunct="1">
              <a:lnSpc>
                <a:spcPct val="130000"/>
              </a:lnSpc>
            </a:pPr>
            <a:r>
              <a:rPr lang="de-DE" altLang="de-DE" dirty="0">
                <a:latin typeface="RubFlama" panose="02000000000000000000" pitchFamily="2" charset="0"/>
              </a:rPr>
              <a:t>                         </a:t>
            </a:r>
          </a:p>
          <a:p>
            <a:pPr eaLnBrk="1" hangingPunct="1">
              <a:lnSpc>
                <a:spcPct val="130000"/>
              </a:lnSpc>
              <a:buFont typeface="Calibri" panose="020F0502020204030204" pitchFamily="34" charset="0"/>
              <a:buAutoNum type="arabicPeriod" startAt="3"/>
            </a:pPr>
            <a:endParaRPr lang="de-DE" altLang="de-DE" dirty="0">
              <a:latin typeface="RubFlama" panose="02000000000000000000" pitchFamily="2" charset="0"/>
            </a:endParaRPr>
          </a:p>
          <a:p>
            <a:pPr eaLnBrk="1" hangingPunct="1">
              <a:lnSpc>
                <a:spcPct val="130000"/>
              </a:lnSpc>
              <a:buFont typeface="Calibri" panose="020F0502020204030204" pitchFamily="34" charset="0"/>
              <a:buAutoNum type="arabicPeriod" startAt="3"/>
            </a:pPr>
            <a:r>
              <a:rPr lang="de-DE" altLang="de-DE" dirty="0">
                <a:latin typeface="RubFlama" panose="02000000000000000000" pitchFamily="2" charset="0"/>
              </a:rPr>
              <a:t>Welches Werk verbirgt sich hinter der Signatur 102/E/410?                               </a:t>
            </a:r>
          </a:p>
        </p:txBody>
      </p:sp>
      <p:sp>
        <p:nvSpPr>
          <p:cNvPr id="7" name="Text Box 5"/>
          <p:cNvSpPr txBox="1">
            <a:spLocks noChangeArrowheads="1"/>
          </p:cNvSpPr>
          <p:nvPr/>
        </p:nvSpPr>
        <p:spPr bwMode="auto">
          <a:xfrm>
            <a:off x="3852863" y="944563"/>
            <a:ext cx="2103437"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2000">
                <a:solidFill>
                  <a:schemeClr val="tx1"/>
                </a:solidFill>
                <a:latin typeface="Cambria" charset="0"/>
                <a:ea typeface="ＭＳ Ｐゴシック" charset="0"/>
              </a:defRPr>
            </a:lvl1pPr>
            <a:lvl2pPr>
              <a:defRPr sz="2000">
                <a:solidFill>
                  <a:schemeClr val="tx1"/>
                </a:solidFill>
                <a:latin typeface="Cambria" charset="0"/>
                <a:ea typeface="ＭＳ Ｐゴシック" charset="0"/>
              </a:defRPr>
            </a:lvl2pPr>
            <a:lvl3pPr>
              <a:defRPr sz="2000">
                <a:solidFill>
                  <a:schemeClr val="tx1"/>
                </a:solidFill>
                <a:latin typeface="Cambria" charset="0"/>
                <a:ea typeface="ＭＳ Ｐゴシック" charset="0"/>
              </a:defRPr>
            </a:lvl3pPr>
            <a:lvl4pPr>
              <a:defRPr sz="2000">
                <a:solidFill>
                  <a:schemeClr val="tx1"/>
                </a:solidFill>
                <a:latin typeface="Cambria" charset="0"/>
                <a:ea typeface="ＭＳ Ｐゴシック" charset="0"/>
              </a:defRPr>
            </a:lvl4pPr>
            <a:lvl5pPr>
              <a:defRPr sz="2000">
                <a:solidFill>
                  <a:schemeClr val="tx1"/>
                </a:solidFill>
                <a:latin typeface="Cambria" charset="0"/>
                <a:ea typeface="ＭＳ Ｐゴシック" charset="0"/>
              </a:defRPr>
            </a:lvl5pPr>
            <a:lvl6pPr marL="2471738" indent="-185738" fontAlgn="base">
              <a:spcBef>
                <a:spcPct val="0"/>
              </a:spcBef>
              <a:spcAft>
                <a:spcPct val="0"/>
              </a:spcAft>
              <a:defRPr sz="2000">
                <a:solidFill>
                  <a:schemeClr val="tx1"/>
                </a:solidFill>
                <a:latin typeface="Cambria" charset="0"/>
                <a:ea typeface="ＭＳ Ｐゴシック" charset="0"/>
              </a:defRPr>
            </a:lvl6pPr>
            <a:lvl7pPr marL="2928938" indent="-185738" fontAlgn="base">
              <a:spcBef>
                <a:spcPct val="0"/>
              </a:spcBef>
              <a:spcAft>
                <a:spcPct val="0"/>
              </a:spcAft>
              <a:defRPr sz="2000">
                <a:solidFill>
                  <a:schemeClr val="tx1"/>
                </a:solidFill>
                <a:latin typeface="Cambria" charset="0"/>
                <a:ea typeface="ＭＳ Ｐゴシック" charset="0"/>
              </a:defRPr>
            </a:lvl7pPr>
            <a:lvl8pPr marL="3386138" indent="-185738" fontAlgn="base">
              <a:spcBef>
                <a:spcPct val="0"/>
              </a:spcBef>
              <a:spcAft>
                <a:spcPct val="0"/>
              </a:spcAft>
              <a:defRPr sz="2000">
                <a:solidFill>
                  <a:schemeClr val="tx1"/>
                </a:solidFill>
                <a:latin typeface="Cambria" charset="0"/>
                <a:ea typeface="ＭＳ Ｐゴシック" charset="0"/>
              </a:defRPr>
            </a:lvl8pPr>
            <a:lvl9pPr marL="3843338" indent="-185738" fontAlgn="base">
              <a:spcBef>
                <a:spcPct val="0"/>
              </a:spcBef>
              <a:spcAft>
                <a:spcPct val="0"/>
              </a:spcAft>
              <a:defRPr sz="2000">
                <a:solidFill>
                  <a:schemeClr val="tx1"/>
                </a:solidFill>
                <a:latin typeface="Cambria" charset="0"/>
                <a:ea typeface="ＭＳ Ｐゴシック" charset="0"/>
              </a:defRPr>
            </a:lvl9pPr>
          </a:lstStyle>
          <a:p>
            <a:pPr defTabSz="914400">
              <a:defRPr/>
            </a:pPr>
            <a:r>
              <a:rPr lang="de-DE" sz="2400" b="1" dirty="0">
                <a:latin typeface="RubFlama" panose="02000000000000000000" pitchFamily="2" charset="0"/>
              </a:rPr>
              <a:t>Testaufgaben</a:t>
            </a:r>
          </a:p>
        </p:txBody>
      </p:sp>
      <p:sp>
        <p:nvSpPr>
          <p:cNvPr id="3" name="Rechteck 2"/>
          <p:cNvSpPr>
            <a:spLocks noChangeArrowheads="1"/>
          </p:cNvSpPr>
          <p:nvPr/>
        </p:nvSpPr>
        <p:spPr bwMode="auto">
          <a:xfrm>
            <a:off x="868363" y="2412479"/>
            <a:ext cx="235673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r>
              <a:rPr lang="de-DE" altLang="de-DE" dirty="0">
                <a:latin typeface="RubFlama" panose="02000000000000000000" pitchFamily="2" charset="0"/>
              </a:rPr>
              <a:t>NJW 2013, 2993 ff.</a:t>
            </a:r>
          </a:p>
        </p:txBody>
      </p:sp>
      <p:sp>
        <p:nvSpPr>
          <p:cNvPr id="4" name="Rechteck 3"/>
          <p:cNvSpPr>
            <a:spLocks noChangeArrowheads="1"/>
          </p:cNvSpPr>
          <p:nvPr/>
        </p:nvSpPr>
        <p:spPr bwMode="auto">
          <a:xfrm>
            <a:off x="871618" y="3618458"/>
            <a:ext cx="397897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r>
              <a:rPr lang="de-DE" altLang="de-DE" dirty="0">
                <a:latin typeface="RubFlama" panose="02000000000000000000" pitchFamily="2" charset="0"/>
              </a:rPr>
              <a:t>ZRS 80/S/223 oder UB UA246838</a:t>
            </a:r>
          </a:p>
        </p:txBody>
      </p:sp>
      <p:sp>
        <p:nvSpPr>
          <p:cNvPr id="5" name="Rechteck 4"/>
          <p:cNvSpPr>
            <a:spLocks noChangeArrowheads="1"/>
          </p:cNvSpPr>
          <p:nvPr/>
        </p:nvSpPr>
        <p:spPr bwMode="auto">
          <a:xfrm>
            <a:off x="868363" y="4840210"/>
            <a:ext cx="8456612"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r>
              <a:rPr lang="de-DE" altLang="de-DE" dirty="0">
                <a:latin typeface="RubFlama" panose="02000000000000000000" pitchFamily="2" charset="0"/>
              </a:rPr>
              <a:t>„Das Wirtschaftsrecht der öffentlichen Unternehmen“ von</a:t>
            </a:r>
          </a:p>
          <a:p>
            <a:pPr eaLnBrk="1" hangingPunct="1"/>
            <a:r>
              <a:rPr lang="de-DE" altLang="de-DE" dirty="0">
                <a:latin typeface="RubFlama" panose="02000000000000000000" pitchFamily="2" charset="0"/>
              </a:rPr>
              <a:t> Volker Emmerich</a:t>
            </a:r>
          </a:p>
        </p:txBody>
      </p:sp>
      <p:sp>
        <p:nvSpPr>
          <p:cNvPr id="11" name="Text Box 3"/>
          <p:cNvSpPr txBox="1">
            <a:spLocks noChangeArrowheads="1"/>
          </p:cNvSpPr>
          <p:nvPr/>
        </p:nvSpPr>
        <p:spPr bwMode="auto">
          <a:xfrm>
            <a:off x="380663" y="7128964"/>
            <a:ext cx="473084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a:defRPr sz="2000">
                <a:solidFill>
                  <a:schemeClr val="tx1"/>
                </a:solidFill>
                <a:latin typeface="Cambria" charset="0"/>
                <a:ea typeface="ＭＳ Ｐゴシック" charset="0"/>
              </a:defRPr>
            </a:lvl1pPr>
            <a:lvl2pPr>
              <a:defRPr sz="2000">
                <a:solidFill>
                  <a:schemeClr val="tx1"/>
                </a:solidFill>
                <a:latin typeface="Cambria" charset="0"/>
                <a:ea typeface="ＭＳ Ｐゴシック" charset="0"/>
              </a:defRPr>
            </a:lvl2pPr>
            <a:lvl3pPr>
              <a:defRPr sz="2000">
                <a:solidFill>
                  <a:schemeClr val="tx1"/>
                </a:solidFill>
                <a:latin typeface="Cambria" charset="0"/>
                <a:ea typeface="ＭＳ Ｐゴシック" charset="0"/>
              </a:defRPr>
            </a:lvl3pPr>
            <a:lvl4pPr>
              <a:defRPr sz="2000">
                <a:solidFill>
                  <a:schemeClr val="tx1"/>
                </a:solidFill>
                <a:latin typeface="Cambria" charset="0"/>
                <a:ea typeface="ＭＳ Ｐゴシック" charset="0"/>
              </a:defRPr>
            </a:lvl4pPr>
            <a:lvl5pPr>
              <a:defRPr sz="2000">
                <a:solidFill>
                  <a:schemeClr val="tx1"/>
                </a:solidFill>
                <a:latin typeface="Cambria" charset="0"/>
                <a:ea typeface="ＭＳ Ｐゴシック" charset="0"/>
              </a:defRPr>
            </a:lvl5pPr>
            <a:lvl6pPr marL="2471738" indent="-185738" fontAlgn="base">
              <a:spcBef>
                <a:spcPct val="0"/>
              </a:spcBef>
              <a:spcAft>
                <a:spcPct val="0"/>
              </a:spcAft>
              <a:defRPr sz="2000">
                <a:solidFill>
                  <a:schemeClr val="tx1"/>
                </a:solidFill>
                <a:latin typeface="Cambria" charset="0"/>
                <a:ea typeface="ＭＳ Ｐゴシック" charset="0"/>
              </a:defRPr>
            </a:lvl6pPr>
            <a:lvl7pPr marL="2928938" indent="-185738" fontAlgn="base">
              <a:spcBef>
                <a:spcPct val="0"/>
              </a:spcBef>
              <a:spcAft>
                <a:spcPct val="0"/>
              </a:spcAft>
              <a:defRPr sz="2000">
                <a:solidFill>
                  <a:schemeClr val="tx1"/>
                </a:solidFill>
                <a:latin typeface="Cambria" charset="0"/>
                <a:ea typeface="ＭＳ Ｐゴシック" charset="0"/>
              </a:defRPr>
            </a:lvl7pPr>
            <a:lvl8pPr marL="3386138" indent="-185738" fontAlgn="base">
              <a:spcBef>
                <a:spcPct val="0"/>
              </a:spcBef>
              <a:spcAft>
                <a:spcPct val="0"/>
              </a:spcAft>
              <a:defRPr sz="2000">
                <a:solidFill>
                  <a:schemeClr val="tx1"/>
                </a:solidFill>
                <a:latin typeface="Cambria" charset="0"/>
                <a:ea typeface="ＭＳ Ｐゴシック" charset="0"/>
              </a:defRPr>
            </a:lvl8pPr>
            <a:lvl9pPr marL="3843338" indent="-185738" fontAlgn="base">
              <a:spcBef>
                <a:spcPct val="0"/>
              </a:spcBef>
              <a:spcAft>
                <a:spcPct val="0"/>
              </a:spcAft>
              <a:defRPr sz="2000">
                <a:solidFill>
                  <a:schemeClr val="tx1"/>
                </a:solidFill>
                <a:latin typeface="Cambria" charset="0"/>
                <a:ea typeface="ＭＳ Ｐゴシック" charset="0"/>
              </a:defRPr>
            </a:lvl9pPr>
          </a:lstStyle>
          <a:p>
            <a:pPr defTabSz="914400">
              <a:defRPr/>
            </a:pPr>
            <a:r>
              <a:rPr lang="de-DE" sz="1200" dirty="0">
                <a:latin typeface="RubFlama" panose="02000000000000000000" pitchFamily="2" charset="0"/>
              </a:rPr>
              <a:t>02: Besonderheiten juristischer Methodik und Sprache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3" grpId="0"/>
      <p:bldP spid="4" grpId="0"/>
      <p:bldP spid="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Text Box 4"/>
          <p:cNvSpPr txBox="1">
            <a:spLocks noChangeArrowheads="1"/>
          </p:cNvSpPr>
          <p:nvPr/>
        </p:nvSpPr>
        <p:spPr bwMode="auto">
          <a:xfrm>
            <a:off x="506413" y="1708150"/>
            <a:ext cx="2359025"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000">
                <a:solidFill>
                  <a:schemeClr val="tx1"/>
                </a:solidFill>
                <a:latin typeface="Arial" pitchFamily="34" charset="0"/>
                <a:ea typeface="ＭＳ Ｐゴシック" pitchFamily="34" charset="-128"/>
              </a:defRPr>
            </a:lvl1pPr>
            <a:lvl2pPr marL="742950" indent="-285750" eaLnBrk="0" hangingPunct="0">
              <a:defRPr sz="2000">
                <a:solidFill>
                  <a:schemeClr val="tx1"/>
                </a:solidFill>
                <a:latin typeface="Arial" pitchFamily="34" charset="0"/>
                <a:ea typeface="ＭＳ Ｐゴシック" pitchFamily="34" charset="-128"/>
              </a:defRPr>
            </a:lvl2pPr>
            <a:lvl3pPr marL="1143000" indent="-228600" eaLnBrk="0" hangingPunct="0">
              <a:defRPr sz="2000">
                <a:solidFill>
                  <a:schemeClr val="tx1"/>
                </a:solidFill>
                <a:latin typeface="Arial" pitchFamily="34" charset="0"/>
                <a:ea typeface="ＭＳ Ｐゴシック" pitchFamily="34" charset="-128"/>
              </a:defRPr>
            </a:lvl3pPr>
            <a:lvl4pPr marL="1600200" indent="-228600" eaLnBrk="0" hangingPunct="0">
              <a:defRPr sz="2000">
                <a:solidFill>
                  <a:schemeClr val="tx1"/>
                </a:solidFill>
                <a:latin typeface="Arial" pitchFamily="34" charset="0"/>
                <a:ea typeface="ＭＳ Ｐゴシック" pitchFamily="34" charset="-128"/>
              </a:defRPr>
            </a:lvl4pPr>
            <a:lvl5pPr marL="2057400" indent="-228600" eaLnBrk="0" hangingPunct="0">
              <a:defRPr sz="20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9pPr>
          </a:lstStyle>
          <a:p>
            <a:pPr defTabSz="914400" eaLnBrk="1" hangingPunct="1">
              <a:defRPr/>
            </a:pPr>
            <a:r>
              <a:rPr lang="de-DE" altLang="de-DE">
                <a:latin typeface="RubFlama" panose="02000000000000000000" pitchFamily="2" charset="0"/>
              </a:rPr>
              <a:t>1. „Obersatz“ </a:t>
            </a:r>
          </a:p>
        </p:txBody>
      </p:sp>
      <p:sp>
        <p:nvSpPr>
          <p:cNvPr id="6" name="Text Box 5"/>
          <p:cNvSpPr txBox="1">
            <a:spLocks noChangeArrowheads="1"/>
          </p:cNvSpPr>
          <p:nvPr/>
        </p:nvSpPr>
        <p:spPr bwMode="auto">
          <a:xfrm>
            <a:off x="1007864" y="697958"/>
            <a:ext cx="7118705"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eaLnBrk="0" hangingPunct="0">
              <a:defRPr sz="2000">
                <a:solidFill>
                  <a:schemeClr val="tx1"/>
                </a:solidFill>
                <a:latin typeface="Arial" pitchFamily="34" charset="0"/>
                <a:ea typeface="ＭＳ Ｐゴシック" pitchFamily="34" charset="-128"/>
              </a:defRPr>
            </a:lvl1pPr>
            <a:lvl2pPr marL="742950" indent="-285750" eaLnBrk="0" hangingPunct="0">
              <a:defRPr sz="2000">
                <a:solidFill>
                  <a:schemeClr val="tx1"/>
                </a:solidFill>
                <a:latin typeface="Arial" pitchFamily="34" charset="0"/>
                <a:ea typeface="ＭＳ Ｐゴシック" pitchFamily="34" charset="-128"/>
              </a:defRPr>
            </a:lvl2pPr>
            <a:lvl3pPr marL="1143000" indent="-228600" eaLnBrk="0" hangingPunct="0">
              <a:defRPr sz="2000">
                <a:solidFill>
                  <a:schemeClr val="tx1"/>
                </a:solidFill>
                <a:latin typeface="Arial" pitchFamily="34" charset="0"/>
                <a:ea typeface="ＭＳ Ｐゴシック" pitchFamily="34" charset="-128"/>
              </a:defRPr>
            </a:lvl3pPr>
            <a:lvl4pPr marL="1600200" indent="-228600" eaLnBrk="0" hangingPunct="0">
              <a:defRPr sz="2000">
                <a:solidFill>
                  <a:schemeClr val="tx1"/>
                </a:solidFill>
                <a:latin typeface="Arial" pitchFamily="34" charset="0"/>
                <a:ea typeface="ＭＳ Ｐゴシック" pitchFamily="34" charset="-128"/>
              </a:defRPr>
            </a:lvl4pPr>
            <a:lvl5pPr marL="2057400" indent="-228600" eaLnBrk="0" hangingPunct="0">
              <a:defRPr sz="20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9pPr>
          </a:lstStyle>
          <a:p>
            <a:pPr algn="ctr" defTabSz="914400" eaLnBrk="1" hangingPunct="1">
              <a:defRPr/>
            </a:pPr>
            <a:r>
              <a:rPr lang="de-DE" altLang="de-DE" sz="2400" b="1" dirty="0">
                <a:latin typeface="RubFlama" panose="02000000000000000000" pitchFamily="2" charset="0"/>
              </a:rPr>
              <a:t>Umsetzung im Fall – III:</a:t>
            </a:r>
          </a:p>
          <a:p>
            <a:pPr algn="ctr" defTabSz="914400" eaLnBrk="1" hangingPunct="1">
              <a:defRPr/>
            </a:pPr>
            <a:r>
              <a:rPr lang="de-DE" altLang="de-DE" sz="2400" b="1" dirty="0">
                <a:latin typeface="RubFlama" panose="02000000000000000000" pitchFamily="2" charset="0"/>
              </a:rPr>
              <a:t>Gutachtenstil – Beispiel „gefährliches Werkzeug“ </a:t>
            </a:r>
          </a:p>
        </p:txBody>
      </p:sp>
      <p:sp>
        <p:nvSpPr>
          <p:cNvPr id="7" name="Text Box 4"/>
          <p:cNvSpPr txBox="1">
            <a:spLocks noChangeArrowheads="1"/>
          </p:cNvSpPr>
          <p:nvPr/>
        </p:nvSpPr>
        <p:spPr bwMode="auto">
          <a:xfrm>
            <a:off x="506413" y="2484438"/>
            <a:ext cx="2359025"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sz="2000">
                <a:solidFill>
                  <a:schemeClr val="tx1"/>
                </a:solidFill>
                <a:latin typeface="Cambria" charset="0"/>
                <a:ea typeface="ＭＳ Ｐゴシック" charset="0"/>
              </a:defRPr>
            </a:lvl1pPr>
            <a:lvl2pPr>
              <a:defRPr sz="2000">
                <a:solidFill>
                  <a:schemeClr val="tx1"/>
                </a:solidFill>
                <a:latin typeface="Cambria" charset="0"/>
                <a:ea typeface="ＭＳ Ｐゴシック" charset="0"/>
              </a:defRPr>
            </a:lvl2pPr>
            <a:lvl3pPr>
              <a:defRPr sz="2000">
                <a:solidFill>
                  <a:schemeClr val="tx1"/>
                </a:solidFill>
                <a:latin typeface="Cambria" charset="0"/>
                <a:ea typeface="ＭＳ Ｐゴシック" charset="0"/>
              </a:defRPr>
            </a:lvl3pPr>
            <a:lvl4pPr>
              <a:defRPr sz="2000">
                <a:solidFill>
                  <a:schemeClr val="tx1"/>
                </a:solidFill>
                <a:latin typeface="Cambria" charset="0"/>
                <a:ea typeface="ＭＳ Ｐゴシック" charset="0"/>
              </a:defRPr>
            </a:lvl4pPr>
            <a:lvl5pPr>
              <a:defRPr sz="2000">
                <a:solidFill>
                  <a:schemeClr val="tx1"/>
                </a:solidFill>
                <a:latin typeface="Cambria" charset="0"/>
                <a:ea typeface="ＭＳ Ｐゴシック" charset="0"/>
              </a:defRPr>
            </a:lvl5pPr>
            <a:lvl6pPr marL="2471738" indent="-185738" fontAlgn="base">
              <a:spcBef>
                <a:spcPct val="0"/>
              </a:spcBef>
              <a:spcAft>
                <a:spcPct val="0"/>
              </a:spcAft>
              <a:defRPr sz="2000">
                <a:solidFill>
                  <a:schemeClr val="tx1"/>
                </a:solidFill>
                <a:latin typeface="Cambria" charset="0"/>
                <a:ea typeface="ＭＳ Ｐゴシック" charset="0"/>
              </a:defRPr>
            </a:lvl6pPr>
            <a:lvl7pPr marL="2928938" indent="-185738" fontAlgn="base">
              <a:spcBef>
                <a:spcPct val="0"/>
              </a:spcBef>
              <a:spcAft>
                <a:spcPct val="0"/>
              </a:spcAft>
              <a:defRPr sz="2000">
                <a:solidFill>
                  <a:schemeClr val="tx1"/>
                </a:solidFill>
                <a:latin typeface="Cambria" charset="0"/>
                <a:ea typeface="ＭＳ Ｐゴシック" charset="0"/>
              </a:defRPr>
            </a:lvl7pPr>
            <a:lvl8pPr marL="3386138" indent="-185738" fontAlgn="base">
              <a:spcBef>
                <a:spcPct val="0"/>
              </a:spcBef>
              <a:spcAft>
                <a:spcPct val="0"/>
              </a:spcAft>
              <a:defRPr sz="2000">
                <a:solidFill>
                  <a:schemeClr val="tx1"/>
                </a:solidFill>
                <a:latin typeface="Cambria" charset="0"/>
                <a:ea typeface="ＭＳ Ｐゴシック" charset="0"/>
              </a:defRPr>
            </a:lvl8pPr>
            <a:lvl9pPr marL="3843338" indent="-185738" fontAlgn="base">
              <a:spcBef>
                <a:spcPct val="0"/>
              </a:spcBef>
              <a:spcAft>
                <a:spcPct val="0"/>
              </a:spcAft>
              <a:defRPr sz="2000">
                <a:solidFill>
                  <a:schemeClr val="tx1"/>
                </a:solidFill>
                <a:latin typeface="Cambria" charset="0"/>
                <a:ea typeface="ＭＳ Ｐゴシック" charset="0"/>
              </a:defRPr>
            </a:lvl9pPr>
          </a:lstStyle>
          <a:p>
            <a:pPr defTabSz="914400">
              <a:defRPr/>
            </a:pPr>
            <a:r>
              <a:rPr lang="de-DE" dirty="0">
                <a:latin typeface="RubFlama" panose="02000000000000000000" pitchFamily="2" charset="0"/>
              </a:rPr>
              <a:t>2. Definition</a:t>
            </a:r>
          </a:p>
        </p:txBody>
      </p:sp>
      <p:sp>
        <p:nvSpPr>
          <p:cNvPr id="8" name="Text Box 4"/>
          <p:cNvSpPr txBox="1">
            <a:spLocks noChangeArrowheads="1"/>
          </p:cNvSpPr>
          <p:nvPr/>
        </p:nvSpPr>
        <p:spPr bwMode="auto">
          <a:xfrm>
            <a:off x="503238" y="6196146"/>
            <a:ext cx="2360612"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sz="2000">
                <a:solidFill>
                  <a:schemeClr val="tx1"/>
                </a:solidFill>
                <a:latin typeface="Cambria" charset="0"/>
                <a:ea typeface="ＭＳ Ｐゴシック" charset="0"/>
              </a:defRPr>
            </a:lvl1pPr>
            <a:lvl2pPr>
              <a:defRPr sz="2000">
                <a:solidFill>
                  <a:schemeClr val="tx1"/>
                </a:solidFill>
                <a:latin typeface="Cambria" charset="0"/>
                <a:ea typeface="ＭＳ Ｐゴシック" charset="0"/>
              </a:defRPr>
            </a:lvl2pPr>
            <a:lvl3pPr>
              <a:defRPr sz="2000">
                <a:solidFill>
                  <a:schemeClr val="tx1"/>
                </a:solidFill>
                <a:latin typeface="Cambria" charset="0"/>
                <a:ea typeface="ＭＳ Ｐゴシック" charset="0"/>
              </a:defRPr>
            </a:lvl3pPr>
            <a:lvl4pPr>
              <a:defRPr sz="2000">
                <a:solidFill>
                  <a:schemeClr val="tx1"/>
                </a:solidFill>
                <a:latin typeface="Cambria" charset="0"/>
                <a:ea typeface="ＭＳ Ｐゴシック" charset="0"/>
              </a:defRPr>
            </a:lvl4pPr>
            <a:lvl5pPr>
              <a:defRPr sz="2000">
                <a:solidFill>
                  <a:schemeClr val="tx1"/>
                </a:solidFill>
                <a:latin typeface="Cambria" charset="0"/>
                <a:ea typeface="ＭＳ Ｐゴシック" charset="0"/>
              </a:defRPr>
            </a:lvl5pPr>
            <a:lvl6pPr marL="2471738" indent="-185738" fontAlgn="base">
              <a:spcBef>
                <a:spcPct val="0"/>
              </a:spcBef>
              <a:spcAft>
                <a:spcPct val="0"/>
              </a:spcAft>
              <a:defRPr sz="2000">
                <a:solidFill>
                  <a:schemeClr val="tx1"/>
                </a:solidFill>
                <a:latin typeface="Cambria" charset="0"/>
                <a:ea typeface="ＭＳ Ｐゴシック" charset="0"/>
              </a:defRPr>
            </a:lvl6pPr>
            <a:lvl7pPr marL="2928938" indent="-185738" fontAlgn="base">
              <a:spcBef>
                <a:spcPct val="0"/>
              </a:spcBef>
              <a:spcAft>
                <a:spcPct val="0"/>
              </a:spcAft>
              <a:defRPr sz="2000">
                <a:solidFill>
                  <a:schemeClr val="tx1"/>
                </a:solidFill>
                <a:latin typeface="Cambria" charset="0"/>
                <a:ea typeface="ＭＳ Ｐゴシック" charset="0"/>
              </a:defRPr>
            </a:lvl7pPr>
            <a:lvl8pPr marL="3386138" indent="-185738" fontAlgn="base">
              <a:spcBef>
                <a:spcPct val="0"/>
              </a:spcBef>
              <a:spcAft>
                <a:spcPct val="0"/>
              </a:spcAft>
              <a:defRPr sz="2000">
                <a:solidFill>
                  <a:schemeClr val="tx1"/>
                </a:solidFill>
                <a:latin typeface="Cambria" charset="0"/>
                <a:ea typeface="ＭＳ Ｐゴシック" charset="0"/>
              </a:defRPr>
            </a:lvl8pPr>
            <a:lvl9pPr marL="3843338" indent="-185738" fontAlgn="base">
              <a:spcBef>
                <a:spcPct val="0"/>
              </a:spcBef>
              <a:spcAft>
                <a:spcPct val="0"/>
              </a:spcAft>
              <a:defRPr sz="2000">
                <a:solidFill>
                  <a:schemeClr val="tx1"/>
                </a:solidFill>
                <a:latin typeface="Cambria" charset="0"/>
                <a:ea typeface="ＭＳ Ｐゴシック" charset="0"/>
              </a:defRPr>
            </a:lvl9pPr>
          </a:lstStyle>
          <a:p>
            <a:pPr defTabSz="914400">
              <a:defRPr/>
            </a:pPr>
            <a:r>
              <a:rPr lang="de-DE" dirty="0">
                <a:latin typeface="RubFlama" panose="02000000000000000000" pitchFamily="2" charset="0"/>
              </a:rPr>
              <a:t>4. Ergebnis</a:t>
            </a:r>
          </a:p>
        </p:txBody>
      </p:sp>
      <p:sp>
        <p:nvSpPr>
          <p:cNvPr id="9" name="Text Box 4"/>
          <p:cNvSpPr txBox="1">
            <a:spLocks noChangeArrowheads="1"/>
          </p:cNvSpPr>
          <p:nvPr/>
        </p:nvSpPr>
        <p:spPr bwMode="auto">
          <a:xfrm>
            <a:off x="520700" y="4352925"/>
            <a:ext cx="2359025"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sz="2000">
                <a:solidFill>
                  <a:schemeClr val="tx1"/>
                </a:solidFill>
                <a:latin typeface="Cambria" charset="0"/>
                <a:ea typeface="ＭＳ Ｐゴシック" charset="0"/>
              </a:defRPr>
            </a:lvl1pPr>
            <a:lvl2pPr>
              <a:defRPr sz="2000">
                <a:solidFill>
                  <a:schemeClr val="tx1"/>
                </a:solidFill>
                <a:latin typeface="Cambria" charset="0"/>
                <a:ea typeface="ＭＳ Ｐゴシック" charset="0"/>
              </a:defRPr>
            </a:lvl2pPr>
            <a:lvl3pPr>
              <a:defRPr sz="2000">
                <a:solidFill>
                  <a:schemeClr val="tx1"/>
                </a:solidFill>
                <a:latin typeface="Cambria" charset="0"/>
                <a:ea typeface="ＭＳ Ｐゴシック" charset="0"/>
              </a:defRPr>
            </a:lvl3pPr>
            <a:lvl4pPr>
              <a:defRPr sz="2000">
                <a:solidFill>
                  <a:schemeClr val="tx1"/>
                </a:solidFill>
                <a:latin typeface="Cambria" charset="0"/>
                <a:ea typeface="ＭＳ Ｐゴシック" charset="0"/>
              </a:defRPr>
            </a:lvl4pPr>
            <a:lvl5pPr>
              <a:defRPr sz="2000">
                <a:solidFill>
                  <a:schemeClr val="tx1"/>
                </a:solidFill>
                <a:latin typeface="Cambria" charset="0"/>
                <a:ea typeface="ＭＳ Ｐゴシック" charset="0"/>
              </a:defRPr>
            </a:lvl5pPr>
            <a:lvl6pPr marL="2471738" indent="-185738" fontAlgn="base">
              <a:spcBef>
                <a:spcPct val="0"/>
              </a:spcBef>
              <a:spcAft>
                <a:spcPct val="0"/>
              </a:spcAft>
              <a:defRPr sz="2000">
                <a:solidFill>
                  <a:schemeClr val="tx1"/>
                </a:solidFill>
                <a:latin typeface="Cambria" charset="0"/>
                <a:ea typeface="ＭＳ Ｐゴシック" charset="0"/>
              </a:defRPr>
            </a:lvl6pPr>
            <a:lvl7pPr marL="2928938" indent="-185738" fontAlgn="base">
              <a:spcBef>
                <a:spcPct val="0"/>
              </a:spcBef>
              <a:spcAft>
                <a:spcPct val="0"/>
              </a:spcAft>
              <a:defRPr sz="2000">
                <a:solidFill>
                  <a:schemeClr val="tx1"/>
                </a:solidFill>
                <a:latin typeface="Cambria" charset="0"/>
                <a:ea typeface="ＭＳ Ｐゴシック" charset="0"/>
              </a:defRPr>
            </a:lvl7pPr>
            <a:lvl8pPr marL="3386138" indent="-185738" fontAlgn="base">
              <a:spcBef>
                <a:spcPct val="0"/>
              </a:spcBef>
              <a:spcAft>
                <a:spcPct val="0"/>
              </a:spcAft>
              <a:defRPr sz="2000">
                <a:solidFill>
                  <a:schemeClr val="tx1"/>
                </a:solidFill>
                <a:latin typeface="Cambria" charset="0"/>
                <a:ea typeface="ＭＳ Ｐゴシック" charset="0"/>
              </a:defRPr>
            </a:lvl8pPr>
            <a:lvl9pPr marL="3843338" indent="-185738" fontAlgn="base">
              <a:spcBef>
                <a:spcPct val="0"/>
              </a:spcBef>
              <a:spcAft>
                <a:spcPct val="0"/>
              </a:spcAft>
              <a:defRPr sz="2000">
                <a:solidFill>
                  <a:schemeClr val="tx1"/>
                </a:solidFill>
                <a:latin typeface="Cambria" charset="0"/>
                <a:ea typeface="ＭＳ Ｐゴシック" charset="0"/>
              </a:defRPr>
            </a:lvl9pPr>
          </a:lstStyle>
          <a:p>
            <a:pPr defTabSz="914400">
              <a:defRPr/>
            </a:pPr>
            <a:r>
              <a:rPr lang="de-DE" dirty="0">
                <a:latin typeface="RubFlama" panose="02000000000000000000" pitchFamily="2" charset="0"/>
              </a:rPr>
              <a:t>3. Subsumtion</a:t>
            </a:r>
          </a:p>
        </p:txBody>
      </p:sp>
      <p:sp>
        <p:nvSpPr>
          <p:cNvPr id="11" name="Text Box 4"/>
          <p:cNvSpPr txBox="1">
            <a:spLocks noChangeArrowheads="1"/>
          </p:cNvSpPr>
          <p:nvPr/>
        </p:nvSpPr>
        <p:spPr bwMode="auto">
          <a:xfrm>
            <a:off x="4212220" y="1559969"/>
            <a:ext cx="4176713"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000">
                <a:solidFill>
                  <a:schemeClr val="tx1"/>
                </a:solidFill>
                <a:latin typeface="Arial" pitchFamily="34" charset="0"/>
                <a:ea typeface="ＭＳ Ｐゴシック" pitchFamily="34" charset="-128"/>
              </a:defRPr>
            </a:lvl1pPr>
            <a:lvl2pPr marL="742950" indent="-285750" eaLnBrk="0" hangingPunct="0">
              <a:defRPr sz="2000">
                <a:solidFill>
                  <a:schemeClr val="tx1"/>
                </a:solidFill>
                <a:latin typeface="Arial" pitchFamily="34" charset="0"/>
                <a:ea typeface="ＭＳ Ｐゴシック" pitchFamily="34" charset="-128"/>
              </a:defRPr>
            </a:lvl2pPr>
            <a:lvl3pPr marL="1143000" indent="-228600" eaLnBrk="0" hangingPunct="0">
              <a:defRPr sz="2000">
                <a:solidFill>
                  <a:schemeClr val="tx1"/>
                </a:solidFill>
                <a:latin typeface="Arial" pitchFamily="34" charset="0"/>
                <a:ea typeface="ＭＳ Ｐゴシック" pitchFamily="34" charset="-128"/>
              </a:defRPr>
            </a:lvl3pPr>
            <a:lvl4pPr marL="1600200" indent="-228600" eaLnBrk="0" hangingPunct="0">
              <a:defRPr sz="2000">
                <a:solidFill>
                  <a:schemeClr val="tx1"/>
                </a:solidFill>
                <a:latin typeface="Arial" pitchFamily="34" charset="0"/>
                <a:ea typeface="ＭＳ Ｐゴシック" pitchFamily="34" charset="-128"/>
              </a:defRPr>
            </a:lvl4pPr>
            <a:lvl5pPr marL="2057400" indent="-228600" eaLnBrk="0" hangingPunct="0">
              <a:defRPr sz="20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9pPr>
          </a:lstStyle>
          <a:p>
            <a:pPr defTabSz="914400" eaLnBrk="1" hangingPunct="1">
              <a:defRPr/>
            </a:pPr>
            <a:r>
              <a:rPr lang="de-DE" altLang="de-DE" dirty="0">
                <a:latin typeface="RubFlama" panose="02000000000000000000" pitchFamily="2" charset="0"/>
              </a:rPr>
              <a:t>Es könnte ein gefährliches Werkzeug </a:t>
            </a:r>
            <a:r>
              <a:rPr lang="de-DE" altLang="de-DE" dirty="0" err="1">
                <a:latin typeface="RubFlama" panose="02000000000000000000" pitchFamily="2" charset="0"/>
              </a:rPr>
              <a:t>iSv</a:t>
            </a:r>
            <a:r>
              <a:rPr lang="de-DE" altLang="de-DE" dirty="0">
                <a:latin typeface="RubFlama" panose="02000000000000000000" pitchFamily="2" charset="0"/>
              </a:rPr>
              <a:t> §224 I Nr. 2 StGB vorliegen.</a:t>
            </a:r>
          </a:p>
        </p:txBody>
      </p:sp>
      <p:sp>
        <p:nvSpPr>
          <p:cNvPr id="13" name="Text Box 4"/>
          <p:cNvSpPr txBox="1">
            <a:spLocks noChangeArrowheads="1"/>
          </p:cNvSpPr>
          <p:nvPr/>
        </p:nvSpPr>
        <p:spPr bwMode="auto">
          <a:xfrm>
            <a:off x="4212221" y="2482850"/>
            <a:ext cx="4860540" cy="1631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eaLnBrk="0" hangingPunct="0">
              <a:defRPr sz="2000">
                <a:solidFill>
                  <a:schemeClr val="tx1"/>
                </a:solidFill>
                <a:latin typeface="Arial" pitchFamily="34" charset="0"/>
                <a:ea typeface="ＭＳ Ｐゴシック" pitchFamily="34" charset="-128"/>
              </a:defRPr>
            </a:lvl1pPr>
            <a:lvl2pPr marL="742950" indent="-285750" eaLnBrk="0" hangingPunct="0">
              <a:defRPr sz="2000">
                <a:solidFill>
                  <a:schemeClr val="tx1"/>
                </a:solidFill>
                <a:latin typeface="Arial" pitchFamily="34" charset="0"/>
                <a:ea typeface="ＭＳ Ｐゴシック" pitchFamily="34" charset="-128"/>
              </a:defRPr>
            </a:lvl2pPr>
            <a:lvl3pPr marL="1143000" indent="-228600" eaLnBrk="0" hangingPunct="0">
              <a:defRPr sz="2000">
                <a:solidFill>
                  <a:schemeClr val="tx1"/>
                </a:solidFill>
                <a:latin typeface="Arial" pitchFamily="34" charset="0"/>
                <a:ea typeface="ＭＳ Ｐゴシック" pitchFamily="34" charset="-128"/>
              </a:defRPr>
            </a:lvl3pPr>
            <a:lvl4pPr marL="1600200" indent="-228600" eaLnBrk="0" hangingPunct="0">
              <a:defRPr sz="2000">
                <a:solidFill>
                  <a:schemeClr val="tx1"/>
                </a:solidFill>
                <a:latin typeface="Arial" pitchFamily="34" charset="0"/>
                <a:ea typeface="ＭＳ Ｐゴシック" pitchFamily="34" charset="-128"/>
              </a:defRPr>
            </a:lvl4pPr>
            <a:lvl5pPr marL="2057400" indent="-228600" eaLnBrk="0" hangingPunct="0">
              <a:defRPr sz="20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9pPr>
          </a:lstStyle>
          <a:p>
            <a:pPr defTabSz="914400" eaLnBrk="1" hangingPunct="1">
              <a:defRPr/>
            </a:pPr>
            <a:r>
              <a:rPr lang="de-DE" altLang="de-DE" dirty="0">
                <a:latin typeface="RubFlama" panose="02000000000000000000" pitchFamily="2" charset="0"/>
              </a:rPr>
              <a:t>Ein gefährliches Werkzeug ist ein Gegenstand, der nach seiner </a:t>
            </a:r>
            <a:r>
              <a:rPr lang="de-DE" altLang="de-DE" i="1" dirty="0">
                <a:latin typeface="RubFlama" panose="02000000000000000000" pitchFamily="2" charset="0"/>
              </a:rPr>
              <a:t>objektiven Beschaffenheit</a:t>
            </a:r>
            <a:r>
              <a:rPr lang="de-DE" altLang="de-DE" dirty="0">
                <a:latin typeface="RubFlama" panose="02000000000000000000" pitchFamily="2" charset="0"/>
              </a:rPr>
              <a:t> </a:t>
            </a:r>
            <a:r>
              <a:rPr lang="de-DE" altLang="de-DE" u="sng" dirty="0">
                <a:latin typeface="RubFlama" panose="02000000000000000000" pitchFamily="2" charset="0"/>
              </a:rPr>
              <a:t>und</a:t>
            </a:r>
            <a:r>
              <a:rPr lang="de-DE" altLang="de-DE" dirty="0">
                <a:latin typeface="RubFlama" panose="02000000000000000000" pitchFamily="2" charset="0"/>
              </a:rPr>
              <a:t> der </a:t>
            </a:r>
            <a:r>
              <a:rPr lang="de-DE" altLang="de-DE" i="1" dirty="0">
                <a:latin typeface="RubFlama" panose="02000000000000000000" pitchFamily="2" charset="0"/>
              </a:rPr>
              <a:t>Art der Benutzung </a:t>
            </a:r>
            <a:r>
              <a:rPr lang="de-DE" altLang="de-DE" dirty="0">
                <a:latin typeface="RubFlama" panose="02000000000000000000" pitchFamily="2" charset="0"/>
              </a:rPr>
              <a:t>im Einzelfall geeignet, ist erhebliche Verletzungen herbeizuführen.</a:t>
            </a:r>
          </a:p>
        </p:txBody>
      </p:sp>
      <p:sp>
        <p:nvSpPr>
          <p:cNvPr id="14" name="Text Box 4"/>
          <p:cNvSpPr txBox="1">
            <a:spLocks noChangeArrowheads="1"/>
          </p:cNvSpPr>
          <p:nvPr/>
        </p:nvSpPr>
        <p:spPr bwMode="auto">
          <a:xfrm>
            <a:off x="4212221" y="6196086"/>
            <a:ext cx="442849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eaLnBrk="0" hangingPunct="0">
              <a:defRPr sz="2000">
                <a:solidFill>
                  <a:schemeClr val="tx1"/>
                </a:solidFill>
                <a:latin typeface="Arial" pitchFamily="34" charset="0"/>
                <a:ea typeface="ＭＳ Ｐゴシック" pitchFamily="34" charset="-128"/>
              </a:defRPr>
            </a:lvl1pPr>
            <a:lvl2pPr marL="742950" indent="-285750" eaLnBrk="0" hangingPunct="0">
              <a:defRPr sz="2000">
                <a:solidFill>
                  <a:schemeClr val="tx1"/>
                </a:solidFill>
                <a:latin typeface="Arial" pitchFamily="34" charset="0"/>
                <a:ea typeface="ＭＳ Ｐゴシック" pitchFamily="34" charset="-128"/>
              </a:defRPr>
            </a:lvl2pPr>
            <a:lvl3pPr marL="1143000" indent="-228600" eaLnBrk="0" hangingPunct="0">
              <a:defRPr sz="2000">
                <a:solidFill>
                  <a:schemeClr val="tx1"/>
                </a:solidFill>
                <a:latin typeface="Arial" pitchFamily="34" charset="0"/>
                <a:ea typeface="ＭＳ Ｐゴシック" pitchFamily="34" charset="-128"/>
              </a:defRPr>
            </a:lvl3pPr>
            <a:lvl4pPr marL="1600200" indent="-228600" eaLnBrk="0" hangingPunct="0">
              <a:defRPr sz="2000">
                <a:solidFill>
                  <a:schemeClr val="tx1"/>
                </a:solidFill>
                <a:latin typeface="Arial" pitchFamily="34" charset="0"/>
                <a:ea typeface="ＭＳ Ｐゴシック" pitchFamily="34" charset="-128"/>
              </a:defRPr>
            </a:lvl4pPr>
            <a:lvl5pPr marL="2057400" indent="-228600" eaLnBrk="0" hangingPunct="0">
              <a:defRPr sz="20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9pPr>
          </a:lstStyle>
          <a:p>
            <a:pPr defTabSz="914400" eaLnBrk="1" hangingPunct="1">
              <a:defRPr/>
            </a:pPr>
            <a:r>
              <a:rPr lang="de-DE" altLang="de-DE" dirty="0">
                <a:latin typeface="RubFlama" panose="02000000000000000000" pitchFamily="2" charset="0"/>
              </a:rPr>
              <a:t>Es liegt ein gefährliches Werkzeug vor.</a:t>
            </a:r>
          </a:p>
        </p:txBody>
      </p:sp>
      <p:sp>
        <p:nvSpPr>
          <p:cNvPr id="15" name="Text Box 4"/>
          <p:cNvSpPr txBox="1">
            <a:spLocks noChangeArrowheads="1"/>
          </p:cNvSpPr>
          <p:nvPr/>
        </p:nvSpPr>
        <p:spPr bwMode="auto">
          <a:xfrm>
            <a:off x="4212220" y="4329206"/>
            <a:ext cx="4860541"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eaLnBrk="0" hangingPunct="0">
              <a:defRPr sz="2000">
                <a:solidFill>
                  <a:schemeClr val="tx1"/>
                </a:solidFill>
                <a:latin typeface="Arial" pitchFamily="34" charset="0"/>
                <a:ea typeface="ＭＳ Ｐゴシック" pitchFamily="34" charset="-128"/>
              </a:defRPr>
            </a:lvl1pPr>
            <a:lvl2pPr marL="742950" indent="-285750" eaLnBrk="0" hangingPunct="0">
              <a:defRPr sz="2000">
                <a:solidFill>
                  <a:schemeClr val="tx1"/>
                </a:solidFill>
                <a:latin typeface="Arial" pitchFamily="34" charset="0"/>
                <a:ea typeface="ＭＳ Ｐゴシック" pitchFamily="34" charset="-128"/>
              </a:defRPr>
            </a:lvl2pPr>
            <a:lvl3pPr marL="1143000" indent="-228600" eaLnBrk="0" hangingPunct="0">
              <a:defRPr sz="2000">
                <a:solidFill>
                  <a:schemeClr val="tx1"/>
                </a:solidFill>
                <a:latin typeface="Arial" pitchFamily="34" charset="0"/>
                <a:ea typeface="ＭＳ Ｐゴシック" pitchFamily="34" charset="-128"/>
              </a:defRPr>
            </a:lvl3pPr>
            <a:lvl4pPr marL="1600200" indent="-228600" eaLnBrk="0" hangingPunct="0">
              <a:defRPr sz="2000">
                <a:solidFill>
                  <a:schemeClr val="tx1"/>
                </a:solidFill>
                <a:latin typeface="Arial" pitchFamily="34" charset="0"/>
                <a:ea typeface="ＭＳ Ｐゴシック" pitchFamily="34" charset="-128"/>
              </a:defRPr>
            </a:lvl4pPr>
            <a:lvl5pPr marL="2057400" indent="-228600" eaLnBrk="0" hangingPunct="0">
              <a:defRPr sz="20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9pPr>
          </a:lstStyle>
          <a:p>
            <a:pPr defTabSz="914400" eaLnBrk="1" hangingPunct="1">
              <a:defRPr/>
            </a:pPr>
            <a:r>
              <a:rPr lang="de-DE" altLang="de-DE" dirty="0">
                <a:latin typeface="RubFlama" panose="02000000000000000000" pitchFamily="2" charset="0"/>
              </a:rPr>
              <a:t>Vorliegend hat der A dem B mit einem Baseballschläger auf den Kopf gehauen. Der Baseballschläger war dabei wegen seiner </a:t>
            </a:r>
            <a:r>
              <a:rPr lang="de-DE" altLang="de-DE" i="1" dirty="0">
                <a:latin typeface="RubFlama" panose="02000000000000000000" pitchFamily="2" charset="0"/>
              </a:rPr>
              <a:t>Härte</a:t>
            </a:r>
            <a:r>
              <a:rPr lang="de-DE" altLang="de-DE" dirty="0">
                <a:latin typeface="RubFlama" panose="02000000000000000000" pitchFamily="2" charset="0"/>
              </a:rPr>
              <a:t> </a:t>
            </a:r>
            <a:r>
              <a:rPr lang="de-DE" altLang="de-DE" u="sng" dirty="0">
                <a:latin typeface="RubFlama" panose="02000000000000000000" pitchFamily="2" charset="0"/>
              </a:rPr>
              <a:t>und</a:t>
            </a:r>
            <a:r>
              <a:rPr lang="de-DE" altLang="de-DE" dirty="0">
                <a:latin typeface="RubFlama" panose="02000000000000000000" pitchFamily="2" charset="0"/>
              </a:rPr>
              <a:t> der </a:t>
            </a:r>
            <a:r>
              <a:rPr lang="de-DE" altLang="de-DE" i="1" dirty="0">
                <a:latin typeface="RubFlama" panose="02000000000000000000" pitchFamily="2" charset="0"/>
              </a:rPr>
              <a:t>Wucht des Schwunges </a:t>
            </a:r>
            <a:r>
              <a:rPr lang="de-DE" altLang="de-DE" dirty="0">
                <a:latin typeface="RubFlama" panose="02000000000000000000" pitchFamily="2" charset="0"/>
              </a:rPr>
              <a:t>zu einer erheblichen Verletzung des Kopfes geeignet.  </a:t>
            </a:r>
          </a:p>
        </p:txBody>
      </p:sp>
      <p:cxnSp>
        <p:nvCxnSpPr>
          <p:cNvPr id="3" name="Gerade Verbindung mit Pfeil 2"/>
          <p:cNvCxnSpPr>
            <a:cxnSpLocks noChangeShapeType="1"/>
          </p:cNvCxnSpPr>
          <p:nvPr/>
        </p:nvCxnSpPr>
        <p:spPr bwMode="auto">
          <a:xfrm flipH="1" flipV="1">
            <a:off x="5175669" y="3463154"/>
            <a:ext cx="2266" cy="1839906"/>
          </a:xfrm>
          <a:prstGeom prst="straightConnector1">
            <a:avLst/>
          </a:prstGeom>
          <a:noFill/>
          <a:ln w="25400">
            <a:solidFill>
              <a:srgbClr val="003560"/>
            </a:solidFill>
            <a:prstDash val="dashDot"/>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16" name="Gerade Verbindung mit Pfeil 15"/>
          <p:cNvCxnSpPr>
            <a:cxnSpLocks noChangeShapeType="1"/>
          </p:cNvCxnSpPr>
          <p:nvPr/>
        </p:nvCxnSpPr>
        <p:spPr bwMode="auto">
          <a:xfrm flipV="1">
            <a:off x="6948524" y="3421063"/>
            <a:ext cx="1044116" cy="1889036"/>
          </a:xfrm>
          <a:prstGeom prst="straightConnector1">
            <a:avLst/>
          </a:prstGeom>
          <a:noFill/>
          <a:ln w="25400">
            <a:solidFill>
              <a:schemeClr val="tx2"/>
            </a:solidFill>
            <a:prstDash val="dashDot"/>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2" name="Textfeld 1"/>
          <p:cNvSpPr txBox="1">
            <a:spLocks noChangeArrowheads="1"/>
          </p:cNvSpPr>
          <p:nvPr/>
        </p:nvSpPr>
        <p:spPr bwMode="auto">
          <a:xfrm>
            <a:off x="549275" y="2902495"/>
            <a:ext cx="2268538" cy="1169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eaLnBrk="1" hangingPunct="1"/>
            <a:r>
              <a:rPr lang="de-DE" altLang="de-DE" sz="1400" dirty="0">
                <a:latin typeface="RubFlama" panose="02000000000000000000" pitchFamily="2" charset="0"/>
              </a:rPr>
              <a:t>Definition schwierig? - Auslegung des Begriffes nach o.g. Methoden und Subsumtion unter jeweilige „Methode“</a:t>
            </a:r>
          </a:p>
        </p:txBody>
      </p:sp>
      <p:sp>
        <p:nvSpPr>
          <p:cNvPr id="12" name="Geschweifte Klammer links 11"/>
          <p:cNvSpPr>
            <a:spLocks/>
          </p:cNvSpPr>
          <p:nvPr/>
        </p:nvSpPr>
        <p:spPr bwMode="auto">
          <a:xfrm>
            <a:off x="3708742" y="2576615"/>
            <a:ext cx="396875" cy="1496850"/>
          </a:xfrm>
          <a:prstGeom prst="leftBrace">
            <a:avLst>
              <a:gd name="adj1" fmla="val 8335"/>
              <a:gd name="adj2" fmla="val 50000"/>
            </a:avLst>
          </a:prstGeom>
          <a:noFill/>
          <a:ln w="25400">
            <a:solidFill>
              <a:schemeClr val="tx1"/>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solidFill>
                  <a:srgbClr val="FFFFFF"/>
                </a:solidFill>
              </a14:hiddenFill>
            </a:ext>
          </a:extLst>
        </p:spPr>
        <p:txBody>
          <a:bodyPr anchor="ctr"/>
          <a:lstStyle/>
          <a:p>
            <a:pPr algn="ctr">
              <a:defRPr/>
            </a:pPr>
            <a:endParaRPr lang="de-DE">
              <a:latin typeface="RubFlama" panose="02000000000000000000" pitchFamily="2" charset="0"/>
              <a:ea typeface="+mn-ea"/>
            </a:endParaRPr>
          </a:p>
        </p:txBody>
      </p:sp>
      <p:sp>
        <p:nvSpPr>
          <p:cNvPr id="18" name="Text Box 3"/>
          <p:cNvSpPr txBox="1">
            <a:spLocks noChangeArrowheads="1"/>
          </p:cNvSpPr>
          <p:nvPr/>
        </p:nvSpPr>
        <p:spPr bwMode="auto">
          <a:xfrm>
            <a:off x="380663" y="7128964"/>
            <a:ext cx="473084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a:defRPr sz="2000">
                <a:solidFill>
                  <a:schemeClr val="tx1"/>
                </a:solidFill>
                <a:latin typeface="Cambria" charset="0"/>
                <a:ea typeface="ＭＳ Ｐゴシック" charset="0"/>
              </a:defRPr>
            </a:lvl1pPr>
            <a:lvl2pPr>
              <a:defRPr sz="2000">
                <a:solidFill>
                  <a:schemeClr val="tx1"/>
                </a:solidFill>
                <a:latin typeface="Cambria" charset="0"/>
                <a:ea typeface="ＭＳ Ｐゴシック" charset="0"/>
              </a:defRPr>
            </a:lvl2pPr>
            <a:lvl3pPr>
              <a:defRPr sz="2000">
                <a:solidFill>
                  <a:schemeClr val="tx1"/>
                </a:solidFill>
                <a:latin typeface="Cambria" charset="0"/>
                <a:ea typeface="ＭＳ Ｐゴシック" charset="0"/>
              </a:defRPr>
            </a:lvl3pPr>
            <a:lvl4pPr>
              <a:defRPr sz="2000">
                <a:solidFill>
                  <a:schemeClr val="tx1"/>
                </a:solidFill>
                <a:latin typeface="Cambria" charset="0"/>
                <a:ea typeface="ＭＳ Ｐゴシック" charset="0"/>
              </a:defRPr>
            </a:lvl4pPr>
            <a:lvl5pPr>
              <a:defRPr sz="2000">
                <a:solidFill>
                  <a:schemeClr val="tx1"/>
                </a:solidFill>
                <a:latin typeface="Cambria" charset="0"/>
                <a:ea typeface="ＭＳ Ｐゴシック" charset="0"/>
              </a:defRPr>
            </a:lvl5pPr>
            <a:lvl6pPr marL="2471738" indent="-185738" fontAlgn="base">
              <a:spcBef>
                <a:spcPct val="0"/>
              </a:spcBef>
              <a:spcAft>
                <a:spcPct val="0"/>
              </a:spcAft>
              <a:defRPr sz="2000">
                <a:solidFill>
                  <a:schemeClr val="tx1"/>
                </a:solidFill>
                <a:latin typeface="Cambria" charset="0"/>
                <a:ea typeface="ＭＳ Ｐゴシック" charset="0"/>
              </a:defRPr>
            </a:lvl6pPr>
            <a:lvl7pPr marL="2928938" indent="-185738" fontAlgn="base">
              <a:spcBef>
                <a:spcPct val="0"/>
              </a:spcBef>
              <a:spcAft>
                <a:spcPct val="0"/>
              </a:spcAft>
              <a:defRPr sz="2000">
                <a:solidFill>
                  <a:schemeClr val="tx1"/>
                </a:solidFill>
                <a:latin typeface="Cambria" charset="0"/>
                <a:ea typeface="ＭＳ Ｐゴシック" charset="0"/>
              </a:defRPr>
            </a:lvl7pPr>
            <a:lvl8pPr marL="3386138" indent="-185738" fontAlgn="base">
              <a:spcBef>
                <a:spcPct val="0"/>
              </a:spcBef>
              <a:spcAft>
                <a:spcPct val="0"/>
              </a:spcAft>
              <a:defRPr sz="2000">
                <a:solidFill>
                  <a:schemeClr val="tx1"/>
                </a:solidFill>
                <a:latin typeface="Cambria" charset="0"/>
                <a:ea typeface="ＭＳ Ｐゴシック" charset="0"/>
              </a:defRPr>
            </a:lvl8pPr>
            <a:lvl9pPr marL="3843338" indent="-185738" fontAlgn="base">
              <a:spcBef>
                <a:spcPct val="0"/>
              </a:spcBef>
              <a:spcAft>
                <a:spcPct val="0"/>
              </a:spcAft>
              <a:defRPr sz="2000">
                <a:solidFill>
                  <a:schemeClr val="tx1"/>
                </a:solidFill>
                <a:latin typeface="Cambria" charset="0"/>
                <a:ea typeface="ＭＳ Ｐゴシック" charset="0"/>
              </a:defRPr>
            </a:lvl9pPr>
          </a:lstStyle>
          <a:p>
            <a:pPr defTabSz="914400">
              <a:defRPr/>
            </a:pPr>
            <a:r>
              <a:rPr lang="de-DE" sz="1200" dirty="0">
                <a:latin typeface="RubFlama" panose="02000000000000000000" pitchFamily="2" charset="0"/>
              </a:rPr>
              <a:t>02: Besonderheiten juristischer Methodik und Sprache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1268"/>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15">
                                            <p:txEl>
                                              <p:pRg st="0" end="0"/>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16"/>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8" grpId="0"/>
      <p:bldP spid="7" grpId="0"/>
      <p:bldP spid="8" grpId="0"/>
      <p:bldP spid="9" grpId="0"/>
      <p:bldP spid="11" grpId="0"/>
      <p:bldP spid="13" grpId="0"/>
      <p:bldP spid="14" grpId="0"/>
      <p:bldP spid="2" grpId="0"/>
      <p:bldP spid="12"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Text Box 4"/>
          <p:cNvSpPr txBox="1">
            <a:spLocks noChangeArrowheads="1"/>
          </p:cNvSpPr>
          <p:nvPr/>
        </p:nvSpPr>
        <p:spPr bwMode="auto">
          <a:xfrm>
            <a:off x="376238" y="1655763"/>
            <a:ext cx="8588510" cy="1631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marL="342900" indent="-342900" eaLnBrk="0" hangingPunct="0">
              <a:defRPr sz="2000">
                <a:solidFill>
                  <a:schemeClr val="tx1"/>
                </a:solidFill>
                <a:latin typeface="Arial" pitchFamily="34" charset="0"/>
                <a:ea typeface="ＭＳ Ｐゴシック" pitchFamily="34" charset="-128"/>
              </a:defRPr>
            </a:lvl1pPr>
            <a:lvl2pPr marL="742950" indent="-285750" eaLnBrk="0" hangingPunct="0">
              <a:defRPr sz="2000">
                <a:solidFill>
                  <a:schemeClr val="tx1"/>
                </a:solidFill>
                <a:latin typeface="Arial" pitchFamily="34" charset="0"/>
                <a:ea typeface="ＭＳ Ｐゴシック" pitchFamily="34" charset="-128"/>
              </a:defRPr>
            </a:lvl2pPr>
            <a:lvl3pPr marL="1143000" indent="-228600" eaLnBrk="0" hangingPunct="0">
              <a:defRPr sz="2000">
                <a:solidFill>
                  <a:schemeClr val="tx1"/>
                </a:solidFill>
                <a:latin typeface="Arial" pitchFamily="34" charset="0"/>
                <a:ea typeface="ＭＳ Ｐゴシック" pitchFamily="34" charset="-128"/>
              </a:defRPr>
            </a:lvl3pPr>
            <a:lvl4pPr marL="1600200" indent="-228600" eaLnBrk="0" hangingPunct="0">
              <a:defRPr sz="2000">
                <a:solidFill>
                  <a:schemeClr val="tx1"/>
                </a:solidFill>
                <a:latin typeface="Arial" pitchFamily="34" charset="0"/>
                <a:ea typeface="ＭＳ Ｐゴシック" pitchFamily="34" charset="-128"/>
              </a:defRPr>
            </a:lvl4pPr>
            <a:lvl5pPr marL="2057400" indent="-228600" eaLnBrk="0" hangingPunct="0">
              <a:defRPr sz="20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9pPr>
          </a:lstStyle>
          <a:p>
            <a:pPr algn="just" defTabSz="914400" eaLnBrk="1" hangingPunct="1">
              <a:buFont typeface="Arial" pitchFamily="34" charset="0"/>
              <a:buChar char="•"/>
              <a:defRPr/>
            </a:pPr>
            <a:r>
              <a:rPr lang="de-DE" altLang="de-DE" dirty="0">
                <a:latin typeface="RubFlama" panose="02000000000000000000" pitchFamily="2" charset="0"/>
              </a:rPr>
              <a:t>Dieb D sieht bei einem Besuch bei seinem Freund, dem Eigentümer E, im Regal ein Buch, das ihm gefällt und steckt dieses einfach ein als E kurz den Raum verlässt. D nimmt das Buch anschließend mit zu sich nach Hause. Als E das nächste mal bei D ist und dort das Buch sieht, will er es zurück. – Zu Recht?</a:t>
            </a:r>
          </a:p>
        </p:txBody>
      </p:sp>
      <p:sp>
        <p:nvSpPr>
          <p:cNvPr id="6" name="Text Box 5"/>
          <p:cNvSpPr txBox="1">
            <a:spLocks noChangeArrowheads="1"/>
          </p:cNvSpPr>
          <p:nvPr/>
        </p:nvSpPr>
        <p:spPr bwMode="auto">
          <a:xfrm>
            <a:off x="2135985" y="915988"/>
            <a:ext cx="506901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eaLnBrk="0" hangingPunct="0">
              <a:defRPr sz="2000">
                <a:solidFill>
                  <a:schemeClr val="tx1"/>
                </a:solidFill>
                <a:latin typeface="Arial" pitchFamily="34" charset="0"/>
                <a:ea typeface="ＭＳ Ｐゴシック" pitchFamily="34" charset="-128"/>
              </a:defRPr>
            </a:lvl1pPr>
            <a:lvl2pPr marL="742950" indent="-285750" eaLnBrk="0" hangingPunct="0">
              <a:defRPr sz="2000">
                <a:solidFill>
                  <a:schemeClr val="tx1"/>
                </a:solidFill>
                <a:latin typeface="Arial" pitchFamily="34" charset="0"/>
                <a:ea typeface="ＭＳ Ｐゴシック" pitchFamily="34" charset="-128"/>
              </a:defRPr>
            </a:lvl2pPr>
            <a:lvl3pPr marL="1143000" indent="-228600" eaLnBrk="0" hangingPunct="0">
              <a:defRPr sz="2000">
                <a:solidFill>
                  <a:schemeClr val="tx1"/>
                </a:solidFill>
                <a:latin typeface="Arial" pitchFamily="34" charset="0"/>
                <a:ea typeface="ＭＳ Ｐゴシック" pitchFamily="34" charset="-128"/>
              </a:defRPr>
            </a:lvl3pPr>
            <a:lvl4pPr marL="1600200" indent="-228600" eaLnBrk="0" hangingPunct="0">
              <a:defRPr sz="2000">
                <a:solidFill>
                  <a:schemeClr val="tx1"/>
                </a:solidFill>
                <a:latin typeface="Arial" pitchFamily="34" charset="0"/>
                <a:ea typeface="ＭＳ Ｐゴシック" pitchFamily="34" charset="-128"/>
              </a:defRPr>
            </a:lvl4pPr>
            <a:lvl5pPr marL="2057400" indent="-228600" eaLnBrk="0" hangingPunct="0">
              <a:defRPr sz="20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9pPr>
          </a:lstStyle>
          <a:p>
            <a:pPr defTabSz="914400" eaLnBrk="1" hangingPunct="1">
              <a:defRPr/>
            </a:pPr>
            <a:r>
              <a:rPr lang="de-DE" altLang="de-DE" sz="2400" b="1" dirty="0">
                <a:latin typeface="RubFlama" panose="02000000000000000000" pitchFamily="2" charset="0"/>
              </a:rPr>
              <a:t>Umsetzung im Fall – IV: Übungsfall</a:t>
            </a:r>
          </a:p>
        </p:txBody>
      </p:sp>
      <p:sp>
        <p:nvSpPr>
          <p:cNvPr id="7" name="Text Box 4"/>
          <p:cNvSpPr txBox="1">
            <a:spLocks noChangeArrowheads="1"/>
          </p:cNvSpPr>
          <p:nvPr/>
        </p:nvSpPr>
        <p:spPr bwMode="auto">
          <a:xfrm>
            <a:off x="376238" y="2947113"/>
            <a:ext cx="8192466" cy="34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marL="342900" indent="-342900" eaLnBrk="0" hangingPunct="0">
              <a:defRPr sz="2000">
                <a:solidFill>
                  <a:schemeClr val="tx1"/>
                </a:solidFill>
                <a:latin typeface="Arial" pitchFamily="34" charset="0"/>
                <a:ea typeface="ＭＳ Ｐゴシック" pitchFamily="34" charset="-128"/>
              </a:defRPr>
            </a:lvl1pPr>
            <a:lvl2pPr marL="960438" indent="-457200" eaLnBrk="0" hangingPunct="0">
              <a:defRPr sz="2000">
                <a:solidFill>
                  <a:schemeClr val="tx1"/>
                </a:solidFill>
                <a:latin typeface="Arial" pitchFamily="34" charset="0"/>
                <a:ea typeface="ＭＳ Ｐゴシック" pitchFamily="34" charset="-128"/>
              </a:defRPr>
            </a:lvl2pPr>
            <a:lvl3pPr marL="1143000" indent="-228600" eaLnBrk="0" hangingPunct="0">
              <a:defRPr sz="2000">
                <a:solidFill>
                  <a:schemeClr val="tx1"/>
                </a:solidFill>
                <a:latin typeface="Arial" pitchFamily="34" charset="0"/>
                <a:ea typeface="ＭＳ Ｐゴシック" pitchFamily="34" charset="-128"/>
              </a:defRPr>
            </a:lvl3pPr>
            <a:lvl4pPr marL="1600200" indent="-228600" eaLnBrk="0" hangingPunct="0">
              <a:defRPr sz="2000">
                <a:solidFill>
                  <a:schemeClr val="tx1"/>
                </a:solidFill>
                <a:latin typeface="Arial" pitchFamily="34" charset="0"/>
                <a:ea typeface="ＭＳ Ｐゴシック" pitchFamily="34" charset="-128"/>
              </a:defRPr>
            </a:lvl4pPr>
            <a:lvl5pPr marL="2057400" indent="-228600" eaLnBrk="0" hangingPunct="0">
              <a:defRPr sz="20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9pPr>
          </a:lstStyle>
          <a:p>
            <a:pPr algn="just" defTabSz="914400" eaLnBrk="1" hangingPunct="1">
              <a:buFont typeface="Arial" pitchFamily="34" charset="0"/>
              <a:buChar char="•"/>
              <a:defRPr/>
            </a:pPr>
            <a:endParaRPr lang="de-DE" altLang="de-DE" dirty="0">
              <a:latin typeface="RubFlama" panose="02000000000000000000" pitchFamily="2" charset="0"/>
            </a:endParaRPr>
          </a:p>
          <a:p>
            <a:pPr algn="just" defTabSz="914400" eaLnBrk="1" hangingPunct="1">
              <a:buFont typeface="Arial" pitchFamily="34" charset="0"/>
              <a:buChar char="•"/>
              <a:defRPr/>
            </a:pPr>
            <a:r>
              <a:rPr lang="de-DE" altLang="de-DE" dirty="0">
                <a:latin typeface="RubFlama" panose="02000000000000000000" pitchFamily="2" charset="0"/>
              </a:rPr>
              <a:t>Normen: §§ 985, 986 BGB</a:t>
            </a:r>
          </a:p>
          <a:p>
            <a:pPr lvl="1" algn="just" defTabSz="914400" eaLnBrk="1" hangingPunct="1">
              <a:buFont typeface="Symbol" pitchFamily="18" charset="2"/>
              <a:buChar char="-"/>
              <a:defRPr/>
            </a:pPr>
            <a:r>
              <a:rPr lang="de-DE" altLang="de-DE" dirty="0">
                <a:latin typeface="RubFlama" panose="02000000000000000000" pitchFamily="2" charset="0"/>
              </a:rPr>
              <a:t>§ 985 = Der Eigentümer kann von dem Besitzer die Herausgabe der Sache verlangen.</a:t>
            </a:r>
          </a:p>
          <a:p>
            <a:pPr lvl="1" algn="just" defTabSz="914400" eaLnBrk="1" hangingPunct="1">
              <a:defRPr/>
            </a:pPr>
            <a:endParaRPr lang="de-DE" altLang="de-DE" dirty="0">
              <a:latin typeface="RubFlama" panose="02000000000000000000" pitchFamily="2" charset="0"/>
            </a:endParaRPr>
          </a:p>
          <a:p>
            <a:pPr lvl="1" algn="just" defTabSz="914400" eaLnBrk="1" hangingPunct="1">
              <a:buFont typeface="Symbol" pitchFamily="18" charset="2"/>
              <a:buChar char="-"/>
              <a:defRPr/>
            </a:pPr>
            <a:r>
              <a:rPr lang="de-DE" altLang="de-DE" dirty="0">
                <a:latin typeface="RubFlama" panose="02000000000000000000" pitchFamily="2" charset="0"/>
              </a:rPr>
              <a:t>§ 986 = Der Besitzer kann die Herausgabe der Sache verweigern, wenn er (...) dem Eigentümer gegenüber zum Besitz berechtigt ist. </a:t>
            </a:r>
          </a:p>
          <a:p>
            <a:pPr algn="just" defTabSz="914400" eaLnBrk="1" hangingPunct="1">
              <a:buFont typeface="Arial" pitchFamily="34" charset="0"/>
              <a:buChar char="•"/>
              <a:defRPr/>
            </a:pPr>
            <a:endParaRPr lang="de-DE" altLang="de-DE" dirty="0">
              <a:latin typeface="RubFlama" panose="02000000000000000000" pitchFamily="2" charset="0"/>
            </a:endParaRPr>
          </a:p>
          <a:p>
            <a:pPr algn="just" defTabSz="914400" eaLnBrk="1" hangingPunct="1">
              <a:buFont typeface="Arial" pitchFamily="34" charset="0"/>
              <a:buChar char="•"/>
              <a:defRPr/>
            </a:pPr>
            <a:r>
              <a:rPr lang="de-DE" altLang="de-DE" dirty="0">
                <a:latin typeface="RubFlama" panose="02000000000000000000" pitchFamily="2" charset="0"/>
              </a:rPr>
              <a:t>Was ist das Prüfschema? – Identifizieren Sie die Tatbestandsmerkmale!</a:t>
            </a:r>
          </a:p>
        </p:txBody>
      </p:sp>
      <p:sp>
        <p:nvSpPr>
          <p:cNvPr id="8" name="Text Box 4"/>
          <p:cNvSpPr txBox="1">
            <a:spLocks noChangeArrowheads="1"/>
          </p:cNvSpPr>
          <p:nvPr/>
        </p:nvSpPr>
        <p:spPr bwMode="auto">
          <a:xfrm>
            <a:off x="402987" y="6300911"/>
            <a:ext cx="941705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marL="342900" indent="-342900" eaLnBrk="0" hangingPunct="0">
              <a:defRPr sz="2000">
                <a:solidFill>
                  <a:schemeClr val="tx1"/>
                </a:solidFill>
                <a:latin typeface="Arial" pitchFamily="34" charset="0"/>
                <a:ea typeface="ＭＳ Ｐゴシック" pitchFamily="34" charset="-128"/>
              </a:defRPr>
            </a:lvl1pPr>
            <a:lvl2pPr marL="742950" indent="-285750" eaLnBrk="0" hangingPunct="0">
              <a:defRPr sz="2000">
                <a:solidFill>
                  <a:schemeClr val="tx1"/>
                </a:solidFill>
                <a:latin typeface="Arial" pitchFamily="34" charset="0"/>
                <a:ea typeface="ＭＳ Ｐゴシック" pitchFamily="34" charset="-128"/>
              </a:defRPr>
            </a:lvl2pPr>
            <a:lvl3pPr marL="1143000" indent="-228600" eaLnBrk="0" hangingPunct="0">
              <a:defRPr sz="2000">
                <a:solidFill>
                  <a:schemeClr val="tx1"/>
                </a:solidFill>
                <a:latin typeface="Arial" pitchFamily="34" charset="0"/>
                <a:ea typeface="ＭＳ Ｐゴシック" pitchFamily="34" charset="-128"/>
              </a:defRPr>
            </a:lvl3pPr>
            <a:lvl4pPr marL="1600200" indent="-228600" eaLnBrk="0" hangingPunct="0">
              <a:defRPr sz="2000">
                <a:solidFill>
                  <a:schemeClr val="tx1"/>
                </a:solidFill>
                <a:latin typeface="Arial" pitchFamily="34" charset="0"/>
                <a:ea typeface="ＭＳ Ｐゴシック" pitchFamily="34" charset="-128"/>
              </a:defRPr>
            </a:lvl4pPr>
            <a:lvl5pPr marL="2057400" indent="-228600" eaLnBrk="0" hangingPunct="0">
              <a:defRPr sz="20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9pPr>
          </a:lstStyle>
          <a:p>
            <a:pPr defTabSz="914400" eaLnBrk="1" hangingPunct="1">
              <a:buFont typeface="Arial" pitchFamily="34" charset="0"/>
              <a:buChar char="•"/>
              <a:defRPr/>
            </a:pPr>
            <a:r>
              <a:rPr lang="de-DE" altLang="de-DE" dirty="0">
                <a:latin typeface="RubFlama" panose="02000000000000000000" pitchFamily="2" charset="0"/>
              </a:rPr>
              <a:t>Tatbestandsmerkmale: </a:t>
            </a:r>
          </a:p>
          <a:p>
            <a:pPr marL="0" indent="0" defTabSz="914400" eaLnBrk="1" hangingPunct="1">
              <a:defRPr/>
            </a:pPr>
            <a:r>
              <a:rPr lang="de-DE" altLang="de-DE" b="1" dirty="0">
                <a:latin typeface="RubFlama" panose="02000000000000000000" pitchFamily="2" charset="0"/>
              </a:rPr>
              <a:t>       Eigentümer – Besitzer – Sache – kein Recht zum Besitz</a:t>
            </a:r>
          </a:p>
        </p:txBody>
      </p:sp>
      <p:sp>
        <p:nvSpPr>
          <p:cNvPr id="10" name="Text Box 3"/>
          <p:cNvSpPr txBox="1">
            <a:spLocks noChangeArrowheads="1"/>
          </p:cNvSpPr>
          <p:nvPr/>
        </p:nvSpPr>
        <p:spPr bwMode="auto">
          <a:xfrm>
            <a:off x="380663" y="7128964"/>
            <a:ext cx="473084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a:defRPr sz="2000">
                <a:solidFill>
                  <a:schemeClr val="tx1"/>
                </a:solidFill>
                <a:latin typeface="Cambria" charset="0"/>
                <a:ea typeface="ＭＳ Ｐゴシック" charset="0"/>
              </a:defRPr>
            </a:lvl1pPr>
            <a:lvl2pPr>
              <a:defRPr sz="2000">
                <a:solidFill>
                  <a:schemeClr val="tx1"/>
                </a:solidFill>
                <a:latin typeface="Cambria" charset="0"/>
                <a:ea typeface="ＭＳ Ｐゴシック" charset="0"/>
              </a:defRPr>
            </a:lvl2pPr>
            <a:lvl3pPr>
              <a:defRPr sz="2000">
                <a:solidFill>
                  <a:schemeClr val="tx1"/>
                </a:solidFill>
                <a:latin typeface="Cambria" charset="0"/>
                <a:ea typeface="ＭＳ Ｐゴシック" charset="0"/>
              </a:defRPr>
            </a:lvl3pPr>
            <a:lvl4pPr>
              <a:defRPr sz="2000">
                <a:solidFill>
                  <a:schemeClr val="tx1"/>
                </a:solidFill>
                <a:latin typeface="Cambria" charset="0"/>
                <a:ea typeface="ＭＳ Ｐゴシック" charset="0"/>
              </a:defRPr>
            </a:lvl4pPr>
            <a:lvl5pPr>
              <a:defRPr sz="2000">
                <a:solidFill>
                  <a:schemeClr val="tx1"/>
                </a:solidFill>
                <a:latin typeface="Cambria" charset="0"/>
                <a:ea typeface="ＭＳ Ｐゴシック" charset="0"/>
              </a:defRPr>
            </a:lvl5pPr>
            <a:lvl6pPr marL="2471738" indent="-185738" fontAlgn="base">
              <a:spcBef>
                <a:spcPct val="0"/>
              </a:spcBef>
              <a:spcAft>
                <a:spcPct val="0"/>
              </a:spcAft>
              <a:defRPr sz="2000">
                <a:solidFill>
                  <a:schemeClr val="tx1"/>
                </a:solidFill>
                <a:latin typeface="Cambria" charset="0"/>
                <a:ea typeface="ＭＳ Ｐゴシック" charset="0"/>
              </a:defRPr>
            </a:lvl6pPr>
            <a:lvl7pPr marL="2928938" indent="-185738" fontAlgn="base">
              <a:spcBef>
                <a:spcPct val="0"/>
              </a:spcBef>
              <a:spcAft>
                <a:spcPct val="0"/>
              </a:spcAft>
              <a:defRPr sz="2000">
                <a:solidFill>
                  <a:schemeClr val="tx1"/>
                </a:solidFill>
                <a:latin typeface="Cambria" charset="0"/>
                <a:ea typeface="ＭＳ Ｐゴシック" charset="0"/>
              </a:defRPr>
            </a:lvl7pPr>
            <a:lvl8pPr marL="3386138" indent="-185738" fontAlgn="base">
              <a:spcBef>
                <a:spcPct val="0"/>
              </a:spcBef>
              <a:spcAft>
                <a:spcPct val="0"/>
              </a:spcAft>
              <a:defRPr sz="2000">
                <a:solidFill>
                  <a:schemeClr val="tx1"/>
                </a:solidFill>
                <a:latin typeface="Cambria" charset="0"/>
                <a:ea typeface="ＭＳ Ｐゴシック" charset="0"/>
              </a:defRPr>
            </a:lvl8pPr>
            <a:lvl9pPr marL="3843338" indent="-185738" fontAlgn="base">
              <a:spcBef>
                <a:spcPct val="0"/>
              </a:spcBef>
              <a:spcAft>
                <a:spcPct val="0"/>
              </a:spcAft>
              <a:defRPr sz="2000">
                <a:solidFill>
                  <a:schemeClr val="tx1"/>
                </a:solidFill>
                <a:latin typeface="Cambria" charset="0"/>
                <a:ea typeface="ＭＳ Ｐゴシック" charset="0"/>
              </a:defRPr>
            </a:lvl9pPr>
          </a:lstStyle>
          <a:p>
            <a:pPr defTabSz="914400">
              <a:defRPr/>
            </a:pPr>
            <a:r>
              <a:rPr lang="de-DE" sz="1200" dirty="0">
                <a:latin typeface="RubFlama" panose="02000000000000000000" pitchFamily="2" charset="0"/>
              </a:rPr>
              <a:t>02: Besonderheiten juristischer Methodik und Sprache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26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8" grpId="0"/>
      <p:bldP spid="7" grpId="0"/>
      <p:bldP spid="8"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5"/>
          <p:cNvSpPr txBox="1">
            <a:spLocks noChangeArrowheads="1"/>
          </p:cNvSpPr>
          <p:nvPr/>
        </p:nvSpPr>
        <p:spPr bwMode="auto">
          <a:xfrm>
            <a:off x="2188323" y="992243"/>
            <a:ext cx="504072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eaLnBrk="0" hangingPunct="0">
              <a:defRPr sz="2000">
                <a:solidFill>
                  <a:schemeClr val="tx1"/>
                </a:solidFill>
                <a:latin typeface="Arial" pitchFamily="34" charset="0"/>
                <a:ea typeface="ＭＳ Ｐゴシック" pitchFamily="34" charset="-128"/>
              </a:defRPr>
            </a:lvl1pPr>
            <a:lvl2pPr marL="742950" indent="-285750" eaLnBrk="0" hangingPunct="0">
              <a:defRPr sz="2000">
                <a:solidFill>
                  <a:schemeClr val="tx1"/>
                </a:solidFill>
                <a:latin typeface="Arial" pitchFamily="34" charset="0"/>
                <a:ea typeface="ＭＳ Ｐゴシック" pitchFamily="34" charset="-128"/>
              </a:defRPr>
            </a:lvl2pPr>
            <a:lvl3pPr marL="1143000" indent="-228600" eaLnBrk="0" hangingPunct="0">
              <a:defRPr sz="2000">
                <a:solidFill>
                  <a:schemeClr val="tx1"/>
                </a:solidFill>
                <a:latin typeface="Arial" pitchFamily="34" charset="0"/>
                <a:ea typeface="ＭＳ Ｐゴシック" pitchFamily="34" charset="-128"/>
              </a:defRPr>
            </a:lvl3pPr>
            <a:lvl4pPr marL="1600200" indent="-228600" eaLnBrk="0" hangingPunct="0">
              <a:defRPr sz="2000">
                <a:solidFill>
                  <a:schemeClr val="tx1"/>
                </a:solidFill>
                <a:latin typeface="Arial" pitchFamily="34" charset="0"/>
                <a:ea typeface="ＭＳ Ｐゴシック" pitchFamily="34" charset="-128"/>
              </a:defRPr>
            </a:lvl4pPr>
            <a:lvl5pPr marL="2057400" indent="-228600" eaLnBrk="0" hangingPunct="0">
              <a:defRPr sz="20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9pPr>
          </a:lstStyle>
          <a:p>
            <a:pPr defTabSz="914400" eaLnBrk="1" hangingPunct="1">
              <a:defRPr/>
            </a:pPr>
            <a:r>
              <a:rPr lang="de-DE" altLang="de-DE" sz="2400" b="1" dirty="0">
                <a:latin typeface="RubFlama" panose="02000000000000000000" pitchFamily="2" charset="0"/>
              </a:rPr>
              <a:t>Umsetzung im Fall – V: Übungsfall</a:t>
            </a:r>
          </a:p>
        </p:txBody>
      </p:sp>
      <p:sp>
        <p:nvSpPr>
          <p:cNvPr id="8" name="Text Box 4"/>
          <p:cNvSpPr txBox="1">
            <a:spLocks noChangeArrowheads="1"/>
          </p:cNvSpPr>
          <p:nvPr/>
        </p:nvSpPr>
        <p:spPr bwMode="auto">
          <a:xfrm>
            <a:off x="512763" y="1655763"/>
            <a:ext cx="8992045"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marL="342900" indent="-342900" eaLnBrk="0" hangingPunct="0">
              <a:defRPr sz="2000">
                <a:solidFill>
                  <a:schemeClr val="tx1"/>
                </a:solidFill>
                <a:latin typeface="Arial" pitchFamily="34" charset="0"/>
                <a:ea typeface="ＭＳ Ｐゴシック" pitchFamily="34" charset="-128"/>
              </a:defRPr>
            </a:lvl1pPr>
            <a:lvl2pPr marL="742950" indent="-285750" eaLnBrk="0" hangingPunct="0">
              <a:defRPr sz="2000">
                <a:solidFill>
                  <a:schemeClr val="tx1"/>
                </a:solidFill>
                <a:latin typeface="Arial" pitchFamily="34" charset="0"/>
                <a:ea typeface="ＭＳ Ｐゴシック" pitchFamily="34" charset="-128"/>
              </a:defRPr>
            </a:lvl2pPr>
            <a:lvl3pPr marL="1143000" indent="-228600" eaLnBrk="0" hangingPunct="0">
              <a:defRPr sz="2000">
                <a:solidFill>
                  <a:schemeClr val="tx1"/>
                </a:solidFill>
                <a:latin typeface="Arial" pitchFamily="34" charset="0"/>
                <a:ea typeface="ＭＳ Ｐゴシック" pitchFamily="34" charset="-128"/>
              </a:defRPr>
            </a:lvl3pPr>
            <a:lvl4pPr marL="1600200" indent="-228600" eaLnBrk="0" hangingPunct="0">
              <a:defRPr sz="2000">
                <a:solidFill>
                  <a:schemeClr val="tx1"/>
                </a:solidFill>
                <a:latin typeface="Arial" pitchFamily="34" charset="0"/>
                <a:ea typeface="ＭＳ Ｐゴシック" pitchFamily="34" charset="-128"/>
              </a:defRPr>
            </a:lvl4pPr>
            <a:lvl5pPr marL="2057400" indent="-228600" eaLnBrk="0" hangingPunct="0">
              <a:defRPr sz="20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9pPr>
          </a:lstStyle>
          <a:p>
            <a:pPr marL="0" indent="0" defTabSz="914400" eaLnBrk="1" hangingPunct="1">
              <a:defRPr/>
            </a:pPr>
            <a:r>
              <a:rPr lang="de-DE" altLang="de-DE" dirty="0">
                <a:latin typeface="RubFlama" panose="02000000000000000000" pitchFamily="2" charset="0"/>
              </a:rPr>
              <a:t>Gedankliche Gliederung: </a:t>
            </a:r>
            <a:r>
              <a:rPr lang="de-DE" altLang="de-DE" b="1" dirty="0">
                <a:latin typeface="RubFlama" panose="02000000000000000000" pitchFamily="2" charset="0"/>
              </a:rPr>
              <a:t>E hat einen Anspruch aus § 985 BGB gegen D, wenn es sich bei dem Buch um eine </a:t>
            </a:r>
          </a:p>
        </p:txBody>
      </p:sp>
      <p:sp>
        <p:nvSpPr>
          <p:cNvPr id="9" name="Text Box 4"/>
          <p:cNvSpPr txBox="1">
            <a:spLocks noChangeArrowheads="1"/>
          </p:cNvSpPr>
          <p:nvPr/>
        </p:nvSpPr>
        <p:spPr bwMode="auto">
          <a:xfrm>
            <a:off x="512763" y="5403399"/>
            <a:ext cx="7932683"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marL="342900" indent="-342900" eaLnBrk="0" hangingPunct="0">
              <a:defRPr sz="2000">
                <a:solidFill>
                  <a:schemeClr val="tx1"/>
                </a:solidFill>
                <a:latin typeface="Arial" pitchFamily="34" charset="0"/>
                <a:ea typeface="ＭＳ Ｐゴシック" pitchFamily="34" charset="-128"/>
              </a:defRPr>
            </a:lvl1pPr>
            <a:lvl2pPr marL="742950" indent="-285750" eaLnBrk="0" hangingPunct="0">
              <a:defRPr sz="2000">
                <a:solidFill>
                  <a:schemeClr val="tx1"/>
                </a:solidFill>
                <a:latin typeface="Arial" pitchFamily="34" charset="0"/>
                <a:ea typeface="ＭＳ Ｐゴシック" pitchFamily="34" charset="-128"/>
              </a:defRPr>
            </a:lvl2pPr>
            <a:lvl3pPr marL="1143000" indent="-228600" eaLnBrk="0" hangingPunct="0">
              <a:defRPr sz="2000">
                <a:solidFill>
                  <a:schemeClr val="tx1"/>
                </a:solidFill>
                <a:latin typeface="Arial" pitchFamily="34" charset="0"/>
                <a:ea typeface="ＭＳ Ｐゴシック" pitchFamily="34" charset="-128"/>
              </a:defRPr>
            </a:lvl3pPr>
            <a:lvl4pPr marL="1600200" indent="-228600" eaLnBrk="0" hangingPunct="0">
              <a:defRPr sz="2000">
                <a:solidFill>
                  <a:schemeClr val="tx1"/>
                </a:solidFill>
                <a:latin typeface="Arial" pitchFamily="34" charset="0"/>
                <a:ea typeface="ＭＳ Ｐゴシック" pitchFamily="34" charset="-128"/>
              </a:defRPr>
            </a:lvl4pPr>
            <a:lvl5pPr marL="2057400" indent="-228600" eaLnBrk="0" hangingPunct="0">
              <a:defRPr sz="20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9pPr>
          </a:lstStyle>
          <a:p>
            <a:pPr marL="0" indent="0" defTabSz="914400" eaLnBrk="1" hangingPunct="1">
              <a:defRPr/>
            </a:pPr>
            <a:r>
              <a:rPr lang="de-DE" altLang="de-DE" b="1" dirty="0">
                <a:latin typeface="RubFlama" panose="02000000000000000000" pitchFamily="2" charset="0"/>
              </a:rPr>
              <a:t>„E könnte gegen D einen Anspruch auf Herausgabe des Buches aus § 985 BGB  zustehen.“</a:t>
            </a:r>
          </a:p>
        </p:txBody>
      </p:sp>
      <p:sp>
        <p:nvSpPr>
          <p:cNvPr id="10" name="Text Box 4"/>
          <p:cNvSpPr txBox="1">
            <a:spLocks noChangeArrowheads="1"/>
          </p:cNvSpPr>
          <p:nvPr/>
        </p:nvSpPr>
        <p:spPr bwMode="auto">
          <a:xfrm>
            <a:off x="3140515" y="6266251"/>
            <a:ext cx="2780615"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marL="342900" indent="-342900" eaLnBrk="0" hangingPunct="0">
              <a:defRPr sz="2000">
                <a:solidFill>
                  <a:schemeClr val="tx1"/>
                </a:solidFill>
                <a:latin typeface="Arial" pitchFamily="34" charset="0"/>
                <a:ea typeface="ＭＳ Ｐゴシック" pitchFamily="34" charset="-128"/>
              </a:defRPr>
            </a:lvl1pPr>
            <a:lvl2pPr marL="742950" indent="-285750" eaLnBrk="0" hangingPunct="0">
              <a:defRPr sz="2000">
                <a:solidFill>
                  <a:schemeClr val="tx1"/>
                </a:solidFill>
                <a:latin typeface="Arial" pitchFamily="34" charset="0"/>
                <a:ea typeface="ＭＳ Ｐゴシック" pitchFamily="34" charset="-128"/>
              </a:defRPr>
            </a:lvl2pPr>
            <a:lvl3pPr marL="1143000" indent="-228600" eaLnBrk="0" hangingPunct="0">
              <a:defRPr sz="2000">
                <a:solidFill>
                  <a:schemeClr val="tx1"/>
                </a:solidFill>
                <a:latin typeface="Arial" pitchFamily="34" charset="0"/>
                <a:ea typeface="ＭＳ Ｐゴシック" pitchFamily="34" charset="-128"/>
              </a:defRPr>
            </a:lvl3pPr>
            <a:lvl4pPr marL="1600200" indent="-228600" eaLnBrk="0" hangingPunct="0">
              <a:defRPr sz="2000">
                <a:solidFill>
                  <a:schemeClr val="tx1"/>
                </a:solidFill>
                <a:latin typeface="Arial" pitchFamily="34" charset="0"/>
                <a:ea typeface="ＭＳ Ｐゴシック" pitchFamily="34" charset="-128"/>
              </a:defRPr>
            </a:lvl4pPr>
            <a:lvl5pPr marL="2057400" indent="-228600" eaLnBrk="0" hangingPunct="0">
              <a:defRPr sz="20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9pPr>
          </a:lstStyle>
          <a:p>
            <a:pPr defTabSz="914400" eaLnBrk="1" hangingPunct="1">
              <a:buFont typeface="Arial" pitchFamily="34" charset="0"/>
              <a:buChar char="•"/>
              <a:defRPr/>
            </a:pPr>
            <a:r>
              <a:rPr lang="de-DE" altLang="de-DE" dirty="0">
                <a:latin typeface="RubFlama" panose="02000000000000000000" pitchFamily="2" charset="0"/>
              </a:rPr>
              <a:t>„Wie geht</a:t>
            </a:r>
            <a:r>
              <a:rPr lang="fr-FR" altLang="de-DE" dirty="0">
                <a:latin typeface="RubFlama" panose="02000000000000000000" pitchFamily="2" charset="0"/>
              </a:rPr>
              <a:t>’</a:t>
            </a:r>
            <a:r>
              <a:rPr lang="de-DE" altLang="ja-JP" dirty="0">
                <a:latin typeface="RubFlama" panose="02000000000000000000" pitchFamily="2" charset="0"/>
              </a:rPr>
              <a:t>s weiter?</a:t>
            </a:r>
            <a:r>
              <a:rPr lang="de-DE" altLang="de-DE" dirty="0">
                <a:latin typeface="RubFlama" panose="02000000000000000000" pitchFamily="2" charset="0"/>
              </a:rPr>
              <a:t>“</a:t>
            </a:r>
            <a:r>
              <a:rPr lang="de-DE" altLang="ja-JP" dirty="0">
                <a:latin typeface="RubFlama" panose="02000000000000000000" pitchFamily="2" charset="0"/>
              </a:rPr>
              <a:t>	</a:t>
            </a:r>
            <a:endParaRPr lang="de-DE" altLang="de-DE" b="1" dirty="0">
              <a:latin typeface="RubFlama" panose="02000000000000000000" pitchFamily="2" charset="0"/>
            </a:endParaRPr>
          </a:p>
        </p:txBody>
      </p:sp>
      <p:sp>
        <p:nvSpPr>
          <p:cNvPr id="2" name="Rechteck 1"/>
          <p:cNvSpPr>
            <a:spLocks noChangeArrowheads="1"/>
          </p:cNvSpPr>
          <p:nvPr/>
        </p:nvSpPr>
        <p:spPr bwMode="auto">
          <a:xfrm>
            <a:off x="547689" y="2487363"/>
            <a:ext cx="8321990"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960438" indent="-45720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lvl="1" defTabSz="914400" eaLnBrk="1" hangingPunct="1">
              <a:buFont typeface="Calibri" panose="020F0502020204030204" pitchFamily="34" charset="0"/>
              <a:buAutoNum type="arabicParenBoth"/>
            </a:pPr>
            <a:r>
              <a:rPr lang="de-DE" altLang="de-DE" dirty="0">
                <a:latin typeface="RubFlama" panose="02000000000000000000" pitchFamily="2" charset="0"/>
              </a:rPr>
              <a:t> </a:t>
            </a:r>
            <a:r>
              <a:rPr lang="de-DE" altLang="de-DE" b="1" dirty="0">
                <a:latin typeface="RubFlama" panose="02000000000000000000" pitchFamily="2" charset="0"/>
              </a:rPr>
              <a:t>Sache </a:t>
            </a:r>
            <a:r>
              <a:rPr lang="de-DE" altLang="de-DE" dirty="0">
                <a:latin typeface="RubFlama" panose="02000000000000000000" pitchFamily="2" charset="0"/>
              </a:rPr>
              <a:t>handelt,</a:t>
            </a:r>
          </a:p>
          <a:p>
            <a:pPr lvl="1" defTabSz="914400" eaLnBrk="1" hangingPunct="1">
              <a:buFont typeface="Calibri" panose="020F0502020204030204" pitchFamily="34" charset="0"/>
              <a:buAutoNum type="arabicParenBoth"/>
            </a:pPr>
            <a:r>
              <a:rPr lang="de-DE" altLang="de-DE" dirty="0">
                <a:latin typeface="RubFlama" panose="02000000000000000000" pitchFamily="2" charset="0"/>
              </a:rPr>
              <a:t> deren</a:t>
            </a:r>
            <a:r>
              <a:rPr lang="de-DE" altLang="de-DE" b="1" dirty="0">
                <a:latin typeface="RubFlama" panose="02000000000000000000" pitchFamily="2" charset="0"/>
              </a:rPr>
              <a:t> Eigentümer </a:t>
            </a:r>
            <a:r>
              <a:rPr lang="de-DE" altLang="de-DE" dirty="0">
                <a:latin typeface="RubFlama" panose="02000000000000000000" pitchFamily="2" charset="0"/>
              </a:rPr>
              <a:t>E und</a:t>
            </a:r>
          </a:p>
          <a:p>
            <a:pPr lvl="1" defTabSz="914400" eaLnBrk="1" hangingPunct="1">
              <a:buFont typeface="Calibri" panose="020F0502020204030204" pitchFamily="34" charset="0"/>
              <a:buAutoNum type="arabicParenBoth"/>
            </a:pPr>
            <a:r>
              <a:rPr lang="de-DE" altLang="de-DE" dirty="0">
                <a:latin typeface="RubFlama" panose="02000000000000000000" pitchFamily="2" charset="0"/>
              </a:rPr>
              <a:t> deren</a:t>
            </a:r>
            <a:r>
              <a:rPr lang="de-DE" altLang="de-DE" b="1" dirty="0">
                <a:latin typeface="RubFlama" panose="02000000000000000000" pitchFamily="2" charset="0"/>
              </a:rPr>
              <a:t> Besitzer D </a:t>
            </a:r>
            <a:r>
              <a:rPr lang="de-DE" altLang="de-DE" dirty="0">
                <a:latin typeface="RubFlama" panose="02000000000000000000" pitchFamily="2" charset="0"/>
              </a:rPr>
              <a:t>ist und wenn</a:t>
            </a:r>
          </a:p>
          <a:p>
            <a:pPr lvl="1" defTabSz="914400" eaLnBrk="1" hangingPunct="1">
              <a:buFont typeface="Calibri" panose="020F0502020204030204" pitchFamily="34" charset="0"/>
              <a:buAutoNum type="arabicParenBoth"/>
            </a:pPr>
            <a:r>
              <a:rPr lang="de-DE" altLang="de-DE" dirty="0">
                <a:latin typeface="RubFlama" panose="02000000000000000000" pitchFamily="2" charset="0"/>
              </a:rPr>
              <a:t> D kein </a:t>
            </a:r>
            <a:r>
              <a:rPr lang="de-DE" altLang="de-DE" b="1" dirty="0">
                <a:latin typeface="RubFlama" panose="02000000000000000000" pitchFamily="2" charset="0"/>
              </a:rPr>
              <a:t>Recht zum Besitz </a:t>
            </a:r>
            <a:r>
              <a:rPr lang="de-DE" altLang="de-DE" dirty="0">
                <a:latin typeface="RubFlama" panose="02000000000000000000" pitchFamily="2" charset="0"/>
              </a:rPr>
              <a:t>hat. </a:t>
            </a:r>
          </a:p>
          <a:p>
            <a:pPr defTabSz="914400" eaLnBrk="1" hangingPunct="1">
              <a:buFont typeface="Arial" panose="020B0604020202020204" pitchFamily="34" charset="0"/>
              <a:buChar char="•"/>
            </a:pPr>
            <a:endParaRPr lang="de-DE" altLang="de-DE" b="1" dirty="0">
              <a:latin typeface="RubFlama" panose="02000000000000000000" pitchFamily="2" charset="0"/>
            </a:endParaRPr>
          </a:p>
          <a:p>
            <a:pPr marL="0" indent="0" defTabSz="914400" eaLnBrk="1" hangingPunct="1"/>
            <a:r>
              <a:rPr lang="de-DE" altLang="de-DE" dirty="0">
                <a:latin typeface="RubFlama" panose="02000000000000000000" pitchFamily="2" charset="0"/>
              </a:rPr>
              <a:t>Merke: im Zivilrecht (vgl. später) Obersatz = Antwort auf die Frage </a:t>
            </a:r>
          </a:p>
          <a:p>
            <a:pPr marL="0" indent="0" defTabSz="914400" eaLnBrk="1" hangingPunct="1"/>
            <a:r>
              <a:rPr lang="de-DE" altLang="de-DE" dirty="0">
                <a:latin typeface="RubFlama" panose="02000000000000000000" pitchFamily="2" charset="0"/>
              </a:rPr>
              <a:t>	</a:t>
            </a:r>
            <a:r>
              <a:rPr lang="de-DE" altLang="de-DE" b="1" dirty="0">
                <a:latin typeface="RubFlama" panose="02000000000000000000" pitchFamily="2" charset="0"/>
              </a:rPr>
              <a:t>„Wer will was von wem woraus“?</a:t>
            </a:r>
          </a:p>
          <a:p>
            <a:pPr defTabSz="914400" eaLnBrk="1" hangingPunct="1">
              <a:buFont typeface="Arial" panose="020B0604020202020204" pitchFamily="34" charset="0"/>
              <a:buChar char="•"/>
            </a:pPr>
            <a:endParaRPr lang="de-DE" altLang="de-DE" dirty="0">
              <a:latin typeface="RubFlama" panose="02000000000000000000" pitchFamily="2" charset="0"/>
            </a:endParaRPr>
          </a:p>
          <a:p>
            <a:pPr marL="0" indent="0" defTabSz="914400" eaLnBrk="1" hangingPunct="1"/>
            <a:r>
              <a:rPr lang="de-DE" altLang="de-DE" dirty="0">
                <a:latin typeface="RubFlama" panose="02000000000000000000" pitchFamily="2" charset="0"/>
              </a:rPr>
              <a:t>Was ist hier der Obersatz?</a:t>
            </a:r>
          </a:p>
        </p:txBody>
      </p:sp>
      <p:sp>
        <p:nvSpPr>
          <p:cNvPr id="12" name="Text Box 3"/>
          <p:cNvSpPr txBox="1">
            <a:spLocks noChangeArrowheads="1"/>
          </p:cNvSpPr>
          <p:nvPr/>
        </p:nvSpPr>
        <p:spPr bwMode="auto">
          <a:xfrm>
            <a:off x="380663" y="7128964"/>
            <a:ext cx="463773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a:defRPr sz="2000">
                <a:solidFill>
                  <a:schemeClr val="tx1"/>
                </a:solidFill>
                <a:latin typeface="Cambria" charset="0"/>
                <a:ea typeface="ＭＳ Ｐゴシック" charset="0"/>
              </a:defRPr>
            </a:lvl1pPr>
            <a:lvl2pPr>
              <a:defRPr sz="2000">
                <a:solidFill>
                  <a:schemeClr val="tx1"/>
                </a:solidFill>
                <a:latin typeface="Cambria" charset="0"/>
                <a:ea typeface="ＭＳ Ｐゴシック" charset="0"/>
              </a:defRPr>
            </a:lvl2pPr>
            <a:lvl3pPr>
              <a:defRPr sz="2000">
                <a:solidFill>
                  <a:schemeClr val="tx1"/>
                </a:solidFill>
                <a:latin typeface="Cambria" charset="0"/>
                <a:ea typeface="ＭＳ Ｐゴシック" charset="0"/>
              </a:defRPr>
            </a:lvl3pPr>
            <a:lvl4pPr>
              <a:defRPr sz="2000">
                <a:solidFill>
                  <a:schemeClr val="tx1"/>
                </a:solidFill>
                <a:latin typeface="Cambria" charset="0"/>
                <a:ea typeface="ＭＳ Ｐゴシック" charset="0"/>
              </a:defRPr>
            </a:lvl4pPr>
            <a:lvl5pPr>
              <a:defRPr sz="2000">
                <a:solidFill>
                  <a:schemeClr val="tx1"/>
                </a:solidFill>
                <a:latin typeface="Cambria" charset="0"/>
                <a:ea typeface="ＭＳ Ｐゴシック" charset="0"/>
              </a:defRPr>
            </a:lvl5pPr>
            <a:lvl6pPr marL="2471738" indent="-185738" fontAlgn="base">
              <a:spcBef>
                <a:spcPct val="0"/>
              </a:spcBef>
              <a:spcAft>
                <a:spcPct val="0"/>
              </a:spcAft>
              <a:defRPr sz="2000">
                <a:solidFill>
                  <a:schemeClr val="tx1"/>
                </a:solidFill>
                <a:latin typeface="Cambria" charset="0"/>
                <a:ea typeface="ＭＳ Ｐゴシック" charset="0"/>
              </a:defRPr>
            </a:lvl6pPr>
            <a:lvl7pPr marL="2928938" indent="-185738" fontAlgn="base">
              <a:spcBef>
                <a:spcPct val="0"/>
              </a:spcBef>
              <a:spcAft>
                <a:spcPct val="0"/>
              </a:spcAft>
              <a:defRPr sz="2000">
                <a:solidFill>
                  <a:schemeClr val="tx1"/>
                </a:solidFill>
                <a:latin typeface="Cambria" charset="0"/>
                <a:ea typeface="ＭＳ Ｐゴシック" charset="0"/>
              </a:defRPr>
            </a:lvl7pPr>
            <a:lvl8pPr marL="3386138" indent="-185738" fontAlgn="base">
              <a:spcBef>
                <a:spcPct val="0"/>
              </a:spcBef>
              <a:spcAft>
                <a:spcPct val="0"/>
              </a:spcAft>
              <a:defRPr sz="2000">
                <a:solidFill>
                  <a:schemeClr val="tx1"/>
                </a:solidFill>
                <a:latin typeface="Cambria" charset="0"/>
                <a:ea typeface="ＭＳ Ｐゴシック" charset="0"/>
              </a:defRPr>
            </a:lvl8pPr>
            <a:lvl9pPr marL="3843338" indent="-185738" fontAlgn="base">
              <a:spcBef>
                <a:spcPct val="0"/>
              </a:spcBef>
              <a:spcAft>
                <a:spcPct val="0"/>
              </a:spcAft>
              <a:defRPr sz="2000">
                <a:solidFill>
                  <a:schemeClr val="tx1"/>
                </a:solidFill>
                <a:latin typeface="Cambria" charset="0"/>
                <a:ea typeface="ＭＳ Ｐゴシック" charset="0"/>
              </a:defRPr>
            </a:lvl9pPr>
          </a:lstStyle>
          <a:p>
            <a:pPr defTabSz="914400">
              <a:defRPr/>
            </a:pPr>
            <a:r>
              <a:rPr lang="de-DE" sz="1200" dirty="0">
                <a:latin typeface="RubFlama" panose="02000000000000000000" pitchFamily="2" charset="0"/>
              </a:rPr>
              <a:t>02: Besonderheiten juristischer Methodik und Sprache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5"/>
          <p:cNvSpPr txBox="1">
            <a:spLocks noChangeArrowheads="1"/>
          </p:cNvSpPr>
          <p:nvPr/>
        </p:nvSpPr>
        <p:spPr bwMode="auto">
          <a:xfrm>
            <a:off x="2340012" y="710178"/>
            <a:ext cx="506901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eaLnBrk="0" hangingPunct="0">
              <a:defRPr sz="2000">
                <a:solidFill>
                  <a:schemeClr val="tx1"/>
                </a:solidFill>
                <a:latin typeface="Arial" pitchFamily="34" charset="0"/>
                <a:ea typeface="ＭＳ Ｐゴシック" pitchFamily="34" charset="-128"/>
              </a:defRPr>
            </a:lvl1pPr>
            <a:lvl2pPr marL="742950" indent="-285750" eaLnBrk="0" hangingPunct="0">
              <a:defRPr sz="2000">
                <a:solidFill>
                  <a:schemeClr val="tx1"/>
                </a:solidFill>
                <a:latin typeface="Arial" pitchFamily="34" charset="0"/>
                <a:ea typeface="ＭＳ Ｐゴシック" pitchFamily="34" charset="-128"/>
              </a:defRPr>
            </a:lvl2pPr>
            <a:lvl3pPr marL="1143000" indent="-228600" eaLnBrk="0" hangingPunct="0">
              <a:defRPr sz="2000">
                <a:solidFill>
                  <a:schemeClr val="tx1"/>
                </a:solidFill>
                <a:latin typeface="Arial" pitchFamily="34" charset="0"/>
                <a:ea typeface="ＭＳ Ｐゴシック" pitchFamily="34" charset="-128"/>
              </a:defRPr>
            </a:lvl3pPr>
            <a:lvl4pPr marL="1600200" indent="-228600" eaLnBrk="0" hangingPunct="0">
              <a:defRPr sz="2000">
                <a:solidFill>
                  <a:schemeClr val="tx1"/>
                </a:solidFill>
                <a:latin typeface="Arial" pitchFamily="34" charset="0"/>
                <a:ea typeface="ＭＳ Ｐゴシック" pitchFamily="34" charset="-128"/>
              </a:defRPr>
            </a:lvl4pPr>
            <a:lvl5pPr marL="2057400" indent="-228600" eaLnBrk="0" hangingPunct="0">
              <a:defRPr sz="20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9pPr>
          </a:lstStyle>
          <a:p>
            <a:pPr defTabSz="914400" eaLnBrk="1" hangingPunct="1">
              <a:defRPr/>
            </a:pPr>
            <a:r>
              <a:rPr lang="de-DE" altLang="de-DE" sz="2400" b="1" dirty="0">
                <a:latin typeface="RubFlama" panose="02000000000000000000" pitchFamily="2" charset="0"/>
              </a:rPr>
              <a:t>Umsetzung im Fall – VI: Übungsfall</a:t>
            </a:r>
          </a:p>
        </p:txBody>
      </p:sp>
      <p:sp>
        <p:nvSpPr>
          <p:cNvPr id="8" name="Text Box 4"/>
          <p:cNvSpPr txBox="1">
            <a:spLocks noChangeArrowheads="1"/>
          </p:cNvSpPr>
          <p:nvPr/>
        </p:nvSpPr>
        <p:spPr bwMode="auto">
          <a:xfrm>
            <a:off x="512764" y="1260475"/>
            <a:ext cx="8415982"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marL="342900" indent="-342900" eaLnBrk="0" hangingPunct="0">
              <a:defRPr sz="2000">
                <a:solidFill>
                  <a:schemeClr val="tx1"/>
                </a:solidFill>
                <a:latin typeface="Arial" pitchFamily="34" charset="0"/>
                <a:ea typeface="ＭＳ Ｐゴシック" pitchFamily="34" charset="-128"/>
              </a:defRPr>
            </a:lvl1pPr>
            <a:lvl2pPr marL="960438" indent="-457200" eaLnBrk="0" hangingPunct="0">
              <a:defRPr sz="2000">
                <a:solidFill>
                  <a:schemeClr val="tx1"/>
                </a:solidFill>
                <a:latin typeface="Arial" pitchFamily="34" charset="0"/>
                <a:ea typeface="ＭＳ Ｐゴシック" pitchFamily="34" charset="-128"/>
              </a:defRPr>
            </a:lvl2pPr>
            <a:lvl3pPr marL="1143000" indent="-228600" eaLnBrk="0" hangingPunct="0">
              <a:defRPr sz="2000">
                <a:solidFill>
                  <a:schemeClr val="tx1"/>
                </a:solidFill>
                <a:latin typeface="Arial" pitchFamily="34" charset="0"/>
                <a:ea typeface="ＭＳ Ｐゴシック" pitchFamily="34" charset="-128"/>
              </a:defRPr>
            </a:lvl3pPr>
            <a:lvl4pPr marL="1600200" indent="-228600" eaLnBrk="0" hangingPunct="0">
              <a:defRPr sz="2000">
                <a:solidFill>
                  <a:schemeClr val="tx1"/>
                </a:solidFill>
                <a:latin typeface="Arial" pitchFamily="34" charset="0"/>
                <a:ea typeface="ＭＳ Ｐゴシック" pitchFamily="34" charset="-128"/>
              </a:defRPr>
            </a:lvl4pPr>
            <a:lvl5pPr marL="2057400" indent="-228600" eaLnBrk="0" hangingPunct="0">
              <a:defRPr sz="20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9pPr>
          </a:lstStyle>
          <a:p>
            <a:pPr algn="just" defTabSz="914400" eaLnBrk="1" hangingPunct="1">
              <a:buFont typeface="Arial" pitchFamily="34" charset="0"/>
              <a:buChar char="•"/>
              <a:defRPr/>
            </a:pPr>
            <a:r>
              <a:rPr lang="de-DE" altLang="de-DE" sz="1600" b="1" dirty="0">
                <a:latin typeface="RubFlama" panose="02000000000000000000" pitchFamily="2" charset="0"/>
              </a:rPr>
              <a:t>Sache</a:t>
            </a:r>
          </a:p>
          <a:p>
            <a:pPr lvl="1" algn="just" defTabSz="914400" eaLnBrk="1" hangingPunct="1">
              <a:buFont typeface="Calibri" pitchFamily="34" charset="0"/>
              <a:buAutoNum type="arabicParenBoth"/>
              <a:defRPr/>
            </a:pPr>
            <a:r>
              <a:rPr lang="de-DE" altLang="de-DE" sz="1600" dirty="0">
                <a:latin typeface="RubFlama" panose="02000000000000000000" pitchFamily="2" charset="0"/>
              </a:rPr>
              <a:t>Dann müsste es sich bei dem Buch um eine Sache handeln.</a:t>
            </a:r>
          </a:p>
          <a:p>
            <a:pPr lvl="1" algn="just" defTabSz="914400" eaLnBrk="1" hangingPunct="1">
              <a:buFont typeface="Calibri" pitchFamily="34" charset="0"/>
              <a:buAutoNum type="arabicParenBoth"/>
              <a:defRPr/>
            </a:pPr>
            <a:r>
              <a:rPr lang="de-DE" altLang="de-DE" sz="1600" dirty="0">
                <a:latin typeface="RubFlama" panose="02000000000000000000" pitchFamily="2" charset="0"/>
              </a:rPr>
              <a:t>Eine Sache ist gem. § 90 BGB jeder körperliche Gegenstand. Ein solcher ist jeder sinnlich wahrnehmbare und im Raum abgegrenzte Gegenstand.</a:t>
            </a:r>
          </a:p>
          <a:p>
            <a:pPr lvl="1" algn="just" defTabSz="914400" eaLnBrk="1" hangingPunct="1">
              <a:buFont typeface="Calibri" pitchFamily="34" charset="0"/>
              <a:buAutoNum type="arabicParenBoth"/>
              <a:defRPr/>
            </a:pPr>
            <a:r>
              <a:rPr lang="de-DE" altLang="de-DE" sz="1600" dirty="0">
                <a:latin typeface="RubFlama" panose="02000000000000000000" pitchFamily="2" charset="0"/>
              </a:rPr>
              <a:t>Vorliegend handelt es sich bei dem Anspruchsziel um die Herausgabe eines Buches, mithin eines körperlich wahrnehmbaren Gegenstandes.</a:t>
            </a:r>
          </a:p>
          <a:p>
            <a:pPr lvl="1" algn="just" defTabSz="914400" eaLnBrk="1" hangingPunct="1">
              <a:buFont typeface="Calibri" pitchFamily="34" charset="0"/>
              <a:buAutoNum type="arabicParenBoth"/>
              <a:defRPr/>
            </a:pPr>
            <a:r>
              <a:rPr lang="de-DE" altLang="de-DE" sz="1600" dirty="0">
                <a:latin typeface="RubFlama" panose="02000000000000000000" pitchFamily="2" charset="0"/>
              </a:rPr>
              <a:t>Bei dem Buch handelt es sich um eine Sache.</a:t>
            </a:r>
          </a:p>
        </p:txBody>
      </p:sp>
      <p:sp>
        <p:nvSpPr>
          <p:cNvPr id="9" name="Text Box 4"/>
          <p:cNvSpPr txBox="1">
            <a:spLocks noChangeArrowheads="1"/>
          </p:cNvSpPr>
          <p:nvPr/>
        </p:nvSpPr>
        <p:spPr bwMode="auto">
          <a:xfrm>
            <a:off x="530134" y="3127635"/>
            <a:ext cx="917257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marL="342900" indent="-342900" eaLnBrk="0" hangingPunct="0">
              <a:defRPr sz="2000">
                <a:solidFill>
                  <a:schemeClr val="tx1"/>
                </a:solidFill>
                <a:latin typeface="Arial" pitchFamily="34" charset="0"/>
                <a:ea typeface="ＭＳ Ｐゴシック" pitchFamily="34" charset="-128"/>
              </a:defRPr>
            </a:lvl1pPr>
            <a:lvl2pPr marL="742950" indent="-285750" eaLnBrk="0" hangingPunct="0">
              <a:defRPr sz="2000">
                <a:solidFill>
                  <a:schemeClr val="tx1"/>
                </a:solidFill>
                <a:latin typeface="Arial" pitchFamily="34" charset="0"/>
                <a:ea typeface="ＭＳ Ｐゴシック" pitchFamily="34" charset="-128"/>
              </a:defRPr>
            </a:lvl2pPr>
            <a:lvl3pPr marL="1143000" indent="-228600" eaLnBrk="0" hangingPunct="0">
              <a:defRPr sz="2000">
                <a:solidFill>
                  <a:schemeClr val="tx1"/>
                </a:solidFill>
                <a:latin typeface="Arial" pitchFamily="34" charset="0"/>
                <a:ea typeface="ＭＳ Ｐゴシック" pitchFamily="34" charset="-128"/>
              </a:defRPr>
            </a:lvl3pPr>
            <a:lvl4pPr marL="1600200" indent="-228600" eaLnBrk="0" hangingPunct="0">
              <a:defRPr sz="2000">
                <a:solidFill>
                  <a:schemeClr val="tx1"/>
                </a:solidFill>
                <a:latin typeface="Arial" pitchFamily="34" charset="0"/>
                <a:ea typeface="ＭＳ Ｐゴシック" pitchFamily="34" charset="-128"/>
              </a:defRPr>
            </a:lvl4pPr>
            <a:lvl5pPr marL="2057400" indent="-228600" eaLnBrk="0" hangingPunct="0">
              <a:defRPr sz="20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9pPr>
          </a:lstStyle>
          <a:p>
            <a:pPr defTabSz="914400" eaLnBrk="1" hangingPunct="1">
              <a:buFont typeface="Arial" pitchFamily="34" charset="0"/>
              <a:buChar char="•"/>
              <a:defRPr/>
            </a:pPr>
            <a:r>
              <a:rPr lang="de-DE" altLang="de-DE" sz="1600" b="1" dirty="0">
                <a:latin typeface="RubFlama" panose="02000000000000000000" pitchFamily="2" charset="0"/>
              </a:rPr>
              <a:t>Eigentümer </a:t>
            </a:r>
            <a:r>
              <a:rPr lang="de-DE" altLang="de-DE" sz="1600" dirty="0">
                <a:latin typeface="RubFlama" panose="02000000000000000000" pitchFamily="2" charset="0"/>
              </a:rPr>
              <a:t>= E ist laut Sachverhalt Eigentümer.</a:t>
            </a:r>
          </a:p>
        </p:txBody>
      </p:sp>
      <p:sp>
        <p:nvSpPr>
          <p:cNvPr id="10" name="Text Box 4"/>
          <p:cNvSpPr txBox="1">
            <a:spLocks noChangeArrowheads="1"/>
          </p:cNvSpPr>
          <p:nvPr/>
        </p:nvSpPr>
        <p:spPr bwMode="auto">
          <a:xfrm>
            <a:off x="549404" y="5373510"/>
            <a:ext cx="837934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marL="342900" indent="-342900" eaLnBrk="0" hangingPunct="0">
              <a:defRPr sz="2000">
                <a:solidFill>
                  <a:schemeClr val="tx1"/>
                </a:solidFill>
                <a:latin typeface="Arial" pitchFamily="34" charset="0"/>
                <a:ea typeface="ＭＳ Ｐゴシック" pitchFamily="34" charset="-128"/>
              </a:defRPr>
            </a:lvl1pPr>
            <a:lvl2pPr marL="742950" indent="-285750" eaLnBrk="0" hangingPunct="0">
              <a:defRPr sz="2000">
                <a:solidFill>
                  <a:schemeClr val="tx1"/>
                </a:solidFill>
                <a:latin typeface="Arial" pitchFamily="34" charset="0"/>
                <a:ea typeface="ＭＳ Ｐゴシック" pitchFamily="34" charset="-128"/>
              </a:defRPr>
            </a:lvl2pPr>
            <a:lvl3pPr marL="1143000" indent="-228600" eaLnBrk="0" hangingPunct="0">
              <a:defRPr sz="2000">
                <a:solidFill>
                  <a:schemeClr val="tx1"/>
                </a:solidFill>
                <a:latin typeface="Arial" pitchFamily="34" charset="0"/>
                <a:ea typeface="ＭＳ Ｐゴシック" pitchFamily="34" charset="-128"/>
              </a:defRPr>
            </a:lvl3pPr>
            <a:lvl4pPr marL="1600200" indent="-228600" eaLnBrk="0" hangingPunct="0">
              <a:defRPr sz="2000">
                <a:solidFill>
                  <a:schemeClr val="tx1"/>
                </a:solidFill>
                <a:latin typeface="Arial" pitchFamily="34" charset="0"/>
                <a:ea typeface="ＭＳ Ｐゴシック" pitchFamily="34" charset="-128"/>
              </a:defRPr>
            </a:lvl4pPr>
            <a:lvl5pPr marL="2057400" indent="-228600" eaLnBrk="0" hangingPunct="0">
              <a:defRPr sz="20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9pPr>
          </a:lstStyle>
          <a:p>
            <a:pPr algn="just" defTabSz="914400" eaLnBrk="1" hangingPunct="1">
              <a:buFont typeface="Arial" pitchFamily="34" charset="0"/>
              <a:buChar char="•"/>
              <a:defRPr/>
            </a:pPr>
            <a:r>
              <a:rPr lang="de-DE" altLang="de-DE" sz="1600" b="1" dirty="0">
                <a:latin typeface="RubFlama" panose="02000000000000000000" pitchFamily="2" charset="0"/>
              </a:rPr>
              <a:t>(kein) Recht zum Besitz </a:t>
            </a:r>
            <a:r>
              <a:rPr lang="de-DE" altLang="de-DE" sz="1600" dirty="0">
                <a:latin typeface="RubFlama" panose="02000000000000000000" pitchFamily="2" charset="0"/>
              </a:rPr>
              <a:t>(bspw. Leihe) = Ein Recht zum Besitz ist nicht ersichtlich; hier keine weitere Prüfung notwendig, da ohne entsprechenden Vortrag von Befugnis des Eigentümers nach § 903 BGB auszugehen ist.</a:t>
            </a:r>
          </a:p>
        </p:txBody>
      </p:sp>
      <p:sp>
        <p:nvSpPr>
          <p:cNvPr id="11" name="Text Box 4"/>
          <p:cNvSpPr txBox="1">
            <a:spLocks noChangeArrowheads="1"/>
          </p:cNvSpPr>
          <p:nvPr/>
        </p:nvSpPr>
        <p:spPr bwMode="auto">
          <a:xfrm>
            <a:off x="549404" y="3517467"/>
            <a:ext cx="8403520"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marL="342900" indent="-342900" eaLnBrk="0" hangingPunct="0">
              <a:defRPr sz="2000">
                <a:solidFill>
                  <a:schemeClr val="tx1"/>
                </a:solidFill>
                <a:latin typeface="Arial" pitchFamily="34" charset="0"/>
                <a:ea typeface="ＭＳ Ｐゴシック" pitchFamily="34" charset="-128"/>
              </a:defRPr>
            </a:lvl1pPr>
            <a:lvl2pPr marL="960438" indent="-457200" eaLnBrk="0" hangingPunct="0">
              <a:defRPr sz="2000">
                <a:solidFill>
                  <a:schemeClr val="tx1"/>
                </a:solidFill>
                <a:latin typeface="Arial" pitchFamily="34" charset="0"/>
                <a:ea typeface="ＭＳ Ｐゴシック" pitchFamily="34" charset="-128"/>
              </a:defRPr>
            </a:lvl2pPr>
            <a:lvl3pPr marL="1143000" indent="-228600" eaLnBrk="0" hangingPunct="0">
              <a:defRPr sz="2000">
                <a:solidFill>
                  <a:schemeClr val="tx1"/>
                </a:solidFill>
                <a:latin typeface="Arial" pitchFamily="34" charset="0"/>
                <a:ea typeface="ＭＳ Ｐゴシック" pitchFamily="34" charset="-128"/>
              </a:defRPr>
            </a:lvl3pPr>
            <a:lvl4pPr marL="1600200" indent="-228600" eaLnBrk="0" hangingPunct="0">
              <a:defRPr sz="2000">
                <a:solidFill>
                  <a:schemeClr val="tx1"/>
                </a:solidFill>
                <a:latin typeface="Arial" pitchFamily="34" charset="0"/>
                <a:ea typeface="ＭＳ Ｐゴシック" pitchFamily="34" charset="-128"/>
              </a:defRPr>
            </a:lvl4pPr>
            <a:lvl5pPr marL="2057400" indent="-228600" eaLnBrk="0" hangingPunct="0">
              <a:defRPr sz="20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9pPr>
          </a:lstStyle>
          <a:p>
            <a:pPr algn="just" defTabSz="914400" eaLnBrk="1" hangingPunct="1">
              <a:buFont typeface="Arial" pitchFamily="34" charset="0"/>
              <a:buChar char="•"/>
              <a:defRPr/>
            </a:pPr>
            <a:r>
              <a:rPr lang="de-DE" altLang="de-DE" sz="1600" b="1" dirty="0">
                <a:latin typeface="RubFlama" panose="02000000000000000000" pitchFamily="2" charset="0"/>
              </a:rPr>
              <a:t>Besitzer</a:t>
            </a:r>
          </a:p>
          <a:p>
            <a:pPr lvl="1" algn="just" defTabSz="914400" eaLnBrk="1" hangingPunct="1">
              <a:buFont typeface="Calibri" pitchFamily="34" charset="0"/>
              <a:buAutoNum type="arabicParenBoth"/>
              <a:defRPr/>
            </a:pPr>
            <a:r>
              <a:rPr lang="de-DE" altLang="de-DE" sz="1600" dirty="0">
                <a:latin typeface="RubFlama" panose="02000000000000000000" pitchFamily="2" charset="0"/>
              </a:rPr>
              <a:t>Dann müsste D Besitzer der Sache sein.</a:t>
            </a:r>
          </a:p>
          <a:p>
            <a:pPr lvl="1" algn="just" defTabSz="914400" eaLnBrk="1" hangingPunct="1">
              <a:buFont typeface="Calibri" pitchFamily="34" charset="0"/>
              <a:buAutoNum type="arabicParenBoth"/>
              <a:defRPr/>
            </a:pPr>
            <a:r>
              <a:rPr lang="de-DE" altLang="de-DE" sz="1600" dirty="0">
                <a:latin typeface="RubFlama" panose="02000000000000000000" pitchFamily="2" charset="0"/>
              </a:rPr>
              <a:t>Besitzer ist, wer der die tatsächliche Gewalt, also die tatsächliche Sachherrschaft, über eine Sache ausübt.</a:t>
            </a:r>
          </a:p>
          <a:p>
            <a:pPr lvl="1" algn="just" defTabSz="914400" eaLnBrk="1" hangingPunct="1">
              <a:buFont typeface="Calibri" pitchFamily="34" charset="0"/>
              <a:buAutoNum type="arabicParenBoth"/>
              <a:defRPr/>
            </a:pPr>
            <a:r>
              <a:rPr lang="de-DE" altLang="de-DE" sz="1600" dirty="0">
                <a:latin typeface="RubFlama" panose="02000000000000000000" pitchFamily="2" charset="0"/>
              </a:rPr>
              <a:t>Vorliegend ist das Buch in der Wohnung des D und damit in einer Sphäre seiner unmittelbaren Sachherrschaft.</a:t>
            </a:r>
          </a:p>
          <a:p>
            <a:pPr lvl="1" algn="just" defTabSz="914400" eaLnBrk="1" hangingPunct="1">
              <a:buFont typeface="Calibri" pitchFamily="34" charset="0"/>
              <a:buAutoNum type="arabicParenBoth"/>
              <a:defRPr/>
            </a:pPr>
            <a:r>
              <a:rPr lang="de-DE" altLang="de-DE" sz="1600" dirty="0">
                <a:latin typeface="RubFlama" panose="02000000000000000000" pitchFamily="2" charset="0"/>
              </a:rPr>
              <a:t>D ist Besitzer der Sache.</a:t>
            </a:r>
          </a:p>
        </p:txBody>
      </p:sp>
      <p:sp>
        <p:nvSpPr>
          <p:cNvPr id="12" name="Text Box 4"/>
          <p:cNvSpPr txBox="1">
            <a:spLocks noChangeArrowheads="1"/>
          </p:cNvSpPr>
          <p:nvPr/>
        </p:nvSpPr>
        <p:spPr bwMode="auto">
          <a:xfrm>
            <a:off x="517530" y="6257806"/>
            <a:ext cx="840381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marL="342900" indent="-342900" eaLnBrk="0" hangingPunct="0">
              <a:defRPr sz="2000">
                <a:solidFill>
                  <a:schemeClr val="tx1"/>
                </a:solidFill>
                <a:latin typeface="Arial" pitchFamily="34" charset="0"/>
                <a:ea typeface="ＭＳ Ｐゴシック" pitchFamily="34" charset="-128"/>
              </a:defRPr>
            </a:lvl1pPr>
            <a:lvl2pPr marL="742950" indent="-285750" eaLnBrk="0" hangingPunct="0">
              <a:defRPr sz="2000">
                <a:solidFill>
                  <a:schemeClr val="tx1"/>
                </a:solidFill>
                <a:latin typeface="Arial" pitchFamily="34" charset="0"/>
                <a:ea typeface="ＭＳ Ｐゴシック" pitchFamily="34" charset="-128"/>
              </a:defRPr>
            </a:lvl2pPr>
            <a:lvl3pPr marL="1143000" indent="-228600" eaLnBrk="0" hangingPunct="0">
              <a:defRPr sz="2000">
                <a:solidFill>
                  <a:schemeClr val="tx1"/>
                </a:solidFill>
                <a:latin typeface="Arial" pitchFamily="34" charset="0"/>
                <a:ea typeface="ＭＳ Ｐゴシック" pitchFamily="34" charset="-128"/>
              </a:defRPr>
            </a:lvl3pPr>
            <a:lvl4pPr marL="1600200" indent="-228600" eaLnBrk="0" hangingPunct="0">
              <a:defRPr sz="2000">
                <a:solidFill>
                  <a:schemeClr val="tx1"/>
                </a:solidFill>
                <a:latin typeface="Arial" pitchFamily="34" charset="0"/>
                <a:ea typeface="ＭＳ Ｐゴシック" pitchFamily="34" charset="-128"/>
              </a:defRPr>
            </a:lvl4pPr>
            <a:lvl5pPr marL="2057400" indent="-228600" eaLnBrk="0" hangingPunct="0">
              <a:defRPr sz="20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9pPr>
          </a:lstStyle>
          <a:p>
            <a:pPr defTabSz="914400" eaLnBrk="1" hangingPunct="1">
              <a:buFont typeface="Arial" pitchFamily="34" charset="0"/>
              <a:buChar char="•"/>
              <a:defRPr/>
            </a:pPr>
            <a:r>
              <a:rPr lang="de-DE" altLang="de-DE" sz="1600" b="1" dirty="0">
                <a:latin typeface="RubFlama" panose="02000000000000000000" pitchFamily="2" charset="0"/>
              </a:rPr>
              <a:t>Gesamtergebnis </a:t>
            </a:r>
            <a:r>
              <a:rPr lang="de-DE" altLang="de-DE" sz="1600" dirty="0">
                <a:latin typeface="RubFlama" panose="02000000000000000000" pitchFamily="2" charset="0"/>
              </a:rPr>
              <a:t>= E  hat einen Anspruch gegen D aus § 985 BGB (+)</a:t>
            </a:r>
          </a:p>
        </p:txBody>
      </p:sp>
      <p:sp>
        <p:nvSpPr>
          <p:cNvPr id="13" name="Text Box 3"/>
          <p:cNvSpPr txBox="1">
            <a:spLocks noChangeArrowheads="1"/>
          </p:cNvSpPr>
          <p:nvPr/>
        </p:nvSpPr>
        <p:spPr bwMode="auto">
          <a:xfrm>
            <a:off x="380663" y="7128964"/>
            <a:ext cx="473084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a:defRPr sz="2000">
                <a:solidFill>
                  <a:schemeClr val="tx1"/>
                </a:solidFill>
                <a:latin typeface="Cambria" charset="0"/>
                <a:ea typeface="ＭＳ Ｐゴシック" charset="0"/>
              </a:defRPr>
            </a:lvl1pPr>
            <a:lvl2pPr>
              <a:defRPr sz="2000">
                <a:solidFill>
                  <a:schemeClr val="tx1"/>
                </a:solidFill>
                <a:latin typeface="Cambria" charset="0"/>
                <a:ea typeface="ＭＳ Ｐゴシック" charset="0"/>
              </a:defRPr>
            </a:lvl2pPr>
            <a:lvl3pPr>
              <a:defRPr sz="2000">
                <a:solidFill>
                  <a:schemeClr val="tx1"/>
                </a:solidFill>
                <a:latin typeface="Cambria" charset="0"/>
                <a:ea typeface="ＭＳ Ｐゴシック" charset="0"/>
              </a:defRPr>
            </a:lvl3pPr>
            <a:lvl4pPr>
              <a:defRPr sz="2000">
                <a:solidFill>
                  <a:schemeClr val="tx1"/>
                </a:solidFill>
                <a:latin typeface="Cambria" charset="0"/>
                <a:ea typeface="ＭＳ Ｐゴシック" charset="0"/>
              </a:defRPr>
            </a:lvl4pPr>
            <a:lvl5pPr>
              <a:defRPr sz="2000">
                <a:solidFill>
                  <a:schemeClr val="tx1"/>
                </a:solidFill>
                <a:latin typeface="Cambria" charset="0"/>
                <a:ea typeface="ＭＳ Ｐゴシック" charset="0"/>
              </a:defRPr>
            </a:lvl5pPr>
            <a:lvl6pPr marL="2471738" indent="-185738" fontAlgn="base">
              <a:spcBef>
                <a:spcPct val="0"/>
              </a:spcBef>
              <a:spcAft>
                <a:spcPct val="0"/>
              </a:spcAft>
              <a:defRPr sz="2000">
                <a:solidFill>
                  <a:schemeClr val="tx1"/>
                </a:solidFill>
                <a:latin typeface="Cambria" charset="0"/>
                <a:ea typeface="ＭＳ Ｐゴシック" charset="0"/>
              </a:defRPr>
            </a:lvl6pPr>
            <a:lvl7pPr marL="2928938" indent="-185738" fontAlgn="base">
              <a:spcBef>
                <a:spcPct val="0"/>
              </a:spcBef>
              <a:spcAft>
                <a:spcPct val="0"/>
              </a:spcAft>
              <a:defRPr sz="2000">
                <a:solidFill>
                  <a:schemeClr val="tx1"/>
                </a:solidFill>
                <a:latin typeface="Cambria" charset="0"/>
                <a:ea typeface="ＭＳ Ｐゴシック" charset="0"/>
              </a:defRPr>
            </a:lvl7pPr>
            <a:lvl8pPr marL="3386138" indent="-185738" fontAlgn="base">
              <a:spcBef>
                <a:spcPct val="0"/>
              </a:spcBef>
              <a:spcAft>
                <a:spcPct val="0"/>
              </a:spcAft>
              <a:defRPr sz="2000">
                <a:solidFill>
                  <a:schemeClr val="tx1"/>
                </a:solidFill>
                <a:latin typeface="Cambria" charset="0"/>
                <a:ea typeface="ＭＳ Ｐゴシック" charset="0"/>
              </a:defRPr>
            </a:lvl8pPr>
            <a:lvl9pPr marL="3843338" indent="-185738" fontAlgn="base">
              <a:spcBef>
                <a:spcPct val="0"/>
              </a:spcBef>
              <a:spcAft>
                <a:spcPct val="0"/>
              </a:spcAft>
              <a:defRPr sz="2000">
                <a:solidFill>
                  <a:schemeClr val="tx1"/>
                </a:solidFill>
                <a:latin typeface="Cambria" charset="0"/>
                <a:ea typeface="ＭＳ Ｐゴシック" charset="0"/>
              </a:defRPr>
            </a:lvl9pPr>
          </a:lstStyle>
          <a:p>
            <a:pPr defTabSz="914400">
              <a:defRPr/>
            </a:pPr>
            <a:r>
              <a:rPr lang="de-DE" sz="1200" dirty="0">
                <a:latin typeface="RubFlama" panose="02000000000000000000" pitchFamily="2" charset="0"/>
              </a:rPr>
              <a:t>02: Besonderheiten juristischer Methodik und Sprache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Text Box 4"/>
          <p:cNvSpPr txBox="1">
            <a:spLocks noChangeArrowheads="1"/>
          </p:cNvSpPr>
          <p:nvPr/>
        </p:nvSpPr>
        <p:spPr bwMode="auto">
          <a:xfrm>
            <a:off x="380663" y="1501234"/>
            <a:ext cx="8624514"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marL="342900" indent="-342900" eaLnBrk="0" hangingPunct="0">
              <a:defRPr sz="2000">
                <a:solidFill>
                  <a:schemeClr val="tx1"/>
                </a:solidFill>
                <a:latin typeface="Arial" pitchFamily="34" charset="0"/>
                <a:ea typeface="ＭＳ Ｐゴシック" pitchFamily="34" charset="-128"/>
              </a:defRPr>
            </a:lvl1pPr>
            <a:lvl2pPr marL="742950" indent="-285750" eaLnBrk="0" hangingPunct="0">
              <a:defRPr sz="2000">
                <a:solidFill>
                  <a:schemeClr val="tx1"/>
                </a:solidFill>
                <a:latin typeface="Arial" pitchFamily="34" charset="0"/>
                <a:ea typeface="ＭＳ Ｐゴシック" pitchFamily="34" charset="-128"/>
              </a:defRPr>
            </a:lvl2pPr>
            <a:lvl3pPr marL="1143000" indent="-228600" eaLnBrk="0" hangingPunct="0">
              <a:defRPr sz="2000">
                <a:solidFill>
                  <a:schemeClr val="tx1"/>
                </a:solidFill>
                <a:latin typeface="Arial" pitchFamily="34" charset="0"/>
                <a:ea typeface="ＭＳ Ｐゴシック" pitchFamily="34" charset="-128"/>
              </a:defRPr>
            </a:lvl3pPr>
            <a:lvl4pPr eaLnBrk="0" hangingPunct="0">
              <a:defRPr sz="2000">
                <a:solidFill>
                  <a:schemeClr val="tx1"/>
                </a:solidFill>
                <a:latin typeface="Arial" pitchFamily="34" charset="0"/>
                <a:ea typeface="ＭＳ Ｐゴシック" pitchFamily="34" charset="-128"/>
              </a:defRPr>
            </a:lvl4pPr>
            <a:lvl5pPr marL="2057400" indent="-228600" eaLnBrk="0" hangingPunct="0">
              <a:defRPr sz="20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9pPr>
          </a:lstStyle>
          <a:p>
            <a:pPr defTabSz="914400" eaLnBrk="1" hangingPunct="1">
              <a:buFont typeface="Arial" pitchFamily="34" charset="0"/>
              <a:buChar char="•"/>
              <a:defRPr/>
            </a:pPr>
            <a:r>
              <a:rPr lang="de-DE" altLang="de-DE" dirty="0">
                <a:latin typeface="RubFlama" panose="02000000000000000000" pitchFamily="2" charset="0"/>
              </a:rPr>
              <a:t>Begründung eines Ergebnisses</a:t>
            </a:r>
          </a:p>
          <a:p>
            <a:pPr defTabSz="914400" eaLnBrk="1" hangingPunct="1">
              <a:buFont typeface="Arial" pitchFamily="34" charset="0"/>
              <a:buChar char="•"/>
              <a:defRPr/>
            </a:pPr>
            <a:endParaRPr lang="de-DE" altLang="de-DE" dirty="0">
              <a:latin typeface="RubFlama" panose="02000000000000000000" pitchFamily="2" charset="0"/>
            </a:endParaRPr>
          </a:p>
          <a:p>
            <a:pPr defTabSz="914400" eaLnBrk="1" hangingPunct="1">
              <a:buFont typeface="Arial" pitchFamily="34" charset="0"/>
              <a:buChar char="•"/>
              <a:defRPr/>
            </a:pPr>
            <a:r>
              <a:rPr lang="de-DE" altLang="de-DE" dirty="0">
                <a:latin typeface="RubFlama" panose="02000000000000000000" pitchFamily="2" charset="0"/>
              </a:rPr>
              <a:t>Aufbau</a:t>
            </a:r>
          </a:p>
          <a:p>
            <a:pPr defTabSz="914400" eaLnBrk="1" hangingPunct="1">
              <a:buFont typeface="Arial" pitchFamily="34" charset="0"/>
              <a:buChar char="•"/>
              <a:defRPr/>
            </a:pPr>
            <a:endParaRPr lang="de-DE" altLang="de-DE" dirty="0">
              <a:latin typeface="RubFlama" panose="02000000000000000000" pitchFamily="2" charset="0"/>
            </a:endParaRPr>
          </a:p>
          <a:p>
            <a:pPr defTabSz="914400" eaLnBrk="1" hangingPunct="1">
              <a:buFont typeface="Arial" pitchFamily="34" charset="0"/>
              <a:buChar char="•"/>
              <a:defRPr/>
            </a:pPr>
            <a:endParaRPr lang="de-DE" altLang="de-DE" dirty="0">
              <a:latin typeface="RubFlama" panose="02000000000000000000" pitchFamily="2" charset="0"/>
            </a:endParaRPr>
          </a:p>
          <a:p>
            <a:pPr defTabSz="914400" eaLnBrk="1" hangingPunct="1">
              <a:buFont typeface="Arial" pitchFamily="34" charset="0"/>
              <a:buChar char="•"/>
              <a:defRPr/>
            </a:pPr>
            <a:endParaRPr lang="de-DE" altLang="de-DE" dirty="0">
              <a:latin typeface="RubFlama" panose="02000000000000000000" pitchFamily="2" charset="0"/>
            </a:endParaRPr>
          </a:p>
          <a:p>
            <a:pPr lvl="3" indent="0" defTabSz="914400" eaLnBrk="1" hangingPunct="1">
              <a:defRPr/>
            </a:pPr>
            <a:endParaRPr lang="de-DE" altLang="de-DE" dirty="0">
              <a:latin typeface="RubFlama" panose="02000000000000000000" pitchFamily="2" charset="0"/>
            </a:endParaRPr>
          </a:p>
          <a:p>
            <a:pPr marL="0" indent="0" defTabSz="914400" eaLnBrk="1" hangingPunct="1">
              <a:defRPr/>
            </a:pPr>
            <a:r>
              <a:rPr lang="de-DE" altLang="de-DE" dirty="0">
                <a:latin typeface="RubFlama" panose="02000000000000000000" pitchFamily="2" charset="0"/>
              </a:rPr>
              <a:t>Versuchen Sie eine Formulierung für den Fall des K (Ellenbogen/§ 224 I Nr.2 StGB)!</a:t>
            </a:r>
          </a:p>
        </p:txBody>
      </p:sp>
      <p:sp>
        <p:nvSpPr>
          <p:cNvPr id="6" name="Text Box 5"/>
          <p:cNvSpPr txBox="1">
            <a:spLocks noChangeArrowheads="1"/>
          </p:cNvSpPr>
          <p:nvPr/>
        </p:nvSpPr>
        <p:spPr bwMode="auto">
          <a:xfrm>
            <a:off x="2322326" y="763761"/>
            <a:ext cx="500489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eaLnBrk="0" hangingPunct="0">
              <a:defRPr sz="2000">
                <a:solidFill>
                  <a:schemeClr val="tx1"/>
                </a:solidFill>
                <a:latin typeface="Arial" pitchFamily="34" charset="0"/>
                <a:ea typeface="ＭＳ Ｐゴシック" pitchFamily="34" charset="-128"/>
              </a:defRPr>
            </a:lvl1pPr>
            <a:lvl2pPr marL="742950" indent="-285750" eaLnBrk="0" hangingPunct="0">
              <a:defRPr sz="2000">
                <a:solidFill>
                  <a:schemeClr val="tx1"/>
                </a:solidFill>
                <a:latin typeface="Arial" pitchFamily="34" charset="0"/>
                <a:ea typeface="ＭＳ Ｐゴシック" pitchFamily="34" charset="-128"/>
              </a:defRPr>
            </a:lvl2pPr>
            <a:lvl3pPr marL="1143000" indent="-228600" eaLnBrk="0" hangingPunct="0">
              <a:defRPr sz="2000">
                <a:solidFill>
                  <a:schemeClr val="tx1"/>
                </a:solidFill>
                <a:latin typeface="Arial" pitchFamily="34" charset="0"/>
                <a:ea typeface="ＭＳ Ｐゴシック" pitchFamily="34" charset="-128"/>
              </a:defRPr>
            </a:lvl3pPr>
            <a:lvl4pPr marL="1600200" indent="-228600" eaLnBrk="0" hangingPunct="0">
              <a:defRPr sz="2000">
                <a:solidFill>
                  <a:schemeClr val="tx1"/>
                </a:solidFill>
                <a:latin typeface="Arial" pitchFamily="34" charset="0"/>
                <a:ea typeface="ＭＳ Ｐゴシック" pitchFamily="34" charset="-128"/>
              </a:defRPr>
            </a:lvl4pPr>
            <a:lvl5pPr marL="2057400" indent="-228600" eaLnBrk="0" hangingPunct="0">
              <a:defRPr sz="20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9pPr>
          </a:lstStyle>
          <a:p>
            <a:pPr defTabSz="914400" eaLnBrk="1" hangingPunct="1">
              <a:defRPr/>
            </a:pPr>
            <a:r>
              <a:rPr lang="de-DE" altLang="de-DE" sz="2400" b="1" dirty="0">
                <a:latin typeface="RubFlama" panose="02000000000000000000" pitchFamily="2" charset="0"/>
              </a:rPr>
              <a:t>Umsetzung im Fall – VII: Urteilsstil</a:t>
            </a:r>
          </a:p>
        </p:txBody>
      </p:sp>
      <p:sp>
        <p:nvSpPr>
          <p:cNvPr id="2" name="Rechteck 1"/>
          <p:cNvSpPr>
            <a:spLocks noChangeArrowheads="1"/>
          </p:cNvSpPr>
          <p:nvPr/>
        </p:nvSpPr>
        <p:spPr bwMode="auto">
          <a:xfrm>
            <a:off x="385345" y="4464707"/>
            <a:ext cx="8640389" cy="2554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marL="0" indent="0" algn="just" defTabSz="914400" eaLnBrk="1" hangingPunct="1"/>
            <a:r>
              <a:rPr lang="de-DE" altLang="de-DE" dirty="0">
                <a:latin typeface="RubFlama" panose="02000000000000000000" pitchFamily="2" charset="0"/>
              </a:rPr>
              <a:t>Beispiel: Eine gefährliche Körperverletzung nach § 224 I Nr. 2 StGB liegt nicht vor. („Denn“...) Dies ist nur dann der Fall, wenn ein gefährliches Werkzeug verwendet wird. Ein gefährliches Werkzeug wurde hier nicht verwendet, denn ein solches ist jeder Gegenstand, also jede Sache </a:t>
            </a:r>
            <a:r>
              <a:rPr lang="de-DE" altLang="de-DE" dirty="0" err="1">
                <a:latin typeface="RubFlama" panose="02000000000000000000" pitchFamily="2" charset="0"/>
              </a:rPr>
              <a:t>iSv</a:t>
            </a:r>
            <a:r>
              <a:rPr lang="de-DE" altLang="de-DE" dirty="0">
                <a:latin typeface="RubFlama" panose="02000000000000000000" pitchFamily="2" charset="0"/>
              </a:rPr>
              <a:t> § 90 BGB, die nach ihrer objektiven Beschaffenheit und der Art der konkreten Verwendung dazu geeignet ist, erhebliche Verletzungen herbeizuführen. Eine solche Sache wurde hier nicht verwendet, denn der K schlug lediglich mit seinem Ellenbogen, also einem Körperteil, zu.</a:t>
            </a:r>
          </a:p>
        </p:txBody>
      </p:sp>
      <p:sp>
        <p:nvSpPr>
          <p:cNvPr id="54278" name="Rechteck 2"/>
          <p:cNvSpPr>
            <a:spLocks noChangeArrowheads="1"/>
          </p:cNvSpPr>
          <p:nvPr/>
        </p:nvSpPr>
        <p:spPr bwMode="auto">
          <a:xfrm>
            <a:off x="514163" y="2123466"/>
            <a:ext cx="36163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968500" indent="-4572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lvl="3" defTabSz="914400" eaLnBrk="1" hangingPunct="1">
              <a:buFont typeface="Calibri" panose="020F0502020204030204" pitchFamily="34" charset="0"/>
              <a:buAutoNum type="arabicParenBoth"/>
            </a:pPr>
            <a:r>
              <a:rPr lang="de-DE" altLang="de-DE" dirty="0">
                <a:latin typeface="RubFlama" panose="02000000000000000000" pitchFamily="2" charset="0"/>
              </a:rPr>
              <a:t>Ergebnis</a:t>
            </a:r>
          </a:p>
          <a:p>
            <a:pPr lvl="3" defTabSz="914400" eaLnBrk="1" hangingPunct="1">
              <a:buFont typeface="Calibri" panose="020F0502020204030204" pitchFamily="34" charset="0"/>
              <a:buAutoNum type="arabicParenBoth"/>
            </a:pPr>
            <a:r>
              <a:rPr lang="de-DE" altLang="de-DE" dirty="0">
                <a:latin typeface="RubFlama" panose="02000000000000000000" pitchFamily="2" charset="0"/>
              </a:rPr>
              <a:t>Definition </a:t>
            </a:r>
          </a:p>
          <a:p>
            <a:pPr lvl="3" defTabSz="914400" eaLnBrk="1" hangingPunct="1">
              <a:buFont typeface="Calibri" panose="020F0502020204030204" pitchFamily="34" charset="0"/>
              <a:buAutoNum type="arabicParenBoth"/>
            </a:pPr>
            <a:r>
              <a:rPr lang="de-DE" altLang="de-DE" dirty="0">
                <a:latin typeface="RubFlama" panose="02000000000000000000" pitchFamily="2" charset="0"/>
              </a:rPr>
              <a:t>Subsumtion</a:t>
            </a:r>
          </a:p>
        </p:txBody>
      </p:sp>
      <p:sp>
        <p:nvSpPr>
          <p:cNvPr id="8" name="Text Box 3"/>
          <p:cNvSpPr txBox="1">
            <a:spLocks noChangeArrowheads="1"/>
          </p:cNvSpPr>
          <p:nvPr/>
        </p:nvSpPr>
        <p:spPr bwMode="auto">
          <a:xfrm>
            <a:off x="380663" y="7128964"/>
            <a:ext cx="473084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a:defRPr sz="2000">
                <a:solidFill>
                  <a:schemeClr val="tx1"/>
                </a:solidFill>
                <a:latin typeface="Cambria" charset="0"/>
                <a:ea typeface="ＭＳ Ｐゴシック" charset="0"/>
              </a:defRPr>
            </a:lvl1pPr>
            <a:lvl2pPr>
              <a:defRPr sz="2000">
                <a:solidFill>
                  <a:schemeClr val="tx1"/>
                </a:solidFill>
                <a:latin typeface="Cambria" charset="0"/>
                <a:ea typeface="ＭＳ Ｐゴシック" charset="0"/>
              </a:defRPr>
            </a:lvl2pPr>
            <a:lvl3pPr>
              <a:defRPr sz="2000">
                <a:solidFill>
                  <a:schemeClr val="tx1"/>
                </a:solidFill>
                <a:latin typeface="Cambria" charset="0"/>
                <a:ea typeface="ＭＳ Ｐゴシック" charset="0"/>
              </a:defRPr>
            </a:lvl3pPr>
            <a:lvl4pPr>
              <a:defRPr sz="2000">
                <a:solidFill>
                  <a:schemeClr val="tx1"/>
                </a:solidFill>
                <a:latin typeface="Cambria" charset="0"/>
                <a:ea typeface="ＭＳ Ｐゴシック" charset="0"/>
              </a:defRPr>
            </a:lvl4pPr>
            <a:lvl5pPr>
              <a:defRPr sz="2000">
                <a:solidFill>
                  <a:schemeClr val="tx1"/>
                </a:solidFill>
                <a:latin typeface="Cambria" charset="0"/>
                <a:ea typeface="ＭＳ Ｐゴシック" charset="0"/>
              </a:defRPr>
            </a:lvl5pPr>
            <a:lvl6pPr marL="2471738" indent="-185738" fontAlgn="base">
              <a:spcBef>
                <a:spcPct val="0"/>
              </a:spcBef>
              <a:spcAft>
                <a:spcPct val="0"/>
              </a:spcAft>
              <a:defRPr sz="2000">
                <a:solidFill>
                  <a:schemeClr val="tx1"/>
                </a:solidFill>
                <a:latin typeface="Cambria" charset="0"/>
                <a:ea typeface="ＭＳ Ｐゴシック" charset="0"/>
              </a:defRPr>
            </a:lvl6pPr>
            <a:lvl7pPr marL="2928938" indent="-185738" fontAlgn="base">
              <a:spcBef>
                <a:spcPct val="0"/>
              </a:spcBef>
              <a:spcAft>
                <a:spcPct val="0"/>
              </a:spcAft>
              <a:defRPr sz="2000">
                <a:solidFill>
                  <a:schemeClr val="tx1"/>
                </a:solidFill>
                <a:latin typeface="Cambria" charset="0"/>
                <a:ea typeface="ＭＳ Ｐゴシック" charset="0"/>
              </a:defRPr>
            </a:lvl7pPr>
            <a:lvl8pPr marL="3386138" indent="-185738" fontAlgn="base">
              <a:spcBef>
                <a:spcPct val="0"/>
              </a:spcBef>
              <a:spcAft>
                <a:spcPct val="0"/>
              </a:spcAft>
              <a:defRPr sz="2000">
                <a:solidFill>
                  <a:schemeClr val="tx1"/>
                </a:solidFill>
                <a:latin typeface="Cambria" charset="0"/>
                <a:ea typeface="ＭＳ Ｐゴシック" charset="0"/>
              </a:defRPr>
            </a:lvl8pPr>
            <a:lvl9pPr marL="3843338" indent="-185738" fontAlgn="base">
              <a:spcBef>
                <a:spcPct val="0"/>
              </a:spcBef>
              <a:spcAft>
                <a:spcPct val="0"/>
              </a:spcAft>
              <a:defRPr sz="2000">
                <a:solidFill>
                  <a:schemeClr val="tx1"/>
                </a:solidFill>
                <a:latin typeface="Cambria" charset="0"/>
                <a:ea typeface="ＭＳ Ｐゴシック" charset="0"/>
              </a:defRPr>
            </a:lvl9pPr>
          </a:lstStyle>
          <a:p>
            <a:pPr defTabSz="914400">
              <a:defRPr/>
            </a:pPr>
            <a:r>
              <a:rPr lang="de-DE" sz="1200" dirty="0">
                <a:latin typeface="RubFlama" panose="02000000000000000000" pitchFamily="2" charset="0"/>
              </a:rPr>
              <a:t>02: Besonderheiten juristischer Methodik und Sprache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427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268"/>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8" grpId="0"/>
      <p:bldP spid="2" grpId="0"/>
      <p:bldP spid="54278"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5"/>
          <p:cNvSpPr txBox="1">
            <a:spLocks noChangeArrowheads="1"/>
          </p:cNvSpPr>
          <p:nvPr/>
        </p:nvSpPr>
        <p:spPr bwMode="auto">
          <a:xfrm>
            <a:off x="1475916" y="909638"/>
            <a:ext cx="648767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eaLnBrk="0" hangingPunct="0">
              <a:defRPr sz="2000">
                <a:solidFill>
                  <a:schemeClr val="tx1"/>
                </a:solidFill>
                <a:latin typeface="Arial" pitchFamily="34" charset="0"/>
                <a:ea typeface="ＭＳ Ｐゴシック" pitchFamily="34" charset="-128"/>
              </a:defRPr>
            </a:lvl1pPr>
            <a:lvl2pPr marL="742950" indent="-285750" eaLnBrk="0" hangingPunct="0">
              <a:defRPr sz="2000">
                <a:solidFill>
                  <a:schemeClr val="tx1"/>
                </a:solidFill>
                <a:latin typeface="Arial" pitchFamily="34" charset="0"/>
                <a:ea typeface="ＭＳ Ｐゴシック" pitchFamily="34" charset="-128"/>
              </a:defRPr>
            </a:lvl2pPr>
            <a:lvl3pPr marL="1143000" indent="-228600" eaLnBrk="0" hangingPunct="0">
              <a:defRPr sz="2000">
                <a:solidFill>
                  <a:schemeClr val="tx1"/>
                </a:solidFill>
                <a:latin typeface="Arial" pitchFamily="34" charset="0"/>
                <a:ea typeface="ＭＳ Ｐゴシック" pitchFamily="34" charset="-128"/>
              </a:defRPr>
            </a:lvl3pPr>
            <a:lvl4pPr marL="1600200" indent="-228600" eaLnBrk="0" hangingPunct="0">
              <a:defRPr sz="2000">
                <a:solidFill>
                  <a:schemeClr val="tx1"/>
                </a:solidFill>
                <a:latin typeface="Arial" pitchFamily="34" charset="0"/>
                <a:ea typeface="ＭＳ Ｐゴシック" pitchFamily="34" charset="-128"/>
              </a:defRPr>
            </a:lvl4pPr>
            <a:lvl5pPr marL="2057400" indent="-228600" eaLnBrk="0" hangingPunct="0">
              <a:defRPr sz="20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9pPr>
          </a:lstStyle>
          <a:p>
            <a:pPr defTabSz="914400" eaLnBrk="1" hangingPunct="1">
              <a:defRPr/>
            </a:pPr>
            <a:r>
              <a:rPr lang="de-DE" altLang="de-DE" sz="2400" b="1" dirty="0">
                <a:latin typeface="RubFlama" panose="02000000000000000000" pitchFamily="2" charset="0"/>
              </a:rPr>
              <a:t>Wissenschaftliches Arbeiten – I: Allgemeines</a:t>
            </a:r>
          </a:p>
        </p:txBody>
      </p:sp>
      <p:sp>
        <p:nvSpPr>
          <p:cNvPr id="6" name="Rectangle 3"/>
          <p:cNvSpPr>
            <a:spLocks noGrp="1" noChangeArrowheads="1"/>
          </p:cNvSpPr>
          <p:nvPr/>
        </p:nvSpPr>
        <p:spPr bwMode="auto">
          <a:xfrm>
            <a:off x="539750" y="1673225"/>
            <a:ext cx="8533010" cy="5275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marL="342900" indent="-342900" eaLnBrk="0" hangingPunct="0">
              <a:defRPr sz="2000">
                <a:solidFill>
                  <a:schemeClr val="tx1"/>
                </a:solidFill>
                <a:latin typeface="Arial" pitchFamily="34" charset="0"/>
                <a:ea typeface="ＭＳ Ｐゴシック" pitchFamily="34" charset="-128"/>
              </a:defRPr>
            </a:lvl1pPr>
            <a:lvl2pPr marL="742950" indent="-285750" eaLnBrk="0" hangingPunct="0">
              <a:defRPr sz="2000">
                <a:solidFill>
                  <a:schemeClr val="tx1"/>
                </a:solidFill>
                <a:latin typeface="Arial" pitchFamily="34" charset="0"/>
                <a:ea typeface="ＭＳ Ｐゴシック" pitchFamily="34" charset="-128"/>
              </a:defRPr>
            </a:lvl2pPr>
            <a:lvl3pPr marL="1143000" indent="-228600" eaLnBrk="0" hangingPunct="0">
              <a:defRPr sz="2000">
                <a:solidFill>
                  <a:schemeClr val="tx1"/>
                </a:solidFill>
                <a:latin typeface="Arial" pitchFamily="34" charset="0"/>
                <a:ea typeface="ＭＳ Ｐゴシック" pitchFamily="34" charset="-128"/>
              </a:defRPr>
            </a:lvl3pPr>
            <a:lvl4pPr marL="1600200" indent="-228600" eaLnBrk="0" hangingPunct="0">
              <a:defRPr sz="2000">
                <a:solidFill>
                  <a:schemeClr val="tx1"/>
                </a:solidFill>
                <a:latin typeface="Arial" pitchFamily="34" charset="0"/>
                <a:ea typeface="ＭＳ Ｐゴシック" pitchFamily="34" charset="-128"/>
              </a:defRPr>
            </a:lvl4pPr>
            <a:lvl5pPr marL="2057400" indent="-228600" eaLnBrk="0" hangingPunct="0">
              <a:defRPr sz="2000">
                <a:solidFill>
                  <a:schemeClr val="tx1"/>
                </a:solidFill>
                <a:latin typeface="Arial" pitchFamily="34" charset="0"/>
                <a:ea typeface="ＭＳ Ｐゴシック" pitchFamily="34" charset="-128"/>
              </a:defRPr>
            </a:lvl5pPr>
            <a:lvl6pPr marL="2514600" indent="-228600" defTabSz="1006475" eaLnBrk="0" fontAlgn="base" hangingPunct="0">
              <a:spcBef>
                <a:spcPct val="0"/>
              </a:spcBef>
              <a:spcAft>
                <a:spcPct val="0"/>
              </a:spcAft>
              <a:defRPr sz="2000">
                <a:solidFill>
                  <a:schemeClr val="tx1"/>
                </a:solidFill>
                <a:latin typeface="Arial" pitchFamily="34" charset="0"/>
                <a:ea typeface="ＭＳ Ｐゴシック" pitchFamily="34" charset="-128"/>
              </a:defRPr>
            </a:lvl6pPr>
            <a:lvl7pPr marL="2971800" indent="-228600" defTabSz="1006475" eaLnBrk="0" fontAlgn="base" hangingPunct="0">
              <a:spcBef>
                <a:spcPct val="0"/>
              </a:spcBef>
              <a:spcAft>
                <a:spcPct val="0"/>
              </a:spcAft>
              <a:defRPr sz="2000">
                <a:solidFill>
                  <a:schemeClr val="tx1"/>
                </a:solidFill>
                <a:latin typeface="Arial" pitchFamily="34" charset="0"/>
                <a:ea typeface="ＭＳ Ｐゴシック" pitchFamily="34" charset="-128"/>
              </a:defRPr>
            </a:lvl7pPr>
            <a:lvl8pPr marL="3429000" indent="-228600" defTabSz="1006475" eaLnBrk="0" fontAlgn="base" hangingPunct="0">
              <a:spcBef>
                <a:spcPct val="0"/>
              </a:spcBef>
              <a:spcAft>
                <a:spcPct val="0"/>
              </a:spcAft>
              <a:defRPr sz="2000">
                <a:solidFill>
                  <a:schemeClr val="tx1"/>
                </a:solidFill>
                <a:latin typeface="Arial" pitchFamily="34" charset="0"/>
                <a:ea typeface="ＭＳ Ｐゴシック" pitchFamily="34" charset="-128"/>
              </a:defRPr>
            </a:lvl8pPr>
            <a:lvl9pPr marL="3886200" indent="-228600" defTabSz="1006475" eaLnBrk="0" fontAlgn="base" hangingPunct="0">
              <a:spcBef>
                <a:spcPct val="0"/>
              </a:spcBef>
              <a:spcAft>
                <a:spcPct val="0"/>
              </a:spcAft>
              <a:defRPr sz="2000">
                <a:solidFill>
                  <a:schemeClr val="tx1"/>
                </a:solidFill>
                <a:latin typeface="Arial" pitchFamily="34" charset="0"/>
                <a:ea typeface="ＭＳ Ｐゴシック" pitchFamily="34" charset="-128"/>
              </a:defRPr>
            </a:lvl9pPr>
          </a:lstStyle>
          <a:p>
            <a:pPr eaLnBrk="1" hangingPunct="1">
              <a:spcBef>
                <a:spcPct val="20000"/>
              </a:spcBef>
              <a:buFontTx/>
              <a:buChar char="•"/>
              <a:defRPr/>
            </a:pPr>
            <a:r>
              <a:rPr lang="de-DE" altLang="de-DE" dirty="0">
                <a:latin typeface="RubFlama" panose="02000000000000000000" pitchFamily="2" charset="0"/>
              </a:rPr>
              <a:t>Deckblatt </a:t>
            </a:r>
          </a:p>
          <a:p>
            <a:pPr eaLnBrk="1" hangingPunct="1">
              <a:spcBef>
                <a:spcPct val="20000"/>
              </a:spcBef>
              <a:buFontTx/>
              <a:buChar char="•"/>
              <a:defRPr/>
            </a:pPr>
            <a:r>
              <a:rPr lang="de-DE" altLang="de-DE" dirty="0">
                <a:latin typeface="RubFlama" panose="02000000000000000000" pitchFamily="2" charset="0"/>
              </a:rPr>
              <a:t>Sachverhalt</a:t>
            </a:r>
          </a:p>
          <a:p>
            <a:pPr eaLnBrk="1" hangingPunct="1">
              <a:spcBef>
                <a:spcPct val="20000"/>
              </a:spcBef>
              <a:buFontTx/>
              <a:buChar char="•"/>
              <a:defRPr/>
            </a:pPr>
            <a:r>
              <a:rPr lang="de-DE" altLang="de-DE" dirty="0">
                <a:latin typeface="RubFlama" panose="02000000000000000000" pitchFamily="2" charset="0"/>
              </a:rPr>
              <a:t>Gliederung</a:t>
            </a:r>
          </a:p>
          <a:p>
            <a:pPr eaLnBrk="1" hangingPunct="1">
              <a:spcBef>
                <a:spcPct val="20000"/>
              </a:spcBef>
              <a:buFontTx/>
              <a:buChar char="•"/>
              <a:defRPr/>
            </a:pPr>
            <a:r>
              <a:rPr lang="de-DE" altLang="de-DE" dirty="0">
                <a:latin typeface="RubFlama" panose="02000000000000000000" pitchFamily="2" charset="0"/>
              </a:rPr>
              <a:t>Literaturverzeichnis</a:t>
            </a:r>
          </a:p>
          <a:p>
            <a:pPr eaLnBrk="1" hangingPunct="1">
              <a:spcBef>
                <a:spcPct val="20000"/>
              </a:spcBef>
              <a:buFontTx/>
              <a:buChar char="•"/>
              <a:defRPr/>
            </a:pPr>
            <a:r>
              <a:rPr lang="de-DE" altLang="de-DE" dirty="0">
                <a:latin typeface="RubFlama" panose="02000000000000000000" pitchFamily="2" charset="0"/>
              </a:rPr>
              <a:t>Gutachten</a:t>
            </a:r>
          </a:p>
          <a:p>
            <a:pPr eaLnBrk="1" hangingPunct="1">
              <a:spcBef>
                <a:spcPct val="20000"/>
              </a:spcBef>
              <a:buFontTx/>
              <a:buChar char="•"/>
              <a:defRPr/>
            </a:pPr>
            <a:r>
              <a:rPr lang="de-DE" altLang="de-DE" dirty="0">
                <a:latin typeface="RubFlama" panose="02000000000000000000" pitchFamily="2" charset="0"/>
              </a:rPr>
              <a:t>Unterschrift</a:t>
            </a:r>
          </a:p>
          <a:p>
            <a:pPr eaLnBrk="1" hangingPunct="1">
              <a:spcBef>
                <a:spcPct val="20000"/>
              </a:spcBef>
              <a:buFontTx/>
              <a:buChar char="•"/>
              <a:defRPr/>
            </a:pPr>
            <a:r>
              <a:rPr lang="de-DE" altLang="de-DE" dirty="0">
                <a:latin typeface="RubFlama" panose="02000000000000000000" pitchFamily="2" charset="0"/>
              </a:rPr>
              <a:t>Anweisungen beachten</a:t>
            </a:r>
          </a:p>
          <a:p>
            <a:pPr eaLnBrk="1" hangingPunct="1">
              <a:spcBef>
                <a:spcPct val="20000"/>
              </a:spcBef>
              <a:buFontTx/>
              <a:buChar char="•"/>
              <a:defRPr/>
            </a:pPr>
            <a:r>
              <a:rPr lang="de-DE" altLang="de-DE" dirty="0">
                <a:latin typeface="RubFlama" panose="02000000000000000000" pitchFamily="2" charset="0"/>
              </a:rPr>
              <a:t>Links 1/3 Korrekturrand</a:t>
            </a:r>
          </a:p>
          <a:p>
            <a:pPr eaLnBrk="1" hangingPunct="1">
              <a:spcBef>
                <a:spcPct val="20000"/>
              </a:spcBef>
              <a:buFontTx/>
              <a:buChar char="•"/>
              <a:defRPr/>
            </a:pPr>
            <a:r>
              <a:rPr lang="de-DE" altLang="de-DE" dirty="0">
                <a:latin typeface="RubFlama" panose="02000000000000000000" pitchFamily="2" charset="0"/>
              </a:rPr>
              <a:t>1,5-zeiliger Abstand</a:t>
            </a:r>
          </a:p>
          <a:p>
            <a:pPr eaLnBrk="1" hangingPunct="1">
              <a:spcBef>
                <a:spcPct val="20000"/>
              </a:spcBef>
              <a:buFontTx/>
              <a:buChar char="•"/>
              <a:defRPr/>
            </a:pPr>
            <a:r>
              <a:rPr lang="de-DE" altLang="de-DE" dirty="0">
                <a:latin typeface="RubFlama" panose="02000000000000000000" pitchFamily="2" charset="0"/>
              </a:rPr>
              <a:t>Schriftgrad: 12</a:t>
            </a:r>
          </a:p>
          <a:p>
            <a:pPr eaLnBrk="1" hangingPunct="1">
              <a:spcBef>
                <a:spcPct val="20000"/>
              </a:spcBef>
              <a:buFontTx/>
              <a:buChar char="•"/>
              <a:defRPr/>
            </a:pPr>
            <a:r>
              <a:rPr lang="de-DE" altLang="de-DE" dirty="0">
                <a:latin typeface="RubFlama" panose="02000000000000000000" pitchFamily="2" charset="0"/>
              </a:rPr>
              <a:t>Schriftart: Times New Roman</a:t>
            </a:r>
          </a:p>
          <a:p>
            <a:pPr eaLnBrk="1" hangingPunct="1">
              <a:spcBef>
                <a:spcPct val="20000"/>
              </a:spcBef>
              <a:buFontTx/>
              <a:buChar char="•"/>
              <a:defRPr/>
            </a:pPr>
            <a:r>
              <a:rPr lang="de-DE" altLang="de-DE" dirty="0">
                <a:latin typeface="RubFlama" panose="02000000000000000000" pitchFamily="2" charset="0"/>
              </a:rPr>
              <a:t>Höchstumfang beachten</a:t>
            </a:r>
          </a:p>
          <a:p>
            <a:pPr eaLnBrk="1" hangingPunct="1">
              <a:spcBef>
                <a:spcPct val="20000"/>
              </a:spcBef>
              <a:buFontTx/>
              <a:buChar char="•"/>
              <a:defRPr/>
            </a:pPr>
            <a:r>
              <a:rPr lang="de-DE" altLang="de-DE" dirty="0">
                <a:latin typeface="RubFlama" panose="02000000000000000000" pitchFamily="2" charset="0"/>
              </a:rPr>
              <a:t>Blocksatz, Silbentrennung, Paginierung (= Nummerierung erst römisch, dann arabisch)</a:t>
            </a:r>
          </a:p>
        </p:txBody>
      </p:sp>
      <p:sp>
        <p:nvSpPr>
          <p:cNvPr id="8" name="Text Box 3"/>
          <p:cNvSpPr txBox="1">
            <a:spLocks noChangeArrowheads="1"/>
          </p:cNvSpPr>
          <p:nvPr/>
        </p:nvSpPr>
        <p:spPr bwMode="auto">
          <a:xfrm>
            <a:off x="380663" y="7128964"/>
            <a:ext cx="473084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a:defRPr sz="2000">
                <a:solidFill>
                  <a:schemeClr val="tx1"/>
                </a:solidFill>
                <a:latin typeface="Cambria" charset="0"/>
                <a:ea typeface="ＭＳ Ｐゴシック" charset="0"/>
              </a:defRPr>
            </a:lvl1pPr>
            <a:lvl2pPr>
              <a:defRPr sz="2000">
                <a:solidFill>
                  <a:schemeClr val="tx1"/>
                </a:solidFill>
                <a:latin typeface="Cambria" charset="0"/>
                <a:ea typeface="ＭＳ Ｐゴシック" charset="0"/>
              </a:defRPr>
            </a:lvl2pPr>
            <a:lvl3pPr>
              <a:defRPr sz="2000">
                <a:solidFill>
                  <a:schemeClr val="tx1"/>
                </a:solidFill>
                <a:latin typeface="Cambria" charset="0"/>
                <a:ea typeface="ＭＳ Ｐゴシック" charset="0"/>
              </a:defRPr>
            </a:lvl3pPr>
            <a:lvl4pPr>
              <a:defRPr sz="2000">
                <a:solidFill>
                  <a:schemeClr val="tx1"/>
                </a:solidFill>
                <a:latin typeface="Cambria" charset="0"/>
                <a:ea typeface="ＭＳ Ｐゴシック" charset="0"/>
              </a:defRPr>
            </a:lvl4pPr>
            <a:lvl5pPr>
              <a:defRPr sz="2000">
                <a:solidFill>
                  <a:schemeClr val="tx1"/>
                </a:solidFill>
                <a:latin typeface="Cambria" charset="0"/>
                <a:ea typeface="ＭＳ Ｐゴシック" charset="0"/>
              </a:defRPr>
            </a:lvl5pPr>
            <a:lvl6pPr marL="2471738" indent="-185738" fontAlgn="base">
              <a:spcBef>
                <a:spcPct val="0"/>
              </a:spcBef>
              <a:spcAft>
                <a:spcPct val="0"/>
              </a:spcAft>
              <a:defRPr sz="2000">
                <a:solidFill>
                  <a:schemeClr val="tx1"/>
                </a:solidFill>
                <a:latin typeface="Cambria" charset="0"/>
                <a:ea typeface="ＭＳ Ｐゴシック" charset="0"/>
              </a:defRPr>
            </a:lvl6pPr>
            <a:lvl7pPr marL="2928938" indent="-185738" fontAlgn="base">
              <a:spcBef>
                <a:spcPct val="0"/>
              </a:spcBef>
              <a:spcAft>
                <a:spcPct val="0"/>
              </a:spcAft>
              <a:defRPr sz="2000">
                <a:solidFill>
                  <a:schemeClr val="tx1"/>
                </a:solidFill>
                <a:latin typeface="Cambria" charset="0"/>
                <a:ea typeface="ＭＳ Ｐゴシック" charset="0"/>
              </a:defRPr>
            </a:lvl7pPr>
            <a:lvl8pPr marL="3386138" indent="-185738" fontAlgn="base">
              <a:spcBef>
                <a:spcPct val="0"/>
              </a:spcBef>
              <a:spcAft>
                <a:spcPct val="0"/>
              </a:spcAft>
              <a:defRPr sz="2000">
                <a:solidFill>
                  <a:schemeClr val="tx1"/>
                </a:solidFill>
                <a:latin typeface="Cambria" charset="0"/>
                <a:ea typeface="ＭＳ Ｐゴシック" charset="0"/>
              </a:defRPr>
            </a:lvl8pPr>
            <a:lvl9pPr marL="3843338" indent="-185738" fontAlgn="base">
              <a:spcBef>
                <a:spcPct val="0"/>
              </a:spcBef>
              <a:spcAft>
                <a:spcPct val="0"/>
              </a:spcAft>
              <a:defRPr sz="2000">
                <a:solidFill>
                  <a:schemeClr val="tx1"/>
                </a:solidFill>
                <a:latin typeface="Cambria" charset="0"/>
                <a:ea typeface="ＭＳ Ｐゴシック" charset="0"/>
              </a:defRPr>
            </a:lvl9pPr>
          </a:lstStyle>
          <a:p>
            <a:pPr defTabSz="914400">
              <a:defRPr/>
            </a:pPr>
            <a:r>
              <a:rPr lang="de-DE" sz="1200" dirty="0">
                <a:latin typeface="RubFlama" panose="02000000000000000000" pitchFamily="2" charset="0"/>
              </a:rPr>
              <a:t>02: Besonderheiten juristischer Methodik und Sprache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5"/>
          <p:cNvSpPr txBox="1">
            <a:spLocks noChangeArrowheads="1"/>
          </p:cNvSpPr>
          <p:nvPr/>
        </p:nvSpPr>
        <p:spPr bwMode="auto">
          <a:xfrm>
            <a:off x="1562897" y="938213"/>
            <a:ext cx="615905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eaLnBrk="0" hangingPunct="0">
              <a:defRPr sz="2000">
                <a:solidFill>
                  <a:schemeClr val="tx1"/>
                </a:solidFill>
                <a:latin typeface="Arial" pitchFamily="34" charset="0"/>
                <a:ea typeface="ＭＳ Ｐゴシック" pitchFamily="34" charset="-128"/>
              </a:defRPr>
            </a:lvl1pPr>
            <a:lvl2pPr marL="742950" indent="-285750" eaLnBrk="0" hangingPunct="0">
              <a:defRPr sz="2000">
                <a:solidFill>
                  <a:schemeClr val="tx1"/>
                </a:solidFill>
                <a:latin typeface="Arial" pitchFamily="34" charset="0"/>
                <a:ea typeface="ＭＳ Ｐゴシック" pitchFamily="34" charset="-128"/>
              </a:defRPr>
            </a:lvl2pPr>
            <a:lvl3pPr marL="1143000" indent="-228600" eaLnBrk="0" hangingPunct="0">
              <a:defRPr sz="2000">
                <a:solidFill>
                  <a:schemeClr val="tx1"/>
                </a:solidFill>
                <a:latin typeface="Arial" pitchFamily="34" charset="0"/>
                <a:ea typeface="ＭＳ Ｐゴシック" pitchFamily="34" charset="-128"/>
              </a:defRPr>
            </a:lvl3pPr>
            <a:lvl4pPr marL="1600200" indent="-228600" eaLnBrk="0" hangingPunct="0">
              <a:defRPr sz="2000">
                <a:solidFill>
                  <a:schemeClr val="tx1"/>
                </a:solidFill>
                <a:latin typeface="Arial" pitchFamily="34" charset="0"/>
                <a:ea typeface="ＭＳ Ｐゴシック" pitchFamily="34" charset="-128"/>
              </a:defRPr>
            </a:lvl4pPr>
            <a:lvl5pPr marL="2057400" indent="-228600" eaLnBrk="0" hangingPunct="0">
              <a:defRPr sz="20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9pPr>
          </a:lstStyle>
          <a:p>
            <a:pPr defTabSz="914400" eaLnBrk="1" hangingPunct="1">
              <a:defRPr/>
            </a:pPr>
            <a:r>
              <a:rPr lang="de-DE" altLang="de-DE" sz="2400" b="1" dirty="0">
                <a:latin typeface="RubFlama" panose="02000000000000000000" pitchFamily="2" charset="0"/>
              </a:rPr>
              <a:t>Wissenschaftliches Arbeiten – II: Fußnoten</a:t>
            </a:r>
          </a:p>
        </p:txBody>
      </p:sp>
      <p:sp>
        <p:nvSpPr>
          <p:cNvPr id="6" name="Rectangle 3"/>
          <p:cNvSpPr>
            <a:spLocks noGrp="1" noChangeArrowheads="1"/>
          </p:cNvSpPr>
          <p:nvPr/>
        </p:nvSpPr>
        <p:spPr bwMode="auto">
          <a:xfrm>
            <a:off x="392113" y="1722438"/>
            <a:ext cx="8500627" cy="3138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marL="342900" indent="-342900" eaLnBrk="0" hangingPunct="0">
              <a:defRPr sz="2000">
                <a:solidFill>
                  <a:schemeClr val="tx1"/>
                </a:solidFill>
                <a:latin typeface="Arial" pitchFamily="34" charset="0"/>
                <a:ea typeface="ＭＳ Ｐゴシック" pitchFamily="34" charset="-128"/>
              </a:defRPr>
            </a:lvl1pPr>
            <a:lvl2pPr marL="742950" indent="-285750" eaLnBrk="0" hangingPunct="0">
              <a:defRPr sz="2000">
                <a:solidFill>
                  <a:schemeClr val="tx1"/>
                </a:solidFill>
                <a:latin typeface="Arial" pitchFamily="34" charset="0"/>
                <a:ea typeface="ＭＳ Ｐゴシック" pitchFamily="34" charset="-128"/>
              </a:defRPr>
            </a:lvl2pPr>
            <a:lvl3pPr marL="1143000" indent="-228600" eaLnBrk="0" hangingPunct="0">
              <a:defRPr sz="2000">
                <a:solidFill>
                  <a:schemeClr val="tx1"/>
                </a:solidFill>
                <a:latin typeface="Arial" pitchFamily="34" charset="0"/>
                <a:ea typeface="ＭＳ Ｐゴシック" pitchFamily="34" charset="-128"/>
              </a:defRPr>
            </a:lvl3pPr>
            <a:lvl4pPr marL="1600200" indent="-228600" eaLnBrk="0" hangingPunct="0">
              <a:defRPr sz="2000">
                <a:solidFill>
                  <a:schemeClr val="tx1"/>
                </a:solidFill>
                <a:latin typeface="Arial" pitchFamily="34" charset="0"/>
                <a:ea typeface="ＭＳ Ｐゴシック" pitchFamily="34" charset="-128"/>
              </a:defRPr>
            </a:lvl4pPr>
            <a:lvl5pPr marL="2057400" indent="-228600" eaLnBrk="0" hangingPunct="0">
              <a:defRPr sz="2000">
                <a:solidFill>
                  <a:schemeClr val="tx1"/>
                </a:solidFill>
                <a:latin typeface="Arial" pitchFamily="34" charset="0"/>
                <a:ea typeface="ＭＳ Ｐゴシック" pitchFamily="34" charset="-128"/>
              </a:defRPr>
            </a:lvl5pPr>
            <a:lvl6pPr marL="2514600" indent="-228600" defTabSz="1006475" eaLnBrk="0" fontAlgn="base" hangingPunct="0">
              <a:spcBef>
                <a:spcPct val="0"/>
              </a:spcBef>
              <a:spcAft>
                <a:spcPct val="0"/>
              </a:spcAft>
              <a:defRPr sz="2000">
                <a:solidFill>
                  <a:schemeClr val="tx1"/>
                </a:solidFill>
                <a:latin typeface="Arial" pitchFamily="34" charset="0"/>
                <a:ea typeface="ＭＳ Ｐゴシック" pitchFamily="34" charset="-128"/>
              </a:defRPr>
            </a:lvl6pPr>
            <a:lvl7pPr marL="2971800" indent="-228600" defTabSz="1006475" eaLnBrk="0" fontAlgn="base" hangingPunct="0">
              <a:spcBef>
                <a:spcPct val="0"/>
              </a:spcBef>
              <a:spcAft>
                <a:spcPct val="0"/>
              </a:spcAft>
              <a:defRPr sz="2000">
                <a:solidFill>
                  <a:schemeClr val="tx1"/>
                </a:solidFill>
                <a:latin typeface="Arial" pitchFamily="34" charset="0"/>
                <a:ea typeface="ＭＳ Ｐゴシック" pitchFamily="34" charset="-128"/>
              </a:defRPr>
            </a:lvl7pPr>
            <a:lvl8pPr marL="3429000" indent="-228600" defTabSz="1006475" eaLnBrk="0" fontAlgn="base" hangingPunct="0">
              <a:spcBef>
                <a:spcPct val="0"/>
              </a:spcBef>
              <a:spcAft>
                <a:spcPct val="0"/>
              </a:spcAft>
              <a:defRPr sz="2000">
                <a:solidFill>
                  <a:schemeClr val="tx1"/>
                </a:solidFill>
                <a:latin typeface="Arial" pitchFamily="34" charset="0"/>
                <a:ea typeface="ＭＳ Ｐゴシック" pitchFamily="34" charset="-128"/>
              </a:defRPr>
            </a:lvl8pPr>
            <a:lvl9pPr marL="3886200" indent="-228600" defTabSz="1006475" eaLnBrk="0" fontAlgn="base" hangingPunct="0">
              <a:spcBef>
                <a:spcPct val="0"/>
              </a:spcBef>
              <a:spcAft>
                <a:spcPct val="0"/>
              </a:spcAft>
              <a:defRPr sz="2000">
                <a:solidFill>
                  <a:schemeClr val="tx1"/>
                </a:solidFill>
                <a:latin typeface="Arial" pitchFamily="34" charset="0"/>
                <a:ea typeface="ＭＳ Ｐゴシック" pitchFamily="34" charset="-128"/>
              </a:defRPr>
            </a:lvl9pPr>
          </a:lstStyle>
          <a:p>
            <a:pPr eaLnBrk="1" hangingPunct="1">
              <a:lnSpc>
                <a:spcPct val="90000"/>
              </a:lnSpc>
              <a:spcBef>
                <a:spcPct val="20000"/>
              </a:spcBef>
              <a:buFontTx/>
              <a:buChar char="•"/>
              <a:defRPr/>
            </a:pPr>
            <a:r>
              <a:rPr lang="de-DE" altLang="de-DE" dirty="0">
                <a:latin typeface="RubFlama" panose="02000000000000000000" pitchFamily="2" charset="0"/>
              </a:rPr>
              <a:t>Beginnen mit Großbuchstaben, enden mit Punkt</a:t>
            </a:r>
            <a:endParaRPr lang="de-DE" altLang="de-DE" b="1" dirty="0">
              <a:latin typeface="RubFlama" panose="02000000000000000000" pitchFamily="2" charset="0"/>
            </a:endParaRPr>
          </a:p>
          <a:p>
            <a:pPr eaLnBrk="1" hangingPunct="1">
              <a:lnSpc>
                <a:spcPct val="90000"/>
              </a:lnSpc>
              <a:spcBef>
                <a:spcPct val="20000"/>
              </a:spcBef>
              <a:buFontTx/>
              <a:buChar char="•"/>
              <a:defRPr/>
            </a:pPr>
            <a:r>
              <a:rPr lang="de-DE" altLang="de-DE" dirty="0">
                <a:latin typeface="RubFlama" panose="02000000000000000000" pitchFamily="2" charset="0"/>
              </a:rPr>
              <a:t>Aktuelle Entscheidung/Kommentierung zitieren</a:t>
            </a:r>
          </a:p>
          <a:p>
            <a:pPr eaLnBrk="1" hangingPunct="1">
              <a:lnSpc>
                <a:spcPct val="90000"/>
              </a:lnSpc>
              <a:spcBef>
                <a:spcPct val="20000"/>
              </a:spcBef>
              <a:buFontTx/>
              <a:buChar char="•"/>
              <a:defRPr/>
            </a:pPr>
            <a:r>
              <a:rPr lang="de-DE" altLang="de-DE" dirty="0">
                <a:latin typeface="RubFlama" panose="02000000000000000000" pitchFamily="2" charset="0"/>
              </a:rPr>
              <a:t>Bei Änderung der Rechtsprechung auch frühere abweichende Rechtsprechung zitieren </a:t>
            </a:r>
          </a:p>
          <a:p>
            <a:pPr eaLnBrk="1" hangingPunct="1">
              <a:lnSpc>
                <a:spcPct val="90000"/>
              </a:lnSpc>
              <a:spcBef>
                <a:spcPct val="20000"/>
              </a:spcBef>
              <a:buFontTx/>
              <a:buChar char="•"/>
              <a:defRPr/>
            </a:pPr>
            <a:r>
              <a:rPr lang="de-DE" altLang="de-DE" dirty="0">
                <a:latin typeface="RubFlama" panose="02000000000000000000" pitchFamily="2" charset="0"/>
              </a:rPr>
              <a:t>Die Sekundärquelle immer nur </a:t>
            </a:r>
            <a:r>
              <a:rPr lang="de-DE" altLang="de-DE" u="sng" dirty="0">
                <a:latin typeface="RubFlama" panose="02000000000000000000" pitchFamily="2" charset="0"/>
              </a:rPr>
              <a:t>neben</a:t>
            </a:r>
            <a:r>
              <a:rPr lang="de-DE" altLang="de-DE" dirty="0">
                <a:latin typeface="RubFlama" panose="02000000000000000000" pitchFamily="2" charset="0"/>
              </a:rPr>
              <a:t> der Primärquelle zitieren </a:t>
            </a:r>
          </a:p>
          <a:p>
            <a:pPr eaLnBrk="1" hangingPunct="1">
              <a:lnSpc>
                <a:spcPct val="90000"/>
              </a:lnSpc>
              <a:spcBef>
                <a:spcPct val="20000"/>
              </a:spcBef>
              <a:buFontTx/>
              <a:buChar char="•"/>
              <a:defRPr/>
            </a:pPr>
            <a:r>
              <a:rPr lang="de-DE" altLang="de-DE" dirty="0">
                <a:latin typeface="RubFlama" panose="02000000000000000000" pitchFamily="2" charset="0"/>
              </a:rPr>
              <a:t>für die „herrschende Meinung“ mehrere Zitate nennen!</a:t>
            </a:r>
          </a:p>
          <a:p>
            <a:pPr eaLnBrk="1" hangingPunct="1">
              <a:lnSpc>
                <a:spcPct val="90000"/>
              </a:lnSpc>
              <a:spcBef>
                <a:spcPct val="20000"/>
              </a:spcBef>
              <a:buFontTx/>
              <a:buChar char="•"/>
              <a:defRPr/>
            </a:pPr>
            <a:r>
              <a:rPr lang="de-DE" altLang="de-DE" dirty="0">
                <a:latin typeface="RubFlama" panose="02000000000000000000" pitchFamily="2" charset="0"/>
              </a:rPr>
              <a:t>Zitieren Sie präzise!</a:t>
            </a:r>
          </a:p>
        </p:txBody>
      </p:sp>
      <p:sp>
        <p:nvSpPr>
          <p:cNvPr id="7" name="Rectangle 3"/>
          <p:cNvSpPr>
            <a:spLocks noGrp="1" noChangeArrowheads="1"/>
          </p:cNvSpPr>
          <p:nvPr/>
        </p:nvSpPr>
        <p:spPr bwMode="auto">
          <a:xfrm>
            <a:off x="386653" y="4176675"/>
            <a:ext cx="8677275" cy="25206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marL="342900" indent="-342900" eaLnBrk="0" hangingPunct="0">
              <a:defRPr sz="2000">
                <a:solidFill>
                  <a:schemeClr val="tx1"/>
                </a:solidFill>
                <a:latin typeface="Arial" pitchFamily="34" charset="0"/>
                <a:ea typeface="ＭＳ Ｐゴシック" pitchFamily="34" charset="-128"/>
              </a:defRPr>
            </a:lvl1pPr>
            <a:lvl2pPr marL="742950" indent="-285750" eaLnBrk="0" hangingPunct="0">
              <a:defRPr sz="2000">
                <a:solidFill>
                  <a:schemeClr val="tx1"/>
                </a:solidFill>
                <a:latin typeface="Arial" pitchFamily="34" charset="0"/>
                <a:ea typeface="ＭＳ Ｐゴシック" pitchFamily="34" charset="-128"/>
              </a:defRPr>
            </a:lvl2pPr>
            <a:lvl3pPr marL="1143000" indent="-228600" eaLnBrk="0" hangingPunct="0">
              <a:defRPr sz="2000">
                <a:solidFill>
                  <a:schemeClr val="tx1"/>
                </a:solidFill>
                <a:latin typeface="Arial" pitchFamily="34" charset="0"/>
                <a:ea typeface="ＭＳ Ｐゴシック" pitchFamily="34" charset="-128"/>
              </a:defRPr>
            </a:lvl3pPr>
            <a:lvl4pPr marL="1600200" indent="-228600" eaLnBrk="0" hangingPunct="0">
              <a:defRPr sz="2000">
                <a:solidFill>
                  <a:schemeClr val="tx1"/>
                </a:solidFill>
                <a:latin typeface="Arial" pitchFamily="34" charset="0"/>
                <a:ea typeface="ＭＳ Ｐゴシック" pitchFamily="34" charset="-128"/>
              </a:defRPr>
            </a:lvl4pPr>
            <a:lvl5pPr marL="2057400" indent="-228600" eaLnBrk="0" hangingPunct="0">
              <a:defRPr sz="2000">
                <a:solidFill>
                  <a:schemeClr val="tx1"/>
                </a:solidFill>
                <a:latin typeface="Arial" pitchFamily="34" charset="0"/>
                <a:ea typeface="ＭＳ Ｐゴシック" pitchFamily="34" charset="-128"/>
              </a:defRPr>
            </a:lvl5pPr>
            <a:lvl6pPr marL="2514600" indent="-228600" defTabSz="1006475" eaLnBrk="0" fontAlgn="base" hangingPunct="0">
              <a:spcBef>
                <a:spcPct val="0"/>
              </a:spcBef>
              <a:spcAft>
                <a:spcPct val="0"/>
              </a:spcAft>
              <a:defRPr sz="2000">
                <a:solidFill>
                  <a:schemeClr val="tx1"/>
                </a:solidFill>
                <a:latin typeface="Arial" pitchFamily="34" charset="0"/>
                <a:ea typeface="ＭＳ Ｐゴシック" pitchFamily="34" charset="-128"/>
              </a:defRPr>
            </a:lvl6pPr>
            <a:lvl7pPr marL="2971800" indent="-228600" defTabSz="1006475" eaLnBrk="0" fontAlgn="base" hangingPunct="0">
              <a:spcBef>
                <a:spcPct val="0"/>
              </a:spcBef>
              <a:spcAft>
                <a:spcPct val="0"/>
              </a:spcAft>
              <a:defRPr sz="2000">
                <a:solidFill>
                  <a:schemeClr val="tx1"/>
                </a:solidFill>
                <a:latin typeface="Arial" pitchFamily="34" charset="0"/>
                <a:ea typeface="ＭＳ Ｐゴシック" pitchFamily="34" charset="-128"/>
              </a:defRPr>
            </a:lvl7pPr>
            <a:lvl8pPr marL="3429000" indent="-228600" defTabSz="1006475" eaLnBrk="0" fontAlgn="base" hangingPunct="0">
              <a:spcBef>
                <a:spcPct val="0"/>
              </a:spcBef>
              <a:spcAft>
                <a:spcPct val="0"/>
              </a:spcAft>
              <a:defRPr sz="2000">
                <a:solidFill>
                  <a:schemeClr val="tx1"/>
                </a:solidFill>
                <a:latin typeface="Arial" pitchFamily="34" charset="0"/>
                <a:ea typeface="ＭＳ Ｐゴシック" pitchFamily="34" charset="-128"/>
              </a:defRPr>
            </a:lvl8pPr>
            <a:lvl9pPr marL="3886200" indent="-228600" defTabSz="1006475" eaLnBrk="0" fontAlgn="base" hangingPunct="0">
              <a:spcBef>
                <a:spcPct val="0"/>
              </a:spcBef>
              <a:spcAft>
                <a:spcPct val="0"/>
              </a:spcAft>
              <a:defRPr sz="2000">
                <a:solidFill>
                  <a:schemeClr val="tx1"/>
                </a:solidFill>
                <a:latin typeface="Arial" pitchFamily="34" charset="0"/>
                <a:ea typeface="ＭＳ Ｐゴシック" pitchFamily="34" charset="-128"/>
              </a:defRPr>
            </a:lvl9pPr>
          </a:lstStyle>
          <a:p>
            <a:pPr eaLnBrk="1" hangingPunct="1">
              <a:lnSpc>
                <a:spcPct val="90000"/>
              </a:lnSpc>
              <a:spcBef>
                <a:spcPct val="20000"/>
              </a:spcBef>
              <a:buFontTx/>
              <a:buChar char="•"/>
              <a:defRPr/>
            </a:pPr>
            <a:r>
              <a:rPr lang="de-DE" altLang="de-DE" dirty="0">
                <a:latin typeface="RubFlama" panose="02000000000000000000" pitchFamily="2" charset="0"/>
              </a:rPr>
              <a:t>Beispiel:</a:t>
            </a:r>
          </a:p>
          <a:p>
            <a:pPr eaLnBrk="1" hangingPunct="1">
              <a:lnSpc>
                <a:spcPct val="90000"/>
              </a:lnSpc>
              <a:spcBef>
                <a:spcPct val="20000"/>
              </a:spcBef>
              <a:defRPr/>
            </a:pPr>
            <a:endParaRPr lang="de-DE" altLang="de-DE" dirty="0">
              <a:latin typeface="RubFlama" panose="02000000000000000000" pitchFamily="2" charset="0"/>
            </a:endParaRPr>
          </a:p>
          <a:p>
            <a:pPr eaLnBrk="1" hangingPunct="1">
              <a:lnSpc>
                <a:spcPct val="90000"/>
              </a:lnSpc>
              <a:spcBef>
                <a:spcPct val="20000"/>
              </a:spcBef>
              <a:defRPr/>
            </a:pPr>
            <a:r>
              <a:rPr lang="de-DE" altLang="de-DE" dirty="0">
                <a:latin typeface="RubFlama" panose="02000000000000000000" pitchFamily="2" charset="0"/>
              </a:rPr>
              <a:t>			1 So BGH NJW 2004, S. 1848, </a:t>
            </a:r>
            <a:r>
              <a:rPr lang="de-DE" altLang="de-DE" dirty="0" err="1">
                <a:latin typeface="RubFlama" panose="02000000000000000000" pitchFamily="2" charset="0"/>
              </a:rPr>
              <a:t>Rz</a:t>
            </a:r>
            <a:r>
              <a:rPr lang="de-DE" altLang="de-DE" dirty="0">
                <a:latin typeface="RubFlama" panose="02000000000000000000" pitchFamily="2" charset="0"/>
              </a:rPr>
              <a:t>. 34.</a:t>
            </a:r>
          </a:p>
          <a:p>
            <a:pPr eaLnBrk="1" hangingPunct="1">
              <a:lnSpc>
                <a:spcPct val="90000"/>
              </a:lnSpc>
              <a:spcBef>
                <a:spcPct val="20000"/>
              </a:spcBef>
              <a:defRPr/>
            </a:pPr>
            <a:r>
              <a:rPr lang="de-DE" altLang="de-DE" dirty="0">
                <a:latin typeface="RubFlama" panose="02000000000000000000" pitchFamily="2" charset="0"/>
              </a:rPr>
              <a:t>			2 Vgl. </a:t>
            </a:r>
            <a:r>
              <a:rPr lang="de-DE" altLang="de-DE" i="1" dirty="0">
                <a:latin typeface="RubFlama" panose="02000000000000000000" pitchFamily="2" charset="0"/>
              </a:rPr>
              <a:t>Heinrichs</a:t>
            </a:r>
            <a:r>
              <a:rPr lang="de-DE" altLang="de-DE" dirty="0">
                <a:latin typeface="RubFlama" panose="02000000000000000000" pitchFamily="2" charset="0"/>
              </a:rPr>
              <a:t> in: Palandt, § 323, </a:t>
            </a:r>
            <a:r>
              <a:rPr lang="de-DE" altLang="de-DE" dirty="0" err="1">
                <a:latin typeface="RubFlama" panose="02000000000000000000" pitchFamily="2" charset="0"/>
              </a:rPr>
              <a:t>Rn</a:t>
            </a:r>
            <a:r>
              <a:rPr lang="de-DE" altLang="de-DE" dirty="0">
                <a:latin typeface="RubFlama" panose="02000000000000000000" pitchFamily="2" charset="0"/>
              </a:rPr>
              <a:t>. 10.</a:t>
            </a:r>
          </a:p>
          <a:p>
            <a:pPr eaLnBrk="1" hangingPunct="1">
              <a:lnSpc>
                <a:spcPct val="90000"/>
              </a:lnSpc>
              <a:spcBef>
                <a:spcPct val="20000"/>
              </a:spcBef>
              <a:defRPr/>
            </a:pPr>
            <a:r>
              <a:rPr lang="de-DE" altLang="de-DE" dirty="0">
                <a:latin typeface="RubFlama" panose="02000000000000000000" pitchFamily="2" charset="0"/>
              </a:rPr>
              <a:t>			3 Etwa </a:t>
            </a:r>
            <a:r>
              <a:rPr lang="de-DE" altLang="de-DE" i="1" dirty="0">
                <a:latin typeface="RubFlama" panose="02000000000000000000" pitchFamily="2" charset="0"/>
              </a:rPr>
              <a:t>Mustermann</a:t>
            </a:r>
            <a:r>
              <a:rPr lang="de-DE" altLang="de-DE" dirty="0">
                <a:latin typeface="RubFlama" panose="02000000000000000000" pitchFamily="2" charset="0"/>
              </a:rPr>
              <a:t>, JUS 2004, S. 23 (25).</a:t>
            </a:r>
          </a:p>
          <a:p>
            <a:pPr eaLnBrk="1" hangingPunct="1">
              <a:lnSpc>
                <a:spcPct val="90000"/>
              </a:lnSpc>
              <a:spcBef>
                <a:spcPct val="20000"/>
              </a:spcBef>
              <a:defRPr/>
            </a:pPr>
            <a:r>
              <a:rPr lang="de-DE" altLang="de-DE" dirty="0">
                <a:latin typeface="RubFlama" panose="02000000000000000000" pitchFamily="2" charset="0"/>
              </a:rPr>
              <a:t>			4 Aus: </a:t>
            </a:r>
            <a:r>
              <a:rPr lang="de-DE" altLang="de-DE" i="1" dirty="0" err="1">
                <a:latin typeface="RubFlama" panose="02000000000000000000" pitchFamily="2" charset="0"/>
              </a:rPr>
              <a:t>Herdegen</a:t>
            </a:r>
            <a:r>
              <a:rPr lang="de-DE" altLang="de-DE" dirty="0">
                <a:latin typeface="RubFlama" panose="02000000000000000000" pitchFamily="2" charset="0"/>
              </a:rPr>
              <a:t>, in: Maunz/Dürig, Art. 1, </a:t>
            </a:r>
            <a:r>
              <a:rPr lang="de-DE" altLang="de-DE" dirty="0" err="1">
                <a:latin typeface="RubFlama" panose="02000000000000000000" pitchFamily="2" charset="0"/>
              </a:rPr>
              <a:t>Rn</a:t>
            </a:r>
            <a:r>
              <a:rPr lang="de-DE" altLang="de-DE" dirty="0">
                <a:latin typeface="RubFlama" panose="02000000000000000000" pitchFamily="2" charset="0"/>
              </a:rPr>
              <a:t>. 92. </a:t>
            </a:r>
          </a:p>
          <a:p>
            <a:pPr eaLnBrk="1" hangingPunct="1">
              <a:lnSpc>
                <a:spcPct val="90000"/>
              </a:lnSpc>
              <a:spcBef>
                <a:spcPct val="20000"/>
              </a:spcBef>
              <a:defRPr/>
            </a:pPr>
            <a:r>
              <a:rPr lang="de-DE" altLang="de-DE" dirty="0">
                <a:latin typeface="RubFlama" panose="02000000000000000000" pitchFamily="2" charset="0"/>
              </a:rPr>
              <a:t>			5 Vgl. </a:t>
            </a:r>
            <a:r>
              <a:rPr lang="de-DE" altLang="de-DE" i="1" dirty="0" err="1">
                <a:latin typeface="RubFlama" panose="02000000000000000000" pitchFamily="2" charset="0"/>
              </a:rPr>
              <a:t>Pietzker</a:t>
            </a:r>
            <a:r>
              <a:rPr lang="de-DE" altLang="de-DE" dirty="0">
                <a:latin typeface="RubFlama" panose="02000000000000000000" pitchFamily="2" charset="0"/>
              </a:rPr>
              <a:t>, in: FS Hartmut Maurer, S. 695 (699).</a:t>
            </a:r>
          </a:p>
        </p:txBody>
      </p:sp>
      <p:sp>
        <p:nvSpPr>
          <p:cNvPr id="9" name="Text Box 3"/>
          <p:cNvSpPr txBox="1">
            <a:spLocks noChangeArrowheads="1"/>
          </p:cNvSpPr>
          <p:nvPr/>
        </p:nvSpPr>
        <p:spPr bwMode="auto">
          <a:xfrm>
            <a:off x="380663" y="7128964"/>
            <a:ext cx="473084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a:defRPr sz="2000">
                <a:solidFill>
                  <a:schemeClr val="tx1"/>
                </a:solidFill>
                <a:latin typeface="Cambria" charset="0"/>
                <a:ea typeface="ＭＳ Ｐゴシック" charset="0"/>
              </a:defRPr>
            </a:lvl1pPr>
            <a:lvl2pPr>
              <a:defRPr sz="2000">
                <a:solidFill>
                  <a:schemeClr val="tx1"/>
                </a:solidFill>
                <a:latin typeface="Cambria" charset="0"/>
                <a:ea typeface="ＭＳ Ｐゴシック" charset="0"/>
              </a:defRPr>
            </a:lvl2pPr>
            <a:lvl3pPr>
              <a:defRPr sz="2000">
                <a:solidFill>
                  <a:schemeClr val="tx1"/>
                </a:solidFill>
                <a:latin typeface="Cambria" charset="0"/>
                <a:ea typeface="ＭＳ Ｐゴシック" charset="0"/>
              </a:defRPr>
            </a:lvl3pPr>
            <a:lvl4pPr>
              <a:defRPr sz="2000">
                <a:solidFill>
                  <a:schemeClr val="tx1"/>
                </a:solidFill>
                <a:latin typeface="Cambria" charset="0"/>
                <a:ea typeface="ＭＳ Ｐゴシック" charset="0"/>
              </a:defRPr>
            </a:lvl4pPr>
            <a:lvl5pPr>
              <a:defRPr sz="2000">
                <a:solidFill>
                  <a:schemeClr val="tx1"/>
                </a:solidFill>
                <a:latin typeface="Cambria" charset="0"/>
                <a:ea typeface="ＭＳ Ｐゴシック" charset="0"/>
              </a:defRPr>
            </a:lvl5pPr>
            <a:lvl6pPr marL="2471738" indent="-185738" fontAlgn="base">
              <a:spcBef>
                <a:spcPct val="0"/>
              </a:spcBef>
              <a:spcAft>
                <a:spcPct val="0"/>
              </a:spcAft>
              <a:defRPr sz="2000">
                <a:solidFill>
                  <a:schemeClr val="tx1"/>
                </a:solidFill>
                <a:latin typeface="Cambria" charset="0"/>
                <a:ea typeface="ＭＳ Ｐゴシック" charset="0"/>
              </a:defRPr>
            </a:lvl6pPr>
            <a:lvl7pPr marL="2928938" indent="-185738" fontAlgn="base">
              <a:spcBef>
                <a:spcPct val="0"/>
              </a:spcBef>
              <a:spcAft>
                <a:spcPct val="0"/>
              </a:spcAft>
              <a:defRPr sz="2000">
                <a:solidFill>
                  <a:schemeClr val="tx1"/>
                </a:solidFill>
                <a:latin typeface="Cambria" charset="0"/>
                <a:ea typeface="ＭＳ Ｐゴシック" charset="0"/>
              </a:defRPr>
            </a:lvl7pPr>
            <a:lvl8pPr marL="3386138" indent="-185738" fontAlgn="base">
              <a:spcBef>
                <a:spcPct val="0"/>
              </a:spcBef>
              <a:spcAft>
                <a:spcPct val="0"/>
              </a:spcAft>
              <a:defRPr sz="2000">
                <a:solidFill>
                  <a:schemeClr val="tx1"/>
                </a:solidFill>
                <a:latin typeface="Cambria" charset="0"/>
                <a:ea typeface="ＭＳ Ｐゴシック" charset="0"/>
              </a:defRPr>
            </a:lvl8pPr>
            <a:lvl9pPr marL="3843338" indent="-185738" fontAlgn="base">
              <a:spcBef>
                <a:spcPct val="0"/>
              </a:spcBef>
              <a:spcAft>
                <a:spcPct val="0"/>
              </a:spcAft>
              <a:defRPr sz="2000">
                <a:solidFill>
                  <a:schemeClr val="tx1"/>
                </a:solidFill>
                <a:latin typeface="Cambria" charset="0"/>
                <a:ea typeface="ＭＳ Ｐゴシック" charset="0"/>
              </a:defRPr>
            </a:lvl9pPr>
          </a:lstStyle>
          <a:p>
            <a:pPr defTabSz="914400">
              <a:defRPr/>
            </a:pPr>
            <a:r>
              <a:rPr lang="de-DE" sz="1200" dirty="0">
                <a:latin typeface="RubFlama" panose="02000000000000000000" pitchFamily="2" charset="0"/>
              </a:rPr>
              <a:t>02: Besonderheiten juristischer Methodik und Sprache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5"/>
          <p:cNvSpPr txBox="1">
            <a:spLocks noChangeArrowheads="1"/>
          </p:cNvSpPr>
          <p:nvPr/>
        </p:nvSpPr>
        <p:spPr bwMode="auto">
          <a:xfrm>
            <a:off x="420395" y="601961"/>
            <a:ext cx="771236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eaLnBrk="0" hangingPunct="0">
              <a:defRPr sz="2000">
                <a:solidFill>
                  <a:schemeClr val="tx1"/>
                </a:solidFill>
                <a:latin typeface="Arial" pitchFamily="34" charset="0"/>
                <a:ea typeface="ＭＳ Ｐゴシック" pitchFamily="34" charset="-128"/>
              </a:defRPr>
            </a:lvl1pPr>
            <a:lvl2pPr marL="742950" indent="-285750" eaLnBrk="0" hangingPunct="0">
              <a:defRPr sz="2000">
                <a:solidFill>
                  <a:schemeClr val="tx1"/>
                </a:solidFill>
                <a:latin typeface="Arial" pitchFamily="34" charset="0"/>
                <a:ea typeface="ＭＳ Ｐゴシック" pitchFamily="34" charset="-128"/>
              </a:defRPr>
            </a:lvl2pPr>
            <a:lvl3pPr marL="1143000" indent="-228600" eaLnBrk="0" hangingPunct="0">
              <a:defRPr sz="2000">
                <a:solidFill>
                  <a:schemeClr val="tx1"/>
                </a:solidFill>
                <a:latin typeface="Arial" pitchFamily="34" charset="0"/>
                <a:ea typeface="ＭＳ Ｐゴシック" pitchFamily="34" charset="-128"/>
              </a:defRPr>
            </a:lvl3pPr>
            <a:lvl4pPr marL="1600200" indent="-228600" eaLnBrk="0" hangingPunct="0">
              <a:defRPr sz="2000">
                <a:solidFill>
                  <a:schemeClr val="tx1"/>
                </a:solidFill>
                <a:latin typeface="Arial" pitchFamily="34" charset="0"/>
                <a:ea typeface="ＭＳ Ｐゴシック" pitchFamily="34" charset="-128"/>
              </a:defRPr>
            </a:lvl4pPr>
            <a:lvl5pPr marL="2057400" indent="-228600" eaLnBrk="0" hangingPunct="0">
              <a:defRPr sz="20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9pPr>
          </a:lstStyle>
          <a:p>
            <a:pPr defTabSz="914400" eaLnBrk="1" hangingPunct="1">
              <a:defRPr/>
            </a:pPr>
            <a:r>
              <a:rPr lang="de-DE" altLang="de-DE" sz="2400" b="1" dirty="0">
                <a:latin typeface="RubFlama" panose="02000000000000000000" pitchFamily="2" charset="0"/>
              </a:rPr>
              <a:t>Wissenschaftliches Arbeiten – III: Literaturverzeichnis</a:t>
            </a:r>
          </a:p>
        </p:txBody>
      </p:sp>
      <p:sp>
        <p:nvSpPr>
          <p:cNvPr id="6" name="Rectangle 3"/>
          <p:cNvSpPr>
            <a:spLocks noGrp="1" noChangeArrowheads="1"/>
          </p:cNvSpPr>
          <p:nvPr/>
        </p:nvSpPr>
        <p:spPr bwMode="auto">
          <a:xfrm>
            <a:off x="360363" y="1404938"/>
            <a:ext cx="7772400" cy="300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marL="342900" indent="-342900" eaLnBrk="0" hangingPunct="0">
              <a:defRPr sz="2000">
                <a:solidFill>
                  <a:schemeClr val="tx1"/>
                </a:solidFill>
                <a:latin typeface="Arial" pitchFamily="34" charset="0"/>
                <a:ea typeface="ＭＳ Ｐゴシック" pitchFamily="34" charset="-128"/>
              </a:defRPr>
            </a:lvl1pPr>
            <a:lvl2pPr marL="742950" indent="-285750" eaLnBrk="0" hangingPunct="0">
              <a:defRPr sz="2000">
                <a:solidFill>
                  <a:schemeClr val="tx1"/>
                </a:solidFill>
                <a:latin typeface="Arial" pitchFamily="34" charset="0"/>
                <a:ea typeface="ＭＳ Ｐゴシック" pitchFamily="34" charset="-128"/>
              </a:defRPr>
            </a:lvl2pPr>
            <a:lvl3pPr marL="1143000" indent="-228600" eaLnBrk="0" hangingPunct="0">
              <a:defRPr sz="2000">
                <a:solidFill>
                  <a:schemeClr val="tx1"/>
                </a:solidFill>
                <a:latin typeface="Arial" pitchFamily="34" charset="0"/>
                <a:ea typeface="ＭＳ Ｐゴシック" pitchFamily="34" charset="-128"/>
              </a:defRPr>
            </a:lvl3pPr>
            <a:lvl4pPr marL="1600200" indent="-228600" eaLnBrk="0" hangingPunct="0">
              <a:defRPr sz="2000">
                <a:solidFill>
                  <a:schemeClr val="tx1"/>
                </a:solidFill>
                <a:latin typeface="Arial" pitchFamily="34" charset="0"/>
                <a:ea typeface="ＭＳ Ｐゴシック" pitchFamily="34" charset="-128"/>
              </a:defRPr>
            </a:lvl4pPr>
            <a:lvl5pPr marL="2057400" indent="-228600" eaLnBrk="0" hangingPunct="0">
              <a:defRPr sz="2000">
                <a:solidFill>
                  <a:schemeClr val="tx1"/>
                </a:solidFill>
                <a:latin typeface="Arial" pitchFamily="34" charset="0"/>
                <a:ea typeface="ＭＳ Ｐゴシック" pitchFamily="34" charset="-128"/>
              </a:defRPr>
            </a:lvl5pPr>
            <a:lvl6pPr marL="2514600" indent="-228600" defTabSz="1006475" eaLnBrk="0" fontAlgn="base" hangingPunct="0">
              <a:spcBef>
                <a:spcPct val="0"/>
              </a:spcBef>
              <a:spcAft>
                <a:spcPct val="0"/>
              </a:spcAft>
              <a:defRPr sz="2000">
                <a:solidFill>
                  <a:schemeClr val="tx1"/>
                </a:solidFill>
                <a:latin typeface="Arial" pitchFamily="34" charset="0"/>
                <a:ea typeface="ＭＳ Ｐゴシック" pitchFamily="34" charset="-128"/>
              </a:defRPr>
            </a:lvl6pPr>
            <a:lvl7pPr marL="2971800" indent="-228600" defTabSz="1006475" eaLnBrk="0" fontAlgn="base" hangingPunct="0">
              <a:spcBef>
                <a:spcPct val="0"/>
              </a:spcBef>
              <a:spcAft>
                <a:spcPct val="0"/>
              </a:spcAft>
              <a:defRPr sz="2000">
                <a:solidFill>
                  <a:schemeClr val="tx1"/>
                </a:solidFill>
                <a:latin typeface="Arial" pitchFamily="34" charset="0"/>
                <a:ea typeface="ＭＳ Ｐゴシック" pitchFamily="34" charset="-128"/>
              </a:defRPr>
            </a:lvl7pPr>
            <a:lvl8pPr marL="3429000" indent="-228600" defTabSz="1006475" eaLnBrk="0" fontAlgn="base" hangingPunct="0">
              <a:spcBef>
                <a:spcPct val="0"/>
              </a:spcBef>
              <a:spcAft>
                <a:spcPct val="0"/>
              </a:spcAft>
              <a:defRPr sz="2000">
                <a:solidFill>
                  <a:schemeClr val="tx1"/>
                </a:solidFill>
                <a:latin typeface="Arial" pitchFamily="34" charset="0"/>
                <a:ea typeface="ＭＳ Ｐゴシック" pitchFamily="34" charset="-128"/>
              </a:defRPr>
            </a:lvl8pPr>
            <a:lvl9pPr marL="3886200" indent="-228600" defTabSz="1006475" eaLnBrk="0" fontAlgn="base" hangingPunct="0">
              <a:spcBef>
                <a:spcPct val="0"/>
              </a:spcBef>
              <a:spcAft>
                <a:spcPct val="0"/>
              </a:spcAft>
              <a:defRPr sz="2000">
                <a:solidFill>
                  <a:schemeClr val="tx1"/>
                </a:solidFill>
                <a:latin typeface="Arial" pitchFamily="34" charset="0"/>
                <a:ea typeface="ＭＳ Ｐゴシック" pitchFamily="34" charset="-128"/>
              </a:defRPr>
            </a:lvl9pPr>
          </a:lstStyle>
          <a:p>
            <a:pPr eaLnBrk="1" hangingPunct="1">
              <a:spcBef>
                <a:spcPct val="20000"/>
              </a:spcBef>
              <a:buFontTx/>
              <a:buChar char="•"/>
              <a:defRPr/>
            </a:pPr>
            <a:r>
              <a:rPr lang="de-DE" altLang="de-DE" dirty="0">
                <a:latin typeface="RubFlama" panose="02000000000000000000" pitchFamily="2" charset="0"/>
              </a:rPr>
              <a:t>Monographien </a:t>
            </a:r>
          </a:p>
          <a:p>
            <a:pPr marL="0" indent="0" eaLnBrk="1" hangingPunct="1">
              <a:spcBef>
                <a:spcPct val="20000"/>
              </a:spcBef>
              <a:defRPr/>
            </a:pPr>
            <a:endParaRPr lang="de-DE" altLang="de-DE" dirty="0">
              <a:latin typeface="RubFlama" panose="02000000000000000000" pitchFamily="2" charset="0"/>
            </a:endParaRPr>
          </a:p>
          <a:p>
            <a:pPr eaLnBrk="1" hangingPunct="1">
              <a:spcBef>
                <a:spcPct val="20000"/>
              </a:spcBef>
              <a:buFontTx/>
              <a:buChar char="•"/>
              <a:defRPr/>
            </a:pPr>
            <a:r>
              <a:rPr lang="de-DE" altLang="de-DE" dirty="0">
                <a:latin typeface="RubFlama" panose="02000000000000000000" pitchFamily="2" charset="0"/>
              </a:rPr>
              <a:t>Lehr- und Studienbücher</a:t>
            </a:r>
          </a:p>
          <a:p>
            <a:pPr eaLnBrk="1" hangingPunct="1">
              <a:spcBef>
                <a:spcPct val="20000"/>
              </a:spcBef>
              <a:defRPr/>
            </a:pPr>
            <a:endParaRPr lang="de-DE" altLang="de-DE" dirty="0">
              <a:latin typeface="RubFlama" panose="02000000000000000000" pitchFamily="2" charset="0"/>
            </a:endParaRPr>
          </a:p>
          <a:p>
            <a:pPr eaLnBrk="1" hangingPunct="1">
              <a:spcBef>
                <a:spcPct val="20000"/>
              </a:spcBef>
              <a:buFontTx/>
              <a:buChar char="•"/>
              <a:defRPr/>
            </a:pPr>
            <a:r>
              <a:rPr lang="de-DE" altLang="de-DE" dirty="0">
                <a:latin typeface="RubFlama" panose="02000000000000000000" pitchFamily="2" charset="0"/>
              </a:rPr>
              <a:t>Handbücher</a:t>
            </a:r>
          </a:p>
          <a:p>
            <a:pPr eaLnBrk="1" hangingPunct="1">
              <a:spcBef>
                <a:spcPct val="20000"/>
              </a:spcBef>
              <a:defRPr/>
            </a:pPr>
            <a:endParaRPr lang="de-DE" altLang="de-DE" dirty="0">
              <a:latin typeface="RubFlama" panose="02000000000000000000" pitchFamily="2" charset="0"/>
            </a:endParaRPr>
          </a:p>
          <a:p>
            <a:pPr eaLnBrk="1" hangingPunct="1">
              <a:spcBef>
                <a:spcPct val="20000"/>
              </a:spcBef>
              <a:buFontTx/>
              <a:buChar char="•"/>
              <a:defRPr/>
            </a:pPr>
            <a:r>
              <a:rPr lang="de-DE" altLang="de-DE" dirty="0">
                <a:latin typeface="RubFlama" panose="02000000000000000000" pitchFamily="2" charset="0"/>
              </a:rPr>
              <a:t>Kommentare</a:t>
            </a:r>
          </a:p>
          <a:p>
            <a:pPr eaLnBrk="1" hangingPunct="1">
              <a:spcBef>
                <a:spcPct val="20000"/>
              </a:spcBef>
              <a:defRPr/>
            </a:pPr>
            <a:endParaRPr lang="de-DE" altLang="de-DE" dirty="0">
              <a:latin typeface="RubFlama" panose="02000000000000000000" pitchFamily="2" charset="0"/>
            </a:endParaRPr>
          </a:p>
          <a:p>
            <a:pPr eaLnBrk="1" hangingPunct="1">
              <a:spcBef>
                <a:spcPct val="20000"/>
              </a:spcBef>
              <a:buFontTx/>
              <a:buChar char="•"/>
              <a:defRPr/>
            </a:pPr>
            <a:r>
              <a:rPr lang="de-DE" altLang="de-DE" dirty="0">
                <a:latin typeface="RubFlama" panose="02000000000000000000" pitchFamily="2" charset="0"/>
              </a:rPr>
              <a:t>Festschriften</a:t>
            </a:r>
          </a:p>
          <a:p>
            <a:pPr eaLnBrk="1" hangingPunct="1">
              <a:spcBef>
                <a:spcPct val="20000"/>
              </a:spcBef>
              <a:defRPr/>
            </a:pPr>
            <a:endParaRPr lang="de-DE" altLang="de-DE" dirty="0">
              <a:latin typeface="RubFlama" panose="02000000000000000000" pitchFamily="2" charset="0"/>
            </a:endParaRPr>
          </a:p>
          <a:p>
            <a:pPr eaLnBrk="1" hangingPunct="1">
              <a:spcBef>
                <a:spcPct val="20000"/>
              </a:spcBef>
              <a:buFontTx/>
              <a:buChar char="•"/>
              <a:defRPr/>
            </a:pPr>
            <a:r>
              <a:rPr lang="de-DE" altLang="de-DE" dirty="0">
                <a:latin typeface="RubFlama" panose="02000000000000000000" pitchFamily="2" charset="0"/>
              </a:rPr>
              <a:t>Aufsätze</a:t>
            </a:r>
          </a:p>
          <a:p>
            <a:pPr eaLnBrk="1" hangingPunct="1">
              <a:spcBef>
                <a:spcPct val="20000"/>
              </a:spcBef>
              <a:defRPr/>
            </a:pPr>
            <a:endParaRPr lang="de-DE" altLang="de-DE" dirty="0">
              <a:latin typeface="RubFlama" panose="02000000000000000000" pitchFamily="2" charset="0"/>
            </a:endParaRPr>
          </a:p>
          <a:p>
            <a:pPr eaLnBrk="1" hangingPunct="1">
              <a:spcBef>
                <a:spcPct val="20000"/>
              </a:spcBef>
              <a:buFontTx/>
              <a:buChar char="•"/>
              <a:defRPr/>
            </a:pPr>
            <a:r>
              <a:rPr lang="de-DE" altLang="de-DE" dirty="0">
                <a:latin typeface="RubFlama" panose="02000000000000000000" pitchFamily="2" charset="0"/>
              </a:rPr>
              <a:t>Rezensionen</a:t>
            </a:r>
          </a:p>
          <a:p>
            <a:pPr eaLnBrk="1" hangingPunct="1">
              <a:spcBef>
                <a:spcPct val="20000"/>
              </a:spcBef>
              <a:defRPr/>
            </a:pPr>
            <a:endParaRPr lang="de-DE" altLang="de-DE" dirty="0">
              <a:latin typeface="RubFlama" panose="02000000000000000000" pitchFamily="2" charset="0"/>
            </a:endParaRPr>
          </a:p>
          <a:p>
            <a:pPr eaLnBrk="1" hangingPunct="1">
              <a:spcBef>
                <a:spcPct val="20000"/>
              </a:spcBef>
              <a:buFontTx/>
              <a:buChar char="•"/>
              <a:defRPr/>
            </a:pPr>
            <a:r>
              <a:rPr lang="de-DE" altLang="de-DE" dirty="0">
                <a:latin typeface="RubFlama" panose="02000000000000000000" pitchFamily="2" charset="0"/>
              </a:rPr>
              <a:t>Urteilsanmerkungen</a:t>
            </a:r>
          </a:p>
        </p:txBody>
      </p:sp>
      <p:sp>
        <p:nvSpPr>
          <p:cNvPr id="2" name="Rechteck 1"/>
          <p:cNvSpPr>
            <a:spLocks noChangeArrowheads="1"/>
          </p:cNvSpPr>
          <p:nvPr/>
        </p:nvSpPr>
        <p:spPr bwMode="auto">
          <a:xfrm>
            <a:off x="4546601" y="1476375"/>
            <a:ext cx="445415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defTabSz="914400" eaLnBrk="1" hangingPunct="1">
              <a:spcBef>
                <a:spcPct val="20000"/>
              </a:spcBef>
            </a:pPr>
            <a:r>
              <a:rPr lang="de-DE" altLang="de-DE" sz="1200" i="1" dirty="0">
                <a:latin typeface="RubFlama" panose="02000000000000000000" pitchFamily="2" charset="0"/>
              </a:rPr>
              <a:t>Pfeifer, Wilhelm:</a:t>
            </a:r>
            <a:r>
              <a:rPr lang="de-DE" altLang="de-DE" sz="1200" dirty="0">
                <a:latin typeface="RubFlama" panose="02000000000000000000" pitchFamily="2" charset="0"/>
              </a:rPr>
              <a:t> Die parlamentarische Immunität, zugleich </a:t>
            </a:r>
            <a:r>
              <a:rPr lang="de-DE" altLang="de-DE" sz="1200" dirty="0" err="1">
                <a:latin typeface="RubFlama" panose="02000000000000000000" pitchFamily="2" charset="0"/>
              </a:rPr>
              <a:t>Diss</a:t>
            </a:r>
            <a:r>
              <a:rPr lang="de-DE" altLang="de-DE" sz="1200" dirty="0">
                <a:latin typeface="RubFlama" panose="02000000000000000000" pitchFamily="2" charset="0"/>
              </a:rPr>
              <a:t>. </a:t>
            </a:r>
            <a:r>
              <a:rPr lang="de-DE" altLang="de-DE" sz="1200" dirty="0" err="1">
                <a:latin typeface="RubFlama" panose="02000000000000000000" pitchFamily="2" charset="0"/>
              </a:rPr>
              <a:t>iur</a:t>
            </a:r>
            <a:r>
              <a:rPr lang="de-DE" altLang="de-DE" sz="1200" dirty="0">
                <a:latin typeface="RubFlama" panose="02000000000000000000" pitchFamily="2" charset="0"/>
              </a:rPr>
              <a:t>., Würzburg 1951 2004 [zitiert: </a:t>
            </a:r>
            <a:r>
              <a:rPr lang="de-DE" altLang="de-DE" sz="1200" i="1" dirty="0">
                <a:latin typeface="RubFlama" panose="02000000000000000000" pitchFamily="2" charset="0"/>
              </a:rPr>
              <a:t>Pfeifer, S</a:t>
            </a:r>
            <a:r>
              <a:rPr lang="de-DE" altLang="de-DE" sz="1200" dirty="0">
                <a:latin typeface="RubFlama" panose="02000000000000000000" pitchFamily="2" charset="0"/>
              </a:rPr>
              <a:t>.]</a:t>
            </a:r>
          </a:p>
        </p:txBody>
      </p:sp>
      <p:sp>
        <p:nvSpPr>
          <p:cNvPr id="7" name="Rechteck 6"/>
          <p:cNvSpPr>
            <a:spLocks noChangeArrowheads="1"/>
          </p:cNvSpPr>
          <p:nvPr/>
        </p:nvSpPr>
        <p:spPr bwMode="auto">
          <a:xfrm>
            <a:off x="4535488" y="2882900"/>
            <a:ext cx="446526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defTabSz="914400" eaLnBrk="1" hangingPunct="1">
              <a:spcBef>
                <a:spcPct val="20000"/>
              </a:spcBef>
            </a:pPr>
            <a:r>
              <a:rPr lang="de-DE" altLang="de-DE" sz="1200" i="1" dirty="0">
                <a:latin typeface="RubFlama" panose="02000000000000000000" pitchFamily="2" charset="0"/>
              </a:rPr>
              <a:t>Isensee, Josef/Kirchhof, Paul (Hrsg.):</a:t>
            </a:r>
            <a:r>
              <a:rPr lang="de-DE" altLang="de-DE" sz="1200" dirty="0">
                <a:latin typeface="RubFlama" panose="02000000000000000000" pitchFamily="2" charset="0"/>
              </a:rPr>
              <a:t> Handbuch des Staatsrechts, Band I: Grundlagen von Staat und Verfassung, Heidelberg 1987 [zitiert: </a:t>
            </a:r>
            <a:r>
              <a:rPr lang="de-DE" altLang="de-DE" sz="1200" i="1" dirty="0">
                <a:latin typeface="RubFlama" panose="02000000000000000000" pitchFamily="2" charset="0"/>
              </a:rPr>
              <a:t>Bearbeiter</a:t>
            </a:r>
            <a:r>
              <a:rPr lang="de-DE" altLang="de-DE" sz="1200" dirty="0">
                <a:latin typeface="RubFlama" panose="02000000000000000000" pitchFamily="2" charset="0"/>
              </a:rPr>
              <a:t>, in: Isensee/Kirchhof, S.]  </a:t>
            </a:r>
          </a:p>
        </p:txBody>
      </p:sp>
      <p:sp>
        <p:nvSpPr>
          <p:cNvPr id="8" name="Rechteck 7"/>
          <p:cNvSpPr/>
          <p:nvPr/>
        </p:nvSpPr>
        <p:spPr>
          <a:xfrm>
            <a:off x="4535488" y="5243513"/>
            <a:ext cx="4465265" cy="460375"/>
          </a:xfrm>
          <a:prstGeom prst="rect">
            <a:avLst/>
          </a:prstGeom>
        </p:spPr>
        <p:txBody>
          <a:bodyPr wrap="square">
            <a:spAutoFit/>
          </a:bodyPr>
          <a:lstStyle/>
          <a:p>
            <a:pPr algn="just">
              <a:defRPr/>
            </a:pPr>
            <a:r>
              <a:rPr lang="de-DE" sz="1200" i="1" dirty="0">
                <a:latin typeface="RubFlama" panose="02000000000000000000" pitchFamily="2" charset="0"/>
                <a:ea typeface="ＭＳ Ｐゴシック" charset="0"/>
                <a:cs typeface="Times New Roman" charset="0"/>
              </a:rPr>
              <a:t>Mustermann, Max: 	</a:t>
            </a:r>
            <a:r>
              <a:rPr lang="de-DE" sz="1200" dirty="0">
                <a:latin typeface="RubFlama" panose="02000000000000000000" pitchFamily="2" charset="0"/>
                <a:ea typeface="ＭＳ Ｐゴシック" charset="0"/>
                <a:cs typeface="Times New Roman" charset="0"/>
              </a:rPr>
              <a:t>Die Leistungskondiktion, NJW 2004, S. 23-28</a:t>
            </a:r>
            <a:r>
              <a:rPr lang="de-DE" sz="1200" dirty="0">
                <a:latin typeface="RubFlama" panose="02000000000000000000" pitchFamily="2" charset="0"/>
                <a:ea typeface="ＭＳ Ｐゴシック" charset="0"/>
                <a:cs typeface="ＭＳ Ｐゴシック" charset="0"/>
              </a:rPr>
              <a:t> [zitiert: </a:t>
            </a:r>
            <a:r>
              <a:rPr lang="de-DE" sz="1200" i="1" dirty="0">
                <a:latin typeface="RubFlama" panose="02000000000000000000" pitchFamily="2" charset="0"/>
                <a:ea typeface="ＭＳ Ｐゴシック" charset="0"/>
                <a:cs typeface="ＭＳ Ｐゴシック" charset="0"/>
              </a:rPr>
              <a:t>Mustermann, NJW 2004, S.</a:t>
            </a:r>
            <a:r>
              <a:rPr lang="de-DE" sz="1200" dirty="0">
                <a:latin typeface="RubFlama" panose="02000000000000000000" pitchFamily="2" charset="0"/>
                <a:ea typeface="ＭＳ Ｐゴシック" charset="0"/>
                <a:cs typeface="ＭＳ Ｐゴシック" charset="0"/>
              </a:rPr>
              <a:t>]</a:t>
            </a:r>
            <a:endParaRPr lang="de-DE" sz="1200" kern="0" dirty="0">
              <a:latin typeface="RubFlama" panose="02000000000000000000" pitchFamily="2" charset="0"/>
              <a:ea typeface="ＭＳ Ｐゴシック" charset="0"/>
              <a:cs typeface="ＭＳ Ｐゴシック" charset="0"/>
            </a:endParaRPr>
          </a:p>
        </p:txBody>
      </p:sp>
      <p:sp>
        <p:nvSpPr>
          <p:cNvPr id="9" name="Rechteck 8"/>
          <p:cNvSpPr/>
          <p:nvPr/>
        </p:nvSpPr>
        <p:spPr>
          <a:xfrm>
            <a:off x="4546600" y="5853113"/>
            <a:ext cx="4938713" cy="498475"/>
          </a:xfrm>
          <a:prstGeom prst="rect">
            <a:avLst/>
          </a:prstGeom>
        </p:spPr>
        <p:txBody>
          <a:bodyPr>
            <a:spAutoFit/>
          </a:bodyPr>
          <a:lstStyle/>
          <a:p>
            <a:pPr algn="just" defTabSz="914400">
              <a:spcBef>
                <a:spcPct val="20000"/>
              </a:spcBef>
              <a:defRPr/>
            </a:pPr>
            <a:r>
              <a:rPr lang="de-DE" sz="1200" i="1" kern="0" dirty="0">
                <a:latin typeface="RubFlama" panose="02000000000000000000" pitchFamily="2" charset="0"/>
                <a:ea typeface="ＭＳ Ｐゴシック" charset="0"/>
              </a:rPr>
              <a:t>Entsprechend je nach Fundstelle</a:t>
            </a:r>
            <a:endParaRPr lang="de-DE" sz="1200" kern="0" dirty="0">
              <a:latin typeface="RubFlama" panose="02000000000000000000" pitchFamily="2" charset="0"/>
              <a:ea typeface="ＭＳ Ｐゴシック" charset="0"/>
            </a:endParaRPr>
          </a:p>
          <a:p>
            <a:pPr algn="just" defTabSz="914400">
              <a:spcBef>
                <a:spcPct val="20000"/>
              </a:spcBef>
              <a:defRPr/>
            </a:pPr>
            <a:endParaRPr lang="de-DE" sz="1200" kern="0" dirty="0">
              <a:latin typeface="RubFlama" panose="02000000000000000000" pitchFamily="2" charset="0"/>
              <a:ea typeface="ＭＳ Ｐゴシック" charset="0"/>
            </a:endParaRPr>
          </a:p>
        </p:txBody>
      </p:sp>
      <p:sp>
        <p:nvSpPr>
          <p:cNvPr id="10" name="Rechteck 9"/>
          <p:cNvSpPr>
            <a:spLocks noChangeArrowheads="1"/>
          </p:cNvSpPr>
          <p:nvPr/>
        </p:nvSpPr>
        <p:spPr bwMode="auto">
          <a:xfrm>
            <a:off x="4546600" y="3651250"/>
            <a:ext cx="4454153" cy="590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eaLnBrk="1" hangingPunct="1">
              <a:lnSpc>
                <a:spcPct val="90000"/>
              </a:lnSpc>
            </a:pPr>
            <a:r>
              <a:rPr lang="de-DE" altLang="de-DE" sz="1200" i="1" dirty="0">
                <a:latin typeface="RubFlama" panose="02000000000000000000" pitchFamily="2" charset="0"/>
              </a:rPr>
              <a:t>Maunz, Theodor/ Dürig, Günter:</a:t>
            </a:r>
            <a:r>
              <a:rPr lang="de-DE" altLang="de-DE" sz="1200" dirty="0">
                <a:latin typeface="RubFlama" panose="02000000000000000000" pitchFamily="2" charset="0"/>
              </a:rPr>
              <a:t> 	Grundgesetz, Kommentar Band I, Art. 1 bis 5, Stand: 43. Ergänzungslieferung, München 2004 [zitiert: </a:t>
            </a:r>
            <a:r>
              <a:rPr lang="de-DE" altLang="de-DE" sz="1200" i="1" dirty="0">
                <a:latin typeface="RubFlama" panose="02000000000000000000" pitchFamily="2" charset="0"/>
              </a:rPr>
              <a:t>Bearbeiter</a:t>
            </a:r>
            <a:r>
              <a:rPr lang="de-DE" altLang="de-DE" sz="1200" dirty="0">
                <a:latin typeface="RubFlama" panose="02000000000000000000" pitchFamily="2" charset="0"/>
              </a:rPr>
              <a:t>, in: Maunz/Dürig, Art., </a:t>
            </a:r>
            <a:r>
              <a:rPr lang="de-DE" altLang="de-DE" sz="1200" dirty="0" err="1">
                <a:latin typeface="RubFlama" panose="02000000000000000000" pitchFamily="2" charset="0"/>
              </a:rPr>
              <a:t>Rn</a:t>
            </a:r>
            <a:r>
              <a:rPr lang="de-DE" altLang="de-DE" sz="1200" dirty="0">
                <a:latin typeface="RubFlama" panose="02000000000000000000" pitchFamily="2" charset="0"/>
              </a:rPr>
              <a:t>.]</a:t>
            </a:r>
            <a:endParaRPr lang="de-DE" altLang="de-DE" sz="1100" dirty="0">
              <a:latin typeface="RubFlama" panose="02000000000000000000" pitchFamily="2" charset="0"/>
            </a:endParaRPr>
          </a:p>
        </p:txBody>
      </p:sp>
      <p:sp>
        <p:nvSpPr>
          <p:cNvPr id="11" name="Rechteck 10"/>
          <p:cNvSpPr>
            <a:spLocks noChangeArrowheads="1"/>
          </p:cNvSpPr>
          <p:nvPr/>
        </p:nvSpPr>
        <p:spPr bwMode="auto">
          <a:xfrm>
            <a:off x="4546600" y="4411663"/>
            <a:ext cx="445415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defTabSz="914400" eaLnBrk="1" hangingPunct="1">
              <a:spcBef>
                <a:spcPct val="20000"/>
              </a:spcBef>
            </a:pPr>
            <a:r>
              <a:rPr lang="de-DE" altLang="de-DE" sz="1200" i="1" dirty="0" err="1">
                <a:latin typeface="RubFlama" panose="02000000000000000000" pitchFamily="2" charset="0"/>
              </a:rPr>
              <a:t>Pietzker</a:t>
            </a:r>
            <a:r>
              <a:rPr lang="de-DE" altLang="de-DE" sz="1200" i="1" dirty="0">
                <a:latin typeface="RubFlama" panose="02000000000000000000" pitchFamily="2" charset="0"/>
              </a:rPr>
              <a:t>, Jost: </a:t>
            </a:r>
            <a:r>
              <a:rPr lang="de-DE" altLang="de-DE" sz="1200" dirty="0">
                <a:latin typeface="RubFlama" panose="02000000000000000000" pitchFamily="2" charset="0"/>
              </a:rPr>
              <a:t>Verfahrensrechte und Folgen von Verfahrensfehlern, in: Festschrift für Hartmut Maurer, München 2001, S. 695 [zitiert: </a:t>
            </a:r>
            <a:r>
              <a:rPr lang="de-DE" altLang="de-DE" sz="1200" i="1" dirty="0" err="1">
                <a:latin typeface="RubFlama" panose="02000000000000000000" pitchFamily="2" charset="0"/>
              </a:rPr>
              <a:t>Pietzcker</a:t>
            </a:r>
            <a:r>
              <a:rPr lang="de-DE" altLang="de-DE" sz="1200" dirty="0">
                <a:latin typeface="RubFlama" panose="02000000000000000000" pitchFamily="2" charset="0"/>
              </a:rPr>
              <a:t> in: FS für Maurer, S.]</a:t>
            </a:r>
          </a:p>
        </p:txBody>
      </p:sp>
      <p:sp>
        <p:nvSpPr>
          <p:cNvPr id="12" name="Rechteck 11"/>
          <p:cNvSpPr/>
          <p:nvPr/>
        </p:nvSpPr>
        <p:spPr>
          <a:xfrm>
            <a:off x="4535488" y="6535738"/>
            <a:ext cx="4938712" cy="498475"/>
          </a:xfrm>
          <a:prstGeom prst="rect">
            <a:avLst/>
          </a:prstGeom>
        </p:spPr>
        <p:txBody>
          <a:bodyPr>
            <a:spAutoFit/>
          </a:bodyPr>
          <a:lstStyle/>
          <a:p>
            <a:pPr algn="just" defTabSz="914400">
              <a:spcBef>
                <a:spcPct val="20000"/>
              </a:spcBef>
              <a:defRPr/>
            </a:pPr>
            <a:r>
              <a:rPr lang="de-DE" sz="1200" i="1" kern="0" dirty="0">
                <a:latin typeface="RubFlama" panose="02000000000000000000" pitchFamily="2" charset="0"/>
                <a:ea typeface="ＭＳ Ｐゴシック" charset="0"/>
              </a:rPr>
              <a:t>Entsprechend je nach Fundstelle</a:t>
            </a:r>
            <a:endParaRPr lang="de-DE" sz="1200" kern="0" dirty="0">
              <a:latin typeface="RubFlama" panose="02000000000000000000" pitchFamily="2" charset="0"/>
              <a:ea typeface="ＭＳ Ｐゴシック" charset="0"/>
            </a:endParaRPr>
          </a:p>
          <a:p>
            <a:pPr algn="just" defTabSz="914400">
              <a:spcBef>
                <a:spcPct val="20000"/>
              </a:spcBef>
              <a:defRPr/>
            </a:pPr>
            <a:endParaRPr lang="de-DE" sz="1200" kern="0" dirty="0">
              <a:latin typeface="RubFlama" panose="02000000000000000000" pitchFamily="2" charset="0"/>
              <a:ea typeface="ＭＳ Ｐゴシック" charset="0"/>
            </a:endParaRPr>
          </a:p>
        </p:txBody>
      </p:sp>
      <p:sp>
        <p:nvSpPr>
          <p:cNvPr id="13" name="Rechteck 12"/>
          <p:cNvSpPr>
            <a:spLocks noChangeArrowheads="1"/>
          </p:cNvSpPr>
          <p:nvPr/>
        </p:nvSpPr>
        <p:spPr bwMode="auto">
          <a:xfrm>
            <a:off x="4546600" y="2159000"/>
            <a:ext cx="445415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eaLnBrk="1" hangingPunct="1"/>
            <a:r>
              <a:rPr lang="de-DE" altLang="de-DE" sz="1200" i="1" dirty="0">
                <a:latin typeface="RubFlama" panose="02000000000000000000" pitchFamily="2" charset="0"/>
              </a:rPr>
              <a:t>Pieroth, Bodo/Schlink, Bernhard:  </a:t>
            </a:r>
            <a:r>
              <a:rPr lang="de-DE" altLang="de-DE" sz="1200" dirty="0">
                <a:latin typeface="RubFlama" panose="02000000000000000000" pitchFamily="2" charset="0"/>
              </a:rPr>
              <a:t>Grundrechte Staatsrecht II, 20. Auflage, Heidelberg 2004 [zitiert: </a:t>
            </a:r>
            <a:r>
              <a:rPr lang="de-DE" altLang="de-DE" sz="1200" i="1" dirty="0">
                <a:latin typeface="RubFlama" panose="02000000000000000000" pitchFamily="2" charset="0"/>
              </a:rPr>
              <a:t>Pieroth/Schlink</a:t>
            </a:r>
            <a:r>
              <a:rPr lang="de-DE" altLang="de-DE" sz="1200" dirty="0">
                <a:latin typeface="RubFlama" panose="02000000000000000000" pitchFamily="2" charset="0"/>
              </a:rPr>
              <a:t>, Staatsrecht II, </a:t>
            </a:r>
            <a:r>
              <a:rPr lang="de-DE" altLang="de-DE" sz="1200" dirty="0" err="1">
                <a:latin typeface="RubFlama" panose="02000000000000000000" pitchFamily="2" charset="0"/>
              </a:rPr>
              <a:t>Rn</a:t>
            </a:r>
            <a:r>
              <a:rPr lang="de-DE" altLang="de-DE" sz="1200" dirty="0">
                <a:latin typeface="RubFlama" panose="02000000000000000000" pitchFamily="2" charset="0"/>
              </a:rPr>
              <a:t>.]</a:t>
            </a:r>
          </a:p>
        </p:txBody>
      </p:sp>
      <p:sp>
        <p:nvSpPr>
          <p:cNvPr id="15" name="Text Box 3"/>
          <p:cNvSpPr txBox="1">
            <a:spLocks noChangeArrowheads="1"/>
          </p:cNvSpPr>
          <p:nvPr/>
        </p:nvSpPr>
        <p:spPr bwMode="auto">
          <a:xfrm>
            <a:off x="380663" y="7128964"/>
            <a:ext cx="473084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a:defRPr sz="2000">
                <a:solidFill>
                  <a:schemeClr val="tx1"/>
                </a:solidFill>
                <a:latin typeface="Cambria" charset="0"/>
                <a:ea typeface="ＭＳ Ｐゴシック" charset="0"/>
              </a:defRPr>
            </a:lvl1pPr>
            <a:lvl2pPr>
              <a:defRPr sz="2000">
                <a:solidFill>
                  <a:schemeClr val="tx1"/>
                </a:solidFill>
                <a:latin typeface="Cambria" charset="0"/>
                <a:ea typeface="ＭＳ Ｐゴシック" charset="0"/>
              </a:defRPr>
            </a:lvl2pPr>
            <a:lvl3pPr>
              <a:defRPr sz="2000">
                <a:solidFill>
                  <a:schemeClr val="tx1"/>
                </a:solidFill>
                <a:latin typeface="Cambria" charset="0"/>
                <a:ea typeface="ＭＳ Ｐゴシック" charset="0"/>
              </a:defRPr>
            </a:lvl3pPr>
            <a:lvl4pPr>
              <a:defRPr sz="2000">
                <a:solidFill>
                  <a:schemeClr val="tx1"/>
                </a:solidFill>
                <a:latin typeface="Cambria" charset="0"/>
                <a:ea typeface="ＭＳ Ｐゴシック" charset="0"/>
              </a:defRPr>
            </a:lvl4pPr>
            <a:lvl5pPr>
              <a:defRPr sz="2000">
                <a:solidFill>
                  <a:schemeClr val="tx1"/>
                </a:solidFill>
                <a:latin typeface="Cambria" charset="0"/>
                <a:ea typeface="ＭＳ Ｐゴシック" charset="0"/>
              </a:defRPr>
            </a:lvl5pPr>
            <a:lvl6pPr marL="2471738" indent="-185738" fontAlgn="base">
              <a:spcBef>
                <a:spcPct val="0"/>
              </a:spcBef>
              <a:spcAft>
                <a:spcPct val="0"/>
              </a:spcAft>
              <a:defRPr sz="2000">
                <a:solidFill>
                  <a:schemeClr val="tx1"/>
                </a:solidFill>
                <a:latin typeface="Cambria" charset="0"/>
                <a:ea typeface="ＭＳ Ｐゴシック" charset="0"/>
              </a:defRPr>
            </a:lvl6pPr>
            <a:lvl7pPr marL="2928938" indent="-185738" fontAlgn="base">
              <a:spcBef>
                <a:spcPct val="0"/>
              </a:spcBef>
              <a:spcAft>
                <a:spcPct val="0"/>
              </a:spcAft>
              <a:defRPr sz="2000">
                <a:solidFill>
                  <a:schemeClr val="tx1"/>
                </a:solidFill>
                <a:latin typeface="Cambria" charset="0"/>
                <a:ea typeface="ＭＳ Ｐゴシック" charset="0"/>
              </a:defRPr>
            </a:lvl7pPr>
            <a:lvl8pPr marL="3386138" indent="-185738" fontAlgn="base">
              <a:spcBef>
                <a:spcPct val="0"/>
              </a:spcBef>
              <a:spcAft>
                <a:spcPct val="0"/>
              </a:spcAft>
              <a:defRPr sz="2000">
                <a:solidFill>
                  <a:schemeClr val="tx1"/>
                </a:solidFill>
                <a:latin typeface="Cambria" charset="0"/>
                <a:ea typeface="ＭＳ Ｐゴシック" charset="0"/>
              </a:defRPr>
            </a:lvl8pPr>
            <a:lvl9pPr marL="3843338" indent="-185738" fontAlgn="base">
              <a:spcBef>
                <a:spcPct val="0"/>
              </a:spcBef>
              <a:spcAft>
                <a:spcPct val="0"/>
              </a:spcAft>
              <a:defRPr sz="2000">
                <a:solidFill>
                  <a:schemeClr val="tx1"/>
                </a:solidFill>
                <a:latin typeface="Cambria" charset="0"/>
                <a:ea typeface="ＭＳ Ｐゴシック" charset="0"/>
              </a:defRPr>
            </a:lvl9pPr>
          </a:lstStyle>
          <a:p>
            <a:pPr defTabSz="914400">
              <a:defRPr/>
            </a:pPr>
            <a:r>
              <a:rPr lang="de-DE" sz="1200" dirty="0">
                <a:latin typeface="RubFlama" panose="02000000000000000000" pitchFamily="2" charset="0"/>
              </a:rPr>
              <a:t>02: Besonderheiten juristischer Methodik und Sprache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2" grpId="0"/>
      <p:bldP spid="7" grpId="0"/>
      <p:bldP spid="8" grpId="0"/>
      <p:bldP spid="9" grpId="0"/>
      <p:bldP spid="10" grpId="0"/>
      <p:bldP spid="11" grpId="0"/>
      <p:bldP spid="12" grpId="0"/>
      <p:bldP spid="13"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5"/>
          <p:cNvSpPr txBox="1">
            <a:spLocks noChangeArrowheads="1"/>
          </p:cNvSpPr>
          <p:nvPr/>
        </p:nvSpPr>
        <p:spPr bwMode="auto">
          <a:xfrm>
            <a:off x="3924300" y="965200"/>
            <a:ext cx="2016125"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2000">
                <a:solidFill>
                  <a:schemeClr val="tx1"/>
                </a:solidFill>
                <a:latin typeface="Cambria" charset="0"/>
                <a:ea typeface="ＭＳ Ｐゴシック" charset="0"/>
              </a:defRPr>
            </a:lvl1pPr>
            <a:lvl2pPr>
              <a:defRPr sz="2000">
                <a:solidFill>
                  <a:schemeClr val="tx1"/>
                </a:solidFill>
                <a:latin typeface="Cambria" charset="0"/>
                <a:ea typeface="ＭＳ Ｐゴシック" charset="0"/>
              </a:defRPr>
            </a:lvl2pPr>
            <a:lvl3pPr>
              <a:defRPr sz="2000">
                <a:solidFill>
                  <a:schemeClr val="tx1"/>
                </a:solidFill>
                <a:latin typeface="Cambria" charset="0"/>
                <a:ea typeface="ＭＳ Ｐゴシック" charset="0"/>
              </a:defRPr>
            </a:lvl3pPr>
            <a:lvl4pPr>
              <a:defRPr sz="2000">
                <a:solidFill>
                  <a:schemeClr val="tx1"/>
                </a:solidFill>
                <a:latin typeface="Cambria" charset="0"/>
                <a:ea typeface="ＭＳ Ｐゴシック" charset="0"/>
              </a:defRPr>
            </a:lvl4pPr>
            <a:lvl5pPr>
              <a:defRPr sz="2000">
                <a:solidFill>
                  <a:schemeClr val="tx1"/>
                </a:solidFill>
                <a:latin typeface="Cambria" charset="0"/>
                <a:ea typeface="ＭＳ Ｐゴシック" charset="0"/>
              </a:defRPr>
            </a:lvl5pPr>
            <a:lvl6pPr marL="2471738" indent="-185738" fontAlgn="base">
              <a:spcBef>
                <a:spcPct val="0"/>
              </a:spcBef>
              <a:spcAft>
                <a:spcPct val="0"/>
              </a:spcAft>
              <a:defRPr sz="2000">
                <a:solidFill>
                  <a:schemeClr val="tx1"/>
                </a:solidFill>
                <a:latin typeface="Cambria" charset="0"/>
                <a:ea typeface="ＭＳ Ｐゴシック" charset="0"/>
              </a:defRPr>
            </a:lvl6pPr>
            <a:lvl7pPr marL="2928938" indent="-185738" fontAlgn="base">
              <a:spcBef>
                <a:spcPct val="0"/>
              </a:spcBef>
              <a:spcAft>
                <a:spcPct val="0"/>
              </a:spcAft>
              <a:defRPr sz="2000">
                <a:solidFill>
                  <a:schemeClr val="tx1"/>
                </a:solidFill>
                <a:latin typeface="Cambria" charset="0"/>
                <a:ea typeface="ＭＳ Ｐゴシック" charset="0"/>
              </a:defRPr>
            </a:lvl7pPr>
            <a:lvl8pPr marL="3386138" indent="-185738" fontAlgn="base">
              <a:spcBef>
                <a:spcPct val="0"/>
              </a:spcBef>
              <a:spcAft>
                <a:spcPct val="0"/>
              </a:spcAft>
              <a:defRPr sz="2000">
                <a:solidFill>
                  <a:schemeClr val="tx1"/>
                </a:solidFill>
                <a:latin typeface="Cambria" charset="0"/>
                <a:ea typeface="ＭＳ Ｐゴシック" charset="0"/>
              </a:defRPr>
            </a:lvl8pPr>
            <a:lvl9pPr marL="3843338" indent="-185738" fontAlgn="base">
              <a:spcBef>
                <a:spcPct val="0"/>
              </a:spcBef>
              <a:spcAft>
                <a:spcPct val="0"/>
              </a:spcAft>
              <a:defRPr sz="2000">
                <a:solidFill>
                  <a:schemeClr val="tx1"/>
                </a:solidFill>
                <a:latin typeface="Cambria" charset="0"/>
                <a:ea typeface="ＭＳ Ｐゴシック" charset="0"/>
              </a:defRPr>
            </a:lvl9pPr>
          </a:lstStyle>
          <a:p>
            <a:pPr defTabSz="914400">
              <a:defRPr/>
            </a:pPr>
            <a:r>
              <a:rPr lang="de-DE" sz="2400" b="1" dirty="0">
                <a:latin typeface="RubFlama" panose="02000000000000000000" pitchFamily="2" charset="0"/>
              </a:rPr>
              <a:t>Hausaufgabe</a:t>
            </a:r>
          </a:p>
        </p:txBody>
      </p:sp>
      <p:sp>
        <p:nvSpPr>
          <p:cNvPr id="32771" name="Textfeld 1"/>
          <p:cNvSpPr txBox="1">
            <a:spLocks noChangeArrowheads="1"/>
          </p:cNvSpPr>
          <p:nvPr/>
        </p:nvSpPr>
        <p:spPr bwMode="auto">
          <a:xfrm>
            <a:off x="466725" y="1834956"/>
            <a:ext cx="8534027" cy="470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eaLnBrk="1" hangingPunct="1">
              <a:buFont typeface="Calibri" panose="020F0502020204030204" pitchFamily="34" charset="0"/>
              <a:buAutoNum type="arabicPeriod"/>
            </a:pPr>
            <a:r>
              <a:rPr lang="de-DE" altLang="de-DE" dirty="0">
                <a:latin typeface="RubFlama" panose="02000000000000000000" pitchFamily="2" charset="0"/>
              </a:rPr>
              <a:t>Dieb D ist zu Gast bei Eigentümer E. Dieser hat die aktuellste Version der teuren Software „</a:t>
            </a:r>
            <a:r>
              <a:rPr lang="de-DE" altLang="de-DE" dirty="0" err="1">
                <a:latin typeface="RubFlama" panose="02000000000000000000" pitchFamily="2" charset="0"/>
              </a:rPr>
              <a:t>Ableton</a:t>
            </a:r>
            <a:r>
              <a:rPr lang="de-DE" altLang="de-DE" dirty="0">
                <a:latin typeface="RubFlama" panose="02000000000000000000" pitchFamily="2" charset="0"/>
              </a:rPr>
              <a:t> Live“, die D schon lange haben will, von der der Erwerber aber laut Lizenzvereinbarung je nur zwei Kopien fertigen darf. Als E wiederum den Raum verlässt, fertigt D schnell eine Kopie auf seinen mitgebrachten USB-Stick, kopiert auch die Produkt-ID und installiert die Software anschließend bei sich zu Hause auf dem Rechner (inklusive online-Freischaltung). Als E dies bemerkt, weil er die Software nicht auf seinem 2. Rechner freischalten kann, verlangt er die Software von D nach§985 BGB heraus. – Zu Recht? Fertigen Sie ein Gutachten an.</a:t>
            </a:r>
          </a:p>
          <a:p>
            <a:pPr eaLnBrk="1" hangingPunct="1">
              <a:buFont typeface="Calibri" panose="020F0502020204030204" pitchFamily="34" charset="0"/>
              <a:buAutoNum type="arabicPeriod"/>
            </a:pPr>
            <a:endParaRPr lang="de-DE" altLang="de-DE" dirty="0">
              <a:latin typeface="RubFlama" panose="02000000000000000000" pitchFamily="2" charset="0"/>
            </a:endParaRPr>
          </a:p>
          <a:p>
            <a:pPr eaLnBrk="1" hangingPunct="1">
              <a:buFont typeface="Calibri" panose="020F0502020204030204" pitchFamily="34" charset="0"/>
              <a:buAutoNum type="arabicPeriod"/>
            </a:pPr>
            <a:r>
              <a:rPr lang="de-DE" altLang="de-DE" dirty="0">
                <a:latin typeface="RubFlama" panose="02000000000000000000" pitchFamily="2" charset="0"/>
              </a:rPr>
              <a:t>Was sind die Tatbestandsmerkmale von § 474 I Satz 1 BGB?</a:t>
            </a:r>
          </a:p>
          <a:p>
            <a:pPr eaLnBrk="1" hangingPunct="1">
              <a:buFont typeface="Calibri" panose="020F0502020204030204" pitchFamily="34" charset="0"/>
              <a:buAutoNum type="arabicPeriod"/>
            </a:pPr>
            <a:endParaRPr lang="de-DE" altLang="de-DE" dirty="0">
              <a:latin typeface="RubFlama" panose="02000000000000000000" pitchFamily="2" charset="0"/>
            </a:endParaRPr>
          </a:p>
          <a:p>
            <a:pPr eaLnBrk="1" hangingPunct="1">
              <a:buFont typeface="Calibri" panose="020F0502020204030204" pitchFamily="34" charset="0"/>
              <a:buAutoNum type="arabicPeriod"/>
            </a:pPr>
            <a:r>
              <a:rPr lang="de-DE" altLang="de-DE" dirty="0">
                <a:latin typeface="RubFlama" panose="02000000000000000000" pitchFamily="2" charset="0"/>
              </a:rPr>
              <a:t>Was ist Föderalismus? (Stichworte!)</a:t>
            </a:r>
          </a:p>
          <a:p>
            <a:pPr eaLnBrk="1" hangingPunct="1">
              <a:buFont typeface="Calibri" panose="020F0502020204030204" pitchFamily="34" charset="0"/>
              <a:buAutoNum type="arabicPeriod"/>
            </a:pPr>
            <a:endParaRPr lang="de-DE" altLang="de-DE" dirty="0">
              <a:latin typeface="RubFlama" panose="02000000000000000000" pitchFamily="2" charset="0"/>
            </a:endParaRPr>
          </a:p>
        </p:txBody>
      </p:sp>
      <p:sp>
        <p:nvSpPr>
          <p:cNvPr id="6" name="Text Box 3"/>
          <p:cNvSpPr txBox="1">
            <a:spLocks noChangeArrowheads="1"/>
          </p:cNvSpPr>
          <p:nvPr/>
        </p:nvSpPr>
        <p:spPr bwMode="auto">
          <a:xfrm>
            <a:off x="376238" y="7156063"/>
            <a:ext cx="391219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a:defRPr sz="2000">
                <a:solidFill>
                  <a:schemeClr val="tx1"/>
                </a:solidFill>
                <a:latin typeface="Cambria" charset="0"/>
                <a:ea typeface="ＭＳ Ｐゴシック" charset="0"/>
              </a:defRPr>
            </a:lvl1pPr>
            <a:lvl2pPr>
              <a:defRPr sz="2000">
                <a:solidFill>
                  <a:schemeClr val="tx1"/>
                </a:solidFill>
                <a:latin typeface="Cambria" charset="0"/>
                <a:ea typeface="ＭＳ Ｐゴシック" charset="0"/>
              </a:defRPr>
            </a:lvl2pPr>
            <a:lvl3pPr>
              <a:defRPr sz="2000">
                <a:solidFill>
                  <a:schemeClr val="tx1"/>
                </a:solidFill>
                <a:latin typeface="Cambria" charset="0"/>
                <a:ea typeface="ＭＳ Ｐゴシック" charset="0"/>
              </a:defRPr>
            </a:lvl3pPr>
            <a:lvl4pPr>
              <a:defRPr sz="2000">
                <a:solidFill>
                  <a:schemeClr val="tx1"/>
                </a:solidFill>
                <a:latin typeface="Cambria" charset="0"/>
                <a:ea typeface="ＭＳ Ｐゴシック" charset="0"/>
              </a:defRPr>
            </a:lvl4pPr>
            <a:lvl5pPr>
              <a:defRPr sz="2000">
                <a:solidFill>
                  <a:schemeClr val="tx1"/>
                </a:solidFill>
                <a:latin typeface="Cambria" charset="0"/>
                <a:ea typeface="ＭＳ Ｐゴシック" charset="0"/>
              </a:defRPr>
            </a:lvl5pPr>
            <a:lvl6pPr marL="2471738" indent="-185738" fontAlgn="base">
              <a:spcBef>
                <a:spcPct val="0"/>
              </a:spcBef>
              <a:spcAft>
                <a:spcPct val="0"/>
              </a:spcAft>
              <a:defRPr sz="2000">
                <a:solidFill>
                  <a:schemeClr val="tx1"/>
                </a:solidFill>
                <a:latin typeface="Cambria" charset="0"/>
                <a:ea typeface="ＭＳ Ｐゴシック" charset="0"/>
              </a:defRPr>
            </a:lvl6pPr>
            <a:lvl7pPr marL="2928938" indent="-185738" fontAlgn="base">
              <a:spcBef>
                <a:spcPct val="0"/>
              </a:spcBef>
              <a:spcAft>
                <a:spcPct val="0"/>
              </a:spcAft>
              <a:defRPr sz="2000">
                <a:solidFill>
                  <a:schemeClr val="tx1"/>
                </a:solidFill>
                <a:latin typeface="Cambria" charset="0"/>
                <a:ea typeface="ＭＳ Ｐゴシック" charset="0"/>
              </a:defRPr>
            </a:lvl7pPr>
            <a:lvl8pPr marL="3386138" indent="-185738" fontAlgn="base">
              <a:spcBef>
                <a:spcPct val="0"/>
              </a:spcBef>
              <a:spcAft>
                <a:spcPct val="0"/>
              </a:spcAft>
              <a:defRPr sz="2000">
                <a:solidFill>
                  <a:schemeClr val="tx1"/>
                </a:solidFill>
                <a:latin typeface="Cambria" charset="0"/>
                <a:ea typeface="ＭＳ Ｐゴシック" charset="0"/>
              </a:defRPr>
            </a:lvl8pPr>
            <a:lvl9pPr marL="3843338" indent="-185738" fontAlgn="base">
              <a:spcBef>
                <a:spcPct val="0"/>
              </a:spcBef>
              <a:spcAft>
                <a:spcPct val="0"/>
              </a:spcAft>
              <a:defRPr sz="2000">
                <a:solidFill>
                  <a:schemeClr val="tx1"/>
                </a:solidFill>
                <a:latin typeface="Cambria" charset="0"/>
                <a:ea typeface="ＭＳ Ｐゴシック" charset="0"/>
              </a:defRPr>
            </a:lvl9pPr>
          </a:lstStyle>
          <a:p>
            <a:pPr defTabSz="914400">
              <a:defRPr/>
            </a:pPr>
            <a:r>
              <a:rPr lang="de-DE" sz="1200" dirty="0">
                <a:latin typeface="RubFlama" panose="02000000000000000000" pitchFamily="2" charset="0"/>
                <a:cs typeface="ＭＳ Ｐゴシック" charset="0"/>
              </a:rPr>
              <a:t>02: Besonderheiten juristischer Methodik und Sprache</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5"/>
          <p:cNvSpPr txBox="1">
            <a:spLocks noChangeArrowheads="1"/>
          </p:cNvSpPr>
          <p:nvPr/>
        </p:nvSpPr>
        <p:spPr bwMode="auto">
          <a:xfrm>
            <a:off x="539812" y="3168563"/>
            <a:ext cx="828092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eaLnBrk="0" hangingPunct="0">
              <a:defRPr sz="2000">
                <a:solidFill>
                  <a:schemeClr val="tx1"/>
                </a:solidFill>
                <a:latin typeface="Arial" pitchFamily="34" charset="0"/>
                <a:ea typeface="ＭＳ Ｐゴシック" pitchFamily="34" charset="-128"/>
              </a:defRPr>
            </a:lvl1pPr>
            <a:lvl2pPr marL="742950" indent="-285750" eaLnBrk="0" hangingPunct="0">
              <a:defRPr sz="2000">
                <a:solidFill>
                  <a:schemeClr val="tx1"/>
                </a:solidFill>
                <a:latin typeface="Arial" pitchFamily="34" charset="0"/>
                <a:ea typeface="ＭＳ Ｐゴシック" pitchFamily="34" charset="-128"/>
              </a:defRPr>
            </a:lvl2pPr>
            <a:lvl3pPr marL="1143000" indent="-228600" eaLnBrk="0" hangingPunct="0">
              <a:defRPr sz="2000">
                <a:solidFill>
                  <a:schemeClr val="tx1"/>
                </a:solidFill>
                <a:latin typeface="Arial" pitchFamily="34" charset="0"/>
                <a:ea typeface="ＭＳ Ｐゴシック" pitchFamily="34" charset="-128"/>
              </a:defRPr>
            </a:lvl3pPr>
            <a:lvl4pPr marL="1600200" indent="-228600" eaLnBrk="0" hangingPunct="0">
              <a:defRPr sz="2000">
                <a:solidFill>
                  <a:schemeClr val="tx1"/>
                </a:solidFill>
                <a:latin typeface="Arial" pitchFamily="34" charset="0"/>
                <a:ea typeface="ＭＳ Ｐゴシック" pitchFamily="34" charset="-128"/>
              </a:defRPr>
            </a:lvl4pPr>
            <a:lvl5pPr marL="2057400" indent="-228600" eaLnBrk="0" hangingPunct="0">
              <a:defRPr sz="20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9pPr>
          </a:lstStyle>
          <a:p>
            <a:pPr algn="ctr" defTabSz="914400" eaLnBrk="1" hangingPunct="1">
              <a:defRPr/>
            </a:pPr>
            <a:r>
              <a:rPr lang="de-DE" altLang="de-DE" sz="3600" b="1" dirty="0">
                <a:latin typeface="RubFlama" panose="02000000000000000000" pitchFamily="2" charset="0"/>
              </a:rPr>
              <a:t>Pause!</a:t>
            </a:r>
          </a:p>
        </p:txBody>
      </p:sp>
      <p:sp>
        <p:nvSpPr>
          <p:cNvPr id="8" name="Text Box 3"/>
          <p:cNvSpPr txBox="1">
            <a:spLocks noChangeArrowheads="1"/>
          </p:cNvSpPr>
          <p:nvPr/>
        </p:nvSpPr>
        <p:spPr bwMode="auto">
          <a:xfrm>
            <a:off x="380663" y="7128964"/>
            <a:ext cx="473084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a:defRPr sz="2000">
                <a:solidFill>
                  <a:schemeClr val="tx1"/>
                </a:solidFill>
                <a:latin typeface="Cambria" charset="0"/>
                <a:ea typeface="ＭＳ Ｐゴシック" charset="0"/>
              </a:defRPr>
            </a:lvl1pPr>
            <a:lvl2pPr>
              <a:defRPr sz="2000">
                <a:solidFill>
                  <a:schemeClr val="tx1"/>
                </a:solidFill>
                <a:latin typeface="Cambria" charset="0"/>
                <a:ea typeface="ＭＳ Ｐゴシック" charset="0"/>
              </a:defRPr>
            </a:lvl2pPr>
            <a:lvl3pPr>
              <a:defRPr sz="2000">
                <a:solidFill>
                  <a:schemeClr val="tx1"/>
                </a:solidFill>
                <a:latin typeface="Cambria" charset="0"/>
                <a:ea typeface="ＭＳ Ｐゴシック" charset="0"/>
              </a:defRPr>
            </a:lvl3pPr>
            <a:lvl4pPr>
              <a:defRPr sz="2000">
                <a:solidFill>
                  <a:schemeClr val="tx1"/>
                </a:solidFill>
                <a:latin typeface="Cambria" charset="0"/>
                <a:ea typeface="ＭＳ Ｐゴシック" charset="0"/>
              </a:defRPr>
            </a:lvl4pPr>
            <a:lvl5pPr>
              <a:defRPr sz="2000">
                <a:solidFill>
                  <a:schemeClr val="tx1"/>
                </a:solidFill>
                <a:latin typeface="Cambria" charset="0"/>
                <a:ea typeface="ＭＳ Ｐゴシック" charset="0"/>
              </a:defRPr>
            </a:lvl5pPr>
            <a:lvl6pPr marL="2471738" indent="-185738" fontAlgn="base">
              <a:spcBef>
                <a:spcPct val="0"/>
              </a:spcBef>
              <a:spcAft>
                <a:spcPct val="0"/>
              </a:spcAft>
              <a:defRPr sz="2000">
                <a:solidFill>
                  <a:schemeClr val="tx1"/>
                </a:solidFill>
                <a:latin typeface="Cambria" charset="0"/>
                <a:ea typeface="ＭＳ Ｐゴシック" charset="0"/>
              </a:defRPr>
            </a:lvl6pPr>
            <a:lvl7pPr marL="2928938" indent="-185738" fontAlgn="base">
              <a:spcBef>
                <a:spcPct val="0"/>
              </a:spcBef>
              <a:spcAft>
                <a:spcPct val="0"/>
              </a:spcAft>
              <a:defRPr sz="2000">
                <a:solidFill>
                  <a:schemeClr val="tx1"/>
                </a:solidFill>
                <a:latin typeface="Cambria" charset="0"/>
                <a:ea typeface="ＭＳ Ｐゴシック" charset="0"/>
              </a:defRPr>
            </a:lvl7pPr>
            <a:lvl8pPr marL="3386138" indent="-185738" fontAlgn="base">
              <a:spcBef>
                <a:spcPct val="0"/>
              </a:spcBef>
              <a:spcAft>
                <a:spcPct val="0"/>
              </a:spcAft>
              <a:defRPr sz="2000">
                <a:solidFill>
                  <a:schemeClr val="tx1"/>
                </a:solidFill>
                <a:latin typeface="Cambria" charset="0"/>
                <a:ea typeface="ＭＳ Ｐゴシック" charset="0"/>
              </a:defRPr>
            </a:lvl8pPr>
            <a:lvl9pPr marL="3843338" indent="-185738" fontAlgn="base">
              <a:spcBef>
                <a:spcPct val="0"/>
              </a:spcBef>
              <a:spcAft>
                <a:spcPct val="0"/>
              </a:spcAft>
              <a:defRPr sz="2000">
                <a:solidFill>
                  <a:schemeClr val="tx1"/>
                </a:solidFill>
                <a:latin typeface="Cambria" charset="0"/>
                <a:ea typeface="ＭＳ Ｐゴシック" charset="0"/>
              </a:defRPr>
            </a:lvl9pPr>
          </a:lstStyle>
          <a:p>
            <a:pPr defTabSz="914400">
              <a:defRPr/>
            </a:pPr>
            <a:r>
              <a:rPr lang="de-DE" sz="1200" dirty="0">
                <a:latin typeface="RubFlama" panose="02000000000000000000" pitchFamily="2" charset="0"/>
              </a:rPr>
              <a:t>02: Besonderheiten juristischer Methodik und Sprache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feld 5"/>
          <p:cNvSpPr txBox="1">
            <a:spLocks noChangeArrowheads="1"/>
          </p:cNvSpPr>
          <p:nvPr/>
        </p:nvSpPr>
        <p:spPr bwMode="auto">
          <a:xfrm>
            <a:off x="483567" y="1692399"/>
            <a:ext cx="8514977"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Calibri" panose="020F0502020204030204" pitchFamily="34" charset="0"/>
              <a:buAutoNum type="arabicPeriod"/>
            </a:pPr>
            <a:r>
              <a:rPr lang="de-DE" altLang="de-DE" dirty="0">
                <a:latin typeface="RubFlama" panose="02000000000000000000" pitchFamily="2" charset="0"/>
              </a:rPr>
              <a:t>Was ist der Dekan der Fakultät?</a:t>
            </a:r>
          </a:p>
          <a:p>
            <a:pPr eaLnBrk="1" hangingPunct="1">
              <a:buFont typeface="Calibri" panose="020F0502020204030204" pitchFamily="34" charset="0"/>
              <a:buAutoNum type="arabicPeriod"/>
            </a:pPr>
            <a:r>
              <a:rPr lang="de-DE" altLang="de-DE" dirty="0">
                <a:latin typeface="RubFlama" panose="02000000000000000000" pitchFamily="2" charset="0"/>
              </a:rPr>
              <a:t>Was ist der Fakultätsrat?</a:t>
            </a:r>
          </a:p>
          <a:p>
            <a:pPr eaLnBrk="1" hangingPunct="1">
              <a:buFont typeface="Calibri" panose="020F0502020204030204" pitchFamily="34" charset="0"/>
              <a:buAutoNum type="arabicPeriod"/>
            </a:pPr>
            <a:r>
              <a:rPr lang="de-DE" altLang="de-DE" dirty="0">
                <a:latin typeface="RubFlama" panose="02000000000000000000" pitchFamily="2" charset="0"/>
              </a:rPr>
              <a:t>Wie viele Juristen gibt es ca. in Deutschland?</a:t>
            </a:r>
          </a:p>
          <a:p>
            <a:pPr eaLnBrk="1" hangingPunct="1">
              <a:buFont typeface="Calibri" panose="020F0502020204030204" pitchFamily="34" charset="0"/>
              <a:buAutoNum type="arabicPeriod"/>
            </a:pPr>
            <a:r>
              <a:rPr lang="de-DE" altLang="de-DE" dirty="0">
                <a:latin typeface="RubFlama" panose="02000000000000000000" pitchFamily="2" charset="0"/>
              </a:rPr>
              <a:t>Nach welcher Schule geht man mit welchem Abschluss </a:t>
            </a:r>
            <a:r>
              <a:rPr lang="de-DE" altLang="de-DE" dirty="0" err="1">
                <a:latin typeface="RubFlama" panose="02000000000000000000" pitchFamily="2" charset="0"/>
              </a:rPr>
              <a:t>idR</a:t>
            </a:r>
            <a:r>
              <a:rPr lang="de-DE" altLang="de-DE" dirty="0">
                <a:latin typeface="RubFlama" panose="02000000000000000000" pitchFamily="2" charset="0"/>
              </a:rPr>
              <a:t> an die Universität?</a:t>
            </a:r>
          </a:p>
          <a:p>
            <a:pPr eaLnBrk="1" hangingPunct="1">
              <a:buFont typeface="Calibri" panose="020F0502020204030204" pitchFamily="34" charset="0"/>
              <a:buAutoNum type="arabicPeriod"/>
            </a:pPr>
            <a:r>
              <a:rPr lang="de-DE" altLang="de-DE" dirty="0">
                <a:latin typeface="RubFlama" panose="02000000000000000000" pitchFamily="2" charset="0"/>
              </a:rPr>
              <a:t>Was ist ein „Volljurist“?</a:t>
            </a:r>
          </a:p>
          <a:p>
            <a:pPr eaLnBrk="1" hangingPunct="1">
              <a:buFont typeface="Calibri" panose="020F0502020204030204" pitchFamily="34" charset="0"/>
              <a:buAutoNum type="arabicPeriod"/>
            </a:pPr>
            <a:r>
              <a:rPr lang="de-DE" altLang="de-DE" dirty="0">
                <a:latin typeface="RubFlama" panose="02000000000000000000" pitchFamily="2" charset="0"/>
              </a:rPr>
              <a:t>Was ist ein „Einheitsjurist“?</a:t>
            </a:r>
          </a:p>
          <a:p>
            <a:pPr eaLnBrk="1" hangingPunct="1">
              <a:buFont typeface="Calibri" panose="020F0502020204030204" pitchFamily="34" charset="0"/>
              <a:buAutoNum type="arabicPeriod"/>
            </a:pPr>
            <a:r>
              <a:rPr lang="de-DE" altLang="de-DE" dirty="0">
                <a:latin typeface="RubFlama" panose="02000000000000000000" pitchFamily="2" charset="0"/>
              </a:rPr>
              <a:t>Wie lange dauert das Studium der Rechtswissenschaften in etwa?</a:t>
            </a:r>
          </a:p>
          <a:p>
            <a:pPr eaLnBrk="1" hangingPunct="1">
              <a:buFont typeface="Calibri" panose="020F0502020204030204" pitchFamily="34" charset="0"/>
              <a:buAutoNum type="arabicPeriod"/>
            </a:pPr>
            <a:r>
              <a:rPr lang="de-DE" altLang="de-DE" dirty="0">
                <a:latin typeface="RubFlama" panose="02000000000000000000" pitchFamily="2" charset="0"/>
              </a:rPr>
              <a:t>Was ist ein Staatsexamen?</a:t>
            </a:r>
          </a:p>
          <a:p>
            <a:pPr eaLnBrk="1" hangingPunct="1">
              <a:buFont typeface="Calibri" panose="020F0502020204030204" pitchFamily="34" charset="0"/>
              <a:buAutoNum type="arabicPeriod"/>
            </a:pPr>
            <a:r>
              <a:rPr lang="de-DE" altLang="de-DE" dirty="0">
                <a:latin typeface="RubFlama" panose="02000000000000000000" pitchFamily="2" charset="0"/>
              </a:rPr>
              <a:t>Was ist das Referendariat und wie lange dauert es?</a:t>
            </a:r>
          </a:p>
          <a:p>
            <a:pPr eaLnBrk="1" hangingPunct="1">
              <a:buFont typeface="Calibri" panose="020F0502020204030204" pitchFamily="34" charset="0"/>
              <a:buAutoNum type="arabicPeriod"/>
            </a:pPr>
            <a:r>
              <a:rPr lang="de-DE" altLang="de-DE" dirty="0">
                <a:latin typeface="RubFlama" panose="02000000000000000000" pitchFamily="2" charset="0"/>
              </a:rPr>
              <a:t>Wie spezialisieren sich die Juristen/innen an der Universität?</a:t>
            </a:r>
          </a:p>
          <a:p>
            <a:pPr eaLnBrk="1" hangingPunct="1">
              <a:buFont typeface="Calibri" panose="020F0502020204030204" pitchFamily="34" charset="0"/>
              <a:buAutoNum type="arabicPeriod"/>
            </a:pPr>
            <a:r>
              <a:rPr lang="de-DE" altLang="de-DE" dirty="0">
                <a:latin typeface="RubFlama" panose="02000000000000000000" pitchFamily="2" charset="0"/>
              </a:rPr>
              <a:t>Was ist ein „Prädikatsexamen“?</a:t>
            </a:r>
          </a:p>
        </p:txBody>
      </p:sp>
      <p:sp>
        <p:nvSpPr>
          <p:cNvPr id="7" name="Text Box 5"/>
          <p:cNvSpPr txBox="1">
            <a:spLocks noChangeArrowheads="1"/>
          </p:cNvSpPr>
          <p:nvPr/>
        </p:nvSpPr>
        <p:spPr bwMode="auto">
          <a:xfrm>
            <a:off x="2070100" y="942975"/>
            <a:ext cx="5707063"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2000">
                <a:solidFill>
                  <a:schemeClr val="tx1"/>
                </a:solidFill>
                <a:latin typeface="Cambria" charset="0"/>
                <a:ea typeface="ＭＳ Ｐゴシック" charset="0"/>
              </a:defRPr>
            </a:lvl1pPr>
            <a:lvl2pPr>
              <a:defRPr sz="2000">
                <a:solidFill>
                  <a:schemeClr val="tx1"/>
                </a:solidFill>
                <a:latin typeface="Cambria" charset="0"/>
                <a:ea typeface="ＭＳ Ｐゴシック" charset="0"/>
              </a:defRPr>
            </a:lvl2pPr>
            <a:lvl3pPr>
              <a:defRPr sz="2000">
                <a:solidFill>
                  <a:schemeClr val="tx1"/>
                </a:solidFill>
                <a:latin typeface="Cambria" charset="0"/>
                <a:ea typeface="ＭＳ Ｐゴシック" charset="0"/>
              </a:defRPr>
            </a:lvl3pPr>
            <a:lvl4pPr>
              <a:defRPr sz="2000">
                <a:solidFill>
                  <a:schemeClr val="tx1"/>
                </a:solidFill>
                <a:latin typeface="Cambria" charset="0"/>
                <a:ea typeface="ＭＳ Ｐゴシック" charset="0"/>
              </a:defRPr>
            </a:lvl4pPr>
            <a:lvl5pPr>
              <a:defRPr sz="2000">
                <a:solidFill>
                  <a:schemeClr val="tx1"/>
                </a:solidFill>
                <a:latin typeface="Cambria" charset="0"/>
                <a:ea typeface="ＭＳ Ｐゴシック" charset="0"/>
              </a:defRPr>
            </a:lvl5pPr>
            <a:lvl6pPr marL="2471738" indent="-185738" fontAlgn="base">
              <a:spcBef>
                <a:spcPct val="0"/>
              </a:spcBef>
              <a:spcAft>
                <a:spcPct val="0"/>
              </a:spcAft>
              <a:defRPr sz="2000">
                <a:solidFill>
                  <a:schemeClr val="tx1"/>
                </a:solidFill>
                <a:latin typeface="Cambria" charset="0"/>
                <a:ea typeface="ＭＳ Ｐゴシック" charset="0"/>
              </a:defRPr>
            </a:lvl6pPr>
            <a:lvl7pPr marL="2928938" indent="-185738" fontAlgn="base">
              <a:spcBef>
                <a:spcPct val="0"/>
              </a:spcBef>
              <a:spcAft>
                <a:spcPct val="0"/>
              </a:spcAft>
              <a:defRPr sz="2000">
                <a:solidFill>
                  <a:schemeClr val="tx1"/>
                </a:solidFill>
                <a:latin typeface="Cambria" charset="0"/>
                <a:ea typeface="ＭＳ Ｐゴシック" charset="0"/>
              </a:defRPr>
            </a:lvl7pPr>
            <a:lvl8pPr marL="3386138" indent="-185738" fontAlgn="base">
              <a:spcBef>
                <a:spcPct val="0"/>
              </a:spcBef>
              <a:spcAft>
                <a:spcPct val="0"/>
              </a:spcAft>
              <a:defRPr sz="2000">
                <a:solidFill>
                  <a:schemeClr val="tx1"/>
                </a:solidFill>
                <a:latin typeface="Cambria" charset="0"/>
                <a:ea typeface="ＭＳ Ｐゴシック" charset="0"/>
              </a:defRPr>
            </a:lvl8pPr>
            <a:lvl9pPr marL="3843338" indent="-185738" fontAlgn="base">
              <a:spcBef>
                <a:spcPct val="0"/>
              </a:spcBef>
              <a:spcAft>
                <a:spcPct val="0"/>
              </a:spcAft>
              <a:defRPr sz="2000">
                <a:solidFill>
                  <a:schemeClr val="tx1"/>
                </a:solidFill>
                <a:latin typeface="Cambria" charset="0"/>
                <a:ea typeface="ＭＳ Ｐゴシック" charset="0"/>
              </a:defRPr>
            </a:lvl9pPr>
          </a:lstStyle>
          <a:p>
            <a:pPr defTabSz="914400">
              <a:defRPr/>
            </a:pPr>
            <a:r>
              <a:rPr lang="de-DE" sz="2400" b="1" dirty="0">
                <a:latin typeface="RubFlama" panose="02000000000000000000" pitchFamily="2" charset="0"/>
              </a:rPr>
              <a:t>Wiederholungs- und Vertiefungsfragen</a:t>
            </a:r>
          </a:p>
        </p:txBody>
      </p:sp>
      <p:sp>
        <p:nvSpPr>
          <p:cNvPr id="9" name="Text Box 3"/>
          <p:cNvSpPr txBox="1">
            <a:spLocks noChangeArrowheads="1"/>
          </p:cNvSpPr>
          <p:nvPr/>
        </p:nvSpPr>
        <p:spPr bwMode="auto">
          <a:xfrm>
            <a:off x="380663" y="7128964"/>
            <a:ext cx="473084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a:defRPr sz="2000">
                <a:solidFill>
                  <a:schemeClr val="tx1"/>
                </a:solidFill>
                <a:latin typeface="Cambria" charset="0"/>
                <a:ea typeface="ＭＳ Ｐゴシック" charset="0"/>
              </a:defRPr>
            </a:lvl1pPr>
            <a:lvl2pPr>
              <a:defRPr sz="2000">
                <a:solidFill>
                  <a:schemeClr val="tx1"/>
                </a:solidFill>
                <a:latin typeface="Cambria" charset="0"/>
                <a:ea typeface="ＭＳ Ｐゴシック" charset="0"/>
              </a:defRPr>
            </a:lvl2pPr>
            <a:lvl3pPr>
              <a:defRPr sz="2000">
                <a:solidFill>
                  <a:schemeClr val="tx1"/>
                </a:solidFill>
                <a:latin typeface="Cambria" charset="0"/>
                <a:ea typeface="ＭＳ Ｐゴシック" charset="0"/>
              </a:defRPr>
            </a:lvl3pPr>
            <a:lvl4pPr>
              <a:defRPr sz="2000">
                <a:solidFill>
                  <a:schemeClr val="tx1"/>
                </a:solidFill>
                <a:latin typeface="Cambria" charset="0"/>
                <a:ea typeface="ＭＳ Ｐゴシック" charset="0"/>
              </a:defRPr>
            </a:lvl4pPr>
            <a:lvl5pPr>
              <a:defRPr sz="2000">
                <a:solidFill>
                  <a:schemeClr val="tx1"/>
                </a:solidFill>
                <a:latin typeface="Cambria" charset="0"/>
                <a:ea typeface="ＭＳ Ｐゴシック" charset="0"/>
              </a:defRPr>
            </a:lvl5pPr>
            <a:lvl6pPr marL="2471738" indent="-185738" fontAlgn="base">
              <a:spcBef>
                <a:spcPct val="0"/>
              </a:spcBef>
              <a:spcAft>
                <a:spcPct val="0"/>
              </a:spcAft>
              <a:defRPr sz="2000">
                <a:solidFill>
                  <a:schemeClr val="tx1"/>
                </a:solidFill>
                <a:latin typeface="Cambria" charset="0"/>
                <a:ea typeface="ＭＳ Ｐゴシック" charset="0"/>
              </a:defRPr>
            </a:lvl6pPr>
            <a:lvl7pPr marL="2928938" indent="-185738" fontAlgn="base">
              <a:spcBef>
                <a:spcPct val="0"/>
              </a:spcBef>
              <a:spcAft>
                <a:spcPct val="0"/>
              </a:spcAft>
              <a:defRPr sz="2000">
                <a:solidFill>
                  <a:schemeClr val="tx1"/>
                </a:solidFill>
                <a:latin typeface="Cambria" charset="0"/>
                <a:ea typeface="ＭＳ Ｐゴシック" charset="0"/>
              </a:defRPr>
            </a:lvl7pPr>
            <a:lvl8pPr marL="3386138" indent="-185738" fontAlgn="base">
              <a:spcBef>
                <a:spcPct val="0"/>
              </a:spcBef>
              <a:spcAft>
                <a:spcPct val="0"/>
              </a:spcAft>
              <a:defRPr sz="2000">
                <a:solidFill>
                  <a:schemeClr val="tx1"/>
                </a:solidFill>
                <a:latin typeface="Cambria" charset="0"/>
                <a:ea typeface="ＭＳ Ｐゴシック" charset="0"/>
              </a:defRPr>
            </a:lvl8pPr>
            <a:lvl9pPr marL="3843338" indent="-185738" fontAlgn="base">
              <a:spcBef>
                <a:spcPct val="0"/>
              </a:spcBef>
              <a:spcAft>
                <a:spcPct val="0"/>
              </a:spcAft>
              <a:defRPr sz="2000">
                <a:solidFill>
                  <a:schemeClr val="tx1"/>
                </a:solidFill>
                <a:latin typeface="Cambria" charset="0"/>
                <a:ea typeface="ＭＳ Ｐゴシック" charset="0"/>
              </a:defRPr>
            </a:lvl9pPr>
          </a:lstStyle>
          <a:p>
            <a:pPr defTabSz="914400">
              <a:defRPr/>
            </a:pPr>
            <a:r>
              <a:rPr lang="de-DE" sz="1200" dirty="0">
                <a:latin typeface="RubFlama" panose="02000000000000000000" pitchFamily="2" charset="0"/>
              </a:rPr>
              <a:t>02: Besonderheiten juristischer Methodik und Sprache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Text Box 4"/>
          <p:cNvSpPr txBox="1">
            <a:spLocks noChangeArrowheads="1"/>
          </p:cNvSpPr>
          <p:nvPr/>
        </p:nvSpPr>
        <p:spPr bwMode="auto">
          <a:xfrm>
            <a:off x="576263" y="2484438"/>
            <a:ext cx="9144000" cy="3478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sz="2000">
                <a:solidFill>
                  <a:schemeClr val="tx1"/>
                </a:solidFill>
                <a:latin typeface="Cambria" charset="0"/>
                <a:ea typeface="ＭＳ Ｐゴシック" charset="0"/>
              </a:defRPr>
            </a:lvl1pPr>
            <a:lvl2pPr>
              <a:defRPr sz="2000">
                <a:solidFill>
                  <a:schemeClr val="tx1"/>
                </a:solidFill>
                <a:latin typeface="Cambria" charset="0"/>
                <a:ea typeface="ＭＳ Ｐゴシック" charset="0"/>
              </a:defRPr>
            </a:lvl2pPr>
            <a:lvl3pPr>
              <a:defRPr sz="2000">
                <a:solidFill>
                  <a:schemeClr val="tx1"/>
                </a:solidFill>
                <a:latin typeface="Cambria" charset="0"/>
                <a:ea typeface="ＭＳ Ｐゴシック" charset="0"/>
              </a:defRPr>
            </a:lvl3pPr>
            <a:lvl4pPr>
              <a:defRPr sz="2000">
                <a:solidFill>
                  <a:schemeClr val="tx1"/>
                </a:solidFill>
                <a:latin typeface="Cambria" charset="0"/>
                <a:ea typeface="ＭＳ Ｐゴシック" charset="0"/>
              </a:defRPr>
            </a:lvl4pPr>
            <a:lvl5pPr>
              <a:defRPr sz="2000">
                <a:solidFill>
                  <a:schemeClr val="tx1"/>
                </a:solidFill>
                <a:latin typeface="Cambria" charset="0"/>
                <a:ea typeface="ＭＳ Ｐゴシック" charset="0"/>
              </a:defRPr>
            </a:lvl5pPr>
            <a:lvl6pPr marL="2471738" indent="-185738" fontAlgn="base">
              <a:spcBef>
                <a:spcPct val="0"/>
              </a:spcBef>
              <a:spcAft>
                <a:spcPct val="0"/>
              </a:spcAft>
              <a:defRPr sz="2000">
                <a:solidFill>
                  <a:schemeClr val="tx1"/>
                </a:solidFill>
                <a:latin typeface="Cambria" charset="0"/>
                <a:ea typeface="ＭＳ Ｐゴシック" charset="0"/>
              </a:defRPr>
            </a:lvl6pPr>
            <a:lvl7pPr marL="2928938" indent="-185738" fontAlgn="base">
              <a:spcBef>
                <a:spcPct val="0"/>
              </a:spcBef>
              <a:spcAft>
                <a:spcPct val="0"/>
              </a:spcAft>
              <a:defRPr sz="2000">
                <a:solidFill>
                  <a:schemeClr val="tx1"/>
                </a:solidFill>
                <a:latin typeface="Cambria" charset="0"/>
                <a:ea typeface="ＭＳ Ｐゴシック" charset="0"/>
              </a:defRPr>
            </a:lvl7pPr>
            <a:lvl8pPr marL="3386138" indent="-185738" fontAlgn="base">
              <a:spcBef>
                <a:spcPct val="0"/>
              </a:spcBef>
              <a:spcAft>
                <a:spcPct val="0"/>
              </a:spcAft>
              <a:defRPr sz="2000">
                <a:solidFill>
                  <a:schemeClr val="tx1"/>
                </a:solidFill>
                <a:latin typeface="Cambria" charset="0"/>
                <a:ea typeface="ＭＳ Ｐゴシック" charset="0"/>
              </a:defRPr>
            </a:lvl8pPr>
            <a:lvl9pPr marL="3843338" indent="-185738" fontAlgn="base">
              <a:spcBef>
                <a:spcPct val="0"/>
              </a:spcBef>
              <a:spcAft>
                <a:spcPct val="0"/>
              </a:spcAft>
              <a:defRPr sz="2000">
                <a:solidFill>
                  <a:schemeClr val="tx1"/>
                </a:solidFill>
                <a:latin typeface="Cambria" charset="0"/>
                <a:ea typeface="ＭＳ Ｐゴシック" charset="0"/>
              </a:defRPr>
            </a:lvl9pPr>
          </a:lstStyle>
          <a:p>
            <a:pPr algn="ctr" defTabSz="914400">
              <a:lnSpc>
                <a:spcPct val="150000"/>
              </a:lnSpc>
              <a:defRPr/>
            </a:pPr>
            <a:endParaRPr lang="de-DE" sz="2800" dirty="0">
              <a:latin typeface="RubFlama" panose="02000000000000000000" pitchFamily="2" charset="0"/>
            </a:endParaRPr>
          </a:p>
          <a:p>
            <a:pPr marL="342900" indent="-342900" defTabSz="914400">
              <a:lnSpc>
                <a:spcPct val="150000"/>
              </a:lnSpc>
              <a:buFont typeface="Arial"/>
              <a:buChar char="•"/>
              <a:defRPr/>
            </a:pPr>
            <a:r>
              <a:rPr lang="de-DE" sz="2400" dirty="0">
                <a:latin typeface="RubFlama" panose="02000000000000000000" pitchFamily="2" charset="0"/>
              </a:rPr>
              <a:t>Recht in Deutschland</a:t>
            </a:r>
          </a:p>
          <a:p>
            <a:pPr marL="342900" indent="-342900" defTabSz="914400">
              <a:lnSpc>
                <a:spcPct val="150000"/>
              </a:lnSpc>
              <a:buFont typeface="Arial"/>
              <a:buChar char="•"/>
              <a:defRPr/>
            </a:pPr>
            <a:r>
              <a:rPr lang="de-DE" sz="2400" dirty="0">
                <a:latin typeface="RubFlama" panose="02000000000000000000" pitchFamily="2" charset="0"/>
              </a:rPr>
              <a:t>Methodik der Rechtsfindung in Deutschland</a:t>
            </a:r>
          </a:p>
          <a:p>
            <a:pPr marL="342900" indent="-342900" defTabSz="914400">
              <a:lnSpc>
                <a:spcPct val="150000"/>
              </a:lnSpc>
              <a:buFont typeface="Arial"/>
              <a:buChar char="•"/>
              <a:defRPr/>
            </a:pPr>
            <a:r>
              <a:rPr lang="de-DE" sz="2400" dirty="0">
                <a:latin typeface="RubFlama" panose="02000000000000000000" pitchFamily="2" charset="0"/>
              </a:rPr>
              <a:t>Sprachliche Umsetzung: Gutachten- und Urteilsstil</a:t>
            </a:r>
          </a:p>
          <a:p>
            <a:pPr marL="342900" indent="-342900" defTabSz="914400">
              <a:lnSpc>
                <a:spcPct val="150000"/>
              </a:lnSpc>
              <a:buFont typeface="Arial"/>
              <a:buChar char="•"/>
              <a:defRPr/>
            </a:pPr>
            <a:r>
              <a:rPr lang="de-DE" sz="2400" dirty="0">
                <a:latin typeface="RubFlama" panose="02000000000000000000" pitchFamily="2" charset="0"/>
              </a:rPr>
              <a:t>wissenschaftliches Arbeiten</a:t>
            </a:r>
          </a:p>
          <a:p>
            <a:pPr marL="342900" indent="-342900" defTabSz="914400">
              <a:lnSpc>
                <a:spcPct val="150000"/>
              </a:lnSpc>
              <a:buFont typeface="Arial"/>
              <a:buChar char="•"/>
              <a:defRPr/>
            </a:pPr>
            <a:endParaRPr lang="de-DE" sz="2400" dirty="0">
              <a:latin typeface="RubFlama" panose="02000000000000000000" pitchFamily="2" charset="0"/>
            </a:endParaRPr>
          </a:p>
        </p:txBody>
      </p:sp>
      <p:sp>
        <p:nvSpPr>
          <p:cNvPr id="5" name="Text Box 5"/>
          <p:cNvSpPr txBox="1">
            <a:spLocks noChangeArrowheads="1"/>
          </p:cNvSpPr>
          <p:nvPr/>
        </p:nvSpPr>
        <p:spPr bwMode="auto">
          <a:xfrm>
            <a:off x="791840" y="1978025"/>
            <a:ext cx="7926387" cy="830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2000">
                <a:solidFill>
                  <a:schemeClr val="tx1"/>
                </a:solidFill>
                <a:latin typeface="Cambria" charset="0"/>
                <a:ea typeface="ＭＳ Ｐゴシック" charset="0"/>
              </a:defRPr>
            </a:lvl1pPr>
            <a:lvl2pPr>
              <a:defRPr sz="2000">
                <a:solidFill>
                  <a:schemeClr val="tx1"/>
                </a:solidFill>
                <a:latin typeface="Cambria" charset="0"/>
                <a:ea typeface="ＭＳ Ｐゴシック" charset="0"/>
              </a:defRPr>
            </a:lvl2pPr>
            <a:lvl3pPr>
              <a:defRPr sz="2000">
                <a:solidFill>
                  <a:schemeClr val="tx1"/>
                </a:solidFill>
                <a:latin typeface="Cambria" charset="0"/>
                <a:ea typeface="ＭＳ Ｐゴシック" charset="0"/>
              </a:defRPr>
            </a:lvl3pPr>
            <a:lvl4pPr>
              <a:defRPr sz="2000">
                <a:solidFill>
                  <a:schemeClr val="tx1"/>
                </a:solidFill>
                <a:latin typeface="Cambria" charset="0"/>
                <a:ea typeface="ＭＳ Ｐゴシック" charset="0"/>
              </a:defRPr>
            </a:lvl4pPr>
            <a:lvl5pPr>
              <a:defRPr sz="2000">
                <a:solidFill>
                  <a:schemeClr val="tx1"/>
                </a:solidFill>
                <a:latin typeface="Cambria" charset="0"/>
                <a:ea typeface="ＭＳ Ｐゴシック" charset="0"/>
              </a:defRPr>
            </a:lvl5pPr>
            <a:lvl6pPr marL="2471738" indent="-185738" fontAlgn="base">
              <a:spcBef>
                <a:spcPct val="0"/>
              </a:spcBef>
              <a:spcAft>
                <a:spcPct val="0"/>
              </a:spcAft>
              <a:defRPr sz="2000">
                <a:solidFill>
                  <a:schemeClr val="tx1"/>
                </a:solidFill>
                <a:latin typeface="Cambria" charset="0"/>
                <a:ea typeface="ＭＳ Ｐゴシック" charset="0"/>
              </a:defRPr>
            </a:lvl6pPr>
            <a:lvl7pPr marL="2928938" indent="-185738" fontAlgn="base">
              <a:spcBef>
                <a:spcPct val="0"/>
              </a:spcBef>
              <a:spcAft>
                <a:spcPct val="0"/>
              </a:spcAft>
              <a:defRPr sz="2000">
                <a:solidFill>
                  <a:schemeClr val="tx1"/>
                </a:solidFill>
                <a:latin typeface="Cambria" charset="0"/>
                <a:ea typeface="ＭＳ Ｐゴシック" charset="0"/>
              </a:defRPr>
            </a:lvl7pPr>
            <a:lvl8pPr marL="3386138" indent="-185738" fontAlgn="base">
              <a:spcBef>
                <a:spcPct val="0"/>
              </a:spcBef>
              <a:spcAft>
                <a:spcPct val="0"/>
              </a:spcAft>
              <a:defRPr sz="2000">
                <a:solidFill>
                  <a:schemeClr val="tx1"/>
                </a:solidFill>
                <a:latin typeface="Cambria" charset="0"/>
                <a:ea typeface="ＭＳ Ｐゴシック" charset="0"/>
              </a:defRPr>
            </a:lvl8pPr>
            <a:lvl9pPr marL="3843338" indent="-185738" fontAlgn="base">
              <a:spcBef>
                <a:spcPct val="0"/>
              </a:spcBef>
              <a:spcAft>
                <a:spcPct val="0"/>
              </a:spcAft>
              <a:defRPr sz="2000">
                <a:solidFill>
                  <a:schemeClr val="tx1"/>
                </a:solidFill>
                <a:latin typeface="Cambria" charset="0"/>
                <a:ea typeface="ＭＳ Ｐゴシック" charset="0"/>
              </a:defRPr>
            </a:lvl9pPr>
          </a:lstStyle>
          <a:p>
            <a:pPr defTabSz="914400">
              <a:defRPr/>
            </a:pPr>
            <a:r>
              <a:rPr lang="de-DE" sz="2400" b="1" dirty="0">
                <a:latin typeface="RubFlama" panose="02000000000000000000" pitchFamily="2" charset="0"/>
                <a:cs typeface="ＭＳ Ｐゴシック" charset="0"/>
              </a:rPr>
              <a:t>02: Besonderheiten juristischer Methodik und Sprache</a:t>
            </a:r>
          </a:p>
          <a:p>
            <a:pPr defTabSz="914400">
              <a:defRPr/>
            </a:pPr>
            <a:endParaRPr lang="de-DE" sz="2400" b="1" dirty="0">
              <a:latin typeface="RubFlama" panose="02000000000000000000" pitchFamily="2" charset="0"/>
            </a:endParaRPr>
          </a:p>
        </p:txBody>
      </p:sp>
      <p:sp>
        <p:nvSpPr>
          <p:cNvPr id="7" name="Text Box 3"/>
          <p:cNvSpPr txBox="1">
            <a:spLocks noChangeArrowheads="1"/>
          </p:cNvSpPr>
          <p:nvPr/>
        </p:nvSpPr>
        <p:spPr bwMode="auto">
          <a:xfrm>
            <a:off x="380663" y="7128964"/>
            <a:ext cx="473084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a:defRPr sz="2000">
                <a:solidFill>
                  <a:schemeClr val="tx1"/>
                </a:solidFill>
                <a:latin typeface="Cambria" charset="0"/>
                <a:ea typeface="ＭＳ Ｐゴシック" charset="0"/>
              </a:defRPr>
            </a:lvl1pPr>
            <a:lvl2pPr>
              <a:defRPr sz="2000">
                <a:solidFill>
                  <a:schemeClr val="tx1"/>
                </a:solidFill>
                <a:latin typeface="Cambria" charset="0"/>
                <a:ea typeface="ＭＳ Ｐゴシック" charset="0"/>
              </a:defRPr>
            </a:lvl2pPr>
            <a:lvl3pPr>
              <a:defRPr sz="2000">
                <a:solidFill>
                  <a:schemeClr val="tx1"/>
                </a:solidFill>
                <a:latin typeface="Cambria" charset="0"/>
                <a:ea typeface="ＭＳ Ｐゴシック" charset="0"/>
              </a:defRPr>
            </a:lvl3pPr>
            <a:lvl4pPr>
              <a:defRPr sz="2000">
                <a:solidFill>
                  <a:schemeClr val="tx1"/>
                </a:solidFill>
                <a:latin typeface="Cambria" charset="0"/>
                <a:ea typeface="ＭＳ Ｐゴシック" charset="0"/>
              </a:defRPr>
            </a:lvl4pPr>
            <a:lvl5pPr>
              <a:defRPr sz="2000">
                <a:solidFill>
                  <a:schemeClr val="tx1"/>
                </a:solidFill>
                <a:latin typeface="Cambria" charset="0"/>
                <a:ea typeface="ＭＳ Ｐゴシック" charset="0"/>
              </a:defRPr>
            </a:lvl5pPr>
            <a:lvl6pPr marL="2471738" indent="-185738" fontAlgn="base">
              <a:spcBef>
                <a:spcPct val="0"/>
              </a:spcBef>
              <a:spcAft>
                <a:spcPct val="0"/>
              </a:spcAft>
              <a:defRPr sz="2000">
                <a:solidFill>
                  <a:schemeClr val="tx1"/>
                </a:solidFill>
                <a:latin typeface="Cambria" charset="0"/>
                <a:ea typeface="ＭＳ Ｐゴシック" charset="0"/>
              </a:defRPr>
            </a:lvl6pPr>
            <a:lvl7pPr marL="2928938" indent="-185738" fontAlgn="base">
              <a:spcBef>
                <a:spcPct val="0"/>
              </a:spcBef>
              <a:spcAft>
                <a:spcPct val="0"/>
              </a:spcAft>
              <a:defRPr sz="2000">
                <a:solidFill>
                  <a:schemeClr val="tx1"/>
                </a:solidFill>
                <a:latin typeface="Cambria" charset="0"/>
                <a:ea typeface="ＭＳ Ｐゴシック" charset="0"/>
              </a:defRPr>
            </a:lvl7pPr>
            <a:lvl8pPr marL="3386138" indent="-185738" fontAlgn="base">
              <a:spcBef>
                <a:spcPct val="0"/>
              </a:spcBef>
              <a:spcAft>
                <a:spcPct val="0"/>
              </a:spcAft>
              <a:defRPr sz="2000">
                <a:solidFill>
                  <a:schemeClr val="tx1"/>
                </a:solidFill>
                <a:latin typeface="Cambria" charset="0"/>
                <a:ea typeface="ＭＳ Ｐゴシック" charset="0"/>
              </a:defRPr>
            </a:lvl8pPr>
            <a:lvl9pPr marL="3843338" indent="-185738" fontAlgn="base">
              <a:spcBef>
                <a:spcPct val="0"/>
              </a:spcBef>
              <a:spcAft>
                <a:spcPct val="0"/>
              </a:spcAft>
              <a:defRPr sz="2000">
                <a:solidFill>
                  <a:schemeClr val="tx1"/>
                </a:solidFill>
                <a:latin typeface="Cambria" charset="0"/>
                <a:ea typeface="ＭＳ Ｐゴシック" charset="0"/>
              </a:defRPr>
            </a:lvl9pPr>
          </a:lstStyle>
          <a:p>
            <a:pPr defTabSz="914400">
              <a:defRPr/>
            </a:pPr>
            <a:r>
              <a:rPr lang="de-DE" sz="1200" dirty="0">
                <a:latin typeface="RubFlama" panose="02000000000000000000" pitchFamily="2" charset="0"/>
              </a:rPr>
              <a:t>02: Besonderheiten juristischer Methodik und Sprache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Text Box 4"/>
          <p:cNvSpPr txBox="1">
            <a:spLocks noChangeArrowheads="1"/>
          </p:cNvSpPr>
          <p:nvPr/>
        </p:nvSpPr>
        <p:spPr bwMode="auto">
          <a:xfrm>
            <a:off x="433388" y="1573213"/>
            <a:ext cx="9251950"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000">
                <a:solidFill>
                  <a:schemeClr val="tx1"/>
                </a:solidFill>
                <a:latin typeface="Arial" pitchFamily="34" charset="0"/>
                <a:ea typeface="ＭＳ Ｐゴシック" pitchFamily="34" charset="-128"/>
              </a:defRPr>
            </a:lvl1pPr>
            <a:lvl2pPr marL="742950" indent="-285750" eaLnBrk="0" hangingPunct="0">
              <a:defRPr sz="2000">
                <a:solidFill>
                  <a:schemeClr val="tx1"/>
                </a:solidFill>
                <a:latin typeface="Arial" pitchFamily="34" charset="0"/>
                <a:ea typeface="ＭＳ Ｐゴシック" pitchFamily="34" charset="-128"/>
              </a:defRPr>
            </a:lvl2pPr>
            <a:lvl3pPr marL="1143000" indent="-228600" eaLnBrk="0" hangingPunct="0">
              <a:defRPr sz="2000">
                <a:solidFill>
                  <a:schemeClr val="tx1"/>
                </a:solidFill>
                <a:latin typeface="Arial" pitchFamily="34" charset="0"/>
                <a:ea typeface="ＭＳ Ｐゴシック" pitchFamily="34" charset="-128"/>
              </a:defRPr>
            </a:lvl3pPr>
            <a:lvl4pPr marL="1600200" indent="-228600" eaLnBrk="0" hangingPunct="0">
              <a:defRPr sz="2000">
                <a:solidFill>
                  <a:schemeClr val="tx1"/>
                </a:solidFill>
                <a:latin typeface="Arial" pitchFamily="34" charset="0"/>
                <a:ea typeface="ＭＳ Ｐゴシック" pitchFamily="34" charset="-128"/>
              </a:defRPr>
            </a:lvl4pPr>
            <a:lvl5pPr marL="2057400" indent="-228600" eaLnBrk="0" hangingPunct="0">
              <a:defRPr sz="20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9pPr>
          </a:lstStyle>
          <a:p>
            <a:pPr defTabSz="914400" eaLnBrk="1" hangingPunct="1">
              <a:buFont typeface="Arial" pitchFamily="34" charset="0"/>
              <a:buChar char="•"/>
              <a:defRPr/>
            </a:pPr>
            <a:r>
              <a:rPr lang="de-DE" altLang="de-DE" dirty="0">
                <a:latin typeface="RubFlama" panose="02000000000000000000" pitchFamily="2" charset="0"/>
              </a:rPr>
              <a:t>Was ist Recht ? – Verbindliche Vorgabe für menschliches Zusammenleben</a:t>
            </a:r>
          </a:p>
          <a:p>
            <a:pPr defTabSz="914400" eaLnBrk="1" hangingPunct="1">
              <a:buFont typeface="Arial" pitchFamily="34" charset="0"/>
              <a:buChar char="•"/>
              <a:defRPr/>
            </a:pPr>
            <a:endParaRPr lang="de-DE" altLang="de-DE" dirty="0">
              <a:latin typeface="RubFlama" panose="02000000000000000000" pitchFamily="2" charset="0"/>
            </a:endParaRPr>
          </a:p>
          <a:p>
            <a:pPr defTabSz="914400" eaLnBrk="1" hangingPunct="1">
              <a:buFont typeface="Arial" pitchFamily="34" charset="0"/>
              <a:buChar char="•"/>
              <a:defRPr/>
            </a:pPr>
            <a:r>
              <a:rPr lang="de-DE" altLang="de-DE" dirty="0">
                <a:latin typeface="RubFlama" panose="02000000000000000000" pitchFamily="2" charset="0"/>
              </a:rPr>
              <a:t>Problem: Recht und Gerechtigkeit  // Legalität ≠ Legitimität</a:t>
            </a:r>
          </a:p>
          <a:p>
            <a:pPr defTabSz="914400" eaLnBrk="1" hangingPunct="1">
              <a:buFont typeface="Arial" pitchFamily="34" charset="0"/>
              <a:buChar char="•"/>
              <a:defRPr/>
            </a:pPr>
            <a:endParaRPr lang="de-DE" altLang="de-DE" dirty="0">
              <a:latin typeface="RubFlama" panose="02000000000000000000" pitchFamily="2" charset="0"/>
            </a:endParaRPr>
          </a:p>
          <a:p>
            <a:pPr defTabSz="914400" eaLnBrk="1" hangingPunct="1">
              <a:buFont typeface="Arial" pitchFamily="34" charset="0"/>
              <a:buChar char="•"/>
              <a:defRPr/>
            </a:pPr>
            <a:r>
              <a:rPr lang="de-DE" altLang="de-DE" dirty="0">
                <a:latin typeface="RubFlama" panose="02000000000000000000" pitchFamily="2" charset="0"/>
              </a:rPr>
              <a:t>deutsche Rechtsordnung  = deutscher Rechtskreis </a:t>
            </a:r>
          </a:p>
          <a:p>
            <a:pPr defTabSz="914400" eaLnBrk="1" hangingPunct="1">
              <a:buFont typeface="Arial" pitchFamily="34" charset="0"/>
              <a:buChar char="•"/>
              <a:defRPr/>
            </a:pPr>
            <a:endParaRPr lang="de-DE" altLang="de-DE" dirty="0">
              <a:latin typeface="RubFlama" panose="02000000000000000000" pitchFamily="2" charset="0"/>
            </a:endParaRPr>
          </a:p>
          <a:p>
            <a:pPr defTabSz="914400" eaLnBrk="1" hangingPunct="1">
              <a:buFont typeface="Arial" pitchFamily="34" charset="0"/>
              <a:buChar char="•"/>
              <a:defRPr/>
            </a:pPr>
            <a:r>
              <a:rPr lang="de-DE" altLang="de-DE" dirty="0">
                <a:latin typeface="RubFlama" panose="02000000000000000000" pitchFamily="2" charset="0"/>
              </a:rPr>
              <a:t>deutscher Rechtskreis  = kontinentale Rechtsordnung</a:t>
            </a:r>
          </a:p>
          <a:p>
            <a:pPr defTabSz="914400" eaLnBrk="1" hangingPunct="1">
              <a:defRPr/>
            </a:pPr>
            <a:endParaRPr lang="de-DE" altLang="de-DE" dirty="0">
              <a:latin typeface="RubFlama" panose="02000000000000000000" pitchFamily="2" charset="0"/>
            </a:endParaRPr>
          </a:p>
          <a:p>
            <a:pPr defTabSz="914400" eaLnBrk="1" hangingPunct="1">
              <a:buFont typeface="Arial" pitchFamily="34" charset="0"/>
              <a:buChar char="•"/>
              <a:defRPr/>
            </a:pPr>
            <a:r>
              <a:rPr lang="de-DE" altLang="de-DE" dirty="0">
                <a:latin typeface="RubFlama" panose="02000000000000000000" pitchFamily="2" charset="0"/>
              </a:rPr>
              <a:t>kontinentale Rechtsordnung = Vorrang geschriebenen Rechtes (≠ </a:t>
            </a:r>
            <a:r>
              <a:rPr lang="de-DE" altLang="de-DE" dirty="0" err="1">
                <a:latin typeface="RubFlama" panose="02000000000000000000" pitchFamily="2" charset="0"/>
              </a:rPr>
              <a:t>case</a:t>
            </a:r>
            <a:r>
              <a:rPr lang="de-DE" altLang="de-DE" dirty="0">
                <a:latin typeface="RubFlama" panose="02000000000000000000" pitchFamily="2" charset="0"/>
              </a:rPr>
              <a:t> </a:t>
            </a:r>
            <a:r>
              <a:rPr lang="de-DE" altLang="de-DE" dirty="0" err="1">
                <a:latin typeface="RubFlama" panose="02000000000000000000" pitchFamily="2" charset="0"/>
              </a:rPr>
              <a:t>law</a:t>
            </a:r>
            <a:r>
              <a:rPr lang="de-DE" altLang="de-DE" dirty="0">
                <a:latin typeface="RubFlama" panose="02000000000000000000" pitchFamily="2" charset="0"/>
              </a:rPr>
              <a:t>)</a:t>
            </a:r>
          </a:p>
          <a:p>
            <a:pPr defTabSz="914400" eaLnBrk="1" hangingPunct="1">
              <a:buFont typeface="Arial" pitchFamily="34" charset="0"/>
              <a:buChar char="•"/>
              <a:defRPr/>
            </a:pPr>
            <a:endParaRPr lang="de-DE" altLang="de-DE" dirty="0">
              <a:latin typeface="RubFlama" panose="02000000000000000000" pitchFamily="2" charset="0"/>
            </a:endParaRPr>
          </a:p>
          <a:p>
            <a:pPr defTabSz="914400" eaLnBrk="1" hangingPunct="1">
              <a:buFont typeface="Arial" pitchFamily="34" charset="0"/>
              <a:buChar char="•"/>
              <a:defRPr/>
            </a:pPr>
            <a:r>
              <a:rPr lang="de-DE" altLang="de-DE" dirty="0">
                <a:latin typeface="RubFlama" panose="02000000000000000000" pitchFamily="2" charset="0"/>
              </a:rPr>
              <a:t>wegen: Rechtssicherheit (u.a.), römisch-rechtliche Tradition </a:t>
            </a:r>
          </a:p>
          <a:p>
            <a:pPr defTabSz="914400" eaLnBrk="1" hangingPunct="1">
              <a:buFont typeface="Arial" pitchFamily="34" charset="0"/>
              <a:buChar char="•"/>
              <a:defRPr/>
            </a:pPr>
            <a:endParaRPr lang="de-DE" altLang="de-DE" dirty="0">
              <a:latin typeface="RubFlama" panose="02000000000000000000" pitchFamily="2" charset="0"/>
            </a:endParaRPr>
          </a:p>
          <a:p>
            <a:pPr defTabSz="914400" eaLnBrk="1" hangingPunct="1">
              <a:buFont typeface="Arial" pitchFamily="34" charset="0"/>
              <a:buChar char="•"/>
              <a:defRPr/>
            </a:pPr>
            <a:r>
              <a:rPr lang="de-DE" altLang="de-DE" dirty="0">
                <a:latin typeface="RubFlama" panose="02000000000000000000" pitchFamily="2" charset="0"/>
              </a:rPr>
              <a:t>ABER:  Art. 20 III GG = Bindung der drei Gewalten an „Recht und Gesetz“</a:t>
            </a:r>
          </a:p>
          <a:p>
            <a:pPr defTabSz="914400" eaLnBrk="1" hangingPunct="1">
              <a:buFont typeface="Arial" pitchFamily="34" charset="0"/>
              <a:buChar char="•"/>
              <a:defRPr/>
            </a:pPr>
            <a:endParaRPr lang="de-DE" altLang="de-DE" dirty="0">
              <a:latin typeface="RubFlama" panose="02000000000000000000" pitchFamily="2" charset="0"/>
            </a:endParaRPr>
          </a:p>
          <a:p>
            <a:pPr defTabSz="914400" eaLnBrk="1" hangingPunct="1">
              <a:buFont typeface="Arial" pitchFamily="34" charset="0"/>
              <a:buChar char="•"/>
              <a:defRPr/>
            </a:pPr>
            <a:r>
              <a:rPr lang="de-DE" altLang="de-DE" dirty="0">
                <a:latin typeface="RubFlama" panose="02000000000000000000" pitchFamily="2" charset="0"/>
              </a:rPr>
              <a:t>deswegen: Generalklauseln (z.B. § 242 BGB) und Rechtsfortbildung</a:t>
            </a:r>
          </a:p>
          <a:p>
            <a:pPr defTabSz="914400" eaLnBrk="1" hangingPunct="1">
              <a:defRPr/>
            </a:pPr>
            <a:r>
              <a:rPr lang="de-DE" altLang="de-DE" dirty="0">
                <a:latin typeface="RubFlama" panose="02000000000000000000" pitchFamily="2" charset="0"/>
              </a:rPr>
              <a:t> (≠ Begriffsjurisprudenz)</a:t>
            </a:r>
          </a:p>
        </p:txBody>
      </p:sp>
      <p:sp>
        <p:nvSpPr>
          <p:cNvPr id="5" name="Text Box 5"/>
          <p:cNvSpPr txBox="1">
            <a:spLocks noChangeArrowheads="1"/>
          </p:cNvSpPr>
          <p:nvPr/>
        </p:nvSpPr>
        <p:spPr bwMode="auto">
          <a:xfrm>
            <a:off x="3744913" y="915988"/>
            <a:ext cx="264848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eaLnBrk="0" hangingPunct="0">
              <a:defRPr sz="2000">
                <a:solidFill>
                  <a:schemeClr val="tx1"/>
                </a:solidFill>
                <a:latin typeface="Arial" pitchFamily="34" charset="0"/>
                <a:ea typeface="ＭＳ Ｐゴシック" pitchFamily="34" charset="-128"/>
              </a:defRPr>
            </a:lvl1pPr>
            <a:lvl2pPr marL="742950" indent="-285750" eaLnBrk="0" hangingPunct="0">
              <a:defRPr sz="2000">
                <a:solidFill>
                  <a:schemeClr val="tx1"/>
                </a:solidFill>
                <a:latin typeface="Arial" pitchFamily="34" charset="0"/>
                <a:ea typeface="ＭＳ Ｐゴシック" pitchFamily="34" charset="-128"/>
              </a:defRPr>
            </a:lvl2pPr>
            <a:lvl3pPr marL="1143000" indent="-228600" eaLnBrk="0" hangingPunct="0">
              <a:defRPr sz="2000">
                <a:solidFill>
                  <a:schemeClr val="tx1"/>
                </a:solidFill>
                <a:latin typeface="Arial" pitchFamily="34" charset="0"/>
                <a:ea typeface="ＭＳ Ｐゴシック" pitchFamily="34" charset="-128"/>
              </a:defRPr>
            </a:lvl3pPr>
            <a:lvl4pPr marL="1600200" indent="-228600" eaLnBrk="0" hangingPunct="0">
              <a:defRPr sz="2000">
                <a:solidFill>
                  <a:schemeClr val="tx1"/>
                </a:solidFill>
                <a:latin typeface="Arial" pitchFamily="34" charset="0"/>
                <a:ea typeface="ＭＳ Ｐゴシック" pitchFamily="34" charset="-128"/>
              </a:defRPr>
            </a:lvl4pPr>
            <a:lvl5pPr marL="2057400" indent="-228600" eaLnBrk="0" hangingPunct="0">
              <a:defRPr sz="20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9pPr>
          </a:lstStyle>
          <a:p>
            <a:pPr defTabSz="914400" eaLnBrk="1" hangingPunct="1">
              <a:defRPr/>
            </a:pPr>
            <a:r>
              <a:rPr lang="de-DE" altLang="de-DE" sz="2400" b="1" dirty="0">
                <a:latin typeface="RubFlama" panose="02000000000000000000" pitchFamily="2" charset="0"/>
              </a:rPr>
              <a:t>Was ist Recht? – I</a:t>
            </a:r>
          </a:p>
        </p:txBody>
      </p:sp>
      <p:sp>
        <p:nvSpPr>
          <p:cNvPr id="7" name="Text Box 3"/>
          <p:cNvSpPr txBox="1">
            <a:spLocks noChangeArrowheads="1"/>
          </p:cNvSpPr>
          <p:nvPr/>
        </p:nvSpPr>
        <p:spPr bwMode="auto">
          <a:xfrm>
            <a:off x="380663" y="7128964"/>
            <a:ext cx="473084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a:defRPr sz="2000">
                <a:solidFill>
                  <a:schemeClr val="tx1"/>
                </a:solidFill>
                <a:latin typeface="Cambria" charset="0"/>
                <a:ea typeface="ＭＳ Ｐゴシック" charset="0"/>
              </a:defRPr>
            </a:lvl1pPr>
            <a:lvl2pPr>
              <a:defRPr sz="2000">
                <a:solidFill>
                  <a:schemeClr val="tx1"/>
                </a:solidFill>
                <a:latin typeface="Cambria" charset="0"/>
                <a:ea typeface="ＭＳ Ｐゴシック" charset="0"/>
              </a:defRPr>
            </a:lvl2pPr>
            <a:lvl3pPr>
              <a:defRPr sz="2000">
                <a:solidFill>
                  <a:schemeClr val="tx1"/>
                </a:solidFill>
                <a:latin typeface="Cambria" charset="0"/>
                <a:ea typeface="ＭＳ Ｐゴシック" charset="0"/>
              </a:defRPr>
            </a:lvl3pPr>
            <a:lvl4pPr>
              <a:defRPr sz="2000">
                <a:solidFill>
                  <a:schemeClr val="tx1"/>
                </a:solidFill>
                <a:latin typeface="Cambria" charset="0"/>
                <a:ea typeface="ＭＳ Ｐゴシック" charset="0"/>
              </a:defRPr>
            </a:lvl4pPr>
            <a:lvl5pPr>
              <a:defRPr sz="2000">
                <a:solidFill>
                  <a:schemeClr val="tx1"/>
                </a:solidFill>
                <a:latin typeface="Cambria" charset="0"/>
                <a:ea typeface="ＭＳ Ｐゴシック" charset="0"/>
              </a:defRPr>
            </a:lvl5pPr>
            <a:lvl6pPr marL="2471738" indent="-185738" fontAlgn="base">
              <a:spcBef>
                <a:spcPct val="0"/>
              </a:spcBef>
              <a:spcAft>
                <a:spcPct val="0"/>
              </a:spcAft>
              <a:defRPr sz="2000">
                <a:solidFill>
                  <a:schemeClr val="tx1"/>
                </a:solidFill>
                <a:latin typeface="Cambria" charset="0"/>
                <a:ea typeface="ＭＳ Ｐゴシック" charset="0"/>
              </a:defRPr>
            </a:lvl6pPr>
            <a:lvl7pPr marL="2928938" indent="-185738" fontAlgn="base">
              <a:spcBef>
                <a:spcPct val="0"/>
              </a:spcBef>
              <a:spcAft>
                <a:spcPct val="0"/>
              </a:spcAft>
              <a:defRPr sz="2000">
                <a:solidFill>
                  <a:schemeClr val="tx1"/>
                </a:solidFill>
                <a:latin typeface="Cambria" charset="0"/>
                <a:ea typeface="ＭＳ Ｐゴシック" charset="0"/>
              </a:defRPr>
            </a:lvl7pPr>
            <a:lvl8pPr marL="3386138" indent="-185738" fontAlgn="base">
              <a:spcBef>
                <a:spcPct val="0"/>
              </a:spcBef>
              <a:spcAft>
                <a:spcPct val="0"/>
              </a:spcAft>
              <a:defRPr sz="2000">
                <a:solidFill>
                  <a:schemeClr val="tx1"/>
                </a:solidFill>
                <a:latin typeface="Cambria" charset="0"/>
                <a:ea typeface="ＭＳ Ｐゴシック" charset="0"/>
              </a:defRPr>
            </a:lvl8pPr>
            <a:lvl9pPr marL="3843338" indent="-185738" fontAlgn="base">
              <a:spcBef>
                <a:spcPct val="0"/>
              </a:spcBef>
              <a:spcAft>
                <a:spcPct val="0"/>
              </a:spcAft>
              <a:defRPr sz="2000">
                <a:solidFill>
                  <a:schemeClr val="tx1"/>
                </a:solidFill>
                <a:latin typeface="Cambria" charset="0"/>
                <a:ea typeface="ＭＳ Ｐゴシック" charset="0"/>
              </a:defRPr>
            </a:lvl9pPr>
          </a:lstStyle>
          <a:p>
            <a:pPr defTabSz="914400">
              <a:defRPr/>
            </a:pPr>
            <a:r>
              <a:rPr lang="de-DE" sz="1200" dirty="0">
                <a:latin typeface="RubFlama" panose="02000000000000000000" pitchFamily="2" charset="0"/>
              </a:rPr>
              <a:t>02: Besonderheiten juristischer Methodik und Sprache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5"/>
          <p:cNvSpPr txBox="1">
            <a:spLocks noChangeArrowheads="1"/>
          </p:cNvSpPr>
          <p:nvPr/>
        </p:nvSpPr>
        <p:spPr bwMode="auto">
          <a:xfrm>
            <a:off x="2412937" y="910421"/>
            <a:ext cx="482856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eaLnBrk="0" hangingPunct="0">
              <a:defRPr sz="2000">
                <a:solidFill>
                  <a:schemeClr val="tx1"/>
                </a:solidFill>
                <a:latin typeface="Arial" pitchFamily="34" charset="0"/>
                <a:ea typeface="ＭＳ Ｐゴシック" pitchFamily="34" charset="-128"/>
              </a:defRPr>
            </a:lvl1pPr>
            <a:lvl2pPr marL="742950" indent="-285750" eaLnBrk="0" hangingPunct="0">
              <a:defRPr sz="2000">
                <a:solidFill>
                  <a:schemeClr val="tx1"/>
                </a:solidFill>
                <a:latin typeface="Arial" pitchFamily="34" charset="0"/>
                <a:ea typeface="ＭＳ Ｐゴシック" pitchFamily="34" charset="-128"/>
              </a:defRPr>
            </a:lvl2pPr>
            <a:lvl3pPr marL="1143000" indent="-228600" eaLnBrk="0" hangingPunct="0">
              <a:defRPr sz="2000">
                <a:solidFill>
                  <a:schemeClr val="tx1"/>
                </a:solidFill>
                <a:latin typeface="Arial" pitchFamily="34" charset="0"/>
                <a:ea typeface="ＭＳ Ｐゴシック" pitchFamily="34" charset="-128"/>
              </a:defRPr>
            </a:lvl3pPr>
            <a:lvl4pPr marL="1600200" indent="-228600" eaLnBrk="0" hangingPunct="0">
              <a:defRPr sz="2000">
                <a:solidFill>
                  <a:schemeClr val="tx1"/>
                </a:solidFill>
                <a:latin typeface="Arial" pitchFamily="34" charset="0"/>
                <a:ea typeface="ＭＳ Ｐゴシック" pitchFamily="34" charset="-128"/>
              </a:defRPr>
            </a:lvl4pPr>
            <a:lvl5pPr marL="2057400" indent="-228600" eaLnBrk="0" hangingPunct="0">
              <a:defRPr sz="20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9pPr>
          </a:lstStyle>
          <a:p>
            <a:pPr defTabSz="914400" eaLnBrk="1" hangingPunct="1">
              <a:defRPr/>
            </a:pPr>
            <a:r>
              <a:rPr lang="de-DE" altLang="de-DE" sz="2400" b="1" dirty="0">
                <a:latin typeface="RubFlama" panose="02000000000000000000" pitchFamily="2" charset="0"/>
              </a:rPr>
              <a:t>Was ist Recht? – II: Grundbegriffe</a:t>
            </a:r>
          </a:p>
        </p:txBody>
      </p:sp>
      <p:sp>
        <p:nvSpPr>
          <p:cNvPr id="35" name="Text Box 3"/>
          <p:cNvSpPr txBox="1">
            <a:spLocks noChangeArrowheads="1"/>
          </p:cNvSpPr>
          <p:nvPr/>
        </p:nvSpPr>
        <p:spPr bwMode="auto">
          <a:xfrm>
            <a:off x="380663" y="7128964"/>
            <a:ext cx="473084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a:defRPr sz="2000">
                <a:solidFill>
                  <a:schemeClr val="tx1"/>
                </a:solidFill>
                <a:latin typeface="Cambria" charset="0"/>
                <a:ea typeface="ＭＳ Ｐゴシック" charset="0"/>
              </a:defRPr>
            </a:lvl1pPr>
            <a:lvl2pPr>
              <a:defRPr sz="2000">
                <a:solidFill>
                  <a:schemeClr val="tx1"/>
                </a:solidFill>
                <a:latin typeface="Cambria" charset="0"/>
                <a:ea typeface="ＭＳ Ｐゴシック" charset="0"/>
              </a:defRPr>
            </a:lvl2pPr>
            <a:lvl3pPr>
              <a:defRPr sz="2000">
                <a:solidFill>
                  <a:schemeClr val="tx1"/>
                </a:solidFill>
                <a:latin typeface="Cambria" charset="0"/>
                <a:ea typeface="ＭＳ Ｐゴシック" charset="0"/>
              </a:defRPr>
            </a:lvl3pPr>
            <a:lvl4pPr>
              <a:defRPr sz="2000">
                <a:solidFill>
                  <a:schemeClr val="tx1"/>
                </a:solidFill>
                <a:latin typeface="Cambria" charset="0"/>
                <a:ea typeface="ＭＳ Ｐゴシック" charset="0"/>
              </a:defRPr>
            </a:lvl4pPr>
            <a:lvl5pPr>
              <a:defRPr sz="2000">
                <a:solidFill>
                  <a:schemeClr val="tx1"/>
                </a:solidFill>
                <a:latin typeface="Cambria" charset="0"/>
                <a:ea typeface="ＭＳ Ｐゴシック" charset="0"/>
              </a:defRPr>
            </a:lvl5pPr>
            <a:lvl6pPr marL="2471738" indent="-185738" fontAlgn="base">
              <a:spcBef>
                <a:spcPct val="0"/>
              </a:spcBef>
              <a:spcAft>
                <a:spcPct val="0"/>
              </a:spcAft>
              <a:defRPr sz="2000">
                <a:solidFill>
                  <a:schemeClr val="tx1"/>
                </a:solidFill>
                <a:latin typeface="Cambria" charset="0"/>
                <a:ea typeface="ＭＳ Ｐゴシック" charset="0"/>
              </a:defRPr>
            </a:lvl6pPr>
            <a:lvl7pPr marL="2928938" indent="-185738" fontAlgn="base">
              <a:spcBef>
                <a:spcPct val="0"/>
              </a:spcBef>
              <a:spcAft>
                <a:spcPct val="0"/>
              </a:spcAft>
              <a:defRPr sz="2000">
                <a:solidFill>
                  <a:schemeClr val="tx1"/>
                </a:solidFill>
                <a:latin typeface="Cambria" charset="0"/>
                <a:ea typeface="ＭＳ Ｐゴシック" charset="0"/>
              </a:defRPr>
            </a:lvl7pPr>
            <a:lvl8pPr marL="3386138" indent="-185738" fontAlgn="base">
              <a:spcBef>
                <a:spcPct val="0"/>
              </a:spcBef>
              <a:spcAft>
                <a:spcPct val="0"/>
              </a:spcAft>
              <a:defRPr sz="2000">
                <a:solidFill>
                  <a:schemeClr val="tx1"/>
                </a:solidFill>
                <a:latin typeface="Cambria" charset="0"/>
                <a:ea typeface="ＭＳ Ｐゴシック" charset="0"/>
              </a:defRPr>
            </a:lvl8pPr>
            <a:lvl9pPr marL="3843338" indent="-185738" fontAlgn="base">
              <a:spcBef>
                <a:spcPct val="0"/>
              </a:spcBef>
              <a:spcAft>
                <a:spcPct val="0"/>
              </a:spcAft>
              <a:defRPr sz="2000">
                <a:solidFill>
                  <a:schemeClr val="tx1"/>
                </a:solidFill>
                <a:latin typeface="Cambria" charset="0"/>
                <a:ea typeface="ＭＳ Ｐゴシック" charset="0"/>
              </a:defRPr>
            </a:lvl9pPr>
          </a:lstStyle>
          <a:p>
            <a:pPr defTabSz="914400">
              <a:defRPr/>
            </a:pPr>
            <a:r>
              <a:rPr lang="de-DE" sz="1200" dirty="0">
                <a:latin typeface="RubFlama" panose="02000000000000000000" pitchFamily="2" charset="0"/>
              </a:rPr>
              <a:t>02: Besonderheiten juristischer Methodik und Sprache</a:t>
            </a:r>
          </a:p>
        </p:txBody>
      </p:sp>
      <p:pic>
        <p:nvPicPr>
          <p:cNvPr id="3" name="Grafik 2"/>
          <p:cNvPicPr>
            <a:picLocks noChangeAspect="1"/>
          </p:cNvPicPr>
          <p:nvPr/>
        </p:nvPicPr>
        <p:blipFill>
          <a:blip r:embed="rId3"/>
          <a:stretch>
            <a:fillRect/>
          </a:stretch>
        </p:blipFill>
        <p:spPr>
          <a:xfrm>
            <a:off x="611820" y="1652851"/>
            <a:ext cx="8172049" cy="5018388"/>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5"/>
          <p:cNvSpPr txBox="1">
            <a:spLocks noChangeArrowheads="1"/>
          </p:cNvSpPr>
          <p:nvPr/>
        </p:nvSpPr>
        <p:spPr bwMode="auto">
          <a:xfrm>
            <a:off x="2663825" y="927100"/>
            <a:ext cx="488146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eaLnBrk="0" hangingPunct="0">
              <a:defRPr sz="2000">
                <a:solidFill>
                  <a:schemeClr val="tx1"/>
                </a:solidFill>
                <a:latin typeface="Arial" pitchFamily="34" charset="0"/>
                <a:ea typeface="ＭＳ Ｐゴシック" pitchFamily="34" charset="-128"/>
              </a:defRPr>
            </a:lvl1pPr>
            <a:lvl2pPr marL="742950" indent="-285750" eaLnBrk="0" hangingPunct="0">
              <a:defRPr sz="2000">
                <a:solidFill>
                  <a:schemeClr val="tx1"/>
                </a:solidFill>
                <a:latin typeface="Arial" pitchFamily="34" charset="0"/>
                <a:ea typeface="ＭＳ Ｐゴシック" pitchFamily="34" charset="-128"/>
              </a:defRPr>
            </a:lvl2pPr>
            <a:lvl3pPr marL="1143000" indent="-228600" eaLnBrk="0" hangingPunct="0">
              <a:defRPr sz="2000">
                <a:solidFill>
                  <a:schemeClr val="tx1"/>
                </a:solidFill>
                <a:latin typeface="Arial" pitchFamily="34" charset="0"/>
                <a:ea typeface="ＭＳ Ｐゴシック" pitchFamily="34" charset="-128"/>
              </a:defRPr>
            </a:lvl3pPr>
            <a:lvl4pPr marL="1600200" indent="-228600" eaLnBrk="0" hangingPunct="0">
              <a:defRPr sz="2000">
                <a:solidFill>
                  <a:schemeClr val="tx1"/>
                </a:solidFill>
                <a:latin typeface="Arial" pitchFamily="34" charset="0"/>
                <a:ea typeface="ＭＳ Ｐゴシック" pitchFamily="34" charset="-128"/>
              </a:defRPr>
            </a:lvl4pPr>
            <a:lvl5pPr marL="2057400" indent="-228600" eaLnBrk="0" hangingPunct="0">
              <a:defRPr sz="20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9pPr>
          </a:lstStyle>
          <a:p>
            <a:pPr defTabSz="914400" eaLnBrk="1" hangingPunct="1">
              <a:defRPr/>
            </a:pPr>
            <a:r>
              <a:rPr lang="de-DE" altLang="de-DE" sz="2400" b="1" dirty="0">
                <a:latin typeface="RubFlama" panose="02000000000000000000" pitchFamily="2" charset="0"/>
              </a:rPr>
              <a:t>Was ist Recht? – III: „Disziplinen“ </a:t>
            </a:r>
          </a:p>
        </p:txBody>
      </p:sp>
      <p:sp>
        <p:nvSpPr>
          <p:cNvPr id="28" name="Text Box 3"/>
          <p:cNvSpPr txBox="1">
            <a:spLocks noChangeArrowheads="1"/>
          </p:cNvSpPr>
          <p:nvPr/>
        </p:nvSpPr>
        <p:spPr bwMode="auto">
          <a:xfrm>
            <a:off x="380663" y="7128964"/>
            <a:ext cx="473084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a:defRPr sz="2000">
                <a:solidFill>
                  <a:schemeClr val="tx1"/>
                </a:solidFill>
                <a:latin typeface="Cambria" charset="0"/>
                <a:ea typeface="ＭＳ Ｐゴシック" charset="0"/>
              </a:defRPr>
            </a:lvl1pPr>
            <a:lvl2pPr>
              <a:defRPr sz="2000">
                <a:solidFill>
                  <a:schemeClr val="tx1"/>
                </a:solidFill>
                <a:latin typeface="Cambria" charset="0"/>
                <a:ea typeface="ＭＳ Ｐゴシック" charset="0"/>
              </a:defRPr>
            </a:lvl2pPr>
            <a:lvl3pPr>
              <a:defRPr sz="2000">
                <a:solidFill>
                  <a:schemeClr val="tx1"/>
                </a:solidFill>
                <a:latin typeface="Cambria" charset="0"/>
                <a:ea typeface="ＭＳ Ｐゴシック" charset="0"/>
              </a:defRPr>
            </a:lvl3pPr>
            <a:lvl4pPr>
              <a:defRPr sz="2000">
                <a:solidFill>
                  <a:schemeClr val="tx1"/>
                </a:solidFill>
                <a:latin typeface="Cambria" charset="0"/>
                <a:ea typeface="ＭＳ Ｐゴシック" charset="0"/>
              </a:defRPr>
            </a:lvl4pPr>
            <a:lvl5pPr>
              <a:defRPr sz="2000">
                <a:solidFill>
                  <a:schemeClr val="tx1"/>
                </a:solidFill>
                <a:latin typeface="Cambria" charset="0"/>
                <a:ea typeface="ＭＳ Ｐゴシック" charset="0"/>
              </a:defRPr>
            </a:lvl5pPr>
            <a:lvl6pPr marL="2471738" indent="-185738" fontAlgn="base">
              <a:spcBef>
                <a:spcPct val="0"/>
              </a:spcBef>
              <a:spcAft>
                <a:spcPct val="0"/>
              </a:spcAft>
              <a:defRPr sz="2000">
                <a:solidFill>
                  <a:schemeClr val="tx1"/>
                </a:solidFill>
                <a:latin typeface="Cambria" charset="0"/>
                <a:ea typeface="ＭＳ Ｐゴシック" charset="0"/>
              </a:defRPr>
            </a:lvl6pPr>
            <a:lvl7pPr marL="2928938" indent="-185738" fontAlgn="base">
              <a:spcBef>
                <a:spcPct val="0"/>
              </a:spcBef>
              <a:spcAft>
                <a:spcPct val="0"/>
              </a:spcAft>
              <a:defRPr sz="2000">
                <a:solidFill>
                  <a:schemeClr val="tx1"/>
                </a:solidFill>
                <a:latin typeface="Cambria" charset="0"/>
                <a:ea typeface="ＭＳ Ｐゴシック" charset="0"/>
              </a:defRPr>
            </a:lvl7pPr>
            <a:lvl8pPr marL="3386138" indent="-185738" fontAlgn="base">
              <a:spcBef>
                <a:spcPct val="0"/>
              </a:spcBef>
              <a:spcAft>
                <a:spcPct val="0"/>
              </a:spcAft>
              <a:defRPr sz="2000">
                <a:solidFill>
                  <a:schemeClr val="tx1"/>
                </a:solidFill>
                <a:latin typeface="Cambria" charset="0"/>
                <a:ea typeface="ＭＳ Ｐゴシック" charset="0"/>
              </a:defRPr>
            </a:lvl8pPr>
            <a:lvl9pPr marL="3843338" indent="-185738" fontAlgn="base">
              <a:spcBef>
                <a:spcPct val="0"/>
              </a:spcBef>
              <a:spcAft>
                <a:spcPct val="0"/>
              </a:spcAft>
              <a:defRPr sz="2000">
                <a:solidFill>
                  <a:schemeClr val="tx1"/>
                </a:solidFill>
                <a:latin typeface="Cambria" charset="0"/>
                <a:ea typeface="ＭＳ Ｐゴシック" charset="0"/>
              </a:defRPr>
            </a:lvl9pPr>
          </a:lstStyle>
          <a:p>
            <a:pPr defTabSz="914400">
              <a:defRPr/>
            </a:pPr>
            <a:r>
              <a:rPr lang="de-DE" sz="1200" dirty="0">
                <a:latin typeface="RubFlama" panose="02000000000000000000" pitchFamily="2" charset="0"/>
              </a:rPr>
              <a:t>02: Besonderheiten juristischer Methodik und Sprache</a:t>
            </a:r>
          </a:p>
        </p:txBody>
      </p:sp>
      <p:pic>
        <p:nvPicPr>
          <p:cNvPr id="2" name="Grafik 1"/>
          <p:cNvPicPr>
            <a:picLocks noChangeAspect="1"/>
          </p:cNvPicPr>
          <p:nvPr/>
        </p:nvPicPr>
        <p:blipFill>
          <a:blip r:embed="rId3"/>
          <a:stretch>
            <a:fillRect/>
          </a:stretch>
        </p:blipFill>
        <p:spPr>
          <a:xfrm>
            <a:off x="647824" y="1764407"/>
            <a:ext cx="7822576" cy="4676036"/>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5"/>
          <p:cNvSpPr txBox="1">
            <a:spLocks noChangeArrowheads="1"/>
          </p:cNvSpPr>
          <p:nvPr/>
        </p:nvSpPr>
        <p:spPr bwMode="auto">
          <a:xfrm>
            <a:off x="2413975" y="927100"/>
            <a:ext cx="468589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eaLnBrk="0" hangingPunct="0">
              <a:defRPr sz="2000">
                <a:solidFill>
                  <a:schemeClr val="tx1"/>
                </a:solidFill>
                <a:latin typeface="Arial" pitchFamily="34" charset="0"/>
                <a:ea typeface="ＭＳ Ｐゴシック" pitchFamily="34" charset="-128"/>
              </a:defRPr>
            </a:lvl1pPr>
            <a:lvl2pPr marL="742950" indent="-285750" eaLnBrk="0" hangingPunct="0">
              <a:defRPr sz="2000">
                <a:solidFill>
                  <a:schemeClr val="tx1"/>
                </a:solidFill>
                <a:latin typeface="Arial" pitchFamily="34" charset="0"/>
                <a:ea typeface="ＭＳ Ｐゴシック" pitchFamily="34" charset="-128"/>
              </a:defRPr>
            </a:lvl2pPr>
            <a:lvl3pPr marL="1143000" indent="-228600" eaLnBrk="0" hangingPunct="0">
              <a:defRPr sz="2000">
                <a:solidFill>
                  <a:schemeClr val="tx1"/>
                </a:solidFill>
                <a:latin typeface="Arial" pitchFamily="34" charset="0"/>
                <a:ea typeface="ＭＳ Ｐゴシック" pitchFamily="34" charset="-128"/>
              </a:defRPr>
            </a:lvl3pPr>
            <a:lvl4pPr marL="1600200" indent="-228600" eaLnBrk="0" hangingPunct="0">
              <a:defRPr sz="2000">
                <a:solidFill>
                  <a:schemeClr val="tx1"/>
                </a:solidFill>
                <a:latin typeface="Arial" pitchFamily="34" charset="0"/>
                <a:ea typeface="ＭＳ Ｐゴシック" pitchFamily="34" charset="-128"/>
              </a:defRPr>
            </a:lvl4pPr>
            <a:lvl5pPr marL="2057400" indent="-228600" eaLnBrk="0" hangingPunct="0">
              <a:defRPr sz="20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9pPr>
          </a:lstStyle>
          <a:p>
            <a:pPr defTabSz="914400" eaLnBrk="1" hangingPunct="1">
              <a:defRPr/>
            </a:pPr>
            <a:r>
              <a:rPr lang="de-DE" altLang="de-DE" sz="2400" b="1" dirty="0">
                <a:latin typeface="RubFlama" panose="02000000000000000000" pitchFamily="2" charset="0"/>
              </a:rPr>
              <a:t>Was ist Recht? – IV: Abgrenzung</a:t>
            </a:r>
          </a:p>
        </p:txBody>
      </p:sp>
      <p:sp>
        <p:nvSpPr>
          <p:cNvPr id="24" name="Text Box 3"/>
          <p:cNvSpPr txBox="1">
            <a:spLocks noChangeArrowheads="1"/>
          </p:cNvSpPr>
          <p:nvPr/>
        </p:nvSpPr>
        <p:spPr bwMode="auto">
          <a:xfrm>
            <a:off x="380663" y="7128964"/>
            <a:ext cx="473084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a:defRPr sz="2000">
                <a:solidFill>
                  <a:schemeClr val="tx1"/>
                </a:solidFill>
                <a:latin typeface="Cambria" charset="0"/>
                <a:ea typeface="ＭＳ Ｐゴシック" charset="0"/>
              </a:defRPr>
            </a:lvl1pPr>
            <a:lvl2pPr>
              <a:defRPr sz="2000">
                <a:solidFill>
                  <a:schemeClr val="tx1"/>
                </a:solidFill>
                <a:latin typeface="Cambria" charset="0"/>
                <a:ea typeface="ＭＳ Ｐゴシック" charset="0"/>
              </a:defRPr>
            </a:lvl2pPr>
            <a:lvl3pPr>
              <a:defRPr sz="2000">
                <a:solidFill>
                  <a:schemeClr val="tx1"/>
                </a:solidFill>
                <a:latin typeface="Cambria" charset="0"/>
                <a:ea typeface="ＭＳ Ｐゴシック" charset="0"/>
              </a:defRPr>
            </a:lvl3pPr>
            <a:lvl4pPr>
              <a:defRPr sz="2000">
                <a:solidFill>
                  <a:schemeClr val="tx1"/>
                </a:solidFill>
                <a:latin typeface="Cambria" charset="0"/>
                <a:ea typeface="ＭＳ Ｐゴシック" charset="0"/>
              </a:defRPr>
            </a:lvl4pPr>
            <a:lvl5pPr>
              <a:defRPr sz="2000">
                <a:solidFill>
                  <a:schemeClr val="tx1"/>
                </a:solidFill>
                <a:latin typeface="Cambria" charset="0"/>
                <a:ea typeface="ＭＳ Ｐゴシック" charset="0"/>
              </a:defRPr>
            </a:lvl5pPr>
            <a:lvl6pPr marL="2471738" indent="-185738" fontAlgn="base">
              <a:spcBef>
                <a:spcPct val="0"/>
              </a:spcBef>
              <a:spcAft>
                <a:spcPct val="0"/>
              </a:spcAft>
              <a:defRPr sz="2000">
                <a:solidFill>
                  <a:schemeClr val="tx1"/>
                </a:solidFill>
                <a:latin typeface="Cambria" charset="0"/>
                <a:ea typeface="ＭＳ Ｐゴシック" charset="0"/>
              </a:defRPr>
            </a:lvl6pPr>
            <a:lvl7pPr marL="2928938" indent="-185738" fontAlgn="base">
              <a:spcBef>
                <a:spcPct val="0"/>
              </a:spcBef>
              <a:spcAft>
                <a:spcPct val="0"/>
              </a:spcAft>
              <a:defRPr sz="2000">
                <a:solidFill>
                  <a:schemeClr val="tx1"/>
                </a:solidFill>
                <a:latin typeface="Cambria" charset="0"/>
                <a:ea typeface="ＭＳ Ｐゴシック" charset="0"/>
              </a:defRPr>
            </a:lvl7pPr>
            <a:lvl8pPr marL="3386138" indent="-185738" fontAlgn="base">
              <a:spcBef>
                <a:spcPct val="0"/>
              </a:spcBef>
              <a:spcAft>
                <a:spcPct val="0"/>
              </a:spcAft>
              <a:defRPr sz="2000">
                <a:solidFill>
                  <a:schemeClr val="tx1"/>
                </a:solidFill>
                <a:latin typeface="Cambria" charset="0"/>
                <a:ea typeface="ＭＳ Ｐゴシック" charset="0"/>
              </a:defRPr>
            </a:lvl8pPr>
            <a:lvl9pPr marL="3843338" indent="-185738" fontAlgn="base">
              <a:spcBef>
                <a:spcPct val="0"/>
              </a:spcBef>
              <a:spcAft>
                <a:spcPct val="0"/>
              </a:spcAft>
              <a:defRPr sz="2000">
                <a:solidFill>
                  <a:schemeClr val="tx1"/>
                </a:solidFill>
                <a:latin typeface="Cambria" charset="0"/>
                <a:ea typeface="ＭＳ Ｐゴシック" charset="0"/>
              </a:defRPr>
            </a:lvl9pPr>
          </a:lstStyle>
          <a:p>
            <a:pPr defTabSz="914400">
              <a:defRPr/>
            </a:pPr>
            <a:r>
              <a:rPr lang="de-DE" sz="1200" dirty="0">
                <a:latin typeface="RubFlama" panose="02000000000000000000" pitchFamily="2" charset="0"/>
              </a:rPr>
              <a:t>02: Besonderheiten juristischer Methodik und Sprache</a:t>
            </a:r>
          </a:p>
        </p:txBody>
      </p:sp>
      <p:pic>
        <p:nvPicPr>
          <p:cNvPr id="2" name="Grafik 1"/>
          <p:cNvPicPr>
            <a:picLocks noChangeAspect="1"/>
          </p:cNvPicPr>
          <p:nvPr/>
        </p:nvPicPr>
        <p:blipFill>
          <a:blip r:embed="rId3"/>
          <a:stretch>
            <a:fillRect/>
          </a:stretch>
        </p:blipFill>
        <p:spPr>
          <a:xfrm>
            <a:off x="755836" y="2039402"/>
            <a:ext cx="7657123" cy="4356639"/>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Text Box 4"/>
          <p:cNvSpPr txBox="1">
            <a:spLocks noChangeArrowheads="1"/>
          </p:cNvSpPr>
          <p:nvPr/>
        </p:nvSpPr>
        <p:spPr bwMode="auto">
          <a:xfrm>
            <a:off x="376239" y="1706563"/>
            <a:ext cx="8048450"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marL="342900" indent="-342900" eaLnBrk="0" hangingPunct="0">
              <a:defRPr sz="2000">
                <a:solidFill>
                  <a:schemeClr val="tx1"/>
                </a:solidFill>
                <a:latin typeface="Arial" pitchFamily="34" charset="0"/>
                <a:ea typeface="ＭＳ Ｐゴシック" pitchFamily="34" charset="-128"/>
              </a:defRPr>
            </a:lvl1pPr>
            <a:lvl2pPr marL="742950" indent="-285750" eaLnBrk="0" hangingPunct="0">
              <a:defRPr sz="2000">
                <a:solidFill>
                  <a:schemeClr val="tx1"/>
                </a:solidFill>
                <a:latin typeface="Arial" pitchFamily="34" charset="0"/>
                <a:ea typeface="ＭＳ Ｐゴシック" pitchFamily="34" charset="-128"/>
              </a:defRPr>
            </a:lvl2pPr>
            <a:lvl3pPr marL="1143000" indent="-228600" eaLnBrk="0" hangingPunct="0">
              <a:defRPr sz="2000">
                <a:solidFill>
                  <a:schemeClr val="tx1"/>
                </a:solidFill>
                <a:latin typeface="Arial" pitchFamily="34" charset="0"/>
                <a:ea typeface="ＭＳ Ｐゴシック" pitchFamily="34" charset="-128"/>
              </a:defRPr>
            </a:lvl3pPr>
            <a:lvl4pPr marL="1600200" indent="-228600" eaLnBrk="0" hangingPunct="0">
              <a:defRPr sz="2000">
                <a:solidFill>
                  <a:schemeClr val="tx1"/>
                </a:solidFill>
                <a:latin typeface="Arial" pitchFamily="34" charset="0"/>
                <a:ea typeface="ＭＳ Ｐゴシック" pitchFamily="34" charset="-128"/>
              </a:defRPr>
            </a:lvl4pPr>
            <a:lvl5pPr marL="2057400" indent="-228600" eaLnBrk="0" hangingPunct="0">
              <a:defRPr sz="20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9pPr>
          </a:lstStyle>
          <a:p>
            <a:pPr defTabSz="914400" eaLnBrk="1" hangingPunct="1">
              <a:buFont typeface="Arial" pitchFamily="34" charset="0"/>
              <a:buChar char="•"/>
              <a:defRPr/>
            </a:pPr>
            <a:r>
              <a:rPr lang="de-DE" altLang="de-DE" dirty="0">
                <a:latin typeface="RubFlama" panose="02000000000000000000" pitchFamily="2" charset="0"/>
              </a:rPr>
              <a:t>Beispielsnorm § 985 BGB: </a:t>
            </a:r>
          </a:p>
          <a:p>
            <a:pPr marL="0" indent="0" defTabSz="914400" eaLnBrk="1" hangingPunct="1">
              <a:defRPr/>
            </a:pPr>
            <a:r>
              <a:rPr lang="de-DE" altLang="de-DE" dirty="0">
                <a:latin typeface="RubFlama" panose="02000000000000000000" pitchFamily="2" charset="0"/>
              </a:rPr>
              <a:t>„Der Eigentümer kann von dem Besitzer die Sache herausverlangen.“</a:t>
            </a:r>
          </a:p>
          <a:p>
            <a:pPr defTabSz="914400" eaLnBrk="1" hangingPunct="1">
              <a:buFont typeface="Arial" pitchFamily="34" charset="0"/>
              <a:buChar char="•"/>
              <a:defRPr/>
            </a:pPr>
            <a:endParaRPr lang="de-DE" altLang="de-DE" dirty="0">
              <a:latin typeface="RubFlama" panose="02000000000000000000" pitchFamily="2" charset="0"/>
            </a:endParaRPr>
          </a:p>
          <a:p>
            <a:pPr defTabSz="914400" eaLnBrk="1" hangingPunct="1">
              <a:buFont typeface="Arial" pitchFamily="34" charset="0"/>
              <a:buChar char="•"/>
              <a:defRPr/>
            </a:pPr>
            <a:r>
              <a:rPr lang="de-DE" altLang="de-DE" dirty="0">
                <a:latin typeface="RubFlama" panose="02000000000000000000" pitchFamily="2" charset="0"/>
              </a:rPr>
              <a:t>Was bedeutet das konkret?</a:t>
            </a:r>
          </a:p>
          <a:p>
            <a:pPr defTabSz="914400" eaLnBrk="1" hangingPunct="1">
              <a:buFont typeface="Arial" pitchFamily="34" charset="0"/>
              <a:buChar char="•"/>
              <a:defRPr/>
            </a:pPr>
            <a:endParaRPr lang="de-DE" altLang="de-DE" dirty="0">
              <a:latin typeface="RubFlama" panose="02000000000000000000" pitchFamily="2" charset="0"/>
            </a:endParaRPr>
          </a:p>
          <a:p>
            <a:pPr defTabSz="914400" eaLnBrk="1" hangingPunct="1">
              <a:buFont typeface="Arial" pitchFamily="34" charset="0"/>
              <a:buChar char="•"/>
              <a:defRPr/>
            </a:pPr>
            <a:r>
              <a:rPr lang="de-DE" altLang="de-DE" dirty="0">
                <a:latin typeface="RubFlama" panose="02000000000000000000" pitchFamily="2" charset="0"/>
              </a:rPr>
              <a:t>Identifizieren: </a:t>
            </a:r>
            <a:r>
              <a:rPr lang="de-DE" altLang="de-DE" b="1" dirty="0">
                <a:latin typeface="RubFlama" panose="02000000000000000000" pitchFamily="2" charset="0"/>
              </a:rPr>
              <a:t>Tatbestand</a:t>
            </a:r>
            <a:r>
              <a:rPr lang="de-DE" altLang="de-DE" dirty="0">
                <a:latin typeface="RubFlama" panose="02000000000000000000" pitchFamily="2" charset="0"/>
              </a:rPr>
              <a:t> und </a:t>
            </a:r>
            <a:r>
              <a:rPr lang="de-DE" altLang="de-DE" b="1" dirty="0">
                <a:latin typeface="RubFlama" panose="02000000000000000000" pitchFamily="2" charset="0"/>
              </a:rPr>
              <a:t>Rechtsfolge</a:t>
            </a:r>
          </a:p>
          <a:p>
            <a:pPr defTabSz="914400" eaLnBrk="1" hangingPunct="1">
              <a:buFont typeface="Arial" pitchFamily="34" charset="0"/>
              <a:buChar char="•"/>
              <a:defRPr/>
            </a:pPr>
            <a:endParaRPr lang="de-DE" altLang="de-DE" dirty="0">
              <a:latin typeface="RubFlama" panose="02000000000000000000" pitchFamily="2" charset="0"/>
            </a:endParaRPr>
          </a:p>
          <a:p>
            <a:pPr defTabSz="914400" eaLnBrk="1" hangingPunct="1">
              <a:buFont typeface="Arial" pitchFamily="34" charset="0"/>
              <a:buChar char="•"/>
              <a:defRPr/>
            </a:pPr>
            <a:endParaRPr lang="de-DE" altLang="de-DE" dirty="0">
              <a:latin typeface="RubFlama" panose="02000000000000000000" pitchFamily="2" charset="0"/>
            </a:endParaRPr>
          </a:p>
          <a:p>
            <a:pPr defTabSz="914400" eaLnBrk="1" hangingPunct="1">
              <a:buFont typeface="Arial" pitchFamily="34" charset="0"/>
              <a:buChar char="•"/>
              <a:defRPr/>
            </a:pPr>
            <a:endParaRPr lang="de-DE" altLang="de-DE" dirty="0">
              <a:latin typeface="RubFlama" panose="02000000000000000000" pitchFamily="2" charset="0"/>
            </a:endParaRPr>
          </a:p>
        </p:txBody>
      </p:sp>
      <p:sp>
        <p:nvSpPr>
          <p:cNvPr id="5" name="Text Box 5"/>
          <p:cNvSpPr txBox="1">
            <a:spLocks noChangeArrowheads="1"/>
          </p:cNvSpPr>
          <p:nvPr/>
        </p:nvSpPr>
        <p:spPr bwMode="auto">
          <a:xfrm>
            <a:off x="1833476" y="918391"/>
            <a:ext cx="547457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eaLnBrk="0" hangingPunct="0">
              <a:defRPr sz="2000">
                <a:solidFill>
                  <a:schemeClr val="tx1"/>
                </a:solidFill>
                <a:latin typeface="Arial" pitchFamily="34" charset="0"/>
                <a:ea typeface="ＭＳ Ｐゴシック" pitchFamily="34" charset="-128"/>
              </a:defRPr>
            </a:lvl1pPr>
            <a:lvl2pPr marL="742950" indent="-285750" eaLnBrk="0" hangingPunct="0">
              <a:defRPr sz="2000">
                <a:solidFill>
                  <a:schemeClr val="tx1"/>
                </a:solidFill>
                <a:latin typeface="Arial" pitchFamily="34" charset="0"/>
                <a:ea typeface="ＭＳ Ｐゴシック" pitchFamily="34" charset="-128"/>
              </a:defRPr>
            </a:lvl2pPr>
            <a:lvl3pPr marL="1143000" indent="-228600" eaLnBrk="0" hangingPunct="0">
              <a:defRPr sz="2000">
                <a:solidFill>
                  <a:schemeClr val="tx1"/>
                </a:solidFill>
                <a:latin typeface="Arial" pitchFamily="34" charset="0"/>
                <a:ea typeface="ＭＳ Ｐゴシック" pitchFamily="34" charset="-128"/>
              </a:defRPr>
            </a:lvl3pPr>
            <a:lvl4pPr marL="1600200" indent="-228600" eaLnBrk="0" hangingPunct="0">
              <a:defRPr sz="2000">
                <a:solidFill>
                  <a:schemeClr val="tx1"/>
                </a:solidFill>
                <a:latin typeface="Arial" pitchFamily="34" charset="0"/>
                <a:ea typeface="ＭＳ Ｐゴシック" pitchFamily="34" charset="-128"/>
              </a:defRPr>
            </a:lvl4pPr>
            <a:lvl5pPr marL="2057400" indent="-228600" eaLnBrk="0" hangingPunct="0">
              <a:defRPr sz="20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000">
                <a:solidFill>
                  <a:schemeClr val="tx1"/>
                </a:solidFill>
                <a:latin typeface="Arial" pitchFamily="34" charset="0"/>
                <a:ea typeface="ＭＳ Ｐゴシック" pitchFamily="34" charset="-128"/>
              </a:defRPr>
            </a:lvl9pPr>
          </a:lstStyle>
          <a:p>
            <a:pPr defTabSz="914400" eaLnBrk="1" hangingPunct="1">
              <a:defRPr/>
            </a:pPr>
            <a:r>
              <a:rPr lang="de-DE" altLang="de-DE" sz="2400" b="1" dirty="0">
                <a:latin typeface="RubFlama" panose="02000000000000000000" pitchFamily="2" charset="0"/>
              </a:rPr>
              <a:t>Arbeit mit „dem“ Recht – I: Auslegung</a:t>
            </a:r>
          </a:p>
        </p:txBody>
      </p:sp>
      <p:sp>
        <p:nvSpPr>
          <p:cNvPr id="3" name="Textfeld 2"/>
          <p:cNvSpPr txBox="1">
            <a:spLocks noChangeArrowheads="1"/>
          </p:cNvSpPr>
          <p:nvPr/>
        </p:nvSpPr>
        <p:spPr bwMode="auto">
          <a:xfrm>
            <a:off x="402987" y="3959076"/>
            <a:ext cx="8705777"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Arial" panose="020B0604020202020204" pitchFamily="34" charset="0"/>
              <a:buChar char="•"/>
            </a:pPr>
            <a:r>
              <a:rPr lang="de-DE" altLang="de-DE" b="1" dirty="0">
                <a:latin typeface="RubFlama" panose="02000000000000000000" pitchFamily="2" charset="0"/>
              </a:rPr>
              <a:t>Tatbestand</a:t>
            </a:r>
            <a:r>
              <a:rPr lang="de-DE" altLang="de-DE" dirty="0">
                <a:latin typeface="RubFlama" panose="02000000000000000000" pitchFamily="2" charset="0"/>
              </a:rPr>
              <a:t> = „Eigentümer“ – „Besitzer“ – „Sache“                                               </a:t>
            </a:r>
          </a:p>
          <a:p>
            <a:pPr eaLnBrk="1" hangingPunct="1">
              <a:buFont typeface="Arial" panose="020B0604020202020204" pitchFamily="34" charset="0"/>
              <a:buChar char="•"/>
            </a:pPr>
            <a:endParaRPr lang="de-DE" altLang="de-DE" dirty="0">
              <a:latin typeface="RubFlama" panose="02000000000000000000" pitchFamily="2" charset="0"/>
            </a:endParaRPr>
          </a:p>
          <a:p>
            <a:pPr eaLnBrk="1" hangingPunct="1">
              <a:buFont typeface="Arial" panose="020B0604020202020204" pitchFamily="34" charset="0"/>
              <a:buChar char="•"/>
            </a:pPr>
            <a:r>
              <a:rPr lang="de-DE" altLang="de-DE" dirty="0">
                <a:latin typeface="RubFlama" panose="02000000000000000000" pitchFamily="2" charset="0"/>
              </a:rPr>
              <a:t>wenn TB (+), dann tritt Rechtsfolge ein</a:t>
            </a:r>
          </a:p>
          <a:p>
            <a:pPr eaLnBrk="1" hangingPunct="1">
              <a:buFont typeface="Arial" panose="020B0604020202020204" pitchFamily="34" charset="0"/>
              <a:buChar char="•"/>
            </a:pPr>
            <a:endParaRPr lang="de-DE" altLang="de-DE" dirty="0">
              <a:latin typeface="RubFlama" panose="02000000000000000000" pitchFamily="2" charset="0"/>
            </a:endParaRPr>
          </a:p>
          <a:p>
            <a:pPr eaLnBrk="1" hangingPunct="1">
              <a:buFont typeface="Arial" panose="020B0604020202020204" pitchFamily="34" charset="0"/>
              <a:buChar char="•"/>
            </a:pPr>
            <a:r>
              <a:rPr lang="de-DE" altLang="de-DE" b="1" dirty="0">
                <a:latin typeface="RubFlama" panose="02000000000000000000" pitchFamily="2" charset="0"/>
              </a:rPr>
              <a:t>Rechtsfolge</a:t>
            </a:r>
            <a:r>
              <a:rPr lang="de-DE" altLang="de-DE" dirty="0">
                <a:latin typeface="RubFlama" panose="02000000000000000000" pitchFamily="2" charset="0"/>
              </a:rPr>
              <a:t> = Herausgabe der Sache</a:t>
            </a:r>
          </a:p>
          <a:p>
            <a:pPr eaLnBrk="1" hangingPunct="1">
              <a:buFont typeface="Arial" panose="020B0604020202020204" pitchFamily="34" charset="0"/>
              <a:buChar char="•"/>
            </a:pPr>
            <a:endParaRPr lang="de-DE" altLang="de-DE" dirty="0">
              <a:latin typeface="RubFlama" panose="02000000000000000000" pitchFamily="2" charset="0"/>
            </a:endParaRPr>
          </a:p>
          <a:p>
            <a:pPr eaLnBrk="1" hangingPunct="1">
              <a:buFont typeface="Arial" panose="020B0604020202020204" pitchFamily="34" charset="0"/>
              <a:buChar char="•"/>
            </a:pPr>
            <a:r>
              <a:rPr lang="de-DE" altLang="de-DE" dirty="0">
                <a:latin typeface="RubFlama" panose="02000000000000000000" pitchFamily="2" charset="0"/>
              </a:rPr>
              <a:t>Merkmale des Tatbestandes bedürfen der </a:t>
            </a:r>
            <a:r>
              <a:rPr lang="de-DE" altLang="de-DE" b="1" dirty="0">
                <a:latin typeface="RubFlama" panose="02000000000000000000" pitchFamily="2" charset="0"/>
              </a:rPr>
              <a:t>Definition</a:t>
            </a:r>
            <a:r>
              <a:rPr lang="de-DE" altLang="de-DE" dirty="0">
                <a:latin typeface="RubFlama" panose="02000000000000000000" pitchFamily="2" charset="0"/>
              </a:rPr>
              <a:t> und </a:t>
            </a:r>
            <a:r>
              <a:rPr lang="de-DE" altLang="de-DE" b="1" dirty="0">
                <a:latin typeface="RubFlama" panose="02000000000000000000" pitchFamily="2" charset="0"/>
              </a:rPr>
              <a:t>Subsumtion</a:t>
            </a:r>
            <a:r>
              <a:rPr lang="de-DE" altLang="de-DE" dirty="0">
                <a:latin typeface="RubFlama" panose="02000000000000000000" pitchFamily="2" charset="0"/>
              </a:rPr>
              <a:t> (s.u.)</a:t>
            </a:r>
          </a:p>
        </p:txBody>
      </p:sp>
      <p:sp>
        <p:nvSpPr>
          <p:cNvPr id="8" name="Text Box 3"/>
          <p:cNvSpPr txBox="1">
            <a:spLocks noChangeArrowheads="1"/>
          </p:cNvSpPr>
          <p:nvPr/>
        </p:nvSpPr>
        <p:spPr bwMode="auto">
          <a:xfrm>
            <a:off x="380663" y="7128964"/>
            <a:ext cx="473084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a:defRPr sz="2000">
                <a:solidFill>
                  <a:schemeClr val="tx1"/>
                </a:solidFill>
                <a:latin typeface="Cambria" charset="0"/>
                <a:ea typeface="ＭＳ Ｐゴシック" charset="0"/>
              </a:defRPr>
            </a:lvl1pPr>
            <a:lvl2pPr>
              <a:defRPr sz="2000">
                <a:solidFill>
                  <a:schemeClr val="tx1"/>
                </a:solidFill>
                <a:latin typeface="Cambria" charset="0"/>
                <a:ea typeface="ＭＳ Ｐゴシック" charset="0"/>
              </a:defRPr>
            </a:lvl2pPr>
            <a:lvl3pPr>
              <a:defRPr sz="2000">
                <a:solidFill>
                  <a:schemeClr val="tx1"/>
                </a:solidFill>
                <a:latin typeface="Cambria" charset="0"/>
                <a:ea typeface="ＭＳ Ｐゴシック" charset="0"/>
              </a:defRPr>
            </a:lvl3pPr>
            <a:lvl4pPr>
              <a:defRPr sz="2000">
                <a:solidFill>
                  <a:schemeClr val="tx1"/>
                </a:solidFill>
                <a:latin typeface="Cambria" charset="0"/>
                <a:ea typeface="ＭＳ Ｐゴシック" charset="0"/>
              </a:defRPr>
            </a:lvl4pPr>
            <a:lvl5pPr>
              <a:defRPr sz="2000">
                <a:solidFill>
                  <a:schemeClr val="tx1"/>
                </a:solidFill>
                <a:latin typeface="Cambria" charset="0"/>
                <a:ea typeface="ＭＳ Ｐゴシック" charset="0"/>
              </a:defRPr>
            </a:lvl5pPr>
            <a:lvl6pPr marL="2471738" indent="-185738" fontAlgn="base">
              <a:spcBef>
                <a:spcPct val="0"/>
              </a:spcBef>
              <a:spcAft>
                <a:spcPct val="0"/>
              </a:spcAft>
              <a:defRPr sz="2000">
                <a:solidFill>
                  <a:schemeClr val="tx1"/>
                </a:solidFill>
                <a:latin typeface="Cambria" charset="0"/>
                <a:ea typeface="ＭＳ Ｐゴシック" charset="0"/>
              </a:defRPr>
            </a:lvl6pPr>
            <a:lvl7pPr marL="2928938" indent="-185738" fontAlgn="base">
              <a:spcBef>
                <a:spcPct val="0"/>
              </a:spcBef>
              <a:spcAft>
                <a:spcPct val="0"/>
              </a:spcAft>
              <a:defRPr sz="2000">
                <a:solidFill>
                  <a:schemeClr val="tx1"/>
                </a:solidFill>
                <a:latin typeface="Cambria" charset="0"/>
                <a:ea typeface="ＭＳ Ｐゴシック" charset="0"/>
              </a:defRPr>
            </a:lvl7pPr>
            <a:lvl8pPr marL="3386138" indent="-185738" fontAlgn="base">
              <a:spcBef>
                <a:spcPct val="0"/>
              </a:spcBef>
              <a:spcAft>
                <a:spcPct val="0"/>
              </a:spcAft>
              <a:defRPr sz="2000">
                <a:solidFill>
                  <a:schemeClr val="tx1"/>
                </a:solidFill>
                <a:latin typeface="Cambria" charset="0"/>
                <a:ea typeface="ＭＳ Ｐゴシック" charset="0"/>
              </a:defRPr>
            </a:lvl8pPr>
            <a:lvl9pPr marL="3843338" indent="-185738" fontAlgn="base">
              <a:spcBef>
                <a:spcPct val="0"/>
              </a:spcBef>
              <a:spcAft>
                <a:spcPct val="0"/>
              </a:spcAft>
              <a:defRPr sz="2000">
                <a:solidFill>
                  <a:schemeClr val="tx1"/>
                </a:solidFill>
                <a:latin typeface="Cambria" charset="0"/>
                <a:ea typeface="ＭＳ Ｐゴシック" charset="0"/>
              </a:defRPr>
            </a:lvl9pPr>
          </a:lstStyle>
          <a:p>
            <a:pPr defTabSz="914400">
              <a:defRPr/>
            </a:pPr>
            <a:r>
              <a:rPr lang="de-DE" sz="1200" dirty="0">
                <a:latin typeface="RubFlama" panose="02000000000000000000" pitchFamily="2" charset="0"/>
              </a:rPr>
              <a:t>02: Besonderheiten juristischer Methodik und Sprache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26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8" grpId="0"/>
      <p:bldP spid="3" grpId="0"/>
    </p:bldLst>
  </p:timing>
</p:sld>
</file>

<file path=ppt/theme/theme1.xml><?xml version="1.0" encoding="utf-8"?>
<a:theme xmlns:a="http://schemas.openxmlformats.org/drawingml/2006/main" name="1_Titelfolie mit Text">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ambria">
      <a:maj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Trennblatt">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Textformate">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ambria">
      <a:maj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4.xml><?xml version="1.0" encoding="utf-8"?>
<a:theme xmlns:a="http://schemas.openxmlformats.org/drawingml/2006/main" name="1_Contentfolie">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5.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Larissa">
  <a:themeElements>
    <a:clrScheme name="Lariss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Larissa">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01_PPT Arial Logo</Template>
  <TotalTime>0</TotalTime>
  <Words>3069</Words>
  <Application>Microsoft Macintosh PowerPoint</Application>
  <PresentationFormat>Benutzerdefiniert</PresentationFormat>
  <Paragraphs>431</Paragraphs>
  <Slides>29</Slides>
  <Notes>29</Notes>
  <HiddenSlides>0</HiddenSlides>
  <MMClips>0</MMClips>
  <ScaleCrop>false</ScaleCrop>
  <HeadingPairs>
    <vt:vector size="6" baseType="variant">
      <vt:variant>
        <vt:lpstr>Verwendete Schriftarten</vt:lpstr>
      </vt:variant>
      <vt:variant>
        <vt:i4>6</vt:i4>
      </vt:variant>
      <vt:variant>
        <vt:lpstr>Design</vt:lpstr>
      </vt:variant>
      <vt:variant>
        <vt:i4>4</vt:i4>
      </vt:variant>
      <vt:variant>
        <vt:lpstr>Folientitel</vt:lpstr>
      </vt:variant>
      <vt:variant>
        <vt:i4>29</vt:i4>
      </vt:variant>
    </vt:vector>
  </HeadingPairs>
  <TitlesOfParts>
    <vt:vector size="39" baseType="lpstr">
      <vt:lpstr>Arial</vt:lpstr>
      <vt:lpstr>Calibri</vt:lpstr>
      <vt:lpstr>Cambria</vt:lpstr>
      <vt:lpstr>RubFlama</vt:lpstr>
      <vt:lpstr>Symbol</vt:lpstr>
      <vt:lpstr>Wingdings</vt:lpstr>
      <vt:lpstr>1_Titelfolie mit Text</vt:lpstr>
      <vt:lpstr>Trennblatt</vt:lpstr>
      <vt:lpstr>Textformate</vt:lpstr>
      <vt:lpstr>1_Contentfolie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Beate Schiller</dc:creator>
  <cp:lastModifiedBy>Microsoft Office User</cp:lastModifiedBy>
  <cp:revision>486</cp:revision>
  <dcterms:created xsi:type="dcterms:W3CDTF">2009-11-16T11:47:49Z</dcterms:created>
  <dcterms:modified xsi:type="dcterms:W3CDTF">2024-09-30T14:46:22Z</dcterms:modified>
</cp:coreProperties>
</file>