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2"/>
  </p:notesMasterIdLst>
  <p:handoutMasterIdLst>
    <p:handoutMasterId r:id="rId13"/>
  </p:handoutMasterIdLst>
  <p:sldIdLst>
    <p:sldId id="293" r:id="rId6"/>
    <p:sldId id="304" r:id="rId7"/>
    <p:sldId id="303" r:id="rId8"/>
    <p:sldId id="399" r:id="rId9"/>
    <p:sldId id="400" r:id="rId10"/>
    <p:sldId id="402" r:id="rId11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012" autoAdjust="0"/>
  </p:normalViewPr>
  <p:slideViewPr>
    <p:cSldViewPr snapToGrid="0">
      <p:cViewPr varScale="1">
        <p:scale>
          <a:sx n="102" d="100"/>
          <a:sy n="102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3B9C9-CD4B-464D-9995-BB916C0360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9E412C-C364-42D0-8058-5BAA54769C88}">
      <dgm:prSet phldrT="[Text]"/>
      <dgm:spPr/>
      <dgm:t>
        <a:bodyPr/>
        <a:lstStyle/>
        <a:p>
          <a:r>
            <a:rPr lang="en-GB" dirty="0" err="1"/>
            <a:t>Urgeschichte</a:t>
          </a:r>
          <a:endParaRPr lang="en-GB" dirty="0"/>
        </a:p>
      </dgm:t>
    </dgm:pt>
    <dgm:pt modelId="{CC65743C-2F20-4550-85F0-A929B1073199}" type="parTrans" cxnId="{256074FE-D838-4ED7-A52A-75C22C589D3C}">
      <dgm:prSet/>
      <dgm:spPr/>
      <dgm:t>
        <a:bodyPr/>
        <a:lstStyle/>
        <a:p>
          <a:endParaRPr lang="en-GB"/>
        </a:p>
      </dgm:t>
    </dgm:pt>
    <dgm:pt modelId="{725617E2-3BD9-4DB6-B30B-ACBC739AD276}" type="sibTrans" cxnId="{256074FE-D838-4ED7-A52A-75C22C589D3C}">
      <dgm:prSet/>
      <dgm:spPr/>
      <dgm:t>
        <a:bodyPr/>
        <a:lstStyle/>
        <a:p>
          <a:endParaRPr lang="en-GB"/>
        </a:p>
      </dgm:t>
    </dgm:pt>
    <dgm:pt modelId="{573C81BF-6960-45EF-BF26-49A37BBC34AE}">
      <dgm:prSet phldrT="[Text]" phldr="1"/>
      <dgm:spPr/>
      <dgm:t>
        <a:bodyPr/>
        <a:lstStyle/>
        <a:p>
          <a:endParaRPr lang="en-GB"/>
        </a:p>
      </dgm:t>
    </dgm:pt>
    <dgm:pt modelId="{5A71678D-0CC1-47AE-915C-F908DF1B7EAD}" type="parTrans" cxnId="{350F7C9B-D42A-4836-B53D-4CFDFC391017}">
      <dgm:prSet/>
      <dgm:spPr/>
      <dgm:t>
        <a:bodyPr/>
        <a:lstStyle/>
        <a:p>
          <a:endParaRPr lang="en-GB"/>
        </a:p>
      </dgm:t>
    </dgm:pt>
    <dgm:pt modelId="{9CD0C714-96EA-4192-91AD-A49C89A8F82B}" type="sibTrans" cxnId="{350F7C9B-D42A-4836-B53D-4CFDFC391017}">
      <dgm:prSet/>
      <dgm:spPr/>
      <dgm:t>
        <a:bodyPr/>
        <a:lstStyle/>
        <a:p>
          <a:endParaRPr lang="en-GB"/>
        </a:p>
      </dgm:t>
    </dgm:pt>
    <dgm:pt modelId="{B3FBFEB0-4926-4BD8-8154-E721C243E4CF}">
      <dgm:prSet phldrT="[Text]" phldr="1"/>
      <dgm:spPr/>
      <dgm:t>
        <a:bodyPr/>
        <a:lstStyle/>
        <a:p>
          <a:endParaRPr lang="en-GB"/>
        </a:p>
      </dgm:t>
    </dgm:pt>
    <dgm:pt modelId="{8D07F712-9C1A-43B6-9088-CF8B05F3C944}" type="parTrans" cxnId="{412C3A4D-7456-4185-BD47-D536B6C1EBD9}">
      <dgm:prSet/>
      <dgm:spPr/>
      <dgm:t>
        <a:bodyPr/>
        <a:lstStyle/>
        <a:p>
          <a:endParaRPr lang="en-GB"/>
        </a:p>
      </dgm:t>
    </dgm:pt>
    <dgm:pt modelId="{34618A84-C55D-42DF-AD92-C91C25ED4E2F}" type="sibTrans" cxnId="{412C3A4D-7456-4185-BD47-D536B6C1EBD9}">
      <dgm:prSet/>
      <dgm:spPr/>
      <dgm:t>
        <a:bodyPr/>
        <a:lstStyle/>
        <a:p>
          <a:endParaRPr lang="en-GB"/>
        </a:p>
      </dgm:t>
    </dgm:pt>
    <dgm:pt modelId="{2B791B76-2DAE-4B05-86BC-DCAE4A608C79}">
      <dgm:prSet phldrT="[Text]"/>
      <dgm:spPr/>
      <dgm:t>
        <a:bodyPr/>
        <a:lstStyle/>
        <a:p>
          <a:r>
            <a:rPr lang="en-GB" dirty="0" err="1"/>
            <a:t>Erzelternerzählungen</a:t>
          </a:r>
          <a:endParaRPr lang="en-GB" dirty="0"/>
        </a:p>
      </dgm:t>
    </dgm:pt>
    <dgm:pt modelId="{A15C7E57-5238-4B9E-8171-F53E0CB31BFE}" type="parTrans" cxnId="{6AD547D2-61EE-439A-93E4-F4DD25494140}">
      <dgm:prSet/>
      <dgm:spPr/>
      <dgm:t>
        <a:bodyPr/>
        <a:lstStyle/>
        <a:p>
          <a:endParaRPr lang="en-GB"/>
        </a:p>
      </dgm:t>
    </dgm:pt>
    <dgm:pt modelId="{9BAA7EDF-C8F3-4868-92D9-201B6608D459}" type="sibTrans" cxnId="{6AD547D2-61EE-439A-93E4-F4DD25494140}">
      <dgm:prSet/>
      <dgm:spPr/>
      <dgm:t>
        <a:bodyPr/>
        <a:lstStyle/>
        <a:p>
          <a:endParaRPr lang="en-GB"/>
        </a:p>
      </dgm:t>
    </dgm:pt>
    <dgm:pt modelId="{5E0A3E61-59B2-4237-9B75-E7D56C81DCB1}">
      <dgm:prSet phldrT="[Text]" phldr="1"/>
      <dgm:spPr/>
      <dgm:t>
        <a:bodyPr/>
        <a:lstStyle/>
        <a:p>
          <a:endParaRPr lang="en-GB"/>
        </a:p>
      </dgm:t>
    </dgm:pt>
    <dgm:pt modelId="{3A5B25EB-2EC9-4B52-B3B6-CEC3CAD61DBB}" type="parTrans" cxnId="{FDBCA7CD-B136-46AB-B728-C22D68E6F079}">
      <dgm:prSet/>
      <dgm:spPr/>
      <dgm:t>
        <a:bodyPr/>
        <a:lstStyle/>
        <a:p>
          <a:endParaRPr lang="en-GB"/>
        </a:p>
      </dgm:t>
    </dgm:pt>
    <dgm:pt modelId="{33E3B424-942E-4807-9E6A-1827F02ABC72}" type="sibTrans" cxnId="{FDBCA7CD-B136-46AB-B728-C22D68E6F079}">
      <dgm:prSet/>
      <dgm:spPr/>
      <dgm:t>
        <a:bodyPr/>
        <a:lstStyle/>
        <a:p>
          <a:endParaRPr lang="en-GB"/>
        </a:p>
      </dgm:t>
    </dgm:pt>
    <dgm:pt modelId="{F45F3C19-0792-4732-83CA-FA39B1FD2207}">
      <dgm:prSet phldrT="[Text]" phldr="1"/>
      <dgm:spPr/>
      <dgm:t>
        <a:bodyPr/>
        <a:lstStyle/>
        <a:p>
          <a:endParaRPr lang="en-GB"/>
        </a:p>
      </dgm:t>
    </dgm:pt>
    <dgm:pt modelId="{D34906C5-B6F0-4472-A7C4-DEEFF8FBD482}" type="parTrans" cxnId="{94783FE4-59A7-47CD-B19D-AEABC3CD1C53}">
      <dgm:prSet/>
      <dgm:spPr/>
      <dgm:t>
        <a:bodyPr/>
        <a:lstStyle/>
        <a:p>
          <a:endParaRPr lang="en-GB"/>
        </a:p>
      </dgm:t>
    </dgm:pt>
    <dgm:pt modelId="{23A21EC9-B9FE-4BB8-B8DF-936236F85518}" type="sibTrans" cxnId="{94783FE4-59A7-47CD-B19D-AEABC3CD1C53}">
      <dgm:prSet/>
      <dgm:spPr/>
      <dgm:t>
        <a:bodyPr/>
        <a:lstStyle/>
        <a:p>
          <a:endParaRPr lang="en-GB"/>
        </a:p>
      </dgm:t>
    </dgm:pt>
    <dgm:pt modelId="{BF9FE912-2E1A-4FF6-B34A-13E5A8DCC5F0}">
      <dgm:prSet phldrT="[Text]"/>
      <dgm:spPr/>
      <dgm:t>
        <a:bodyPr/>
        <a:lstStyle/>
        <a:p>
          <a:r>
            <a:rPr lang="en-GB" dirty="0" err="1"/>
            <a:t>Josephsnovelle</a:t>
          </a:r>
          <a:endParaRPr lang="en-GB" dirty="0"/>
        </a:p>
      </dgm:t>
    </dgm:pt>
    <dgm:pt modelId="{AA984BA3-6CEF-46D3-94C7-159DF0843F1E}" type="parTrans" cxnId="{E8BF4B82-E076-448B-B852-4FCEFC0C7FFE}">
      <dgm:prSet/>
      <dgm:spPr/>
      <dgm:t>
        <a:bodyPr/>
        <a:lstStyle/>
        <a:p>
          <a:endParaRPr lang="en-GB"/>
        </a:p>
      </dgm:t>
    </dgm:pt>
    <dgm:pt modelId="{53FECBF1-BA8E-4E20-A0A0-2F5E6045B218}" type="sibTrans" cxnId="{E8BF4B82-E076-448B-B852-4FCEFC0C7FFE}">
      <dgm:prSet/>
      <dgm:spPr/>
      <dgm:t>
        <a:bodyPr/>
        <a:lstStyle/>
        <a:p>
          <a:endParaRPr lang="en-GB"/>
        </a:p>
      </dgm:t>
    </dgm:pt>
    <dgm:pt modelId="{376909D0-44EA-4521-9010-19E0E3805615}">
      <dgm:prSet phldrT="[Text]" phldr="1"/>
      <dgm:spPr/>
      <dgm:t>
        <a:bodyPr/>
        <a:lstStyle/>
        <a:p>
          <a:endParaRPr lang="en-GB"/>
        </a:p>
      </dgm:t>
    </dgm:pt>
    <dgm:pt modelId="{F30AD5F8-BC2D-4F5D-9DC7-E9740EC2FF3E}" type="parTrans" cxnId="{E0EF1CDA-7559-40AB-9937-0B89FCEB5BBA}">
      <dgm:prSet/>
      <dgm:spPr/>
      <dgm:t>
        <a:bodyPr/>
        <a:lstStyle/>
        <a:p>
          <a:endParaRPr lang="en-GB"/>
        </a:p>
      </dgm:t>
    </dgm:pt>
    <dgm:pt modelId="{01C34744-EDC1-4099-8637-8F870CBBBC13}" type="sibTrans" cxnId="{E0EF1CDA-7559-40AB-9937-0B89FCEB5BBA}">
      <dgm:prSet/>
      <dgm:spPr/>
      <dgm:t>
        <a:bodyPr/>
        <a:lstStyle/>
        <a:p>
          <a:endParaRPr lang="en-GB"/>
        </a:p>
      </dgm:t>
    </dgm:pt>
    <dgm:pt modelId="{505923E2-E828-4194-8593-07F4A57BF153}">
      <dgm:prSet phldrT="[Text]" phldr="1"/>
      <dgm:spPr/>
      <dgm:t>
        <a:bodyPr/>
        <a:lstStyle/>
        <a:p>
          <a:endParaRPr lang="en-GB"/>
        </a:p>
      </dgm:t>
    </dgm:pt>
    <dgm:pt modelId="{859D8C45-0BFE-46E0-9F67-CA5BD5FFBE16}" type="parTrans" cxnId="{2F20C3AB-29D0-4BD5-9A70-66E76BBDFD50}">
      <dgm:prSet/>
      <dgm:spPr/>
      <dgm:t>
        <a:bodyPr/>
        <a:lstStyle/>
        <a:p>
          <a:endParaRPr lang="en-GB"/>
        </a:p>
      </dgm:t>
    </dgm:pt>
    <dgm:pt modelId="{2E81991F-0DDE-40B7-B58D-B76D9DC379B5}" type="sibTrans" cxnId="{2F20C3AB-29D0-4BD5-9A70-66E76BBDFD50}">
      <dgm:prSet/>
      <dgm:spPr/>
      <dgm:t>
        <a:bodyPr/>
        <a:lstStyle/>
        <a:p>
          <a:endParaRPr lang="en-GB"/>
        </a:p>
      </dgm:t>
    </dgm:pt>
    <dgm:pt modelId="{19A50868-9B27-45FF-9180-B4B2595C5BEF}" type="pres">
      <dgm:prSet presAssocID="{2223B9C9-CD4B-464D-9995-BB916C036042}" presName="Name0" presStyleCnt="0">
        <dgm:presLayoutVars>
          <dgm:dir/>
          <dgm:animLvl val="lvl"/>
          <dgm:resizeHandles val="exact"/>
        </dgm:presLayoutVars>
      </dgm:prSet>
      <dgm:spPr/>
    </dgm:pt>
    <dgm:pt modelId="{02A14767-B05A-4243-A4FB-012B690BEBBF}" type="pres">
      <dgm:prSet presAssocID="{029E412C-C364-42D0-8058-5BAA54769C88}" presName="linNode" presStyleCnt="0"/>
      <dgm:spPr/>
    </dgm:pt>
    <dgm:pt modelId="{F0140F76-2E57-4C7A-9884-191E4C11D32B}" type="pres">
      <dgm:prSet presAssocID="{029E412C-C364-42D0-8058-5BAA54769C8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5FBE545-9683-40EC-9935-7D20E7879648}" type="pres">
      <dgm:prSet presAssocID="{029E412C-C364-42D0-8058-5BAA54769C88}" presName="descendantText" presStyleLbl="alignAccFollowNode1" presStyleIdx="0" presStyleCnt="3">
        <dgm:presLayoutVars>
          <dgm:bulletEnabled val="1"/>
        </dgm:presLayoutVars>
      </dgm:prSet>
      <dgm:spPr/>
    </dgm:pt>
    <dgm:pt modelId="{0646C4B3-FD26-433A-BCAB-0F55B0640F55}" type="pres">
      <dgm:prSet presAssocID="{725617E2-3BD9-4DB6-B30B-ACBC739AD276}" presName="sp" presStyleCnt="0"/>
      <dgm:spPr/>
    </dgm:pt>
    <dgm:pt modelId="{6927AD42-5E22-481F-BD83-08A4E0F04743}" type="pres">
      <dgm:prSet presAssocID="{2B791B76-2DAE-4B05-86BC-DCAE4A608C79}" presName="linNode" presStyleCnt="0"/>
      <dgm:spPr/>
    </dgm:pt>
    <dgm:pt modelId="{A262AF94-AD9F-47E8-B58D-09D64E54A9D5}" type="pres">
      <dgm:prSet presAssocID="{2B791B76-2DAE-4B05-86BC-DCAE4A608C7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3134673-E5E4-4949-B5FD-7EA23291AA0C}" type="pres">
      <dgm:prSet presAssocID="{2B791B76-2DAE-4B05-86BC-DCAE4A608C79}" presName="descendantText" presStyleLbl="alignAccFollowNode1" presStyleIdx="1" presStyleCnt="3">
        <dgm:presLayoutVars>
          <dgm:bulletEnabled val="1"/>
        </dgm:presLayoutVars>
      </dgm:prSet>
      <dgm:spPr/>
    </dgm:pt>
    <dgm:pt modelId="{5948C2B5-4485-4AC0-B571-DC95525C7320}" type="pres">
      <dgm:prSet presAssocID="{9BAA7EDF-C8F3-4868-92D9-201B6608D459}" presName="sp" presStyleCnt="0"/>
      <dgm:spPr/>
    </dgm:pt>
    <dgm:pt modelId="{B23D610F-5F74-4337-B173-102C6F12A63E}" type="pres">
      <dgm:prSet presAssocID="{BF9FE912-2E1A-4FF6-B34A-13E5A8DCC5F0}" presName="linNode" presStyleCnt="0"/>
      <dgm:spPr/>
    </dgm:pt>
    <dgm:pt modelId="{1B4D3760-6EA6-4B2D-83AB-8B4DCE0FD920}" type="pres">
      <dgm:prSet presAssocID="{BF9FE912-2E1A-4FF6-B34A-13E5A8DCC5F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BD84483-681B-4690-AAE8-784BAA9647AD}" type="pres">
      <dgm:prSet presAssocID="{BF9FE912-2E1A-4FF6-B34A-13E5A8DCC5F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10A8806-D103-4426-B364-2FAC011FC761}" type="presOf" srcId="{F45F3C19-0792-4732-83CA-FA39B1FD2207}" destId="{93134673-E5E4-4949-B5FD-7EA23291AA0C}" srcOrd="0" destOrd="1" presId="urn:microsoft.com/office/officeart/2005/8/layout/vList5"/>
    <dgm:cxn modelId="{FA1D8B17-F404-44FE-BEFF-EABA315AAA97}" type="presOf" srcId="{505923E2-E828-4194-8593-07F4A57BF153}" destId="{8BD84483-681B-4690-AAE8-784BAA9647AD}" srcOrd="0" destOrd="1" presId="urn:microsoft.com/office/officeart/2005/8/layout/vList5"/>
    <dgm:cxn modelId="{B3C2682A-0EB7-4555-B63D-11C9FE394797}" type="presOf" srcId="{2223B9C9-CD4B-464D-9995-BB916C036042}" destId="{19A50868-9B27-45FF-9180-B4B2595C5BEF}" srcOrd="0" destOrd="0" presId="urn:microsoft.com/office/officeart/2005/8/layout/vList5"/>
    <dgm:cxn modelId="{F8CFEB42-056D-478D-BDC1-690F24FC2B13}" type="presOf" srcId="{573C81BF-6960-45EF-BF26-49A37BBC34AE}" destId="{75FBE545-9683-40EC-9935-7D20E7879648}" srcOrd="0" destOrd="0" presId="urn:microsoft.com/office/officeart/2005/8/layout/vList5"/>
    <dgm:cxn modelId="{2972D745-7634-4551-93D8-C9BBE157E6EE}" type="presOf" srcId="{029E412C-C364-42D0-8058-5BAA54769C88}" destId="{F0140F76-2E57-4C7A-9884-191E4C11D32B}" srcOrd="0" destOrd="0" presId="urn:microsoft.com/office/officeart/2005/8/layout/vList5"/>
    <dgm:cxn modelId="{412C3A4D-7456-4185-BD47-D536B6C1EBD9}" srcId="{029E412C-C364-42D0-8058-5BAA54769C88}" destId="{B3FBFEB0-4926-4BD8-8154-E721C243E4CF}" srcOrd="1" destOrd="0" parTransId="{8D07F712-9C1A-43B6-9088-CF8B05F3C944}" sibTransId="{34618A84-C55D-42DF-AD92-C91C25ED4E2F}"/>
    <dgm:cxn modelId="{78D3BB70-B386-4B1C-B372-493196E34A2D}" type="presOf" srcId="{BF9FE912-2E1A-4FF6-B34A-13E5A8DCC5F0}" destId="{1B4D3760-6EA6-4B2D-83AB-8B4DCE0FD920}" srcOrd="0" destOrd="0" presId="urn:microsoft.com/office/officeart/2005/8/layout/vList5"/>
    <dgm:cxn modelId="{E8BF4B82-E076-448B-B852-4FCEFC0C7FFE}" srcId="{2223B9C9-CD4B-464D-9995-BB916C036042}" destId="{BF9FE912-2E1A-4FF6-B34A-13E5A8DCC5F0}" srcOrd="2" destOrd="0" parTransId="{AA984BA3-6CEF-46D3-94C7-159DF0843F1E}" sibTransId="{53FECBF1-BA8E-4E20-A0A0-2F5E6045B218}"/>
    <dgm:cxn modelId="{2FE08193-A12D-4F74-9962-6F9ED22F713B}" type="presOf" srcId="{2B791B76-2DAE-4B05-86BC-DCAE4A608C79}" destId="{A262AF94-AD9F-47E8-B58D-09D64E54A9D5}" srcOrd="0" destOrd="0" presId="urn:microsoft.com/office/officeart/2005/8/layout/vList5"/>
    <dgm:cxn modelId="{9CFA5697-2000-44FE-AB92-78C18D8C9B37}" type="presOf" srcId="{5E0A3E61-59B2-4237-9B75-E7D56C81DCB1}" destId="{93134673-E5E4-4949-B5FD-7EA23291AA0C}" srcOrd="0" destOrd="0" presId="urn:microsoft.com/office/officeart/2005/8/layout/vList5"/>
    <dgm:cxn modelId="{350F7C9B-D42A-4836-B53D-4CFDFC391017}" srcId="{029E412C-C364-42D0-8058-5BAA54769C88}" destId="{573C81BF-6960-45EF-BF26-49A37BBC34AE}" srcOrd="0" destOrd="0" parTransId="{5A71678D-0CC1-47AE-915C-F908DF1B7EAD}" sibTransId="{9CD0C714-96EA-4192-91AD-A49C89A8F82B}"/>
    <dgm:cxn modelId="{2F20C3AB-29D0-4BD5-9A70-66E76BBDFD50}" srcId="{BF9FE912-2E1A-4FF6-B34A-13E5A8DCC5F0}" destId="{505923E2-E828-4194-8593-07F4A57BF153}" srcOrd="1" destOrd="0" parTransId="{859D8C45-0BFE-46E0-9F67-CA5BD5FFBE16}" sibTransId="{2E81991F-0DDE-40B7-B58D-B76D9DC379B5}"/>
    <dgm:cxn modelId="{FDBCA7CD-B136-46AB-B728-C22D68E6F079}" srcId="{2B791B76-2DAE-4B05-86BC-DCAE4A608C79}" destId="{5E0A3E61-59B2-4237-9B75-E7D56C81DCB1}" srcOrd="0" destOrd="0" parTransId="{3A5B25EB-2EC9-4B52-B3B6-CEC3CAD61DBB}" sibTransId="{33E3B424-942E-4807-9E6A-1827F02ABC72}"/>
    <dgm:cxn modelId="{6AD547D2-61EE-439A-93E4-F4DD25494140}" srcId="{2223B9C9-CD4B-464D-9995-BB916C036042}" destId="{2B791B76-2DAE-4B05-86BC-DCAE4A608C79}" srcOrd="1" destOrd="0" parTransId="{A15C7E57-5238-4B9E-8171-F53E0CB31BFE}" sibTransId="{9BAA7EDF-C8F3-4868-92D9-201B6608D459}"/>
    <dgm:cxn modelId="{9E0F7ED8-81A7-4B3F-8A55-D35E1E753803}" type="presOf" srcId="{376909D0-44EA-4521-9010-19E0E3805615}" destId="{8BD84483-681B-4690-AAE8-784BAA9647AD}" srcOrd="0" destOrd="0" presId="urn:microsoft.com/office/officeart/2005/8/layout/vList5"/>
    <dgm:cxn modelId="{E0EF1CDA-7559-40AB-9937-0B89FCEB5BBA}" srcId="{BF9FE912-2E1A-4FF6-B34A-13E5A8DCC5F0}" destId="{376909D0-44EA-4521-9010-19E0E3805615}" srcOrd="0" destOrd="0" parTransId="{F30AD5F8-BC2D-4F5D-9DC7-E9740EC2FF3E}" sibTransId="{01C34744-EDC1-4099-8637-8F870CBBBC13}"/>
    <dgm:cxn modelId="{94783FE4-59A7-47CD-B19D-AEABC3CD1C53}" srcId="{2B791B76-2DAE-4B05-86BC-DCAE4A608C79}" destId="{F45F3C19-0792-4732-83CA-FA39B1FD2207}" srcOrd="1" destOrd="0" parTransId="{D34906C5-B6F0-4472-A7C4-DEEFF8FBD482}" sibTransId="{23A21EC9-B9FE-4BB8-B8DF-936236F85518}"/>
    <dgm:cxn modelId="{CB6B23F5-A5F3-441F-AE92-911A2070D814}" type="presOf" srcId="{B3FBFEB0-4926-4BD8-8154-E721C243E4CF}" destId="{75FBE545-9683-40EC-9935-7D20E7879648}" srcOrd="0" destOrd="1" presId="urn:microsoft.com/office/officeart/2005/8/layout/vList5"/>
    <dgm:cxn modelId="{256074FE-D838-4ED7-A52A-75C22C589D3C}" srcId="{2223B9C9-CD4B-464D-9995-BB916C036042}" destId="{029E412C-C364-42D0-8058-5BAA54769C88}" srcOrd="0" destOrd="0" parTransId="{CC65743C-2F20-4550-85F0-A929B1073199}" sibTransId="{725617E2-3BD9-4DB6-B30B-ACBC739AD276}"/>
    <dgm:cxn modelId="{E7346EA6-9BC0-46FC-93B4-A00A8BAA4450}" type="presParOf" srcId="{19A50868-9B27-45FF-9180-B4B2595C5BEF}" destId="{02A14767-B05A-4243-A4FB-012B690BEBBF}" srcOrd="0" destOrd="0" presId="urn:microsoft.com/office/officeart/2005/8/layout/vList5"/>
    <dgm:cxn modelId="{AE8BE093-F5D1-459C-A381-5DA1A5369FAA}" type="presParOf" srcId="{02A14767-B05A-4243-A4FB-012B690BEBBF}" destId="{F0140F76-2E57-4C7A-9884-191E4C11D32B}" srcOrd="0" destOrd="0" presId="urn:microsoft.com/office/officeart/2005/8/layout/vList5"/>
    <dgm:cxn modelId="{7BFA433E-D406-45E4-B861-20A6370917FE}" type="presParOf" srcId="{02A14767-B05A-4243-A4FB-012B690BEBBF}" destId="{75FBE545-9683-40EC-9935-7D20E7879648}" srcOrd="1" destOrd="0" presId="urn:microsoft.com/office/officeart/2005/8/layout/vList5"/>
    <dgm:cxn modelId="{4ACD8C49-F3E2-4AE0-A421-76739E12590F}" type="presParOf" srcId="{19A50868-9B27-45FF-9180-B4B2595C5BEF}" destId="{0646C4B3-FD26-433A-BCAB-0F55B0640F55}" srcOrd="1" destOrd="0" presId="urn:microsoft.com/office/officeart/2005/8/layout/vList5"/>
    <dgm:cxn modelId="{68C40553-A7BF-4620-B694-3A369E15DDA3}" type="presParOf" srcId="{19A50868-9B27-45FF-9180-B4B2595C5BEF}" destId="{6927AD42-5E22-481F-BD83-08A4E0F04743}" srcOrd="2" destOrd="0" presId="urn:microsoft.com/office/officeart/2005/8/layout/vList5"/>
    <dgm:cxn modelId="{F5FC1754-D379-40A1-AC23-C8FF84374DD5}" type="presParOf" srcId="{6927AD42-5E22-481F-BD83-08A4E0F04743}" destId="{A262AF94-AD9F-47E8-B58D-09D64E54A9D5}" srcOrd="0" destOrd="0" presId="urn:microsoft.com/office/officeart/2005/8/layout/vList5"/>
    <dgm:cxn modelId="{BE98DA94-C801-4B19-8345-97201DB38E41}" type="presParOf" srcId="{6927AD42-5E22-481F-BD83-08A4E0F04743}" destId="{93134673-E5E4-4949-B5FD-7EA23291AA0C}" srcOrd="1" destOrd="0" presId="urn:microsoft.com/office/officeart/2005/8/layout/vList5"/>
    <dgm:cxn modelId="{6F50E009-2C1C-4F6B-8CAE-5EC1F7CA2279}" type="presParOf" srcId="{19A50868-9B27-45FF-9180-B4B2595C5BEF}" destId="{5948C2B5-4485-4AC0-B571-DC95525C7320}" srcOrd="3" destOrd="0" presId="urn:microsoft.com/office/officeart/2005/8/layout/vList5"/>
    <dgm:cxn modelId="{7B84F726-8D81-43DD-BD63-F8477C5D5780}" type="presParOf" srcId="{19A50868-9B27-45FF-9180-B4B2595C5BEF}" destId="{B23D610F-5F74-4337-B173-102C6F12A63E}" srcOrd="4" destOrd="0" presId="urn:microsoft.com/office/officeart/2005/8/layout/vList5"/>
    <dgm:cxn modelId="{A15128C7-6857-4F10-B6A0-3853AA2671CC}" type="presParOf" srcId="{B23D610F-5F74-4337-B173-102C6F12A63E}" destId="{1B4D3760-6EA6-4B2D-83AB-8B4DCE0FD920}" srcOrd="0" destOrd="0" presId="urn:microsoft.com/office/officeart/2005/8/layout/vList5"/>
    <dgm:cxn modelId="{43EA28CC-329B-4BD0-9003-AA89EEF04214}" type="presParOf" srcId="{B23D610F-5F74-4337-B173-102C6F12A63E}" destId="{8BD84483-681B-4690-AAE8-784BAA9647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BD680-7826-47E4-B934-65BEF3894C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A9C637-EB36-4873-A579-6032D8DBBCB7}">
      <dgm:prSet phldrT="[Text]"/>
      <dgm:spPr/>
      <dgm:t>
        <a:bodyPr/>
        <a:lstStyle/>
        <a:p>
          <a:r>
            <a:rPr lang="en-GB" dirty="0" err="1"/>
            <a:t>Toledotformeln</a:t>
          </a:r>
          <a:endParaRPr lang="en-GB" dirty="0"/>
        </a:p>
      </dgm:t>
    </dgm:pt>
    <dgm:pt modelId="{E2503E69-2BCC-4F10-BC48-B5CCA5DF0CB9}" type="parTrans" cxnId="{A069CA7C-8E97-4CD8-ACDD-EDA6E28E1D03}">
      <dgm:prSet/>
      <dgm:spPr/>
      <dgm:t>
        <a:bodyPr/>
        <a:lstStyle/>
        <a:p>
          <a:endParaRPr lang="en-GB"/>
        </a:p>
      </dgm:t>
    </dgm:pt>
    <dgm:pt modelId="{AC6088E6-1CB4-4D7E-9947-3E351015042C}" type="sibTrans" cxnId="{A069CA7C-8E97-4CD8-ACDD-EDA6E28E1D03}">
      <dgm:prSet/>
      <dgm:spPr/>
      <dgm:t>
        <a:bodyPr/>
        <a:lstStyle/>
        <a:p>
          <a:endParaRPr lang="en-GB"/>
        </a:p>
      </dgm:t>
    </dgm:pt>
    <dgm:pt modelId="{910083AB-4645-4D1F-88EF-809B363FB100}">
      <dgm:prSet phldrT="[Text]" phldr="1"/>
      <dgm:spPr/>
      <dgm:t>
        <a:bodyPr/>
        <a:lstStyle/>
        <a:p>
          <a:endParaRPr lang="en-GB" dirty="0"/>
        </a:p>
      </dgm:t>
    </dgm:pt>
    <dgm:pt modelId="{961EDAAB-4A52-462E-A717-E5915270D637}" type="parTrans" cxnId="{CCFF81F4-4AC2-4ADD-A43C-03904EE7F618}">
      <dgm:prSet/>
      <dgm:spPr/>
      <dgm:t>
        <a:bodyPr/>
        <a:lstStyle/>
        <a:p>
          <a:endParaRPr lang="en-GB"/>
        </a:p>
      </dgm:t>
    </dgm:pt>
    <dgm:pt modelId="{DC2E07BF-6D00-4407-A4EF-E533AE97E96F}" type="sibTrans" cxnId="{CCFF81F4-4AC2-4ADD-A43C-03904EE7F618}">
      <dgm:prSet/>
      <dgm:spPr/>
      <dgm:t>
        <a:bodyPr/>
        <a:lstStyle/>
        <a:p>
          <a:endParaRPr lang="en-GB"/>
        </a:p>
      </dgm:t>
    </dgm:pt>
    <dgm:pt modelId="{9FE94D0D-12D7-41C2-A2CC-E82DC6D53917}">
      <dgm:prSet phldrT="[Text]" phldr="1"/>
      <dgm:spPr/>
      <dgm:t>
        <a:bodyPr/>
        <a:lstStyle/>
        <a:p>
          <a:endParaRPr lang="en-GB" dirty="0"/>
        </a:p>
      </dgm:t>
    </dgm:pt>
    <dgm:pt modelId="{FA922F8D-811D-4436-9D02-F7FBF32D38D4}" type="parTrans" cxnId="{0A22DF4A-6350-444B-A22D-8E5934C25EB4}">
      <dgm:prSet/>
      <dgm:spPr/>
      <dgm:t>
        <a:bodyPr/>
        <a:lstStyle/>
        <a:p>
          <a:endParaRPr lang="en-GB"/>
        </a:p>
      </dgm:t>
    </dgm:pt>
    <dgm:pt modelId="{14DF9FEF-544B-4F3D-B231-812016F76648}" type="sibTrans" cxnId="{0A22DF4A-6350-444B-A22D-8E5934C25EB4}">
      <dgm:prSet/>
      <dgm:spPr/>
      <dgm:t>
        <a:bodyPr/>
        <a:lstStyle/>
        <a:p>
          <a:endParaRPr lang="en-GB"/>
        </a:p>
      </dgm:t>
    </dgm:pt>
    <dgm:pt modelId="{6E6922CD-4322-40F9-9A61-8938F919AB09}">
      <dgm:prSet phldrT="[Text]"/>
      <dgm:spPr/>
      <dgm:t>
        <a:bodyPr/>
        <a:lstStyle/>
        <a:p>
          <a:r>
            <a:rPr lang="en-GB" dirty="0" err="1"/>
            <a:t>Verheißungen</a:t>
          </a:r>
          <a:endParaRPr lang="en-GB" dirty="0"/>
        </a:p>
      </dgm:t>
    </dgm:pt>
    <dgm:pt modelId="{B26DEFB8-5B3C-477F-9F77-8C59A7577CB2}" type="parTrans" cxnId="{07021CA9-E269-44B5-BADD-A24602FEDA35}">
      <dgm:prSet/>
      <dgm:spPr/>
      <dgm:t>
        <a:bodyPr/>
        <a:lstStyle/>
        <a:p>
          <a:endParaRPr lang="en-GB"/>
        </a:p>
      </dgm:t>
    </dgm:pt>
    <dgm:pt modelId="{B490338A-A4C7-48C7-9993-26D396F9EE3F}" type="sibTrans" cxnId="{07021CA9-E269-44B5-BADD-A24602FEDA35}">
      <dgm:prSet/>
      <dgm:spPr/>
      <dgm:t>
        <a:bodyPr/>
        <a:lstStyle/>
        <a:p>
          <a:endParaRPr lang="en-GB"/>
        </a:p>
      </dgm:t>
    </dgm:pt>
    <dgm:pt modelId="{B4262B35-DC97-4BF6-97C5-9E60274B6D6A}">
      <dgm:prSet phldrT="[Text]" phldr="1"/>
      <dgm:spPr/>
      <dgm:t>
        <a:bodyPr/>
        <a:lstStyle/>
        <a:p>
          <a:endParaRPr lang="en-GB"/>
        </a:p>
      </dgm:t>
    </dgm:pt>
    <dgm:pt modelId="{A6324A6F-E220-4128-BE69-FBE80E22749A}" type="parTrans" cxnId="{32F98F56-4F9D-453B-93DB-87A54B8E8D22}">
      <dgm:prSet/>
      <dgm:spPr/>
      <dgm:t>
        <a:bodyPr/>
        <a:lstStyle/>
        <a:p>
          <a:endParaRPr lang="en-GB"/>
        </a:p>
      </dgm:t>
    </dgm:pt>
    <dgm:pt modelId="{016004F2-0774-4062-A0AB-CD42D0A4E0FB}" type="sibTrans" cxnId="{32F98F56-4F9D-453B-93DB-87A54B8E8D22}">
      <dgm:prSet/>
      <dgm:spPr/>
      <dgm:t>
        <a:bodyPr/>
        <a:lstStyle/>
        <a:p>
          <a:endParaRPr lang="en-GB"/>
        </a:p>
      </dgm:t>
    </dgm:pt>
    <dgm:pt modelId="{73DBEDC8-86EF-4029-8BDC-BCBF145D2D8A}">
      <dgm:prSet phldrT="[Text]" phldr="1"/>
      <dgm:spPr/>
      <dgm:t>
        <a:bodyPr/>
        <a:lstStyle/>
        <a:p>
          <a:endParaRPr lang="en-GB"/>
        </a:p>
      </dgm:t>
    </dgm:pt>
    <dgm:pt modelId="{E6A122CB-B6A1-42EB-A738-707ADEB98CF8}" type="parTrans" cxnId="{93349245-6715-4713-B298-24F5FB08CAF7}">
      <dgm:prSet/>
      <dgm:spPr/>
      <dgm:t>
        <a:bodyPr/>
        <a:lstStyle/>
        <a:p>
          <a:endParaRPr lang="en-GB"/>
        </a:p>
      </dgm:t>
    </dgm:pt>
    <dgm:pt modelId="{A8F0374B-34FC-44A1-A442-984046973A10}" type="sibTrans" cxnId="{93349245-6715-4713-B298-24F5FB08CAF7}">
      <dgm:prSet/>
      <dgm:spPr/>
      <dgm:t>
        <a:bodyPr/>
        <a:lstStyle/>
        <a:p>
          <a:endParaRPr lang="en-GB"/>
        </a:p>
      </dgm:t>
    </dgm:pt>
    <dgm:pt modelId="{18BF0203-4020-4463-9B14-96EDFE4A9AA0}">
      <dgm:prSet phldrT="[Text]"/>
      <dgm:spPr/>
      <dgm:t>
        <a:bodyPr/>
        <a:lstStyle/>
        <a:p>
          <a:r>
            <a:rPr lang="en-GB" dirty="0"/>
            <a:t>Bund</a:t>
          </a:r>
        </a:p>
      </dgm:t>
    </dgm:pt>
    <dgm:pt modelId="{F22CD142-16B1-43DF-9876-426AFB242F06}" type="parTrans" cxnId="{937D4727-FDB5-49C7-871E-0F503A436322}">
      <dgm:prSet/>
      <dgm:spPr/>
      <dgm:t>
        <a:bodyPr/>
        <a:lstStyle/>
        <a:p>
          <a:endParaRPr lang="en-GB"/>
        </a:p>
      </dgm:t>
    </dgm:pt>
    <dgm:pt modelId="{3B4D4220-C54D-4921-894F-AB4DFA27C4C4}" type="sibTrans" cxnId="{937D4727-FDB5-49C7-871E-0F503A436322}">
      <dgm:prSet/>
      <dgm:spPr/>
      <dgm:t>
        <a:bodyPr/>
        <a:lstStyle/>
        <a:p>
          <a:endParaRPr lang="en-GB"/>
        </a:p>
      </dgm:t>
    </dgm:pt>
    <dgm:pt modelId="{6BF93198-9AF9-433A-BB3D-9A0DCD6EDBCD}">
      <dgm:prSet phldrT="[Text]" phldr="1"/>
      <dgm:spPr/>
      <dgm:t>
        <a:bodyPr/>
        <a:lstStyle/>
        <a:p>
          <a:endParaRPr lang="en-GB"/>
        </a:p>
      </dgm:t>
    </dgm:pt>
    <dgm:pt modelId="{9763F560-0E2C-4422-97E7-DC96EBA2A932}" type="parTrans" cxnId="{AD844F88-DDE6-4FDF-BB06-806978378239}">
      <dgm:prSet/>
      <dgm:spPr/>
      <dgm:t>
        <a:bodyPr/>
        <a:lstStyle/>
        <a:p>
          <a:endParaRPr lang="en-GB"/>
        </a:p>
      </dgm:t>
    </dgm:pt>
    <dgm:pt modelId="{AF1515EF-8AED-43E3-95FB-A489CAC2E216}" type="sibTrans" cxnId="{AD844F88-DDE6-4FDF-BB06-806978378239}">
      <dgm:prSet/>
      <dgm:spPr/>
      <dgm:t>
        <a:bodyPr/>
        <a:lstStyle/>
        <a:p>
          <a:endParaRPr lang="en-GB"/>
        </a:p>
      </dgm:t>
    </dgm:pt>
    <dgm:pt modelId="{30383537-C7A0-49B9-960E-8B102EBDA44B}">
      <dgm:prSet phldrT="[Text]" phldr="1"/>
      <dgm:spPr/>
      <dgm:t>
        <a:bodyPr/>
        <a:lstStyle/>
        <a:p>
          <a:endParaRPr lang="en-GB"/>
        </a:p>
      </dgm:t>
    </dgm:pt>
    <dgm:pt modelId="{DFBB8FA2-7C6E-4DA0-AA1A-52DB93FACCBE}" type="parTrans" cxnId="{18C84CB6-AC80-4910-B604-BCE95CBCAE6A}">
      <dgm:prSet/>
      <dgm:spPr/>
      <dgm:t>
        <a:bodyPr/>
        <a:lstStyle/>
        <a:p>
          <a:endParaRPr lang="en-GB"/>
        </a:p>
      </dgm:t>
    </dgm:pt>
    <dgm:pt modelId="{863E47AB-4D4F-4F59-B9A7-55ACE21C60C4}" type="sibTrans" cxnId="{18C84CB6-AC80-4910-B604-BCE95CBCAE6A}">
      <dgm:prSet/>
      <dgm:spPr/>
      <dgm:t>
        <a:bodyPr/>
        <a:lstStyle/>
        <a:p>
          <a:endParaRPr lang="en-GB"/>
        </a:p>
      </dgm:t>
    </dgm:pt>
    <dgm:pt modelId="{DD98EAB5-6A7C-4665-8E82-70D0789FB12F}" type="pres">
      <dgm:prSet presAssocID="{054BD680-7826-47E4-B934-65BEF3894CCC}" presName="Name0" presStyleCnt="0">
        <dgm:presLayoutVars>
          <dgm:dir/>
          <dgm:animLvl val="lvl"/>
          <dgm:resizeHandles val="exact"/>
        </dgm:presLayoutVars>
      </dgm:prSet>
      <dgm:spPr/>
    </dgm:pt>
    <dgm:pt modelId="{48F5E697-C640-4E8F-8914-06963AAF0D83}" type="pres">
      <dgm:prSet presAssocID="{58A9C637-EB36-4873-A579-6032D8DBBCB7}" presName="linNode" presStyleCnt="0"/>
      <dgm:spPr/>
    </dgm:pt>
    <dgm:pt modelId="{951D04FD-58E6-4AD7-88E2-A56017150D89}" type="pres">
      <dgm:prSet presAssocID="{58A9C637-EB36-4873-A579-6032D8DBBCB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8B7A773-148A-43F6-9372-E4AB26D35B8D}" type="pres">
      <dgm:prSet presAssocID="{58A9C637-EB36-4873-A579-6032D8DBBCB7}" presName="descendantText" presStyleLbl="alignAccFollowNode1" presStyleIdx="0" presStyleCnt="3">
        <dgm:presLayoutVars>
          <dgm:bulletEnabled val="1"/>
        </dgm:presLayoutVars>
      </dgm:prSet>
      <dgm:spPr/>
    </dgm:pt>
    <dgm:pt modelId="{23DFFF65-233F-4041-870F-3330DBABBC30}" type="pres">
      <dgm:prSet presAssocID="{AC6088E6-1CB4-4D7E-9947-3E351015042C}" presName="sp" presStyleCnt="0"/>
      <dgm:spPr/>
    </dgm:pt>
    <dgm:pt modelId="{C2450AB9-C28F-4797-A6E5-E4373472ADB7}" type="pres">
      <dgm:prSet presAssocID="{6E6922CD-4322-40F9-9A61-8938F919AB09}" presName="linNode" presStyleCnt="0"/>
      <dgm:spPr/>
    </dgm:pt>
    <dgm:pt modelId="{98CC432A-B9C9-4F84-9B6F-DD576CF96FEB}" type="pres">
      <dgm:prSet presAssocID="{6E6922CD-4322-40F9-9A61-8938F919AB0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3E1D6C4-CC2D-482A-AF42-145DF205261F}" type="pres">
      <dgm:prSet presAssocID="{6E6922CD-4322-40F9-9A61-8938F919AB09}" presName="descendantText" presStyleLbl="alignAccFollowNode1" presStyleIdx="1" presStyleCnt="3">
        <dgm:presLayoutVars>
          <dgm:bulletEnabled val="1"/>
        </dgm:presLayoutVars>
      </dgm:prSet>
      <dgm:spPr/>
    </dgm:pt>
    <dgm:pt modelId="{81D00F97-F2F5-4C3B-8C32-ECB768E30867}" type="pres">
      <dgm:prSet presAssocID="{B490338A-A4C7-48C7-9993-26D396F9EE3F}" presName="sp" presStyleCnt="0"/>
      <dgm:spPr/>
    </dgm:pt>
    <dgm:pt modelId="{72760248-382F-4C28-8C2D-1DB29C36B111}" type="pres">
      <dgm:prSet presAssocID="{18BF0203-4020-4463-9B14-96EDFE4A9AA0}" presName="linNode" presStyleCnt="0"/>
      <dgm:spPr/>
    </dgm:pt>
    <dgm:pt modelId="{5EA8E0F6-3C28-4C9F-B66E-C336C98D2386}" type="pres">
      <dgm:prSet presAssocID="{18BF0203-4020-4463-9B14-96EDFE4A9AA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2D95683-F019-47FE-A1C6-F7AE6101DAF9}" type="pres">
      <dgm:prSet presAssocID="{18BF0203-4020-4463-9B14-96EDFE4A9AA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2670806-FB52-4375-BDDC-4E1611115A46}" type="presOf" srcId="{6BF93198-9AF9-433A-BB3D-9A0DCD6EDBCD}" destId="{72D95683-F019-47FE-A1C6-F7AE6101DAF9}" srcOrd="0" destOrd="0" presId="urn:microsoft.com/office/officeart/2005/8/layout/vList5"/>
    <dgm:cxn modelId="{A384E40A-872D-4C7B-94A3-729E82B7C70F}" type="presOf" srcId="{054BD680-7826-47E4-B934-65BEF3894CCC}" destId="{DD98EAB5-6A7C-4665-8E82-70D0789FB12F}" srcOrd="0" destOrd="0" presId="urn:microsoft.com/office/officeart/2005/8/layout/vList5"/>
    <dgm:cxn modelId="{937D4727-FDB5-49C7-871E-0F503A436322}" srcId="{054BD680-7826-47E4-B934-65BEF3894CCC}" destId="{18BF0203-4020-4463-9B14-96EDFE4A9AA0}" srcOrd="2" destOrd="0" parTransId="{F22CD142-16B1-43DF-9876-426AFB242F06}" sibTransId="{3B4D4220-C54D-4921-894F-AB4DFA27C4C4}"/>
    <dgm:cxn modelId="{93349245-6715-4713-B298-24F5FB08CAF7}" srcId="{6E6922CD-4322-40F9-9A61-8938F919AB09}" destId="{73DBEDC8-86EF-4029-8BDC-BCBF145D2D8A}" srcOrd="1" destOrd="0" parTransId="{E6A122CB-B6A1-42EB-A738-707ADEB98CF8}" sibTransId="{A8F0374B-34FC-44A1-A442-984046973A10}"/>
    <dgm:cxn modelId="{0A22DF4A-6350-444B-A22D-8E5934C25EB4}" srcId="{58A9C637-EB36-4873-A579-6032D8DBBCB7}" destId="{9FE94D0D-12D7-41C2-A2CC-E82DC6D53917}" srcOrd="1" destOrd="0" parTransId="{FA922F8D-811D-4436-9D02-F7FBF32D38D4}" sibTransId="{14DF9FEF-544B-4F3D-B231-812016F76648}"/>
    <dgm:cxn modelId="{83D14D4C-7AD1-47F9-9C96-4076C142B9C6}" type="presOf" srcId="{9FE94D0D-12D7-41C2-A2CC-E82DC6D53917}" destId="{08B7A773-148A-43F6-9372-E4AB26D35B8D}" srcOrd="0" destOrd="1" presId="urn:microsoft.com/office/officeart/2005/8/layout/vList5"/>
    <dgm:cxn modelId="{32F98F56-4F9D-453B-93DB-87A54B8E8D22}" srcId="{6E6922CD-4322-40F9-9A61-8938F919AB09}" destId="{B4262B35-DC97-4BF6-97C5-9E60274B6D6A}" srcOrd="0" destOrd="0" parTransId="{A6324A6F-E220-4128-BE69-FBE80E22749A}" sibTransId="{016004F2-0774-4062-A0AB-CD42D0A4E0FB}"/>
    <dgm:cxn modelId="{C6806378-C8AA-4275-9B4A-48D3D31AF59B}" type="presOf" srcId="{910083AB-4645-4D1F-88EF-809B363FB100}" destId="{08B7A773-148A-43F6-9372-E4AB26D35B8D}" srcOrd="0" destOrd="0" presId="urn:microsoft.com/office/officeart/2005/8/layout/vList5"/>
    <dgm:cxn modelId="{A069CA7C-8E97-4CD8-ACDD-EDA6E28E1D03}" srcId="{054BD680-7826-47E4-B934-65BEF3894CCC}" destId="{58A9C637-EB36-4873-A579-6032D8DBBCB7}" srcOrd="0" destOrd="0" parTransId="{E2503E69-2BCC-4F10-BC48-B5CCA5DF0CB9}" sibTransId="{AC6088E6-1CB4-4D7E-9947-3E351015042C}"/>
    <dgm:cxn modelId="{AD844F88-DDE6-4FDF-BB06-806978378239}" srcId="{18BF0203-4020-4463-9B14-96EDFE4A9AA0}" destId="{6BF93198-9AF9-433A-BB3D-9A0DCD6EDBCD}" srcOrd="0" destOrd="0" parTransId="{9763F560-0E2C-4422-97E7-DC96EBA2A932}" sibTransId="{AF1515EF-8AED-43E3-95FB-A489CAC2E216}"/>
    <dgm:cxn modelId="{07021CA9-E269-44B5-BADD-A24602FEDA35}" srcId="{054BD680-7826-47E4-B934-65BEF3894CCC}" destId="{6E6922CD-4322-40F9-9A61-8938F919AB09}" srcOrd="1" destOrd="0" parTransId="{B26DEFB8-5B3C-477F-9F77-8C59A7577CB2}" sibTransId="{B490338A-A4C7-48C7-9993-26D396F9EE3F}"/>
    <dgm:cxn modelId="{18C84CB6-AC80-4910-B604-BCE95CBCAE6A}" srcId="{18BF0203-4020-4463-9B14-96EDFE4A9AA0}" destId="{30383537-C7A0-49B9-960E-8B102EBDA44B}" srcOrd="1" destOrd="0" parTransId="{DFBB8FA2-7C6E-4DA0-AA1A-52DB93FACCBE}" sibTransId="{863E47AB-4D4F-4F59-B9A7-55ACE21C60C4}"/>
    <dgm:cxn modelId="{C2524DBE-8028-4304-A677-0B5700FCA714}" type="presOf" srcId="{73DBEDC8-86EF-4029-8BDC-BCBF145D2D8A}" destId="{E3E1D6C4-CC2D-482A-AF42-145DF205261F}" srcOrd="0" destOrd="1" presId="urn:microsoft.com/office/officeart/2005/8/layout/vList5"/>
    <dgm:cxn modelId="{2EF4F9CC-DF25-4D0F-8D46-5371CD89D8A9}" type="presOf" srcId="{58A9C637-EB36-4873-A579-6032D8DBBCB7}" destId="{951D04FD-58E6-4AD7-88E2-A56017150D89}" srcOrd="0" destOrd="0" presId="urn:microsoft.com/office/officeart/2005/8/layout/vList5"/>
    <dgm:cxn modelId="{FDAAF6E6-954B-4873-9CFD-F397F50852AA}" type="presOf" srcId="{30383537-C7A0-49B9-960E-8B102EBDA44B}" destId="{72D95683-F019-47FE-A1C6-F7AE6101DAF9}" srcOrd="0" destOrd="1" presId="urn:microsoft.com/office/officeart/2005/8/layout/vList5"/>
    <dgm:cxn modelId="{7FF1A9EE-0FAF-451C-AB51-D2DE8A0EFCFF}" type="presOf" srcId="{6E6922CD-4322-40F9-9A61-8938F919AB09}" destId="{98CC432A-B9C9-4F84-9B6F-DD576CF96FEB}" srcOrd="0" destOrd="0" presId="urn:microsoft.com/office/officeart/2005/8/layout/vList5"/>
    <dgm:cxn modelId="{DDF082F2-1029-47FD-8D0E-576B9E5E0D1A}" type="presOf" srcId="{18BF0203-4020-4463-9B14-96EDFE4A9AA0}" destId="{5EA8E0F6-3C28-4C9F-B66E-C336C98D2386}" srcOrd="0" destOrd="0" presId="urn:microsoft.com/office/officeart/2005/8/layout/vList5"/>
    <dgm:cxn modelId="{1E5AE3F2-7A34-4145-9891-4B2B3DB5DB1A}" type="presOf" srcId="{B4262B35-DC97-4BF6-97C5-9E60274B6D6A}" destId="{E3E1D6C4-CC2D-482A-AF42-145DF205261F}" srcOrd="0" destOrd="0" presId="urn:microsoft.com/office/officeart/2005/8/layout/vList5"/>
    <dgm:cxn modelId="{CCFF81F4-4AC2-4ADD-A43C-03904EE7F618}" srcId="{58A9C637-EB36-4873-A579-6032D8DBBCB7}" destId="{910083AB-4645-4D1F-88EF-809B363FB100}" srcOrd="0" destOrd="0" parTransId="{961EDAAB-4A52-462E-A717-E5915270D637}" sibTransId="{DC2E07BF-6D00-4407-A4EF-E533AE97E96F}"/>
    <dgm:cxn modelId="{9DC03EDF-751F-45CC-9188-FCE2A3EC2A5E}" type="presParOf" srcId="{DD98EAB5-6A7C-4665-8E82-70D0789FB12F}" destId="{48F5E697-C640-4E8F-8914-06963AAF0D83}" srcOrd="0" destOrd="0" presId="urn:microsoft.com/office/officeart/2005/8/layout/vList5"/>
    <dgm:cxn modelId="{5BD95788-FDF9-42C5-9748-A234D21191BA}" type="presParOf" srcId="{48F5E697-C640-4E8F-8914-06963AAF0D83}" destId="{951D04FD-58E6-4AD7-88E2-A56017150D89}" srcOrd="0" destOrd="0" presId="urn:microsoft.com/office/officeart/2005/8/layout/vList5"/>
    <dgm:cxn modelId="{8F3447F9-BA22-47C2-B7E3-1198DF012029}" type="presParOf" srcId="{48F5E697-C640-4E8F-8914-06963AAF0D83}" destId="{08B7A773-148A-43F6-9372-E4AB26D35B8D}" srcOrd="1" destOrd="0" presId="urn:microsoft.com/office/officeart/2005/8/layout/vList5"/>
    <dgm:cxn modelId="{93681786-F776-44C8-B8C1-523025BB1A25}" type="presParOf" srcId="{DD98EAB5-6A7C-4665-8E82-70D0789FB12F}" destId="{23DFFF65-233F-4041-870F-3330DBABBC30}" srcOrd="1" destOrd="0" presId="urn:microsoft.com/office/officeart/2005/8/layout/vList5"/>
    <dgm:cxn modelId="{6896CB93-FCC3-430E-8AA5-6B9CDAFD71FB}" type="presParOf" srcId="{DD98EAB5-6A7C-4665-8E82-70D0789FB12F}" destId="{C2450AB9-C28F-4797-A6E5-E4373472ADB7}" srcOrd="2" destOrd="0" presId="urn:microsoft.com/office/officeart/2005/8/layout/vList5"/>
    <dgm:cxn modelId="{31F1F337-0C5F-4DCF-9FA8-F050898B8790}" type="presParOf" srcId="{C2450AB9-C28F-4797-A6E5-E4373472ADB7}" destId="{98CC432A-B9C9-4F84-9B6F-DD576CF96FEB}" srcOrd="0" destOrd="0" presId="urn:microsoft.com/office/officeart/2005/8/layout/vList5"/>
    <dgm:cxn modelId="{1DEE497C-6ED9-4840-B5AD-C9044F99A745}" type="presParOf" srcId="{C2450AB9-C28F-4797-A6E5-E4373472ADB7}" destId="{E3E1D6C4-CC2D-482A-AF42-145DF205261F}" srcOrd="1" destOrd="0" presId="urn:microsoft.com/office/officeart/2005/8/layout/vList5"/>
    <dgm:cxn modelId="{13E57034-BEBD-4D0D-BAE2-DCECE1C6AF01}" type="presParOf" srcId="{DD98EAB5-6A7C-4665-8E82-70D0789FB12F}" destId="{81D00F97-F2F5-4C3B-8C32-ECB768E30867}" srcOrd="3" destOrd="0" presId="urn:microsoft.com/office/officeart/2005/8/layout/vList5"/>
    <dgm:cxn modelId="{E73BB517-6264-48A7-AE57-44185D9CF76A}" type="presParOf" srcId="{DD98EAB5-6A7C-4665-8E82-70D0789FB12F}" destId="{72760248-382F-4C28-8C2D-1DB29C36B111}" srcOrd="4" destOrd="0" presId="urn:microsoft.com/office/officeart/2005/8/layout/vList5"/>
    <dgm:cxn modelId="{9F24CE79-1E1B-4D48-8B42-E5541AC470FF}" type="presParOf" srcId="{72760248-382F-4C28-8C2D-1DB29C36B111}" destId="{5EA8E0F6-3C28-4C9F-B66E-C336C98D2386}" srcOrd="0" destOrd="0" presId="urn:microsoft.com/office/officeart/2005/8/layout/vList5"/>
    <dgm:cxn modelId="{6BCAD827-B35D-4CCE-AC41-488F871E40D9}" type="presParOf" srcId="{72760248-382F-4C28-8C2D-1DB29C36B111}" destId="{72D95683-F019-47FE-A1C6-F7AE6101DA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BD680-7826-47E4-B934-65BEF3894C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A9C637-EB36-4873-A579-6032D8DBBCB7}">
      <dgm:prSet phldrT="[Text]"/>
      <dgm:spPr/>
      <dgm:t>
        <a:bodyPr/>
        <a:lstStyle/>
        <a:p>
          <a:r>
            <a:rPr lang="en-GB" dirty="0" err="1"/>
            <a:t>Mehrfach-überlieferung</a:t>
          </a:r>
          <a:endParaRPr lang="en-GB" dirty="0"/>
        </a:p>
      </dgm:t>
    </dgm:pt>
    <dgm:pt modelId="{E2503E69-2BCC-4F10-BC48-B5CCA5DF0CB9}" type="parTrans" cxnId="{A069CA7C-8E97-4CD8-ACDD-EDA6E28E1D03}">
      <dgm:prSet/>
      <dgm:spPr/>
      <dgm:t>
        <a:bodyPr/>
        <a:lstStyle/>
        <a:p>
          <a:endParaRPr lang="en-GB"/>
        </a:p>
      </dgm:t>
    </dgm:pt>
    <dgm:pt modelId="{AC6088E6-1CB4-4D7E-9947-3E351015042C}" type="sibTrans" cxnId="{A069CA7C-8E97-4CD8-ACDD-EDA6E28E1D03}">
      <dgm:prSet/>
      <dgm:spPr/>
      <dgm:t>
        <a:bodyPr/>
        <a:lstStyle/>
        <a:p>
          <a:endParaRPr lang="en-GB"/>
        </a:p>
      </dgm:t>
    </dgm:pt>
    <dgm:pt modelId="{910083AB-4645-4D1F-88EF-809B363FB100}">
      <dgm:prSet phldrT="[Text]" phldr="1"/>
      <dgm:spPr/>
      <dgm:t>
        <a:bodyPr/>
        <a:lstStyle/>
        <a:p>
          <a:endParaRPr lang="en-GB"/>
        </a:p>
      </dgm:t>
    </dgm:pt>
    <dgm:pt modelId="{961EDAAB-4A52-462E-A717-E5915270D637}" type="parTrans" cxnId="{CCFF81F4-4AC2-4ADD-A43C-03904EE7F618}">
      <dgm:prSet/>
      <dgm:spPr/>
      <dgm:t>
        <a:bodyPr/>
        <a:lstStyle/>
        <a:p>
          <a:endParaRPr lang="en-GB"/>
        </a:p>
      </dgm:t>
    </dgm:pt>
    <dgm:pt modelId="{DC2E07BF-6D00-4407-A4EF-E533AE97E96F}" type="sibTrans" cxnId="{CCFF81F4-4AC2-4ADD-A43C-03904EE7F618}">
      <dgm:prSet/>
      <dgm:spPr/>
      <dgm:t>
        <a:bodyPr/>
        <a:lstStyle/>
        <a:p>
          <a:endParaRPr lang="en-GB"/>
        </a:p>
      </dgm:t>
    </dgm:pt>
    <dgm:pt modelId="{9FE94D0D-12D7-41C2-A2CC-E82DC6D53917}">
      <dgm:prSet phldrT="[Text]" phldr="1"/>
      <dgm:spPr/>
      <dgm:t>
        <a:bodyPr/>
        <a:lstStyle/>
        <a:p>
          <a:endParaRPr lang="en-GB"/>
        </a:p>
      </dgm:t>
    </dgm:pt>
    <dgm:pt modelId="{FA922F8D-811D-4436-9D02-F7FBF32D38D4}" type="parTrans" cxnId="{0A22DF4A-6350-444B-A22D-8E5934C25EB4}">
      <dgm:prSet/>
      <dgm:spPr/>
      <dgm:t>
        <a:bodyPr/>
        <a:lstStyle/>
        <a:p>
          <a:endParaRPr lang="en-GB"/>
        </a:p>
      </dgm:t>
    </dgm:pt>
    <dgm:pt modelId="{14DF9FEF-544B-4F3D-B231-812016F76648}" type="sibTrans" cxnId="{0A22DF4A-6350-444B-A22D-8E5934C25EB4}">
      <dgm:prSet/>
      <dgm:spPr/>
      <dgm:t>
        <a:bodyPr/>
        <a:lstStyle/>
        <a:p>
          <a:endParaRPr lang="en-GB"/>
        </a:p>
      </dgm:t>
    </dgm:pt>
    <dgm:pt modelId="{6E6922CD-4322-40F9-9A61-8938F919AB09}">
      <dgm:prSet phldrT="[Text]"/>
      <dgm:spPr/>
      <dgm:t>
        <a:bodyPr/>
        <a:lstStyle/>
        <a:p>
          <a:r>
            <a:rPr lang="en-GB" dirty="0" err="1"/>
            <a:t>Priesterschrift</a:t>
          </a:r>
          <a:endParaRPr lang="en-GB" dirty="0"/>
        </a:p>
      </dgm:t>
    </dgm:pt>
    <dgm:pt modelId="{B26DEFB8-5B3C-477F-9F77-8C59A7577CB2}" type="parTrans" cxnId="{07021CA9-E269-44B5-BADD-A24602FEDA35}">
      <dgm:prSet/>
      <dgm:spPr/>
      <dgm:t>
        <a:bodyPr/>
        <a:lstStyle/>
        <a:p>
          <a:endParaRPr lang="en-GB"/>
        </a:p>
      </dgm:t>
    </dgm:pt>
    <dgm:pt modelId="{B490338A-A4C7-48C7-9993-26D396F9EE3F}" type="sibTrans" cxnId="{07021CA9-E269-44B5-BADD-A24602FEDA35}">
      <dgm:prSet/>
      <dgm:spPr/>
      <dgm:t>
        <a:bodyPr/>
        <a:lstStyle/>
        <a:p>
          <a:endParaRPr lang="en-GB"/>
        </a:p>
      </dgm:t>
    </dgm:pt>
    <dgm:pt modelId="{B4262B35-DC97-4BF6-97C5-9E60274B6D6A}">
      <dgm:prSet phldrT="[Text]" phldr="1"/>
      <dgm:spPr/>
      <dgm:t>
        <a:bodyPr/>
        <a:lstStyle/>
        <a:p>
          <a:endParaRPr lang="en-GB"/>
        </a:p>
      </dgm:t>
    </dgm:pt>
    <dgm:pt modelId="{A6324A6F-E220-4128-BE69-FBE80E22749A}" type="parTrans" cxnId="{32F98F56-4F9D-453B-93DB-87A54B8E8D22}">
      <dgm:prSet/>
      <dgm:spPr/>
      <dgm:t>
        <a:bodyPr/>
        <a:lstStyle/>
        <a:p>
          <a:endParaRPr lang="en-GB"/>
        </a:p>
      </dgm:t>
    </dgm:pt>
    <dgm:pt modelId="{016004F2-0774-4062-A0AB-CD42D0A4E0FB}" type="sibTrans" cxnId="{32F98F56-4F9D-453B-93DB-87A54B8E8D22}">
      <dgm:prSet/>
      <dgm:spPr/>
      <dgm:t>
        <a:bodyPr/>
        <a:lstStyle/>
        <a:p>
          <a:endParaRPr lang="en-GB"/>
        </a:p>
      </dgm:t>
    </dgm:pt>
    <dgm:pt modelId="{73DBEDC8-86EF-4029-8BDC-BCBF145D2D8A}">
      <dgm:prSet phldrT="[Text]" phldr="1"/>
      <dgm:spPr/>
      <dgm:t>
        <a:bodyPr/>
        <a:lstStyle/>
        <a:p>
          <a:endParaRPr lang="en-GB"/>
        </a:p>
      </dgm:t>
    </dgm:pt>
    <dgm:pt modelId="{E6A122CB-B6A1-42EB-A738-707ADEB98CF8}" type="parTrans" cxnId="{93349245-6715-4713-B298-24F5FB08CAF7}">
      <dgm:prSet/>
      <dgm:spPr/>
      <dgm:t>
        <a:bodyPr/>
        <a:lstStyle/>
        <a:p>
          <a:endParaRPr lang="en-GB"/>
        </a:p>
      </dgm:t>
    </dgm:pt>
    <dgm:pt modelId="{A8F0374B-34FC-44A1-A442-984046973A10}" type="sibTrans" cxnId="{93349245-6715-4713-B298-24F5FB08CAF7}">
      <dgm:prSet/>
      <dgm:spPr/>
      <dgm:t>
        <a:bodyPr/>
        <a:lstStyle/>
        <a:p>
          <a:endParaRPr lang="en-GB"/>
        </a:p>
      </dgm:t>
    </dgm:pt>
    <dgm:pt modelId="{18BF0203-4020-4463-9B14-96EDFE4A9AA0}">
      <dgm:prSet phldrT="[Text]"/>
      <dgm:spPr/>
      <dgm:t>
        <a:bodyPr/>
        <a:lstStyle/>
        <a:p>
          <a:r>
            <a:rPr lang="en-GB" dirty="0" err="1"/>
            <a:t>Ägyptenbild</a:t>
          </a:r>
          <a:endParaRPr lang="en-GB" dirty="0"/>
        </a:p>
      </dgm:t>
    </dgm:pt>
    <dgm:pt modelId="{F22CD142-16B1-43DF-9876-426AFB242F06}" type="parTrans" cxnId="{937D4727-FDB5-49C7-871E-0F503A436322}">
      <dgm:prSet/>
      <dgm:spPr/>
      <dgm:t>
        <a:bodyPr/>
        <a:lstStyle/>
        <a:p>
          <a:endParaRPr lang="en-GB"/>
        </a:p>
      </dgm:t>
    </dgm:pt>
    <dgm:pt modelId="{3B4D4220-C54D-4921-894F-AB4DFA27C4C4}" type="sibTrans" cxnId="{937D4727-FDB5-49C7-871E-0F503A436322}">
      <dgm:prSet/>
      <dgm:spPr/>
      <dgm:t>
        <a:bodyPr/>
        <a:lstStyle/>
        <a:p>
          <a:endParaRPr lang="en-GB"/>
        </a:p>
      </dgm:t>
    </dgm:pt>
    <dgm:pt modelId="{6BF93198-9AF9-433A-BB3D-9A0DCD6EDBCD}">
      <dgm:prSet phldrT="[Text]" phldr="1"/>
      <dgm:spPr/>
      <dgm:t>
        <a:bodyPr/>
        <a:lstStyle/>
        <a:p>
          <a:endParaRPr lang="en-GB"/>
        </a:p>
      </dgm:t>
    </dgm:pt>
    <dgm:pt modelId="{9763F560-0E2C-4422-97E7-DC96EBA2A932}" type="parTrans" cxnId="{AD844F88-DDE6-4FDF-BB06-806978378239}">
      <dgm:prSet/>
      <dgm:spPr/>
      <dgm:t>
        <a:bodyPr/>
        <a:lstStyle/>
        <a:p>
          <a:endParaRPr lang="en-GB"/>
        </a:p>
      </dgm:t>
    </dgm:pt>
    <dgm:pt modelId="{AF1515EF-8AED-43E3-95FB-A489CAC2E216}" type="sibTrans" cxnId="{AD844F88-DDE6-4FDF-BB06-806978378239}">
      <dgm:prSet/>
      <dgm:spPr/>
      <dgm:t>
        <a:bodyPr/>
        <a:lstStyle/>
        <a:p>
          <a:endParaRPr lang="en-GB"/>
        </a:p>
      </dgm:t>
    </dgm:pt>
    <dgm:pt modelId="{30383537-C7A0-49B9-960E-8B102EBDA44B}">
      <dgm:prSet phldrT="[Text]" phldr="1"/>
      <dgm:spPr/>
      <dgm:t>
        <a:bodyPr/>
        <a:lstStyle/>
        <a:p>
          <a:endParaRPr lang="en-GB"/>
        </a:p>
      </dgm:t>
    </dgm:pt>
    <dgm:pt modelId="{DFBB8FA2-7C6E-4DA0-AA1A-52DB93FACCBE}" type="parTrans" cxnId="{18C84CB6-AC80-4910-B604-BCE95CBCAE6A}">
      <dgm:prSet/>
      <dgm:spPr/>
      <dgm:t>
        <a:bodyPr/>
        <a:lstStyle/>
        <a:p>
          <a:endParaRPr lang="en-GB"/>
        </a:p>
      </dgm:t>
    </dgm:pt>
    <dgm:pt modelId="{863E47AB-4D4F-4F59-B9A7-55ACE21C60C4}" type="sibTrans" cxnId="{18C84CB6-AC80-4910-B604-BCE95CBCAE6A}">
      <dgm:prSet/>
      <dgm:spPr/>
      <dgm:t>
        <a:bodyPr/>
        <a:lstStyle/>
        <a:p>
          <a:endParaRPr lang="en-GB"/>
        </a:p>
      </dgm:t>
    </dgm:pt>
    <dgm:pt modelId="{DD98EAB5-6A7C-4665-8E82-70D0789FB12F}" type="pres">
      <dgm:prSet presAssocID="{054BD680-7826-47E4-B934-65BEF3894CCC}" presName="Name0" presStyleCnt="0">
        <dgm:presLayoutVars>
          <dgm:dir/>
          <dgm:animLvl val="lvl"/>
          <dgm:resizeHandles val="exact"/>
        </dgm:presLayoutVars>
      </dgm:prSet>
      <dgm:spPr/>
    </dgm:pt>
    <dgm:pt modelId="{48F5E697-C640-4E8F-8914-06963AAF0D83}" type="pres">
      <dgm:prSet presAssocID="{58A9C637-EB36-4873-A579-6032D8DBBCB7}" presName="linNode" presStyleCnt="0"/>
      <dgm:spPr/>
    </dgm:pt>
    <dgm:pt modelId="{951D04FD-58E6-4AD7-88E2-A56017150D89}" type="pres">
      <dgm:prSet presAssocID="{58A9C637-EB36-4873-A579-6032D8DBBCB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8B7A773-148A-43F6-9372-E4AB26D35B8D}" type="pres">
      <dgm:prSet presAssocID="{58A9C637-EB36-4873-A579-6032D8DBBCB7}" presName="descendantText" presStyleLbl="alignAccFollowNode1" presStyleIdx="0" presStyleCnt="3">
        <dgm:presLayoutVars>
          <dgm:bulletEnabled val="1"/>
        </dgm:presLayoutVars>
      </dgm:prSet>
      <dgm:spPr/>
    </dgm:pt>
    <dgm:pt modelId="{23DFFF65-233F-4041-870F-3330DBABBC30}" type="pres">
      <dgm:prSet presAssocID="{AC6088E6-1CB4-4D7E-9947-3E351015042C}" presName="sp" presStyleCnt="0"/>
      <dgm:spPr/>
    </dgm:pt>
    <dgm:pt modelId="{C2450AB9-C28F-4797-A6E5-E4373472ADB7}" type="pres">
      <dgm:prSet presAssocID="{6E6922CD-4322-40F9-9A61-8938F919AB09}" presName="linNode" presStyleCnt="0"/>
      <dgm:spPr/>
    </dgm:pt>
    <dgm:pt modelId="{98CC432A-B9C9-4F84-9B6F-DD576CF96FEB}" type="pres">
      <dgm:prSet presAssocID="{6E6922CD-4322-40F9-9A61-8938F919AB0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3E1D6C4-CC2D-482A-AF42-145DF205261F}" type="pres">
      <dgm:prSet presAssocID="{6E6922CD-4322-40F9-9A61-8938F919AB09}" presName="descendantText" presStyleLbl="alignAccFollowNode1" presStyleIdx="1" presStyleCnt="3">
        <dgm:presLayoutVars>
          <dgm:bulletEnabled val="1"/>
        </dgm:presLayoutVars>
      </dgm:prSet>
      <dgm:spPr/>
    </dgm:pt>
    <dgm:pt modelId="{81D00F97-F2F5-4C3B-8C32-ECB768E30867}" type="pres">
      <dgm:prSet presAssocID="{B490338A-A4C7-48C7-9993-26D396F9EE3F}" presName="sp" presStyleCnt="0"/>
      <dgm:spPr/>
    </dgm:pt>
    <dgm:pt modelId="{72760248-382F-4C28-8C2D-1DB29C36B111}" type="pres">
      <dgm:prSet presAssocID="{18BF0203-4020-4463-9B14-96EDFE4A9AA0}" presName="linNode" presStyleCnt="0"/>
      <dgm:spPr/>
    </dgm:pt>
    <dgm:pt modelId="{5EA8E0F6-3C28-4C9F-B66E-C336C98D2386}" type="pres">
      <dgm:prSet presAssocID="{18BF0203-4020-4463-9B14-96EDFE4A9AA0}" presName="parentText" presStyleLbl="node1" presStyleIdx="2" presStyleCnt="3" custLinFactNeighborX="-277" custLinFactNeighborY="3750">
        <dgm:presLayoutVars>
          <dgm:chMax val="1"/>
          <dgm:bulletEnabled val="1"/>
        </dgm:presLayoutVars>
      </dgm:prSet>
      <dgm:spPr/>
    </dgm:pt>
    <dgm:pt modelId="{72D95683-F019-47FE-A1C6-F7AE6101DAF9}" type="pres">
      <dgm:prSet presAssocID="{18BF0203-4020-4463-9B14-96EDFE4A9AA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2670806-FB52-4375-BDDC-4E1611115A46}" type="presOf" srcId="{6BF93198-9AF9-433A-BB3D-9A0DCD6EDBCD}" destId="{72D95683-F019-47FE-A1C6-F7AE6101DAF9}" srcOrd="0" destOrd="0" presId="urn:microsoft.com/office/officeart/2005/8/layout/vList5"/>
    <dgm:cxn modelId="{A384E40A-872D-4C7B-94A3-729E82B7C70F}" type="presOf" srcId="{054BD680-7826-47E4-B934-65BEF3894CCC}" destId="{DD98EAB5-6A7C-4665-8E82-70D0789FB12F}" srcOrd="0" destOrd="0" presId="urn:microsoft.com/office/officeart/2005/8/layout/vList5"/>
    <dgm:cxn modelId="{937D4727-FDB5-49C7-871E-0F503A436322}" srcId="{054BD680-7826-47E4-B934-65BEF3894CCC}" destId="{18BF0203-4020-4463-9B14-96EDFE4A9AA0}" srcOrd="2" destOrd="0" parTransId="{F22CD142-16B1-43DF-9876-426AFB242F06}" sibTransId="{3B4D4220-C54D-4921-894F-AB4DFA27C4C4}"/>
    <dgm:cxn modelId="{93349245-6715-4713-B298-24F5FB08CAF7}" srcId="{6E6922CD-4322-40F9-9A61-8938F919AB09}" destId="{73DBEDC8-86EF-4029-8BDC-BCBF145D2D8A}" srcOrd="1" destOrd="0" parTransId="{E6A122CB-B6A1-42EB-A738-707ADEB98CF8}" sibTransId="{A8F0374B-34FC-44A1-A442-984046973A10}"/>
    <dgm:cxn modelId="{0A22DF4A-6350-444B-A22D-8E5934C25EB4}" srcId="{58A9C637-EB36-4873-A579-6032D8DBBCB7}" destId="{9FE94D0D-12D7-41C2-A2CC-E82DC6D53917}" srcOrd="1" destOrd="0" parTransId="{FA922F8D-811D-4436-9D02-F7FBF32D38D4}" sibTransId="{14DF9FEF-544B-4F3D-B231-812016F76648}"/>
    <dgm:cxn modelId="{83D14D4C-7AD1-47F9-9C96-4076C142B9C6}" type="presOf" srcId="{9FE94D0D-12D7-41C2-A2CC-E82DC6D53917}" destId="{08B7A773-148A-43F6-9372-E4AB26D35B8D}" srcOrd="0" destOrd="1" presId="urn:microsoft.com/office/officeart/2005/8/layout/vList5"/>
    <dgm:cxn modelId="{32F98F56-4F9D-453B-93DB-87A54B8E8D22}" srcId="{6E6922CD-4322-40F9-9A61-8938F919AB09}" destId="{B4262B35-DC97-4BF6-97C5-9E60274B6D6A}" srcOrd="0" destOrd="0" parTransId="{A6324A6F-E220-4128-BE69-FBE80E22749A}" sibTransId="{016004F2-0774-4062-A0AB-CD42D0A4E0FB}"/>
    <dgm:cxn modelId="{C6806378-C8AA-4275-9B4A-48D3D31AF59B}" type="presOf" srcId="{910083AB-4645-4D1F-88EF-809B363FB100}" destId="{08B7A773-148A-43F6-9372-E4AB26D35B8D}" srcOrd="0" destOrd="0" presId="urn:microsoft.com/office/officeart/2005/8/layout/vList5"/>
    <dgm:cxn modelId="{A069CA7C-8E97-4CD8-ACDD-EDA6E28E1D03}" srcId="{054BD680-7826-47E4-B934-65BEF3894CCC}" destId="{58A9C637-EB36-4873-A579-6032D8DBBCB7}" srcOrd="0" destOrd="0" parTransId="{E2503E69-2BCC-4F10-BC48-B5CCA5DF0CB9}" sibTransId="{AC6088E6-1CB4-4D7E-9947-3E351015042C}"/>
    <dgm:cxn modelId="{AD844F88-DDE6-4FDF-BB06-806978378239}" srcId="{18BF0203-4020-4463-9B14-96EDFE4A9AA0}" destId="{6BF93198-9AF9-433A-BB3D-9A0DCD6EDBCD}" srcOrd="0" destOrd="0" parTransId="{9763F560-0E2C-4422-97E7-DC96EBA2A932}" sibTransId="{AF1515EF-8AED-43E3-95FB-A489CAC2E216}"/>
    <dgm:cxn modelId="{07021CA9-E269-44B5-BADD-A24602FEDA35}" srcId="{054BD680-7826-47E4-B934-65BEF3894CCC}" destId="{6E6922CD-4322-40F9-9A61-8938F919AB09}" srcOrd="1" destOrd="0" parTransId="{B26DEFB8-5B3C-477F-9F77-8C59A7577CB2}" sibTransId="{B490338A-A4C7-48C7-9993-26D396F9EE3F}"/>
    <dgm:cxn modelId="{18C84CB6-AC80-4910-B604-BCE95CBCAE6A}" srcId="{18BF0203-4020-4463-9B14-96EDFE4A9AA0}" destId="{30383537-C7A0-49B9-960E-8B102EBDA44B}" srcOrd="1" destOrd="0" parTransId="{DFBB8FA2-7C6E-4DA0-AA1A-52DB93FACCBE}" sibTransId="{863E47AB-4D4F-4F59-B9A7-55ACE21C60C4}"/>
    <dgm:cxn modelId="{C2524DBE-8028-4304-A677-0B5700FCA714}" type="presOf" srcId="{73DBEDC8-86EF-4029-8BDC-BCBF145D2D8A}" destId="{E3E1D6C4-CC2D-482A-AF42-145DF205261F}" srcOrd="0" destOrd="1" presId="urn:microsoft.com/office/officeart/2005/8/layout/vList5"/>
    <dgm:cxn modelId="{2EF4F9CC-DF25-4D0F-8D46-5371CD89D8A9}" type="presOf" srcId="{58A9C637-EB36-4873-A579-6032D8DBBCB7}" destId="{951D04FD-58E6-4AD7-88E2-A56017150D89}" srcOrd="0" destOrd="0" presId="urn:microsoft.com/office/officeart/2005/8/layout/vList5"/>
    <dgm:cxn modelId="{FDAAF6E6-954B-4873-9CFD-F397F50852AA}" type="presOf" srcId="{30383537-C7A0-49B9-960E-8B102EBDA44B}" destId="{72D95683-F019-47FE-A1C6-F7AE6101DAF9}" srcOrd="0" destOrd="1" presId="urn:microsoft.com/office/officeart/2005/8/layout/vList5"/>
    <dgm:cxn modelId="{7FF1A9EE-0FAF-451C-AB51-D2DE8A0EFCFF}" type="presOf" srcId="{6E6922CD-4322-40F9-9A61-8938F919AB09}" destId="{98CC432A-B9C9-4F84-9B6F-DD576CF96FEB}" srcOrd="0" destOrd="0" presId="urn:microsoft.com/office/officeart/2005/8/layout/vList5"/>
    <dgm:cxn modelId="{DDF082F2-1029-47FD-8D0E-576B9E5E0D1A}" type="presOf" srcId="{18BF0203-4020-4463-9B14-96EDFE4A9AA0}" destId="{5EA8E0F6-3C28-4C9F-B66E-C336C98D2386}" srcOrd="0" destOrd="0" presId="urn:microsoft.com/office/officeart/2005/8/layout/vList5"/>
    <dgm:cxn modelId="{1E5AE3F2-7A34-4145-9891-4B2B3DB5DB1A}" type="presOf" srcId="{B4262B35-DC97-4BF6-97C5-9E60274B6D6A}" destId="{E3E1D6C4-CC2D-482A-AF42-145DF205261F}" srcOrd="0" destOrd="0" presId="urn:microsoft.com/office/officeart/2005/8/layout/vList5"/>
    <dgm:cxn modelId="{CCFF81F4-4AC2-4ADD-A43C-03904EE7F618}" srcId="{58A9C637-EB36-4873-A579-6032D8DBBCB7}" destId="{910083AB-4645-4D1F-88EF-809B363FB100}" srcOrd="0" destOrd="0" parTransId="{961EDAAB-4A52-462E-A717-E5915270D637}" sibTransId="{DC2E07BF-6D00-4407-A4EF-E533AE97E96F}"/>
    <dgm:cxn modelId="{9DC03EDF-751F-45CC-9188-FCE2A3EC2A5E}" type="presParOf" srcId="{DD98EAB5-6A7C-4665-8E82-70D0789FB12F}" destId="{48F5E697-C640-4E8F-8914-06963AAF0D83}" srcOrd="0" destOrd="0" presId="urn:microsoft.com/office/officeart/2005/8/layout/vList5"/>
    <dgm:cxn modelId="{5BD95788-FDF9-42C5-9748-A234D21191BA}" type="presParOf" srcId="{48F5E697-C640-4E8F-8914-06963AAF0D83}" destId="{951D04FD-58E6-4AD7-88E2-A56017150D89}" srcOrd="0" destOrd="0" presId="urn:microsoft.com/office/officeart/2005/8/layout/vList5"/>
    <dgm:cxn modelId="{8F3447F9-BA22-47C2-B7E3-1198DF012029}" type="presParOf" srcId="{48F5E697-C640-4E8F-8914-06963AAF0D83}" destId="{08B7A773-148A-43F6-9372-E4AB26D35B8D}" srcOrd="1" destOrd="0" presId="urn:microsoft.com/office/officeart/2005/8/layout/vList5"/>
    <dgm:cxn modelId="{93681786-F776-44C8-B8C1-523025BB1A25}" type="presParOf" srcId="{DD98EAB5-6A7C-4665-8E82-70D0789FB12F}" destId="{23DFFF65-233F-4041-870F-3330DBABBC30}" srcOrd="1" destOrd="0" presId="urn:microsoft.com/office/officeart/2005/8/layout/vList5"/>
    <dgm:cxn modelId="{6896CB93-FCC3-430E-8AA5-6B9CDAFD71FB}" type="presParOf" srcId="{DD98EAB5-6A7C-4665-8E82-70D0789FB12F}" destId="{C2450AB9-C28F-4797-A6E5-E4373472ADB7}" srcOrd="2" destOrd="0" presId="urn:microsoft.com/office/officeart/2005/8/layout/vList5"/>
    <dgm:cxn modelId="{31F1F337-0C5F-4DCF-9FA8-F050898B8790}" type="presParOf" srcId="{C2450AB9-C28F-4797-A6E5-E4373472ADB7}" destId="{98CC432A-B9C9-4F84-9B6F-DD576CF96FEB}" srcOrd="0" destOrd="0" presId="urn:microsoft.com/office/officeart/2005/8/layout/vList5"/>
    <dgm:cxn modelId="{1DEE497C-6ED9-4840-B5AD-C9044F99A745}" type="presParOf" srcId="{C2450AB9-C28F-4797-A6E5-E4373472ADB7}" destId="{E3E1D6C4-CC2D-482A-AF42-145DF205261F}" srcOrd="1" destOrd="0" presId="urn:microsoft.com/office/officeart/2005/8/layout/vList5"/>
    <dgm:cxn modelId="{13E57034-BEBD-4D0D-BAE2-DCECE1C6AF01}" type="presParOf" srcId="{DD98EAB5-6A7C-4665-8E82-70D0789FB12F}" destId="{81D00F97-F2F5-4C3B-8C32-ECB768E30867}" srcOrd="3" destOrd="0" presId="urn:microsoft.com/office/officeart/2005/8/layout/vList5"/>
    <dgm:cxn modelId="{E73BB517-6264-48A7-AE57-44185D9CF76A}" type="presParOf" srcId="{DD98EAB5-6A7C-4665-8E82-70D0789FB12F}" destId="{72760248-382F-4C28-8C2D-1DB29C36B111}" srcOrd="4" destOrd="0" presId="urn:microsoft.com/office/officeart/2005/8/layout/vList5"/>
    <dgm:cxn modelId="{9F24CE79-1E1B-4D48-8B42-E5541AC470FF}" type="presParOf" srcId="{72760248-382F-4C28-8C2D-1DB29C36B111}" destId="{5EA8E0F6-3C28-4C9F-B66E-C336C98D2386}" srcOrd="0" destOrd="0" presId="urn:microsoft.com/office/officeart/2005/8/layout/vList5"/>
    <dgm:cxn modelId="{6BCAD827-B35D-4CCE-AC41-488F871E40D9}" type="presParOf" srcId="{72760248-382F-4C28-8C2D-1DB29C36B111}" destId="{72D95683-F019-47FE-A1C6-F7AE6101DA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4BD680-7826-47E4-B934-65BEF3894C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A9C637-EB36-4873-A579-6032D8DBBCB7}">
      <dgm:prSet phldrT="[Text]"/>
      <dgm:spPr/>
      <dgm:t>
        <a:bodyPr/>
        <a:lstStyle/>
        <a:p>
          <a:r>
            <a:rPr lang="de-DE" noProof="0" dirty="0"/>
            <a:t>Familiäres Paradigma</a:t>
          </a:r>
        </a:p>
      </dgm:t>
    </dgm:pt>
    <dgm:pt modelId="{E2503E69-2BCC-4F10-BC48-B5CCA5DF0CB9}" type="parTrans" cxnId="{A069CA7C-8E97-4CD8-ACDD-EDA6E28E1D03}">
      <dgm:prSet/>
      <dgm:spPr/>
      <dgm:t>
        <a:bodyPr/>
        <a:lstStyle/>
        <a:p>
          <a:endParaRPr lang="en-GB"/>
        </a:p>
      </dgm:t>
    </dgm:pt>
    <dgm:pt modelId="{AC6088E6-1CB4-4D7E-9947-3E351015042C}" type="sibTrans" cxnId="{A069CA7C-8E97-4CD8-ACDD-EDA6E28E1D03}">
      <dgm:prSet/>
      <dgm:spPr/>
      <dgm:t>
        <a:bodyPr/>
        <a:lstStyle/>
        <a:p>
          <a:endParaRPr lang="en-GB"/>
        </a:p>
      </dgm:t>
    </dgm:pt>
    <dgm:pt modelId="{910083AB-4645-4D1F-88EF-809B363FB100}">
      <dgm:prSet phldrT="[Text]" phldr="1"/>
      <dgm:spPr/>
      <dgm:t>
        <a:bodyPr/>
        <a:lstStyle/>
        <a:p>
          <a:endParaRPr lang="en-GB"/>
        </a:p>
      </dgm:t>
    </dgm:pt>
    <dgm:pt modelId="{961EDAAB-4A52-462E-A717-E5915270D637}" type="parTrans" cxnId="{CCFF81F4-4AC2-4ADD-A43C-03904EE7F618}">
      <dgm:prSet/>
      <dgm:spPr/>
      <dgm:t>
        <a:bodyPr/>
        <a:lstStyle/>
        <a:p>
          <a:endParaRPr lang="en-GB"/>
        </a:p>
      </dgm:t>
    </dgm:pt>
    <dgm:pt modelId="{DC2E07BF-6D00-4407-A4EF-E533AE97E96F}" type="sibTrans" cxnId="{CCFF81F4-4AC2-4ADD-A43C-03904EE7F618}">
      <dgm:prSet/>
      <dgm:spPr/>
      <dgm:t>
        <a:bodyPr/>
        <a:lstStyle/>
        <a:p>
          <a:endParaRPr lang="en-GB"/>
        </a:p>
      </dgm:t>
    </dgm:pt>
    <dgm:pt modelId="{9FE94D0D-12D7-41C2-A2CC-E82DC6D53917}">
      <dgm:prSet phldrT="[Text]" phldr="1"/>
      <dgm:spPr/>
      <dgm:t>
        <a:bodyPr/>
        <a:lstStyle/>
        <a:p>
          <a:endParaRPr lang="en-GB" dirty="0"/>
        </a:p>
      </dgm:t>
    </dgm:pt>
    <dgm:pt modelId="{FA922F8D-811D-4436-9D02-F7FBF32D38D4}" type="parTrans" cxnId="{0A22DF4A-6350-444B-A22D-8E5934C25EB4}">
      <dgm:prSet/>
      <dgm:spPr/>
      <dgm:t>
        <a:bodyPr/>
        <a:lstStyle/>
        <a:p>
          <a:endParaRPr lang="en-GB"/>
        </a:p>
      </dgm:t>
    </dgm:pt>
    <dgm:pt modelId="{14DF9FEF-544B-4F3D-B231-812016F76648}" type="sibTrans" cxnId="{0A22DF4A-6350-444B-A22D-8E5934C25EB4}">
      <dgm:prSet/>
      <dgm:spPr/>
      <dgm:t>
        <a:bodyPr/>
        <a:lstStyle/>
        <a:p>
          <a:endParaRPr lang="en-GB"/>
        </a:p>
      </dgm:t>
    </dgm:pt>
    <dgm:pt modelId="{6E6922CD-4322-40F9-9A61-8938F919AB09}">
      <dgm:prSet phldrT="[Text]"/>
      <dgm:spPr/>
      <dgm:t>
        <a:bodyPr/>
        <a:lstStyle/>
        <a:p>
          <a:r>
            <a:rPr lang="de-DE" noProof="0" dirty="0"/>
            <a:t>Regionen</a:t>
          </a:r>
        </a:p>
      </dgm:t>
    </dgm:pt>
    <dgm:pt modelId="{B26DEFB8-5B3C-477F-9F77-8C59A7577CB2}" type="parTrans" cxnId="{07021CA9-E269-44B5-BADD-A24602FEDA35}">
      <dgm:prSet/>
      <dgm:spPr/>
      <dgm:t>
        <a:bodyPr/>
        <a:lstStyle/>
        <a:p>
          <a:endParaRPr lang="en-GB"/>
        </a:p>
      </dgm:t>
    </dgm:pt>
    <dgm:pt modelId="{B490338A-A4C7-48C7-9993-26D396F9EE3F}" type="sibTrans" cxnId="{07021CA9-E269-44B5-BADD-A24602FEDA35}">
      <dgm:prSet/>
      <dgm:spPr/>
      <dgm:t>
        <a:bodyPr/>
        <a:lstStyle/>
        <a:p>
          <a:endParaRPr lang="en-GB"/>
        </a:p>
      </dgm:t>
    </dgm:pt>
    <dgm:pt modelId="{B4262B35-DC97-4BF6-97C5-9E60274B6D6A}">
      <dgm:prSet phldrT="[Text]"/>
      <dgm:spPr/>
      <dgm:t>
        <a:bodyPr/>
        <a:lstStyle/>
        <a:p>
          <a:r>
            <a:rPr lang="en-GB" dirty="0" err="1"/>
            <a:t>Nordreich</a:t>
          </a:r>
          <a:endParaRPr lang="en-GB" dirty="0"/>
        </a:p>
      </dgm:t>
    </dgm:pt>
    <dgm:pt modelId="{A6324A6F-E220-4128-BE69-FBE80E22749A}" type="parTrans" cxnId="{32F98F56-4F9D-453B-93DB-87A54B8E8D22}">
      <dgm:prSet/>
      <dgm:spPr/>
      <dgm:t>
        <a:bodyPr/>
        <a:lstStyle/>
        <a:p>
          <a:endParaRPr lang="en-GB"/>
        </a:p>
      </dgm:t>
    </dgm:pt>
    <dgm:pt modelId="{016004F2-0774-4062-A0AB-CD42D0A4E0FB}" type="sibTrans" cxnId="{32F98F56-4F9D-453B-93DB-87A54B8E8D22}">
      <dgm:prSet/>
      <dgm:spPr/>
      <dgm:t>
        <a:bodyPr/>
        <a:lstStyle/>
        <a:p>
          <a:endParaRPr lang="en-GB"/>
        </a:p>
      </dgm:t>
    </dgm:pt>
    <dgm:pt modelId="{73DBEDC8-86EF-4029-8BDC-BCBF145D2D8A}">
      <dgm:prSet phldrT="[Text]"/>
      <dgm:spPr/>
      <dgm:t>
        <a:bodyPr/>
        <a:lstStyle/>
        <a:p>
          <a:r>
            <a:rPr lang="en-GB" dirty="0" err="1"/>
            <a:t>Südreich</a:t>
          </a:r>
          <a:r>
            <a:rPr lang="en-GB" dirty="0"/>
            <a:t> </a:t>
          </a:r>
        </a:p>
      </dgm:t>
    </dgm:pt>
    <dgm:pt modelId="{E6A122CB-B6A1-42EB-A738-707ADEB98CF8}" type="parTrans" cxnId="{93349245-6715-4713-B298-24F5FB08CAF7}">
      <dgm:prSet/>
      <dgm:spPr/>
      <dgm:t>
        <a:bodyPr/>
        <a:lstStyle/>
        <a:p>
          <a:endParaRPr lang="en-GB"/>
        </a:p>
      </dgm:t>
    </dgm:pt>
    <dgm:pt modelId="{A8F0374B-34FC-44A1-A442-984046973A10}" type="sibTrans" cxnId="{93349245-6715-4713-B298-24F5FB08CAF7}">
      <dgm:prSet/>
      <dgm:spPr/>
      <dgm:t>
        <a:bodyPr/>
        <a:lstStyle/>
        <a:p>
          <a:endParaRPr lang="en-GB"/>
        </a:p>
      </dgm:t>
    </dgm:pt>
    <dgm:pt modelId="{12F5EF34-AAC4-42FA-917F-4ED81E23218B}">
      <dgm:prSet phldrT="[Text]"/>
      <dgm:spPr/>
      <dgm:t>
        <a:bodyPr/>
        <a:lstStyle/>
        <a:p>
          <a:r>
            <a:rPr lang="en-GB" dirty="0" err="1"/>
            <a:t>Mesopotamien</a:t>
          </a:r>
          <a:endParaRPr lang="en-GB" dirty="0"/>
        </a:p>
      </dgm:t>
    </dgm:pt>
    <dgm:pt modelId="{79562AC0-85FC-4ECA-BBAE-3D1A13E062F0}" type="parTrans" cxnId="{BA1EC75E-DE5B-452B-B79D-11156AE723F5}">
      <dgm:prSet/>
      <dgm:spPr/>
      <dgm:t>
        <a:bodyPr/>
        <a:lstStyle/>
        <a:p>
          <a:endParaRPr lang="en-GB"/>
        </a:p>
      </dgm:t>
    </dgm:pt>
    <dgm:pt modelId="{361F2B1F-117B-425F-9D20-3A3C4D8876A5}" type="sibTrans" cxnId="{BA1EC75E-DE5B-452B-B79D-11156AE723F5}">
      <dgm:prSet/>
      <dgm:spPr/>
      <dgm:t>
        <a:bodyPr/>
        <a:lstStyle/>
        <a:p>
          <a:endParaRPr lang="en-GB"/>
        </a:p>
      </dgm:t>
    </dgm:pt>
    <dgm:pt modelId="{DD98EAB5-6A7C-4665-8E82-70D0789FB12F}" type="pres">
      <dgm:prSet presAssocID="{054BD680-7826-47E4-B934-65BEF3894CCC}" presName="Name0" presStyleCnt="0">
        <dgm:presLayoutVars>
          <dgm:dir/>
          <dgm:animLvl val="lvl"/>
          <dgm:resizeHandles val="exact"/>
        </dgm:presLayoutVars>
      </dgm:prSet>
      <dgm:spPr/>
    </dgm:pt>
    <dgm:pt modelId="{48F5E697-C640-4E8F-8914-06963AAF0D83}" type="pres">
      <dgm:prSet presAssocID="{58A9C637-EB36-4873-A579-6032D8DBBCB7}" presName="linNode" presStyleCnt="0"/>
      <dgm:spPr/>
    </dgm:pt>
    <dgm:pt modelId="{951D04FD-58E6-4AD7-88E2-A56017150D89}" type="pres">
      <dgm:prSet presAssocID="{58A9C637-EB36-4873-A579-6032D8DBBCB7}" presName="parentText" presStyleLbl="node1" presStyleIdx="0" presStyleCnt="2" custLinFactNeighborY="1970">
        <dgm:presLayoutVars>
          <dgm:chMax val="1"/>
          <dgm:bulletEnabled val="1"/>
        </dgm:presLayoutVars>
      </dgm:prSet>
      <dgm:spPr/>
    </dgm:pt>
    <dgm:pt modelId="{08B7A773-148A-43F6-9372-E4AB26D35B8D}" type="pres">
      <dgm:prSet presAssocID="{58A9C637-EB36-4873-A579-6032D8DBBCB7}" presName="descendantText" presStyleLbl="alignAccFollowNode1" presStyleIdx="0" presStyleCnt="2">
        <dgm:presLayoutVars>
          <dgm:bulletEnabled val="1"/>
        </dgm:presLayoutVars>
      </dgm:prSet>
      <dgm:spPr/>
    </dgm:pt>
    <dgm:pt modelId="{23DFFF65-233F-4041-870F-3330DBABBC30}" type="pres">
      <dgm:prSet presAssocID="{AC6088E6-1CB4-4D7E-9947-3E351015042C}" presName="sp" presStyleCnt="0"/>
      <dgm:spPr/>
    </dgm:pt>
    <dgm:pt modelId="{C2450AB9-C28F-4797-A6E5-E4373472ADB7}" type="pres">
      <dgm:prSet presAssocID="{6E6922CD-4322-40F9-9A61-8938F919AB09}" presName="linNode" presStyleCnt="0"/>
      <dgm:spPr/>
    </dgm:pt>
    <dgm:pt modelId="{98CC432A-B9C9-4F84-9B6F-DD576CF96FEB}" type="pres">
      <dgm:prSet presAssocID="{6E6922CD-4322-40F9-9A61-8938F919AB0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3E1D6C4-CC2D-482A-AF42-145DF205261F}" type="pres">
      <dgm:prSet presAssocID="{6E6922CD-4322-40F9-9A61-8938F919AB0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384E40A-872D-4C7B-94A3-729E82B7C70F}" type="presOf" srcId="{054BD680-7826-47E4-B934-65BEF3894CCC}" destId="{DD98EAB5-6A7C-4665-8E82-70D0789FB12F}" srcOrd="0" destOrd="0" presId="urn:microsoft.com/office/officeart/2005/8/layout/vList5"/>
    <dgm:cxn modelId="{BA1EC75E-DE5B-452B-B79D-11156AE723F5}" srcId="{6E6922CD-4322-40F9-9A61-8938F919AB09}" destId="{12F5EF34-AAC4-42FA-917F-4ED81E23218B}" srcOrd="2" destOrd="0" parTransId="{79562AC0-85FC-4ECA-BBAE-3D1A13E062F0}" sibTransId="{361F2B1F-117B-425F-9D20-3A3C4D8876A5}"/>
    <dgm:cxn modelId="{93349245-6715-4713-B298-24F5FB08CAF7}" srcId="{6E6922CD-4322-40F9-9A61-8938F919AB09}" destId="{73DBEDC8-86EF-4029-8BDC-BCBF145D2D8A}" srcOrd="1" destOrd="0" parTransId="{E6A122CB-B6A1-42EB-A738-707ADEB98CF8}" sibTransId="{A8F0374B-34FC-44A1-A442-984046973A10}"/>
    <dgm:cxn modelId="{0A22DF4A-6350-444B-A22D-8E5934C25EB4}" srcId="{58A9C637-EB36-4873-A579-6032D8DBBCB7}" destId="{9FE94D0D-12D7-41C2-A2CC-E82DC6D53917}" srcOrd="1" destOrd="0" parTransId="{FA922F8D-811D-4436-9D02-F7FBF32D38D4}" sibTransId="{14DF9FEF-544B-4F3D-B231-812016F76648}"/>
    <dgm:cxn modelId="{83D14D4C-7AD1-47F9-9C96-4076C142B9C6}" type="presOf" srcId="{9FE94D0D-12D7-41C2-A2CC-E82DC6D53917}" destId="{08B7A773-148A-43F6-9372-E4AB26D35B8D}" srcOrd="0" destOrd="1" presId="urn:microsoft.com/office/officeart/2005/8/layout/vList5"/>
    <dgm:cxn modelId="{32F98F56-4F9D-453B-93DB-87A54B8E8D22}" srcId="{6E6922CD-4322-40F9-9A61-8938F919AB09}" destId="{B4262B35-DC97-4BF6-97C5-9E60274B6D6A}" srcOrd="0" destOrd="0" parTransId="{A6324A6F-E220-4128-BE69-FBE80E22749A}" sibTransId="{016004F2-0774-4062-A0AB-CD42D0A4E0FB}"/>
    <dgm:cxn modelId="{C6806378-C8AA-4275-9B4A-48D3D31AF59B}" type="presOf" srcId="{910083AB-4645-4D1F-88EF-809B363FB100}" destId="{08B7A773-148A-43F6-9372-E4AB26D35B8D}" srcOrd="0" destOrd="0" presId="urn:microsoft.com/office/officeart/2005/8/layout/vList5"/>
    <dgm:cxn modelId="{A069CA7C-8E97-4CD8-ACDD-EDA6E28E1D03}" srcId="{054BD680-7826-47E4-B934-65BEF3894CCC}" destId="{58A9C637-EB36-4873-A579-6032D8DBBCB7}" srcOrd="0" destOrd="0" parTransId="{E2503E69-2BCC-4F10-BC48-B5CCA5DF0CB9}" sibTransId="{AC6088E6-1CB4-4D7E-9947-3E351015042C}"/>
    <dgm:cxn modelId="{07021CA9-E269-44B5-BADD-A24602FEDA35}" srcId="{054BD680-7826-47E4-B934-65BEF3894CCC}" destId="{6E6922CD-4322-40F9-9A61-8938F919AB09}" srcOrd="1" destOrd="0" parTransId="{B26DEFB8-5B3C-477F-9F77-8C59A7577CB2}" sibTransId="{B490338A-A4C7-48C7-9993-26D396F9EE3F}"/>
    <dgm:cxn modelId="{C2524DBE-8028-4304-A677-0B5700FCA714}" type="presOf" srcId="{73DBEDC8-86EF-4029-8BDC-BCBF145D2D8A}" destId="{E3E1D6C4-CC2D-482A-AF42-145DF205261F}" srcOrd="0" destOrd="1" presId="urn:microsoft.com/office/officeart/2005/8/layout/vList5"/>
    <dgm:cxn modelId="{CDE8DCC6-E3BB-464F-A011-8E8B79FD608E}" type="presOf" srcId="{12F5EF34-AAC4-42FA-917F-4ED81E23218B}" destId="{E3E1D6C4-CC2D-482A-AF42-145DF205261F}" srcOrd="0" destOrd="2" presId="urn:microsoft.com/office/officeart/2005/8/layout/vList5"/>
    <dgm:cxn modelId="{2EF4F9CC-DF25-4D0F-8D46-5371CD89D8A9}" type="presOf" srcId="{58A9C637-EB36-4873-A579-6032D8DBBCB7}" destId="{951D04FD-58E6-4AD7-88E2-A56017150D89}" srcOrd="0" destOrd="0" presId="urn:microsoft.com/office/officeart/2005/8/layout/vList5"/>
    <dgm:cxn modelId="{7FF1A9EE-0FAF-451C-AB51-D2DE8A0EFCFF}" type="presOf" srcId="{6E6922CD-4322-40F9-9A61-8938F919AB09}" destId="{98CC432A-B9C9-4F84-9B6F-DD576CF96FEB}" srcOrd="0" destOrd="0" presId="urn:microsoft.com/office/officeart/2005/8/layout/vList5"/>
    <dgm:cxn modelId="{1E5AE3F2-7A34-4145-9891-4B2B3DB5DB1A}" type="presOf" srcId="{B4262B35-DC97-4BF6-97C5-9E60274B6D6A}" destId="{E3E1D6C4-CC2D-482A-AF42-145DF205261F}" srcOrd="0" destOrd="0" presId="urn:microsoft.com/office/officeart/2005/8/layout/vList5"/>
    <dgm:cxn modelId="{CCFF81F4-4AC2-4ADD-A43C-03904EE7F618}" srcId="{58A9C637-EB36-4873-A579-6032D8DBBCB7}" destId="{910083AB-4645-4D1F-88EF-809B363FB100}" srcOrd="0" destOrd="0" parTransId="{961EDAAB-4A52-462E-A717-E5915270D637}" sibTransId="{DC2E07BF-6D00-4407-A4EF-E533AE97E96F}"/>
    <dgm:cxn modelId="{9DC03EDF-751F-45CC-9188-FCE2A3EC2A5E}" type="presParOf" srcId="{DD98EAB5-6A7C-4665-8E82-70D0789FB12F}" destId="{48F5E697-C640-4E8F-8914-06963AAF0D83}" srcOrd="0" destOrd="0" presId="urn:microsoft.com/office/officeart/2005/8/layout/vList5"/>
    <dgm:cxn modelId="{5BD95788-FDF9-42C5-9748-A234D21191BA}" type="presParOf" srcId="{48F5E697-C640-4E8F-8914-06963AAF0D83}" destId="{951D04FD-58E6-4AD7-88E2-A56017150D89}" srcOrd="0" destOrd="0" presId="urn:microsoft.com/office/officeart/2005/8/layout/vList5"/>
    <dgm:cxn modelId="{8F3447F9-BA22-47C2-B7E3-1198DF012029}" type="presParOf" srcId="{48F5E697-C640-4E8F-8914-06963AAF0D83}" destId="{08B7A773-148A-43F6-9372-E4AB26D35B8D}" srcOrd="1" destOrd="0" presId="urn:microsoft.com/office/officeart/2005/8/layout/vList5"/>
    <dgm:cxn modelId="{93681786-F776-44C8-B8C1-523025BB1A25}" type="presParOf" srcId="{DD98EAB5-6A7C-4665-8E82-70D0789FB12F}" destId="{23DFFF65-233F-4041-870F-3330DBABBC30}" srcOrd="1" destOrd="0" presId="urn:microsoft.com/office/officeart/2005/8/layout/vList5"/>
    <dgm:cxn modelId="{6896CB93-FCC3-430E-8AA5-6B9CDAFD71FB}" type="presParOf" srcId="{DD98EAB5-6A7C-4665-8E82-70D0789FB12F}" destId="{C2450AB9-C28F-4797-A6E5-E4373472ADB7}" srcOrd="2" destOrd="0" presId="urn:microsoft.com/office/officeart/2005/8/layout/vList5"/>
    <dgm:cxn modelId="{31F1F337-0C5F-4DCF-9FA8-F050898B8790}" type="presParOf" srcId="{C2450AB9-C28F-4797-A6E5-E4373472ADB7}" destId="{98CC432A-B9C9-4F84-9B6F-DD576CF96FEB}" srcOrd="0" destOrd="0" presId="urn:microsoft.com/office/officeart/2005/8/layout/vList5"/>
    <dgm:cxn modelId="{1DEE497C-6ED9-4840-B5AD-C9044F99A745}" type="presParOf" srcId="{C2450AB9-C28F-4797-A6E5-E4373472ADB7}" destId="{E3E1D6C4-CC2D-482A-AF42-145DF20526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4BD680-7826-47E4-B934-65BEF3894C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A9C637-EB36-4873-A579-6032D8DBBCB7}">
      <dgm:prSet phldrT="[Text]"/>
      <dgm:spPr/>
      <dgm:t>
        <a:bodyPr/>
        <a:lstStyle/>
        <a:p>
          <a:r>
            <a:rPr lang="en-GB" dirty="0" err="1"/>
            <a:t>Ursprungs-erzählung</a:t>
          </a:r>
          <a:endParaRPr lang="en-GB" dirty="0"/>
        </a:p>
      </dgm:t>
    </dgm:pt>
    <dgm:pt modelId="{E2503E69-2BCC-4F10-BC48-B5CCA5DF0CB9}" type="parTrans" cxnId="{A069CA7C-8E97-4CD8-ACDD-EDA6E28E1D03}">
      <dgm:prSet/>
      <dgm:spPr/>
      <dgm:t>
        <a:bodyPr/>
        <a:lstStyle/>
        <a:p>
          <a:endParaRPr lang="en-GB"/>
        </a:p>
      </dgm:t>
    </dgm:pt>
    <dgm:pt modelId="{AC6088E6-1CB4-4D7E-9947-3E351015042C}" type="sibTrans" cxnId="{A069CA7C-8E97-4CD8-ACDD-EDA6E28E1D03}">
      <dgm:prSet/>
      <dgm:spPr/>
      <dgm:t>
        <a:bodyPr/>
        <a:lstStyle/>
        <a:p>
          <a:endParaRPr lang="en-GB"/>
        </a:p>
      </dgm:t>
    </dgm:pt>
    <dgm:pt modelId="{910083AB-4645-4D1F-88EF-809B363FB100}">
      <dgm:prSet phldrT="[Text]" phldr="1"/>
      <dgm:spPr/>
      <dgm:t>
        <a:bodyPr/>
        <a:lstStyle/>
        <a:p>
          <a:endParaRPr lang="en-GB"/>
        </a:p>
      </dgm:t>
    </dgm:pt>
    <dgm:pt modelId="{961EDAAB-4A52-462E-A717-E5915270D637}" type="parTrans" cxnId="{CCFF81F4-4AC2-4ADD-A43C-03904EE7F618}">
      <dgm:prSet/>
      <dgm:spPr/>
      <dgm:t>
        <a:bodyPr/>
        <a:lstStyle/>
        <a:p>
          <a:endParaRPr lang="en-GB"/>
        </a:p>
      </dgm:t>
    </dgm:pt>
    <dgm:pt modelId="{DC2E07BF-6D00-4407-A4EF-E533AE97E96F}" type="sibTrans" cxnId="{CCFF81F4-4AC2-4ADD-A43C-03904EE7F618}">
      <dgm:prSet/>
      <dgm:spPr/>
      <dgm:t>
        <a:bodyPr/>
        <a:lstStyle/>
        <a:p>
          <a:endParaRPr lang="en-GB"/>
        </a:p>
      </dgm:t>
    </dgm:pt>
    <dgm:pt modelId="{9FE94D0D-12D7-41C2-A2CC-E82DC6D53917}">
      <dgm:prSet phldrT="[Text]" phldr="1"/>
      <dgm:spPr/>
      <dgm:t>
        <a:bodyPr/>
        <a:lstStyle/>
        <a:p>
          <a:endParaRPr lang="en-GB" dirty="0"/>
        </a:p>
      </dgm:t>
    </dgm:pt>
    <dgm:pt modelId="{FA922F8D-811D-4436-9D02-F7FBF32D38D4}" type="parTrans" cxnId="{0A22DF4A-6350-444B-A22D-8E5934C25EB4}">
      <dgm:prSet/>
      <dgm:spPr/>
      <dgm:t>
        <a:bodyPr/>
        <a:lstStyle/>
        <a:p>
          <a:endParaRPr lang="en-GB"/>
        </a:p>
      </dgm:t>
    </dgm:pt>
    <dgm:pt modelId="{14DF9FEF-544B-4F3D-B231-812016F76648}" type="sibTrans" cxnId="{0A22DF4A-6350-444B-A22D-8E5934C25EB4}">
      <dgm:prSet/>
      <dgm:spPr/>
      <dgm:t>
        <a:bodyPr/>
        <a:lstStyle/>
        <a:p>
          <a:endParaRPr lang="en-GB"/>
        </a:p>
      </dgm:t>
    </dgm:pt>
    <dgm:pt modelId="{6E6922CD-4322-40F9-9A61-8938F919AB09}">
      <dgm:prSet phldrT="[Text]"/>
      <dgm:spPr/>
      <dgm:t>
        <a:bodyPr/>
        <a:lstStyle/>
        <a:p>
          <a:endParaRPr lang="en-GB" dirty="0"/>
        </a:p>
      </dgm:t>
    </dgm:pt>
    <dgm:pt modelId="{B26DEFB8-5B3C-477F-9F77-8C59A7577CB2}" type="parTrans" cxnId="{07021CA9-E269-44B5-BADD-A24602FEDA35}">
      <dgm:prSet/>
      <dgm:spPr/>
      <dgm:t>
        <a:bodyPr/>
        <a:lstStyle/>
        <a:p>
          <a:endParaRPr lang="en-GB"/>
        </a:p>
      </dgm:t>
    </dgm:pt>
    <dgm:pt modelId="{B490338A-A4C7-48C7-9993-26D396F9EE3F}" type="sibTrans" cxnId="{07021CA9-E269-44B5-BADD-A24602FEDA35}">
      <dgm:prSet/>
      <dgm:spPr/>
      <dgm:t>
        <a:bodyPr/>
        <a:lstStyle/>
        <a:p>
          <a:endParaRPr lang="en-GB"/>
        </a:p>
      </dgm:t>
    </dgm:pt>
    <dgm:pt modelId="{B4262B35-DC97-4BF6-97C5-9E60274B6D6A}">
      <dgm:prSet phldrT="[Text]" phldr="1"/>
      <dgm:spPr/>
      <dgm:t>
        <a:bodyPr/>
        <a:lstStyle/>
        <a:p>
          <a:endParaRPr lang="en-GB"/>
        </a:p>
      </dgm:t>
    </dgm:pt>
    <dgm:pt modelId="{A6324A6F-E220-4128-BE69-FBE80E22749A}" type="parTrans" cxnId="{32F98F56-4F9D-453B-93DB-87A54B8E8D22}">
      <dgm:prSet/>
      <dgm:spPr/>
      <dgm:t>
        <a:bodyPr/>
        <a:lstStyle/>
        <a:p>
          <a:endParaRPr lang="en-GB"/>
        </a:p>
      </dgm:t>
    </dgm:pt>
    <dgm:pt modelId="{016004F2-0774-4062-A0AB-CD42D0A4E0FB}" type="sibTrans" cxnId="{32F98F56-4F9D-453B-93DB-87A54B8E8D22}">
      <dgm:prSet/>
      <dgm:spPr/>
      <dgm:t>
        <a:bodyPr/>
        <a:lstStyle/>
        <a:p>
          <a:endParaRPr lang="en-GB"/>
        </a:p>
      </dgm:t>
    </dgm:pt>
    <dgm:pt modelId="{73DBEDC8-86EF-4029-8BDC-BCBF145D2D8A}">
      <dgm:prSet phldrT="[Text]" phldr="1"/>
      <dgm:spPr/>
      <dgm:t>
        <a:bodyPr/>
        <a:lstStyle/>
        <a:p>
          <a:endParaRPr lang="en-GB"/>
        </a:p>
      </dgm:t>
    </dgm:pt>
    <dgm:pt modelId="{E6A122CB-B6A1-42EB-A738-707ADEB98CF8}" type="parTrans" cxnId="{93349245-6715-4713-B298-24F5FB08CAF7}">
      <dgm:prSet/>
      <dgm:spPr/>
      <dgm:t>
        <a:bodyPr/>
        <a:lstStyle/>
        <a:p>
          <a:endParaRPr lang="en-GB"/>
        </a:p>
      </dgm:t>
    </dgm:pt>
    <dgm:pt modelId="{A8F0374B-34FC-44A1-A442-984046973A10}" type="sibTrans" cxnId="{93349245-6715-4713-B298-24F5FB08CAF7}">
      <dgm:prSet/>
      <dgm:spPr/>
      <dgm:t>
        <a:bodyPr/>
        <a:lstStyle/>
        <a:p>
          <a:endParaRPr lang="en-GB"/>
        </a:p>
      </dgm:t>
    </dgm:pt>
    <dgm:pt modelId="{DD98EAB5-6A7C-4665-8E82-70D0789FB12F}" type="pres">
      <dgm:prSet presAssocID="{054BD680-7826-47E4-B934-65BEF3894CCC}" presName="Name0" presStyleCnt="0">
        <dgm:presLayoutVars>
          <dgm:dir/>
          <dgm:animLvl val="lvl"/>
          <dgm:resizeHandles val="exact"/>
        </dgm:presLayoutVars>
      </dgm:prSet>
      <dgm:spPr/>
    </dgm:pt>
    <dgm:pt modelId="{48F5E697-C640-4E8F-8914-06963AAF0D83}" type="pres">
      <dgm:prSet presAssocID="{58A9C637-EB36-4873-A579-6032D8DBBCB7}" presName="linNode" presStyleCnt="0"/>
      <dgm:spPr/>
    </dgm:pt>
    <dgm:pt modelId="{951D04FD-58E6-4AD7-88E2-A56017150D89}" type="pres">
      <dgm:prSet presAssocID="{58A9C637-EB36-4873-A579-6032D8DBBCB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8B7A773-148A-43F6-9372-E4AB26D35B8D}" type="pres">
      <dgm:prSet presAssocID="{58A9C637-EB36-4873-A579-6032D8DBBCB7}" presName="descendantText" presStyleLbl="alignAccFollowNode1" presStyleIdx="0" presStyleCnt="2">
        <dgm:presLayoutVars>
          <dgm:bulletEnabled val="1"/>
        </dgm:presLayoutVars>
      </dgm:prSet>
      <dgm:spPr/>
    </dgm:pt>
    <dgm:pt modelId="{23DFFF65-233F-4041-870F-3330DBABBC30}" type="pres">
      <dgm:prSet presAssocID="{AC6088E6-1CB4-4D7E-9947-3E351015042C}" presName="sp" presStyleCnt="0"/>
      <dgm:spPr/>
    </dgm:pt>
    <dgm:pt modelId="{C2450AB9-C28F-4797-A6E5-E4373472ADB7}" type="pres">
      <dgm:prSet presAssocID="{6E6922CD-4322-40F9-9A61-8938F919AB09}" presName="linNode" presStyleCnt="0"/>
      <dgm:spPr/>
    </dgm:pt>
    <dgm:pt modelId="{98CC432A-B9C9-4F84-9B6F-DD576CF96FEB}" type="pres">
      <dgm:prSet presAssocID="{6E6922CD-4322-40F9-9A61-8938F919AB0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3E1D6C4-CC2D-482A-AF42-145DF205261F}" type="pres">
      <dgm:prSet presAssocID="{6E6922CD-4322-40F9-9A61-8938F919AB0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384E40A-872D-4C7B-94A3-729E82B7C70F}" type="presOf" srcId="{054BD680-7826-47E4-B934-65BEF3894CCC}" destId="{DD98EAB5-6A7C-4665-8E82-70D0789FB12F}" srcOrd="0" destOrd="0" presId="urn:microsoft.com/office/officeart/2005/8/layout/vList5"/>
    <dgm:cxn modelId="{93349245-6715-4713-B298-24F5FB08CAF7}" srcId="{6E6922CD-4322-40F9-9A61-8938F919AB09}" destId="{73DBEDC8-86EF-4029-8BDC-BCBF145D2D8A}" srcOrd="1" destOrd="0" parTransId="{E6A122CB-B6A1-42EB-A738-707ADEB98CF8}" sibTransId="{A8F0374B-34FC-44A1-A442-984046973A10}"/>
    <dgm:cxn modelId="{0A22DF4A-6350-444B-A22D-8E5934C25EB4}" srcId="{58A9C637-EB36-4873-A579-6032D8DBBCB7}" destId="{9FE94D0D-12D7-41C2-A2CC-E82DC6D53917}" srcOrd="1" destOrd="0" parTransId="{FA922F8D-811D-4436-9D02-F7FBF32D38D4}" sibTransId="{14DF9FEF-544B-4F3D-B231-812016F76648}"/>
    <dgm:cxn modelId="{83D14D4C-7AD1-47F9-9C96-4076C142B9C6}" type="presOf" srcId="{9FE94D0D-12D7-41C2-A2CC-E82DC6D53917}" destId="{08B7A773-148A-43F6-9372-E4AB26D35B8D}" srcOrd="0" destOrd="1" presId="urn:microsoft.com/office/officeart/2005/8/layout/vList5"/>
    <dgm:cxn modelId="{32F98F56-4F9D-453B-93DB-87A54B8E8D22}" srcId="{6E6922CD-4322-40F9-9A61-8938F919AB09}" destId="{B4262B35-DC97-4BF6-97C5-9E60274B6D6A}" srcOrd="0" destOrd="0" parTransId="{A6324A6F-E220-4128-BE69-FBE80E22749A}" sibTransId="{016004F2-0774-4062-A0AB-CD42D0A4E0FB}"/>
    <dgm:cxn modelId="{C6806378-C8AA-4275-9B4A-48D3D31AF59B}" type="presOf" srcId="{910083AB-4645-4D1F-88EF-809B363FB100}" destId="{08B7A773-148A-43F6-9372-E4AB26D35B8D}" srcOrd="0" destOrd="0" presId="urn:microsoft.com/office/officeart/2005/8/layout/vList5"/>
    <dgm:cxn modelId="{A069CA7C-8E97-4CD8-ACDD-EDA6E28E1D03}" srcId="{054BD680-7826-47E4-B934-65BEF3894CCC}" destId="{58A9C637-EB36-4873-A579-6032D8DBBCB7}" srcOrd="0" destOrd="0" parTransId="{E2503E69-2BCC-4F10-BC48-B5CCA5DF0CB9}" sibTransId="{AC6088E6-1CB4-4D7E-9947-3E351015042C}"/>
    <dgm:cxn modelId="{07021CA9-E269-44B5-BADD-A24602FEDA35}" srcId="{054BD680-7826-47E4-B934-65BEF3894CCC}" destId="{6E6922CD-4322-40F9-9A61-8938F919AB09}" srcOrd="1" destOrd="0" parTransId="{B26DEFB8-5B3C-477F-9F77-8C59A7577CB2}" sibTransId="{B490338A-A4C7-48C7-9993-26D396F9EE3F}"/>
    <dgm:cxn modelId="{C2524DBE-8028-4304-A677-0B5700FCA714}" type="presOf" srcId="{73DBEDC8-86EF-4029-8BDC-BCBF145D2D8A}" destId="{E3E1D6C4-CC2D-482A-AF42-145DF205261F}" srcOrd="0" destOrd="1" presId="urn:microsoft.com/office/officeart/2005/8/layout/vList5"/>
    <dgm:cxn modelId="{2EF4F9CC-DF25-4D0F-8D46-5371CD89D8A9}" type="presOf" srcId="{58A9C637-EB36-4873-A579-6032D8DBBCB7}" destId="{951D04FD-58E6-4AD7-88E2-A56017150D89}" srcOrd="0" destOrd="0" presId="urn:microsoft.com/office/officeart/2005/8/layout/vList5"/>
    <dgm:cxn modelId="{7FF1A9EE-0FAF-451C-AB51-D2DE8A0EFCFF}" type="presOf" srcId="{6E6922CD-4322-40F9-9A61-8938F919AB09}" destId="{98CC432A-B9C9-4F84-9B6F-DD576CF96FEB}" srcOrd="0" destOrd="0" presId="urn:microsoft.com/office/officeart/2005/8/layout/vList5"/>
    <dgm:cxn modelId="{1E5AE3F2-7A34-4145-9891-4B2B3DB5DB1A}" type="presOf" srcId="{B4262B35-DC97-4BF6-97C5-9E60274B6D6A}" destId="{E3E1D6C4-CC2D-482A-AF42-145DF205261F}" srcOrd="0" destOrd="0" presId="urn:microsoft.com/office/officeart/2005/8/layout/vList5"/>
    <dgm:cxn modelId="{CCFF81F4-4AC2-4ADD-A43C-03904EE7F618}" srcId="{58A9C637-EB36-4873-A579-6032D8DBBCB7}" destId="{910083AB-4645-4D1F-88EF-809B363FB100}" srcOrd="0" destOrd="0" parTransId="{961EDAAB-4A52-462E-A717-E5915270D637}" sibTransId="{DC2E07BF-6D00-4407-A4EF-E533AE97E96F}"/>
    <dgm:cxn modelId="{9DC03EDF-751F-45CC-9188-FCE2A3EC2A5E}" type="presParOf" srcId="{DD98EAB5-6A7C-4665-8E82-70D0789FB12F}" destId="{48F5E697-C640-4E8F-8914-06963AAF0D83}" srcOrd="0" destOrd="0" presId="urn:microsoft.com/office/officeart/2005/8/layout/vList5"/>
    <dgm:cxn modelId="{5BD95788-FDF9-42C5-9748-A234D21191BA}" type="presParOf" srcId="{48F5E697-C640-4E8F-8914-06963AAF0D83}" destId="{951D04FD-58E6-4AD7-88E2-A56017150D89}" srcOrd="0" destOrd="0" presId="urn:microsoft.com/office/officeart/2005/8/layout/vList5"/>
    <dgm:cxn modelId="{8F3447F9-BA22-47C2-B7E3-1198DF012029}" type="presParOf" srcId="{48F5E697-C640-4E8F-8914-06963AAF0D83}" destId="{08B7A773-148A-43F6-9372-E4AB26D35B8D}" srcOrd="1" destOrd="0" presId="urn:microsoft.com/office/officeart/2005/8/layout/vList5"/>
    <dgm:cxn modelId="{93681786-F776-44C8-B8C1-523025BB1A25}" type="presParOf" srcId="{DD98EAB5-6A7C-4665-8E82-70D0789FB12F}" destId="{23DFFF65-233F-4041-870F-3330DBABBC30}" srcOrd="1" destOrd="0" presId="urn:microsoft.com/office/officeart/2005/8/layout/vList5"/>
    <dgm:cxn modelId="{6896CB93-FCC3-430E-8AA5-6B9CDAFD71FB}" type="presParOf" srcId="{DD98EAB5-6A7C-4665-8E82-70D0789FB12F}" destId="{C2450AB9-C28F-4797-A6E5-E4373472ADB7}" srcOrd="2" destOrd="0" presId="urn:microsoft.com/office/officeart/2005/8/layout/vList5"/>
    <dgm:cxn modelId="{31F1F337-0C5F-4DCF-9FA8-F050898B8790}" type="presParOf" srcId="{C2450AB9-C28F-4797-A6E5-E4373472ADB7}" destId="{98CC432A-B9C9-4F84-9B6F-DD576CF96FEB}" srcOrd="0" destOrd="0" presId="urn:microsoft.com/office/officeart/2005/8/layout/vList5"/>
    <dgm:cxn modelId="{1DEE497C-6ED9-4840-B5AD-C9044F99A745}" type="presParOf" srcId="{C2450AB9-C28F-4797-A6E5-E4373472ADB7}" destId="{E3E1D6C4-CC2D-482A-AF42-145DF20526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BE545-9683-40EC-9935-7D20E7879648}">
      <dsp:nvSpPr>
        <dsp:cNvPr id="0" name=""/>
        <dsp:cNvSpPr/>
      </dsp:nvSpPr>
      <dsp:spPr>
        <a:xfrm rot="5400000">
          <a:off x="4970361" y="-1837502"/>
          <a:ext cx="1280621" cy="5280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400" kern="1200"/>
        </a:p>
      </dsp:txBody>
      <dsp:txXfrm rot="-5400000">
        <a:off x="2970356" y="225018"/>
        <a:ext cx="5218117" cy="1155591"/>
      </dsp:txXfrm>
    </dsp:sp>
    <dsp:sp modelId="{F0140F76-2E57-4C7A-9884-191E4C11D32B}">
      <dsp:nvSpPr>
        <dsp:cNvPr id="0" name=""/>
        <dsp:cNvSpPr/>
      </dsp:nvSpPr>
      <dsp:spPr>
        <a:xfrm>
          <a:off x="0" y="2425"/>
          <a:ext cx="2970356" cy="1600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Urgeschichte</a:t>
          </a:r>
          <a:endParaRPr lang="en-GB" sz="2000" kern="1200" dirty="0"/>
        </a:p>
      </dsp:txBody>
      <dsp:txXfrm>
        <a:off x="78143" y="80568"/>
        <a:ext cx="2814070" cy="1444490"/>
      </dsp:txXfrm>
    </dsp:sp>
    <dsp:sp modelId="{93134673-E5E4-4949-B5FD-7EA23291AA0C}">
      <dsp:nvSpPr>
        <dsp:cNvPr id="0" name=""/>
        <dsp:cNvSpPr/>
      </dsp:nvSpPr>
      <dsp:spPr>
        <a:xfrm rot="5400000">
          <a:off x="4970361" y="-156686"/>
          <a:ext cx="1280621" cy="5280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400" kern="1200"/>
        </a:p>
      </dsp:txBody>
      <dsp:txXfrm rot="-5400000">
        <a:off x="2970356" y="1905834"/>
        <a:ext cx="5218117" cy="1155591"/>
      </dsp:txXfrm>
    </dsp:sp>
    <dsp:sp modelId="{A262AF94-AD9F-47E8-B58D-09D64E54A9D5}">
      <dsp:nvSpPr>
        <dsp:cNvPr id="0" name=""/>
        <dsp:cNvSpPr/>
      </dsp:nvSpPr>
      <dsp:spPr>
        <a:xfrm>
          <a:off x="0" y="1683241"/>
          <a:ext cx="2970356" cy="1600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Erzelternerzählungen</a:t>
          </a:r>
          <a:endParaRPr lang="en-GB" sz="2000" kern="1200" dirty="0"/>
        </a:p>
      </dsp:txBody>
      <dsp:txXfrm>
        <a:off x="78143" y="1761384"/>
        <a:ext cx="2814070" cy="1444490"/>
      </dsp:txXfrm>
    </dsp:sp>
    <dsp:sp modelId="{8BD84483-681B-4690-AAE8-784BAA9647AD}">
      <dsp:nvSpPr>
        <dsp:cNvPr id="0" name=""/>
        <dsp:cNvSpPr/>
      </dsp:nvSpPr>
      <dsp:spPr>
        <a:xfrm rot="5400000">
          <a:off x="4970361" y="1524128"/>
          <a:ext cx="1280621" cy="5280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400" kern="1200"/>
        </a:p>
      </dsp:txBody>
      <dsp:txXfrm rot="-5400000">
        <a:off x="2970356" y="3586649"/>
        <a:ext cx="5218117" cy="1155591"/>
      </dsp:txXfrm>
    </dsp:sp>
    <dsp:sp modelId="{1B4D3760-6EA6-4B2D-83AB-8B4DCE0FD920}">
      <dsp:nvSpPr>
        <dsp:cNvPr id="0" name=""/>
        <dsp:cNvSpPr/>
      </dsp:nvSpPr>
      <dsp:spPr>
        <a:xfrm>
          <a:off x="0" y="3364056"/>
          <a:ext cx="2970356" cy="1600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Josephsnovelle</a:t>
          </a:r>
          <a:endParaRPr lang="en-GB" sz="2000" kern="1200" dirty="0"/>
        </a:p>
      </dsp:txBody>
      <dsp:txXfrm>
        <a:off x="78143" y="3442199"/>
        <a:ext cx="2814070" cy="1444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7A773-148A-43F6-9372-E4AB26D35B8D}">
      <dsp:nvSpPr>
        <dsp:cNvPr id="0" name=""/>
        <dsp:cNvSpPr/>
      </dsp:nvSpPr>
      <dsp:spPr>
        <a:xfrm rot="5400000">
          <a:off x="3136222" y="-1160848"/>
          <a:ext cx="804445" cy="3330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</dsp:txBody>
      <dsp:txXfrm rot="-5400000">
        <a:off x="1873294" y="141350"/>
        <a:ext cx="3291031" cy="725905"/>
      </dsp:txXfrm>
    </dsp:sp>
    <dsp:sp modelId="{951D04FD-58E6-4AD7-88E2-A56017150D89}">
      <dsp:nvSpPr>
        <dsp:cNvPr id="0" name=""/>
        <dsp:cNvSpPr/>
      </dsp:nvSpPr>
      <dsp:spPr>
        <a:xfrm>
          <a:off x="0" y="1523"/>
          <a:ext cx="1873294" cy="1005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Toledotformeln</a:t>
          </a:r>
          <a:endParaRPr lang="en-GB" sz="1700" kern="1200" dirty="0"/>
        </a:p>
      </dsp:txBody>
      <dsp:txXfrm>
        <a:off x="49087" y="50610"/>
        <a:ext cx="1775120" cy="907382"/>
      </dsp:txXfrm>
    </dsp:sp>
    <dsp:sp modelId="{E3E1D6C4-CC2D-482A-AF42-145DF205261F}">
      <dsp:nvSpPr>
        <dsp:cNvPr id="0" name=""/>
        <dsp:cNvSpPr/>
      </dsp:nvSpPr>
      <dsp:spPr>
        <a:xfrm rot="5400000">
          <a:off x="3136222" y="-105014"/>
          <a:ext cx="804445" cy="3330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</dsp:txBody>
      <dsp:txXfrm rot="-5400000">
        <a:off x="1873294" y="1197184"/>
        <a:ext cx="3291031" cy="725905"/>
      </dsp:txXfrm>
    </dsp:sp>
    <dsp:sp modelId="{98CC432A-B9C9-4F84-9B6F-DD576CF96FEB}">
      <dsp:nvSpPr>
        <dsp:cNvPr id="0" name=""/>
        <dsp:cNvSpPr/>
      </dsp:nvSpPr>
      <dsp:spPr>
        <a:xfrm>
          <a:off x="0" y="1057358"/>
          <a:ext cx="1873294" cy="1005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Verheißungen</a:t>
          </a:r>
          <a:endParaRPr lang="en-GB" sz="1700" kern="1200" dirty="0"/>
        </a:p>
      </dsp:txBody>
      <dsp:txXfrm>
        <a:off x="49087" y="1106445"/>
        <a:ext cx="1775120" cy="907382"/>
      </dsp:txXfrm>
    </dsp:sp>
    <dsp:sp modelId="{72D95683-F019-47FE-A1C6-F7AE6101DAF9}">
      <dsp:nvSpPr>
        <dsp:cNvPr id="0" name=""/>
        <dsp:cNvSpPr/>
      </dsp:nvSpPr>
      <dsp:spPr>
        <a:xfrm rot="5400000">
          <a:off x="3136222" y="950820"/>
          <a:ext cx="804445" cy="3330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</dsp:txBody>
      <dsp:txXfrm rot="-5400000">
        <a:off x="1873294" y="2253018"/>
        <a:ext cx="3291031" cy="725905"/>
      </dsp:txXfrm>
    </dsp:sp>
    <dsp:sp modelId="{5EA8E0F6-3C28-4C9F-B66E-C336C98D2386}">
      <dsp:nvSpPr>
        <dsp:cNvPr id="0" name=""/>
        <dsp:cNvSpPr/>
      </dsp:nvSpPr>
      <dsp:spPr>
        <a:xfrm>
          <a:off x="0" y="2113192"/>
          <a:ext cx="1873294" cy="1005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Bund</a:t>
          </a:r>
        </a:p>
      </dsp:txBody>
      <dsp:txXfrm>
        <a:off x="49087" y="2162279"/>
        <a:ext cx="1775120" cy="907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7A773-148A-43F6-9372-E4AB26D35B8D}">
      <dsp:nvSpPr>
        <dsp:cNvPr id="0" name=""/>
        <dsp:cNvSpPr/>
      </dsp:nvSpPr>
      <dsp:spPr>
        <a:xfrm rot="5400000">
          <a:off x="3215282" y="-1198053"/>
          <a:ext cx="804445" cy="34047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</dsp:txBody>
      <dsp:txXfrm rot="-5400000">
        <a:off x="1915150" y="141349"/>
        <a:ext cx="3365440" cy="725905"/>
      </dsp:txXfrm>
    </dsp:sp>
    <dsp:sp modelId="{951D04FD-58E6-4AD7-88E2-A56017150D89}">
      <dsp:nvSpPr>
        <dsp:cNvPr id="0" name=""/>
        <dsp:cNvSpPr/>
      </dsp:nvSpPr>
      <dsp:spPr>
        <a:xfrm>
          <a:off x="0" y="1523"/>
          <a:ext cx="1915149" cy="1005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Mehrfach-überlieferung</a:t>
          </a:r>
          <a:endParaRPr lang="en-GB" sz="1900" kern="1200" dirty="0"/>
        </a:p>
      </dsp:txBody>
      <dsp:txXfrm>
        <a:off x="49087" y="50610"/>
        <a:ext cx="1816975" cy="907382"/>
      </dsp:txXfrm>
    </dsp:sp>
    <dsp:sp modelId="{E3E1D6C4-CC2D-482A-AF42-145DF205261F}">
      <dsp:nvSpPr>
        <dsp:cNvPr id="0" name=""/>
        <dsp:cNvSpPr/>
      </dsp:nvSpPr>
      <dsp:spPr>
        <a:xfrm rot="5400000">
          <a:off x="3215282" y="-142218"/>
          <a:ext cx="804445" cy="34047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</dsp:txBody>
      <dsp:txXfrm rot="-5400000">
        <a:off x="1915150" y="1197184"/>
        <a:ext cx="3365440" cy="725905"/>
      </dsp:txXfrm>
    </dsp:sp>
    <dsp:sp modelId="{98CC432A-B9C9-4F84-9B6F-DD576CF96FEB}">
      <dsp:nvSpPr>
        <dsp:cNvPr id="0" name=""/>
        <dsp:cNvSpPr/>
      </dsp:nvSpPr>
      <dsp:spPr>
        <a:xfrm>
          <a:off x="0" y="1057358"/>
          <a:ext cx="1915149" cy="1005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Priesterschrift</a:t>
          </a:r>
          <a:endParaRPr lang="en-GB" sz="1900" kern="1200" dirty="0"/>
        </a:p>
      </dsp:txBody>
      <dsp:txXfrm>
        <a:off x="49087" y="1106445"/>
        <a:ext cx="1816975" cy="907382"/>
      </dsp:txXfrm>
    </dsp:sp>
    <dsp:sp modelId="{72D95683-F019-47FE-A1C6-F7AE6101DAF9}">
      <dsp:nvSpPr>
        <dsp:cNvPr id="0" name=""/>
        <dsp:cNvSpPr/>
      </dsp:nvSpPr>
      <dsp:spPr>
        <a:xfrm rot="5400000">
          <a:off x="3215282" y="913615"/>
          <a:ext cx="804445" cy="34047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</dsp:txBody>
      <dsp:txXfrm rot="-5400000">
        <a:off x="1915150" y="2253017"/>
        <a:ext cx="3365440" cy="725905"/>
      </dsp:txXfrm>
    </dsp:sp>
    <dsp:sp modelId="{5EA8E0F6-3C28-4C9F-B66E-C336C98D2386}">
      <dsp:nvSpPr>
        <dsp:cNvPr id="0" name=""/>
        <dsp:cNvSpPr/>
      </dsp:nvSpPr>
      <dsp:spPr>
        <a:xfrm>
          <a:off x="0" y="2114716"/>
          <a:ext cx="1915149" cy="1005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Ägyptenbild</a:t>
          </a:r>
          <a:endParaRPr lang="en-GB" sz="1900" kern="1200" dirty="0"/>
        </a:p>
      </dsp:txBody>
      <dsp:txXfrm>
        <a:off x="49087" y="2163803"/>
        <a:ext cx="1816975" cy="907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7A773-148A-43F6-9372-E4AB26D35B8D}">
      <dsp:nvSpPr>
        <dsp:cNvPr id="0" name=""/>
        <dsp:cNvSpPr/>
      </dsp:nvSpPr>
      <dsp:spPr>
        <a:xfrm rot="5400000">
          <a:off x="3124289" y="-1147429"/>
          <a:ext cx="828312" cy="3330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</dsp:txBody>
      <dsp:txXfrm rot="-5400000">
        <a:off x="1873295" y="144000"/>
        <a:ext cx="3289866" cy="747442"/>
      </dsp:txXfrm>
    </dsp:sp>
    <dsp:sp modelId="{951D04FD-58E6-4AD7-88E2-A56017150D89}">
      <dsp:nvSpPr>
        <dsp:cNvPr id="0" name=""/>
        <dsp:cNvSpPr/>
      </dsp:nvSpPr>
      <dsp:spPr>
        <a:xfrm>
          <a:off x="0" y="20423"/>
          <a:ext cx="1873294" cy="1035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Familiäres Paradigma</a:t>
          </a:r>
        </a:p>
      </dsp:txBody>
      <dsp:txXfrm>
        <a:off x="50544" y="70967"/>
        <a:ext cx="1772206" cy="934302"/>
      </dsp:txXfrm>
    </dsp:sp>
    <dsp:sp modelId="{E3E1D6C4-CC2D-482A-AF42-145DF205261F}">
      <dsp:nvSpPr>
        <dsp:cNvPr id="0" name=""/>
        <dsp:cNvSpPr/>
      </dsp:nvSpPr>
      <dsp:spPr>
        <a:xfrm rot="5400000">
          <a:off x="3124289" y="-60269"/>
          <a:ext cx="828312" cy="3330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Nordreich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Südreich</a:t>
          </a:r>
          <a:r>
            <a:rPr lang="en-GB" sz="14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 err="1"/>
            <a:t>Mesopotamien</a:t>
          </a:r>
          <a:endParaRPr lang="en-GB" sz="1400" kern="1200" dirty="0"/>
        </a:p>
      </dsp:txBody>
      <dsp:txXfrm rot="-5400000">
        <a:off x="1873295" y="1231160"/>
        <a:ext cx="3289866" cy="747442"/>
      </dsp:txXfrm>
    </dsp:sp>
    <dsp:sp modelId="{98CC432A-B9C9-4F84-9B6F-DD576CF96FEB}">
      <dsp:nvSpPr>
        <dsp:cNvPr id="0" name=""/>
        <dsp:cNvSpPr/>
      </dsp:nvSpPr>
      <dsp:spPr>
        <a:xfrm>
          <a:off x="0" y="1087185"/>
          <a:ext cx="1873294" cy="1035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Regionen</a:t>
          </a:r>
        </a:p>
      </dsp:txBody>
      <dsp:txXfrm>
        <a:off x="50544" y="1137729"/>
        <a:ext cx="1772206" cy="934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7A773-148A-43F6-9372-E4AB26D35B8D}">
      <dsp:nvSpPr>
        <dsp:cNvPr id="0" name=""/>
        <dsp:cNvSpPr/>
      </dsp:nvSpPr>
      <dsp:spPr>
        <a:xfrm rot="5400000">
          <a:off x="3124289" y="-1147429"/>
          <a:ext cx="828312" cy="3330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/>
        </a:p>
      </dsp:txBody>
      <dsp:txXfrm rot="-5400000">
        <a:off x="1873295" y="144000"/>
        <a:ext cx="3289866" cy="747442"/>
      </dsp:txXfrm>
    </dsp:sp>
    <dsp:sp modelId="{951D04FD-58E6-4AD7-88E2-A56017150D89}">
      <dsp:nvSpPr>
        <dsp:cNvPr id="0" name=""/>
        <dsp:cNvSpPr/>
      </dsp:nvSpPr>
      <dsp:spPr>
        <a:xfrm>
          <a:off x="0" y="25"/>
          <a:ext cx="1873294" cy="1035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Ursprungs-erzählung</a:t>
          </a:r>
          <a:endParaRPr lang="en-GB" sz="2300" kern="1200" dirty="0"/>
        </a:p>
      </dsp:txBody>
      <dsp:txXfrm>
        <a:off x="50544" y="50569"/>
        <a:ext cx="1772206" cy="934302"/>
      </dsp:txXfrm>
    </dsp:sp>
    <dsp:sp modelId="{E3E1D6C4-CC2D-482A-AF42-145DF205261F}">
      <dsp:nvSpPr>
        <dsp:cNvPr id="0" name=""/>
        <dsp:cNvSpPr/>
      </dsp:nvSpPr>
      <dsp:spPr>
        <a:xfrm rot="5400000">
          <a:off x="3124289" y="-60269"/>
          <a:ext cx="828312" cy="3330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/>
        </a:p>
      </dsp:txBody>
      <dsp:txXfrm rot="-5400000">
        <a:off x="1873295" y="1231160"/>
        <a:ext cx="3289866" cy="747442"/>
      </dsp:txXfrm>
    </dsp:sp>
    <dsp:sp modelId="{98CC432A-B9C9-4F84-9B6F-DD576CF96FEB}">
      <dsp:nvSpPr>
        <dsp:cNvPr id="0" name=""/>
        <dsp:cNvSpPr/>
      </dsp:nvSpPr>
      <dsp:spPr>
        <a:xfrm>
          <a:off x="0" y="1087185"/>
          <a:ext cx="1873294" cy="1035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50544" y="1137729"/>
        <a:ext cx="1772206" cy="934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CADBA-0111-42CF-9E02-194442AB9764}" type="datetimeFigureOut">
              <a:rPr lang="de-DE" smtClean="0"/>
              <a:t>30.04.2024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71A0D-B2F0-459A-8E84-5486050F60D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7629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36FD2-E2BB-4A48-8A1C-4D143F04BFED}" type="datetimeFigureOut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BD88F-0C90-4B7E-AE11-67A73B01237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6254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BD88F-0C90-4B7E-AE11-67A73B01237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702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 useBgFill="1">
        <p:nvSpPr>
          <p:cNvPr id="10" name="Rechtec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ec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ec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Gerader Verbinde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D5B1512E-4565-4FAC-93F9-4EEACCDDE572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C313B0-7C49-4FB9-9887-5F10112A28A5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91AB71-4E3D-4963-A846-0401F683D36A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9599" y="5193600"/>
            <a:ext cx="3340800" cy="432000"/>
          </a:xfrm>
        </p:spPr>
        <p:txBody>
          <a:bodyPr anchor="ctr" anchorCtr="0"/>
          <a:lstStyle>
            <a:lvl1pPr algn="ctr">
              <a:defRPr sz="140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1636090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05855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09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80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6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3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233768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78489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24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14136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EC0F91-6B9A-4F55-99BC-28EFB28254B0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7369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pos="2790">
          <p15:clr>
            <a:srgbClr val="FBAE40"/>
          </p15:clr>
        </p15:guide>
        <p15:guide id="6" pos="5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754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5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57096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020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5099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778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67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218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8"/>
            <a:ext cx="2316163" cy="253841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1" y="3854451"/>
            <a:ext cx="2316163" cy="253841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3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01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1" y="2009777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4C10369-D630-40F1-A175-F7CF117B11B4}" type="datetime1">
              <a:rPr lang="de-DE" noProof="0" smtClean="0"/>
              <a:t>30.04.2024</a:t>
            </a:fld>
            <a:endParaRPr lang="de-DE" noProof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2" y="465138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083716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09"/>
            <a:ext cx="2378075" cy="1111251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02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155" y="2714987"/>
            <a:ext cx="6674803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/>
              <a:t>Klicken, um Mastertext</a:t>
            </a:r>
          </a:p>
        </p:txBody>
      </p:sp>
    </p:spTree>
    <p:extLst>
      <p:ext uri="{BB962C8B-B14F-4D97-AF65-F5344CB8AC3E}">
        <p14:creationId xmlns:p14="http://schemas.microsoft.com/office/powerpoint/2010/main" val="294988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 useBgFill="1">
        <p:nvSpPr>
          <p:cNvPr id="23" name="Rechtec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ec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ec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EC3E7A8-2DA4-40BD-900D-9C188A389237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3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01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5" cy="284812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2" name="Bildplatzhalt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5" cy="284812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3" name="Bildplatzhalt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5" cy="284812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4" name="Bildplatzhalt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5" cy="284812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5" name="Bildplatzhalt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5" y="3552677"/>
            <a:ext cx="1874875" cy="284812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AD2D7B-375B-4737-98DD-4CD3F3F56A49}" type="datetime1">
              <a:rPr lang="de-DE" noProof="0" smtClean="0"/>
              <a:t>30.04.2024</a:t>
            </a:fld>
            <a:endParaRPr lang="de-DE" noProof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1" y="651509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9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Name</a:t>
            </a:r>
          </a:p>
          <a:p>
            <a:pPr lvl="0" rtl="0"/>
            <a:r>
              <a:rPr lang="de-DE" noProof="0"/>
              <a:t>Titel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1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Name</a:t>
            </a:r>
          </a:p>
          <a:p>
            <a:pPr lvl="0" rtl="0"/>
            <a:r>
              <a:rPr lang="de-DE" noProof="0"/>
              <a:t>Titel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1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Name</a:t>
            </a:r>
          </a:p>
          <a:p>
            <a:pPr lvl="0" rtl="0"/>
            <a:r>
              <a:rPr lang="de-DE" noProof="0"/>
              <a:t>Titel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1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Name</a:t>
            </a:r>
          </a:p>
          <a:p>
            <a:pPr lvl="0" rtl="0"/>
            <a:r>
              <a:rPr lang="de-DE" noProof="0"/>
              <a:t>Titel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1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Name</a:t>
            </a:r>
          </a:p>
          <a:p>
            <a:pPr lvl="0" rtl="0"/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132840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eitach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4CBB03A-6E2D-40DD-BE45-4B466309A9A4}" type="datetime1">
              <a:rPr lang="de-DE" noProof="0" smtClean="0"/>
              <a:t>30.04.2024</a:t>
            </a:fld>
            <a:endParaRPr lang="de-DE" noProof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1" y="6486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076" y="1625600"/>
            <a:ext cx="10499725" cy="4860925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5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2611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AD9771-9F2F-484A-90BB-15B58E1F6A3B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5D4CD-B007-44C5-A609-0B989E32FCFF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451C07-8E79-4855-ADAB-8F2AED2990CE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0F98AA-1C45-4684-87F3-052BA23F161F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AE4D7265-FD43-4DF4-81A6-F38F49A8DD41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de-DE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89A49E9B-EB7C-4EB4-A022-7879DBE5F946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ec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7" name="Rechtec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ec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029343C-32AB-4F23-AFC2-326213855613}" type="datetime1">
              <a:rPr lang="de-DE" noProof="0" smtClean="0"/>
              <a:t>30.04.2024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80000" y="7365485"/>
            <a:ext cx="5712011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3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2" r:id="rId19"/>
    <p:sldLayoutId id="2147483693" r:id="rId20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245">
          <p15:clr>
            <a:srgbClr val="5ACBF0"/>
          </p15:clr>
        </p15:guide>
        <p15:guide id="4" orient="horz" pos="27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hteck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Autofit/>
          </a:bodyPr>
          <a:lstStyle/>
          <a:p>
            <a:r>
              <a:rPr lang="de-DE" sz="2800" dirty="0">
                <a:solidFill>
                  <a:schemeClr val="tx1"/>
                </a:solidFill>
              </a:rPr>
              <a:t>Abraham und Sarah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B1647-3C4E-97EC-D0A5-7BA2A103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44" y="0"/>
            <a:ext cx="10058400" cy="1371600"/>
          </a:xfrm>
        </p:spPr>
        <p:txBody>
          <a:bodyPr/>
          <a:lstStyle/>
          <a:p>
            <a:pPr algn="ctr"/>
            <a:r>
              <a:rPr lang="de-DE" dirty="0"/>
              <a:t>Glossar Genesis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3D041C3-3D77-EC7D-9CB8-D0ABFADF6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727448"/>
              </p:ext>
            </p:extLst>
          </p:nvPr>
        </p:nvGraphicFramePr>
        <p:xfrm>
          <a:off x="1909011" y="1171074"/>
          <a:ext cx="8250989" cy="496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50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B1647-3C4E-97EC-D0A5-7BA2A103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24" y="0"/>
            <a:ext cx="10058400" cy="1371600"/>
          </a:xfrm>
        </p:spPr>
        <p:txBody>
          <a:bodyPr/>
          <a:lstStyle/>
          <a:p>
            <a:pPr algn="ctr"/>
            <a:r>
              <a:rPr lang="de-DE" dirty="0"/>
              <a:t>Glossar Genesis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08E1F6A-EA64-9587-4D44-8F7414121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333032"/>
              </p:ext>
            </p:extLst>
          </p:nvPr>
        </p:nvGraphicFramePr>
        <p:xfrm>
          <a:off x="469768" y="942679"/>
          <a:ext cx="5203596" cy="312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2F612F8-CA27-FFE5-8002-B1A379166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342160"/>
              </p:ext>
            </p:extLst>
          </p:nvPr>
        </p:nvGraphicFramePr>
        <p:xfrm>
          <a:off x="6334812" y="942680"/>
          <a:ext cx="5319860" cy="3120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9B7040B9-CADD-DFC0-1E44-BEB9BD646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32531"/>
              </p:ext>
            </p:extLst>
          </p:nvPr>
        </p:nvGraphicFramePr>
        <p:xfrm>
          <a:off x="469768" y="4111656"/>
          <a:ext cx="5203596" cy="212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1D57363-B09C-A594-83EB-83915FB82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871581"/>
              </p:ext>
            </p:extLst>
          </p:nvPr>
        </p:nvGraphicFramePr>
        <p:xfrm>
          <a:off x="6334812" y="4111656"/>
          <a:ext cx="5203596" cy="212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7538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52E7A-0E95-4C50-966D-C3F72F04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7261"/>
            <a:ext cx="10058400" cy="1371600"/>
          </a:xfrm>
        </p:spPr>
        <p:txBody>
          <a:bodyPr/>
          <a:lstStyle/>
          <a:p>
            <a:pPr algn="ctr"/>
            <a:r>
              <a:rPr lang="en-GB" dirty="0" err="1"/>
              <a:t>Gruppenarbeit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F8EBA-06EC-9F97-0836-872C0D35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4" y="1729409"/>
            <a:ext cx="10260496" cy="4681330"/>
          </a:xfrm>
        </p:spPr>
        <p:txBody>
          <a:bodyPr>
            <a:normAutofit lnSpcReduction="10000"/>
          </a:bodyPr>
          <a:lstStyle/>
          <a:p>
            <a:r>
              <a:rPr lang="de-DE" sz="2600" dirty="0"/>
              <a:t>1. Gruppe: Welche Merkmale hat die erzählerische Gattung (auch im Unterschied zu anderen Gattungen), welche Rolle hat die Entstehungssituation für das Verständnis der Erzählungen?</a:t>
            </a:r>
          </a:p>
          <a:p>
            <a:r>
              <a:rPr lang="de-DE" sz="2600" dirty="0"/>
              <a:t>2. Gruppe: Welche Perspektiven werden in den Erzählungen vermittelt, welche Bezugsrahmen haben die Erzählungen, welche ‚Geschichten‘ erzählen sie? </a:t>
            </a:r>
          </a:p>
          <a:p>
            <a:endParaRPr lang="de-DE" sz="2600" dirty="0"/>
          </a:p>
          <a:p>
            <a:r>
              <a:rPr lang="de-DE" sz="2600" dirty="0"/>
              <a:t>30 Minuten Gruppenarbeit, Ergebnissicherung in der PPP (siehe nächste Folien), jeweils 7-10 Minuten Ergebnispräsentation und Diskussion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31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52E7A-0E95-4C50-966D-C3F72F04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7261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Welche Merkmale hat die erzählerische Gattung (auch im Unterschied zu anderen Gattungen), welche Rolle hat die Entstehungssituation für das Verständnis der Erzählungen?</a:t>
            </a:r>
            <a:br>
              <a:rPr lang="de-DE" sz="2400" dirty="0"/>
            </a:br>
            <a:endParaRPr lang="en-GB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F8EBA-06EC-9F97-0836-872C0D35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4" y="1729409"/>
            <a:ext cx="10260496" cy="4681330"/>
          </a:xfrm>
        </p:spPr>
        <p:txBody>
          <a:bodyPr>
            <a:normAutofit/>
          </a:bodyPr>
          <a:lstStyle/>
          <a:p>
            <a:r>
              <a:rPr lang="de-DE" sz="2600" dirty="0"/>
              <a:t>Ergebnisse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94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52E7A-0E95-4C50-966D-C3F72F04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7261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de-DE" sz="3200" dirty="0"/>
              <a:t>Welche Perspektiven werden in den Erzählungen vermittelt, welche Bezugsrahmen haben die Erzählungen, welche ‚Geschichten‘ erzählen sie?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F8EBA-06EC-9F97-0836-872C0D35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4" y="1729409"/>
            <a:ext cx="10260496" cy="4681330"/>
          </a:xfrm>
        </p:spPr>
        <p:txBody>
          <a:bodyPr>
            <a:normAutofit/>
          </a:bodyPr>
          <a:lstStyle/>
          <a:p>
            <a:r>
              <a:rPr lang="de-DE" sz="2600" dirty="0"/>
              <a:t>Ergebnisse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032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37_TF56219246.potx" id="{D5672096-EC47-446C-AE43-13CAB1B44C5C}" vid="{3BEC7304-766B-40C7-9AF6-2BCAB876FBAF}"/>
    </a:ext>
  </a:extLst>
</a:theme>
</file>

<file path=ppt/theme/theme2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5FBC4-9D33-46BE-911D-419763BA9AF9}">
  <ds:schemaRefs>
    <ds:schemaRef ds:uri="http://schemas.openxmlformats.org/package/2006/metadata/core-properties"/>
    <ds:schemaRef ds:uri="http://purl.org/dc/elements/1.1/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{51E17209-E5EA-415A-B228-D5E61D920CA2}tf56219246_win32</Template>
  <TotalTime>0</TotalTime>
  <Words>147</Words>
  <Application>Microsoft Office PowerPoint</Application>
  <PresentationFormat>Breitbild</PresentationFormat>
  <Paragraphs>28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Avenir Next LT Pro Light</vt:lpstr>
      <vt:lpstr>Biome Light</vt:lpstr>
      <vt:lpstr>Calibri</vt:lpstr>
      <vt:lpstr>Garamond</vt:lpstr>
      <vt:lpstr>Wingdings</vt:lpstr>
      <vt:lpstr>SavonVTI</vt:lpstr>
      <vt:lpstr>PowerPoint Master RUB</vt:lpstr>
      <vt:lpstr>Abraham und Sarah</vt:lpstr>
      <vt:lpstr>Glossar Genesis</vt:lpstr>
      <vt:lpstr>Glossar Genesis</vt:lpstr>
      <vt:lpstr>Gruppenarbeit</vt:lpstr>
      <vt:lpstr>Welche Merkmale hat die erzählerische Gattung (auch im Unterschied zu anderen Gattungen), welche Rolle hat die Entstehungssituation für das Verständnis der Erzählungen? </vt:lpstr>
      <vt:lpstr>Welche Perspektiven werden in den Erzählungen vermittelt, welche Bezugsrahmen haben die Erzählungen, welche ‚Geschichten‘ erzählen sie?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Lorem Ipsum</dc:title>
  <dc:creator>Rehr, Maira</dc:creator>
  <cp:lastModifiedBy>Maira Rehr</cp:lastModifiedBy>
  <cp:revision>22</cp:revision>
  <dcterms:created xsi:type="dcterms:W3CDTF">2022-10-05T11:38:20Z</dcterms:created>
  <dcterms:modified xsi:type="dcterms:W3CDTF">2024-04-30T09:41:49Z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