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namartin15/vivienda-3m101vt3rt6zpbw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PréParate – Ejercicios PArA La Semana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8 – Dónde vivir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E86F9-C103-489B-9683-65CFCB98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1. Alojamiento para universitarios (páGina 83)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CD3C4-4ECD-4107-9385-5F53E3B3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3188"/>
            <a:ext cx="9720073" cy="4436172"/>
          </a:xfrm>
        </p:spPr>
        <p:txBody>
          <a:bodyPr/>
          <a:lstStyle/>
          <a:p>
            <a:r>
              <a:rPr lang="es-ES" dirty="0"/>
              <a:t>- </a:t>
            </a:r>
            <a:r>
              <a:rPr lang="es-ES" b="1" dirty="0"/>
              <a:t>A</a:t>
            </a:r>
            <a:endParaRPr lang="es-ES" dirty="0"/>
          </a:p>
          <a:p>
            <a:r>
              <a:rPr lang="es-ES" dirty="0"/>
              <a:t>- </a:t>
            </a:r>
            <a:r>
              <a:rPr lang="es-ES" b="1" dirty="0"/>
              <a:t>B</a:t>
            </a:r>
            <a:endParaRPr lang="es-ES" dirty="0"/>
          </a:p>
          <a:p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</a:t>
            </a:r>
            <a:r>
              <a:rPr lang="es-ES" dirty="0"/>
              <a:t>Has vivido alguna vez en una residencia universitaria? </a:t>
            </a: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</a:t>
            </a:r>
            <a:r>
              <a:rPr lang="de-DE" sz="18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Cuándo</a:t>
            </a:r>
            <a:r>
              <a:rPr lang="de-DE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BUSCO PISO (PÁGINA 84)</a:t>
            </a:r>
          </a:p>
          <a:p>
            <a:r>
              <a:rPr lang="es-ES" dirty="0"/>
              <a:t>-</a:t>
            </a:r>
            <a:r>
              <a:rPr lang="es-ES" b="1" dirty="0"/>
              <a:t> A</a:t>
            </a:r>
          </a:p>
          <a:p>
            <a:r>
              <a:rPr lang="es-ES" dirty="0"/>
              <a:t>- </a:t>
            </a:r>
            <a:r>
              <a:rPr lang="es-ES" b="1" dirty="0"/>
              <a:t>B</a:t>
            </a:r>
          </a:p>
          <a:p>
            <a:r>
              <a:rPr lang="es-ES" dirty="0"/>
              <a:t>-</a:t>
            </a:r>
            <a:r>
              <a:rPr lang="es-ES" b="1" dirty="0"/>
              <a:t> C</a:t>
            </a:r>
          </a:p>
          <a:p>
            <a:endParaRPr lang="es-ES" b="1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33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210A2-0BF7-4870-910D-0156AC4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6. En buen Estado (página 86)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43CC0-95A6-4412-B087-869F0ECC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-</a:t>
            </a:r>
            <a:r>
              <a:rPr lang="es-ES" sz="2400" b="1" dirty="0"/>
              <a:t> A</a:t>
            </a:r>
          </a:p>
          <a:p>
            <a:endParaRPr lang="es-ES" sz="2400" b="1" dirty="0"/>
          </a:p>
          <a:p>
            <a:pPr>
              <a:lnSpc>
                <a:spcPct val="100000"/>
              </a:lnSpc>
            </a:pPr>
            <a:r>
              <a:rPr lang="es-ES" sz="2400" dirty="0"/>
              <a:t>Escribe otros ejemplos de muebles, electrodomésticos y decoración (y también partes de una casa, otras cosas que puede tener una vivienda, adjetivos para describir una vivienda) en </a:t>
            </a:r>
            <a:r>
              <a:rPr lang="es-ES" sz="2400" b="1" dirty="0"/>
              <a:t>Padlet</a:t>
            </a:r>
          </a:p>
          <a:p>
            <a:r>
              <a:rPr lang="es-ES" sz="2400" dirty="0">
                <a:hlinkClick r:id="rId2"/>
              </a:rPr>
              <a:t>https://padlet.com/anamartin15/vivienda-3m101vt3rt6zpbw1</a:t>
            </a:r>
            <a:endParaRPr lang="es-ES" sz="2400" dirty="0"/>
          </a:p>
          <a:p>
            <a:r>
              <a:rPr lang="es-ES" sz="2400" dirty="0">
                <a:solidFill>
                  <a:srgbClr val="FF0000"/>
                </a:solidFill>
              </a:rPr>
              <a:t>(Tienes tiempo hasta el martes 7 de mayo)</a:t>
            </a:r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425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B530-3EF8-4F1A-845C-CAA89A89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Ejercicios complementarios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AC4D9-9B38-43CD-A277-75E0F1C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</a:t>
            </a:r>
            <a:r>
              <a:rPr lang="es-ES"/>
              <a:t>: 1a,b,c (página 87), 2 a,b y 3 a,b </a:t>
            </a:r>
            <a:r>
              <a:rPr lang="es-ES" dirty="0"/>
              <a:t>(</a:t>
            </a:r>
            <a:r>
              <a:rPr lang="es-ES"/>
              <a:t>página 88)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82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187</Words>
  <Application>Microsoft Office PowerPoint</Application>
  <PresentationFormat>Breitbild</PresentationFormat>
  <Paragraphs>29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Tw Cen MT</vt:lpstr>
      <vt:lpstr>Tw Cen MT Condensed</vt:lpstr>
      <vt:lpstr>Wingdings 3</vt:lpstr>
      <vt:lpstr>Integral</vt:lpstr>
      <vt:lpstr>PréParate – Ejercicios PArA La Semana 3</vt:lpstr>
      <vt:lpstr>1. Alojamiento para universitarios (páGina 83)</vt:lpstr>
      <vt:lpstr>6. En buen Estado (página 86)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30</cp:revision>
  <dcterms:created xsi:type="dcterms:W3CDTF">2020-04-19T08:46:31Z</dcterms:created>
  <dcterms:modified xsi:type="dcterms:W3CDTF">2024-04-27T09:54:53Z</dcterms:modified>
</cp:coreProperties>
</file>