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871AA5-24AA-4038-9437-19AEA1C212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PrepÁrate 11 – Ejercicios PArA La Semana 12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53990B-69B3-4ACB-A0F1-F50524191F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" dirty="0"/>
              <a:t>Unidad 13 y 6</a:t>
            </a:r>
          </a:p>
        </p:txBody>
      </p:sp>
    </p:spTree>
    <p:extLst>
      <p:ext uri="{BB962C8B-B14F-4D97-AF65-F5344CB8AC3E}">
        <p14:creationId xmlns:p14="http://schemas.microsoft.com/office/powerpoint/2010/main" val="173349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4E86F9-C103-489B-9683-65CFCB984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150920"/>
            <a:ext cx="9720072" cy="1509204"/>
          </a:xfrm>
        </p:spPr>
        <p:txBody>
          <a:bodyPr>
            <a:normAutofit/>
          </a:bodyPr>
          <a:lstStyle/>
          <a:p>
            <a:r>
              <a:rPr lang="es-ES" sz="3200" dirty="0">
                <a:solidFill>
                  <a:srgbClr val="002060"/>
                </a:solidFill>
              </a:rPr>
              <a:t>1. </a:t>
            </a:r>
            <a:r>
              <a:rPr lang="es-ES" sz="3200" dirty="0">
                <a:solidFill>
                  <a:schemeClr val="tx2"/>
                </a:solidFill>
              </a:rPr>
              <a:t>Programa Mentor</a:t>
            </a:r>
            <a:r>
              <a:rPr lang="es-ES" sz="32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s-ES" sz="3200" dirty="0">
                <a:solidFill>
                  <a:schemeClr val="tx2"/>
                </a:solidFill>
              </a:rPr>
              <a:t>(páGina 133)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8CD3C4-4ECD-4107-9385-5F53E3B30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761" y="976544"/>
            <a:ext cx="9720073" cy="56550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b="1" dirty="0"/>
              <a:t>-A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3200" dirty="0">
                <a:solidFill>
                  <a:schemeClr val="tx2"/>
                </a:solidFill>
                <a:latin typeface="+mj-lt"/>
              </a:rPr>
              <a:t>2. </a:t>
            </a:r>
            <a:r>
              <a:rPr lang="de-DE" sz="3200" kern="1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¿ CONOCES BIEN A TUS AMIGOS? </a:t>
            </a:r>
            <a:r>
              <a:rPr lang="es-ES" sz="3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(PÁGINA 134)</a:t>
            </a:r>
          </a:p>
          <a:p>
            <a:r>
              <a:rPr lang="es-ES" b="1" dirty="0"/>
              <a:t>-A</a:t>
            </a:r>
          </a:p>
          <a:p>
            <a:r>
              <a:rPr lang="es-ES" b="1" dirty="0"/>
              <a:t>-B</a:t>
            </a:r>
          </a:p>
          <a:p>
            <a:pPr marL="0" indent="0">
              <a:buNone/>
            </a:pPr>
            <a:endParaRPr lang="es-ES" sz="32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s-ES" sz="3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3. </a:t>
            </a:r>
            <a:r>
              <a:rPr lang="de-DE" sz="3200" kern="100" dirty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¿QUÉ HARÍAS? (PÁGINA 135)</a:t>
            </a:r>
          </a:p>
          <a:p>
            <a:r>
              <a:rPr lang="de-DE" sz="3200" b="1" kern="100" dirty="0">
                <a:solidFill>
                  <a:schemeClr val="tx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de-DE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</a:p>
          <a:p>
            <a:endParaRPr lang="es-ES" b="1" dirty="0"/>
          </a:p>
          <a:p>
            <a:pPr marL="0" indent="0">
              <a:buNone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3 . </a:t>
            </a:r>
            <a:r>
              <a:rPr lang="de-DE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</a:t>
            </a:r>
            <a:r>
              <a:rPr lang="es-ES" sz="3200" kern="100" dirty="0">
                <a:solidFill>
                  <a:schemeClr val="accent1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CUÁNDO NOS VEMOS? </a:t>
            </a:r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(PÁGINA 65) </a:t>
            </a:r>
          </a:p>
          <a:p>
            <a:pPr marL="0" indent="0">
              <a:buNone/>
            </a:pPr>
            <a:r>
              <a:rPr lang="es-ES" b="1" dirty="0"/>
              <a:t>-A</a:t>
            </a:r>
          </a:p>
          <a:p>
            <a:pPr marL="0" indent="0">
              <a:buNone/>
            </a:pPr>
            <a:r>
              <a:rPr lang="es-ES" b="1" dirty="0"/>
              <a:t>-B</a:t>
            </a:r>
          </a:p>
          <a:p>
            <a:pPr marL="0" indent="0">
              <a:buNone/>
            </a:pPr>
            <a:endParaRPr lang="es-ES" sz="3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es-ES" b="1" dirty="0"/>
          </a:p>
          <a:p>
            <a:endParaRPr lang="es-ES" sz="3200" dirty="0">
              <a:solidFill>
                <a:schemeClr val="tx2"/>
              </a:solidFill>
              <a:latin typeface="+mj-lt"/>
            </a:endParaRPr>
          </a:p>
          <a:p>
            <a:endParaRPr lang="es-ES" b="1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335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CB530-3EF8-4F1A-845C-CAA89A895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2"/>
                </a:solidFill>
              </a:rPr>
              <a:t>Ejercicios complementarios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9AC4D9-9B38-43CD-A277-75E0F1C54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Si tienes tiempo, puedes hacer estos ejercicios opcionales. Las soluciones están en Klett: </a:t>
            </a:r>
          </a:p>
          <a:p>
            <a:r>
              <a:rPr lang="de-D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https://www.klett-sprachen.de/estudiantes-ele/r-517/528#reiter=mediathek&amp;dl_niveau_str=A1-B1&amp;dl_kategorie=100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- Arbeitsbuch</a:t>
            </a:r>
            <a:r>
              <a:rPr lang="es-ES"/>
              <a:t>: 1 </a:t>
            </a:r>
            <a:r>
              <a:rPr lang="es-ES" dirty="0"/>
              <a:t>(</a:t>
            </a:r>
            <a:r>
              <a:rPr lang="es-ES"/>
              <a:t>página 143),  2a </a:t>
            </a:r>
            <a:r>
              <a:rPr lang="es-ES" dirty="0"/>
              <a:t>(</a:t>
            </a:r>
            <a:r>
              <a:rPr lang="es-ES"/>
              <a:t>página 144), 5,6 </a:t>
            </a:r>
            <a:r>
              <a:rPr lang="es-ES" dirty="0"/>
              <a:t>(</a:t>
            </a:r>
            <a:r>
              <a:rPr lang="es-ES"/>
              <a:t>página 145), 2,3 </a:t>
            </a:r>
            <a:r>
              <a:rPr lang="es-ES" dirty="0"/>
              <a:t>(</a:t>
            </a:r>
            <a:r>
              <a:rPr lang="es-ES"/>
              <a:t>página 64), 4 (página 65)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7820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141</Words>
  <Application>Microsoft Office PowerPoint</Application>
  <PresentationFormat>Breitbild</PresentationFormat>
  <Paragraphs>30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Tw Cen MT</vt:lpstr>
      <vt:lpstr>Tw Cen MT Condensed</vt:lpstr>
      <vt:lpstr>Wingdings 3</vt:lpstr>
      <vt:lpstr>Integral</vt:lpstr>
      <vt:lpstr>PrepÁrate 11 – Ejercicios PArA La Semana 12</vt:lpstr>
      <vt:lpstr>1. Programa Mentor (páGina 133)</vt:lpstr>
      <vt:lpstr>Ejercicios complementarios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Jaime Ovejero Rodríguez</dc:creator>
  <cp:lastModifiedBy>Andreas Vogel</cp:lastModifiedBy>
  <cp:revision>39</cp:revision>
  <dcterms:created xsi:type="dcterms:W3CDTF">2020-04-19T08:46:31Z</dcterms:created>
  <dcterms:modified xsi:type="dcterms:W3CDTF">2024-01-19T17:40:14Z</dcterms:modified>
</cp:coreProperties>
</file>