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12/8/2023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12/8/2023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871AA5-24AA-4038-9437-19AEA1C212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Prepárate  8– Ejercicios PArA La Semana 9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C53990B-69B3-4ACB-A0F1-F50524191F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S" dirty="0"/>
              <a:t>Unidad 10 – Bienestar</a:t>
            </a:r>
          </a:p>
        </p:txBody>
      </p:sp>
    </p:spTree>
    <p:extLst>
      <p:ext uri="{BB962C8B-B14F-4D97-AF65-F5344CB8AC3E}">
        <p14:creationId xmlns:p14="http://schemas.microsoft.com/office/powerpoint/2010/main" val="1733495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E78CC1-7176-C018-DA67-6CB8B7EED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6. La </a:t>
            </a:r>
            <a:r>
              <a:rPr lang="de-DE" dirty="0" err="1">
                <a:solidFill>
                  <a:schemeClr val="tx2"/>
                </a:solidFill>
              </a:rPr>
              <a:t>Nueva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epidemia</a:t>
            </a:r>
            <a:r>
              <a:rPr lang="de-DE" dirty="0">
                <a:solidFill>
                  <a:schemeClr val="tx2"/>
                </a:solidFill>
              </a:rPr>
              <a:t> del </a:t>
            </a:r>
            <a:r>
              <a:rPr lang="de-DE" dirty="0" err="1">
                <a:solidFill>
                  <a:schemeClr val="tx2"/>
                </a:solidFill>
              </a:rPr>
              <a:t>S.xxi</a:t>
            </a:r>
            <a:r>
              <a:rPr lang="de-DE" dirty="0">
                <a:solidFill>
                  <a:schemeClr val="tx2"/>
                </a:solidFill>
              </a:rPr>
              <a:t> (</a:t>
            </a:r>
            <a:r>
              <a:rPr lang="de-DE" dirty="0" err="1">
                <a:solidFill>
                  <a:schemeClr val="tx2"/>
                </a:solidFill>
              </a:rPr>
              <a:t>página</a:t>
            </a:r>
            <a:r>
              <a:rPr lang="de-DE" dirty="0">
                <a:solidFill>
                  <a:schemeClr val="tx2"/>
                </a:solidFill>
              </a:rPr>
              <a:t> 107)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5E66B3-5B53-2E9F-3ED3-3A83F567C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97476"/>
            <a:ext cx="9720073" cy="4311884"/>
          </a:xfrm>
        </p:spPr>
        <p:txBody>
          <a:bodyPr>
            <a:normAutofit/>
          </a:bodyPr>
          <a:lstStyle/>
          <a:p>
            <a:r>
              <a:rPr lang="de-DE" sz="2400" b="1" dirty="0">
                <a:latin typeface="+mj-lt"/>
              </a:rPr>
              <a:t>-A</a:t>
            </a:r>
          </a:p>
          <a:p>
            <a:endParaRPr lang="de-DE" sz="2400" b="1" dirty="0"/>
          </a:p>
          <a:p>
            <a:r>
              <a:rPr lang="de-DE" sz="5000" dirty="0">
                <a:solidFill>
                  <a:schemeClr val="tx2"/>
                </a:solidFill>
                <a:latin typeface="+mj-lt"/>
              </a:rPr>
              <a:t>8. GUIA DEL BIENESTAR MENTAL (PÁGINA 108)</a:t>
            </a:r>
          </a:p>
          <a:p>
            <a:r>
              <a:rPr lang="de-DE" sz="2600" b="1" dirty="0">
                <a:latin typeface="+mj-lt"/>
              </a:rPr>
              <a:t>-A</a:t>
            </a:r>
          </a:p>
          <a:p>
            <a:r>
              <a:rPr lang="de-DE" sz="2600" b="1" dirty="0">
                <a:latin typeface="+mj-lt"/>
              </a:rPr>
              <a:t>-B</a:t>
            </a:r>
          </a:p>
          <a:p>
            <a:r>
              <a:rPr lang="de-DE" sz="2600" b="1" dirty="0">
                <a:latin typeface="+mj-lt"/>
              </a:rPr>
              <a:t>-C</a:t>
            </a:r>
          </a:p>
          <a:p>
            <a:r>
              <a:rPr lang="de-DE" sz="2600" b="1" dirty="0">
                <a:latin typeface="+mj-lt"/>
              </a:rPr>
              <a:t>-D</a:t>
            </a:r>
          </a:p>
          <a:p>
            <a:endParaRPr lang="de-DE" sz="5000" dirty="0">
              <a:solidFill>
                <a:schemeClr val="tx2"/>
              </a:solidFill>
              <a:latin typeface="+mj-lt"/>
            </a:endParaRPr>
          </a:p>
          <a:p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1285015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8DD922-5948-5517-84F8-AD7DAB83C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9. El </a:t>
            </a:r>
            <a:r>
              <a:rPr lang="de-DE" dirty="0" err="1">
                <a:solidFill>
                  <a:schemeClr val="tx2"/>
                </a:solidFill>
              </a:rPr>
              <a:t>poder</a:t>
            </a:r>
            <a:r>
              <a:rPr lang="de-DE" dirty="0">
                <a:solidFill>
                  <a:schemeClr val="tx2"/>
                </a:solidFill>
              </a:rPr>
              <a:t> de la </a:t>
            </a:r>
            <a:r>
              <a:rPr lang="de-DE" dirty="0" err="1">
                <a:solidFill>
                  <a:schemeClr val="tx2"/>
                </a:solidFill>
              </a:rPr>
              <a:t>risa</a:t>
            </a:r>
            <a:r>
              <a:rPr lang="de-DE" dirty="0">
                <a:solidFill>
                  <a:schemeClr val="tx2"/>
                </a:solidFill>
              </a:rPr>
              <a:t> (</a:t>
            </a:r>
            <a:r>
              <a:rPr lang="de-DE" dirty="0" err="1">
                <a:solidFill>
                  <a:schemeClr val="tx2"/>
                </a:solidFill>
              </a:rPr>
              <a:t>página</a:t>
            </a:r>
            <a:r>
              <a:rPr lang="de-DE" dirty="0">
                <a:solidFill>
                  <a:schemeClr val="tx2"/>
                </a:solidFill>
              </a:rPr>
              <a:t> 109)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AA33B8-2334-2F09-B087-D857250D8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68497"/>
            <a:ext cx="9720073" cy="4240863"/>
          </a:xfrm>
        </p:spPr>
        <p:txBody>
          <a:bodyPr>
            <a:normAutofit/>
          </a:bodyPr>
          <a:lstStyle/>
          <a:p>
            <a:r>
              <a:rPr lang="de-DE" sz="2400" b="1" dirty="0">
                <a:latin typeface="+mj-lt"/>
              </a:rPr>
              <a:t>- A</a:t>
            </a:r>
          </a:p>
        </p:txBody>
      </p:sp>
    </p:spTree>
    <p:extLst>
      <p:ext uri="{BB962C8B-B14F-4D97-AF65-F5344CB8AC3E}">
        <p14:creationId xmlns:p14="http://schemas.microsoft.com/office/powerpoint/2010/main" val="334576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0B46B-9A80-EF02-A32F-6A5B10D6A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chemeClr val="tx2"/>
                </a:solidFill>
              </a:rPr>
              <a:t>Ejercicios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complementarios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1239AB-B47C-B2BC-D180-79F0B9EF7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Si tienes tiempo, puedes hacer estos ejercicios opcionales. Las soluciones están en Klett: </a:t>
            </a:r>
          </a:p>
          <a:p>
            <a:r>
              <a:rPr lang="de-D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https://www.klett-sprachen.de/estudiantes-ele/r-517/528#reiter=mediathek&amp;dl_niveau_str=A1-B1&amp;dl_kategorie=100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- Arbeitsbuch: 9, 10 a y b (página 111), 11 a y b, 12 (página 112), 17 (página 114), 18 (página 115)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9117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138</Words>
  <Application>Microsoft Office PowerPoint</Application>
  <PresentationFormat>Breitbild</PresentationFormat>
  <Paragraphs>17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Calibri</vt:lpstr>
      <vt:lpstr>Tw Cen MT</vt:lpstr>
      <vt:lpstr>Tw Cen MT Condensed</vt:lpstr>
      <vt:lpstr>Wingdings 3</vt:lpstr>
      <vt:lpstr>Integral</vt:lpstr>
      <vt:lpstr>Prepárate  8– Ejercicios PArA La Semana 9</vt:lpstr>
      <vt:lpstr>6. La Nueva epidemia del S.xxi (página 107)</vt:lpstr>
      <vt:lpstr>9. El poder de la risa (página 109)</vt:lpstr>
      <vt:lpstr>Ejercicios complementarios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Jaime Ovejero Rodríguez</dc:creator>
  <cp:lastModifiedBy>Andreas Vogel</cp:lastModifiedBy>
  <cp:revision>35</cp:revision>
  <dcterms:created xsi:type="dcterms:W3CDTF">2020-04-19T08:46:31Z</dcterms:created>
  <dcterms:modified xsi:type="dcterms:W3CDTF">2023-12-08T10:27:19Z</dcterms:modified>
</cp:coreProperties>
</file>