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871AA5-24AA-4038-9437-19AEA1C212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PrepÁrate 5 – Ejercicios PArA La Semana 6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53990B-69B3-4ACB-A0F1-F50524191F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S" dirty="0"/>
              <a:t>Unidad 9 – Estudiantes sin fronteras</a:t>
            </a:r>
          </a:p>
        </p:txBody>
      </p:sp>
    </p:spTree>
    <p:extLst>
      <p:ext uri="{BB962C8B-B14F-4D97-AF65-F5344CB8AC3E}">
        <p14:creationId xmlns:p14="http://schemas.microsoft.com/office/powerpoint/2010/main" val="1733495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4E86F9-C103-489B-9683-65CFCB984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>
                <a:solidFill>
                  <a:srgbClr val="002060"/>
                </a:solidFill>
              </a:rPr>
              <a:t>6. Así Fue Mi Experiencia (páGina 96)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8CD3C4-4ECD-4107-9385-5F53E3B30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73188"/>
            <a:ext cx="9720073" cy="4436172"/>
          </a:xfrm>
        </p:spPr>
        <p:txBody>
          <a:bodyPr/>
          <a:lstStyle/>
          <a:p>
            <a:r>
              <a:rPr lang="es-ES" dirty="0"/>
              <a:t>Después de leer el texto:</a:t>
            </a:r>
          </a:p>
          <a:p>
            <a:r>
              <a:rPr lang="es-ES" b="1" dirty="0"/>
              <a:t>- C</a:t>
            </a:r>
          </a:p>
          <a:p>
            <a:r>
              <a:rPr lang="es-ES" b="1" dirty="0"/>
              <a:t>Escribe otras frases sobre el texto con indefinido e imperfecto</a:t>
            </a:r>
            <a:endParaRPr lang="es-ES" dirty="0"/>
          </a:p>
          <a:p>
            <a:endParaRPr lang="es-ES" dirty="0"/>
          </a:p>
          <a:p>
            <a:r>
              <a:rPr lang="es-ES" sz="3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9. EL CURRÍCULUM VITAE (PÁGINA 98)</a:t>
            </a:r>
          </a:p>
          <a:p>
            <a:r>
              <a:rPr lang="es-ES" dirty="0"/>
              <a:t>-</a:t>
            </a:r>
            <a:r>
              <a:rPr lang="es-ES" b="1" dirty="0"/>
              <a:t> A</a:t>
            </a:r>
          </a:p>
          <a:p>
            <a:r>
              <a:rPr lang="es-ES" dirty="0"/>
              <a:t>- </a:t>
            </a:r>
            <a:r>
              <a:rPr lang="es-ES" b="1" dirty="0"/>
              <a:t>B</a:t>
            </a:r>
          </a:p>
          <a:p>
            <a:r>
              <a:rPr lang="es-ES" dirty="0"/>
              <a:t>-</a:t>
            </a:r>
            <a:r>
              <a:rPr lang="es-ES" b="1" dirty="0"/>
              <a:t> C</a:t>
            </a:r>
          </a:p>
          <a:p>
            <a:r>
              <a:rPr lang="es-ES" b="1" dirty="0"/>
              <a:t>Escribe 2 cualidades (ser) , habilidades (saber) y competencias (tener) más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335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CB530-3EF8-4F1A-845C-CAA89A895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2060"/>
                </a:solidFill>
              </a:rPr>
              <a:t>Ejercicios complementarios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9AC4D9-9B38-43CD-A277-75E0F1C54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Si tienes tiempo, puedes hacer estos ejercicios opcionales. Las soluciones están en Klett: </a:t>
            </a:r>
          </a:p>
          <a:p>
            <a:r>
              <a:rPr lang="de-D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https://www.klett-sprachen.de/estudiantes-ele/r-517/528#reiter=mediathek&amp;dl_niveau_str=A1-B1&amp;dl_kategorie=100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- Arbeitsbuch</a:t>
            </a:r>
            <a:r>
              <a:rPr lang="es-ES"/>
              <a:t>: 8 y 9 (página 100), 10 y 11 </a:t>
            </a:r>
            <a:r>
              <a:rPr lang="es-ES" dirty="0"/>
              <a:t>(</a:t>
            </a:r>
            <a:r>
              <a:rPr lang="es-ES"/>
              <a:t>página 101), 12 y 13 (página 102), 14 (página 103), 16 (página 104) y 17 (página 105)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7820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161</Words>
  <Application>Microsoft Office PowerPoint</Application>
  <PresentationFormat>Breitbild</PresentationFormat>
  <Paragraphs>23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Calibri</vt:lpstr>
      <vt:lpstr>Tw Cen MT</vt:lpstr>
      <vt:lpstr>Tw Cen MT Condensed</vt:lpstr>
      <vt:lpstr>Wingdings 3</vt:lpstr>
      <vt:lpstr>Integral</vt:lpstr>
      <vt:lpstr>PrepÁrate 5 – Ejercicios PArA La Semana 6</vt:lpstr>
      <vt:lpstr>6. Así Fue Mi Experiencia (páGina 96)</vt:lpstr>
      <vt:lpstr>Ejercicios complementarios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Jaime Ovejero Rodríguez</dc:creator>
  <cp:lastModifiedBy>Andreas Vogel</cp:lastModifiedBy>
  <cp:revision>31</cp:revision>
  <dcterms:created xsi:type="dcterms:W3CDTF">2020-04-19T08:46:31Z</dcterms:created>
  <dcterms:modified xsi:type="dcterms:W3CDTF">2023-05-18T14:30:11Z</dcterms:modified>
</cp:coreProperties>
</file>