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871AA5-24AA-4038-9437-19AEA1C212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PrepÁrate 4 – Ejercicios PArA La Semana 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53990B-69B3-4ACB-A0F1-F50524191F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" dirty="0"/>
              <a:t>Unidad 9 – Estudiantes sin fronteras</a:t>
            </a:r>
          </a:p>
        </p:txBody>
      </p:sp>
    </p:spTree>
    <p:extLst>
      <p:ext uri="{BB962C8B-B14F-4D97-AF65-F5344CB8AC3E}">
        <p14:creationId xmlns:p14="http://schemas.microsoft.com/office/powerpoint/2010/main" val="1733495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18B2EA-4177-81A6-AAC4-1AA2813DF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665825"/>
            <a:ext cx="9720073" cy="5643535"/>
          </a:xfrm>
        </p:spPr>
        <p:txBody>
          <a:bodyPr>
            <a:normAutofit/>
          </a:bodyPr>
          <a:lstStyle/>
          <a:p>
            <a:endParaRPr lang="de-DE" sz="2400" dirty="0">
              <a:effectLst/>
              <a:ea typeface="Calibri" panose="020F0502020204030204" pitchFamily="34" charset="0"/>
            </a:endParaRPr>
          </a:p>
          <a:p>
            <a:r>
              <a:rPr lang="de-DE" sz="2400" dirty="0">
                <a:effectLst/>
                <a:ea typeface="Calibri" panose="020F0502020204030204" pitchFamily="34" charset="0"/>
              </a:rPr>
              <a:t>1. ¿</a:t>
            </a:r>
            <a:r>
              <a:rPr lang="de-DE" sz="2400" dirty="0" err="1"/>
              <a:t>Cómo</a:t>
            </a:r>
            <a:r>
              <a:rPr lang="de-DE" sz="2400" dirty="0"/>
              <a:t> </a:t>
            </a:r>
            <a:r>
              <a:rPr lang="de-DE" sz="2400" dirty="0" err="1"/>
              <a:t>eras</a:t>
            </a:r>
            <a:r>
              <a:rPr lang="de-DE" sz="2400" dirty="0"/>
              <a:t> </a:t>
            </a:r>
            <a:r>
              <a:rPr lang="de-DE" sz="2400" dirty="0" err="1"/>
              <a:t>cuando</a:t>
            </a:r>
            <a:r>
              <a:rPr lang="de-DE" sz="2400" dirty="0"/>
              <a:t> </a:t>
            </a:r>
            <a:r>
              <a:rPr lang="de-DE" sz="2400" dirty="0" err="1"/>
              <a:t>eras</a:t>
            </a:r>
            <a:r>
              <a:rPr lang="de-DE" sz="2400" dirty="0"/>
              <a:t> </a:t>
            </a:r>
            <a:r>
              <a:rPr lang="de-DE" sz="2400" dirty="0" err="1"/>
              <a:t>peque</a:t>
            </a:r>
            <a:r>
              <a:rPr lang="de-DE" sz="1800" dirty="0" err="1">
                <a:effectLst/>
                <a:ea typeface="Calibri" panose="020F0502020204030204" pitchFamily="34" charset="0"/>
              </a:rPr>
              <a:t>ñ</a:t>
            </a:r>
            <a:r>
              <a:rPr lang="de-DE" sz="2400" dirty="0" err="1"/>
              <a:t>o</a:t>
            </a:r>
            <a:r>
              <a:rPr lang="de-DE" sz="2400" dirty="0"/>
              <a:t>/a? </a:t>
            </a:r>
            <a:r>
              <a:rPr lang="de-DE" sz="2400" dirty="0">
                <a:effectLst/>
                <a:ea typeface="Calibri" panose="020F0502020204030204" pitchFamily="34" charset="0"/>
              </a:rPr>
              <a:t>¿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Qué</a:t>
            </a:r>
            <a:r>
              <a:rPr lang="de-DE" sz="2400" dirty="0">
                <a:effectLst/>
                <a:ea typeface="Calibri" panose="020F0502020204030204" pitchFamily="34" charset="0"/>
              </a:rPr>
              <a:t> (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no</a:t>
            </a:r>
            <a:r>
              <a:rPr lang="de-DE" sz="2400" dirty="0">
                <a:effectLst/>
                <a:ea typeface="Calibri" panose="020F0502020204030204" pitchFamily="34" charset="0"/>
              </a:rPr>
              <a:t>) 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hacías</a:t>
            </a:r>
            <a:r>
              <a:rPr lang="de-DE" sz="2400" dirty="0">
                <a:effectLst/>
                <a:ea typeface="Calibri" panose="020F0502020204030204" pitchFamily="34" charset="0"/>
              </a:rPr>
              <a:t>? ¿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Qué</a:t>
            </a:r>
            <a:r>
              <a:rPr lang="de-DE" sz="2400" dirty="0">
                <a:effectLst/>
                <a:ea typeface="Calibri" panose="020F0502020204030204" pitchFamily="34" charset="0"/>
              </a:rPr>
              <a:t> (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no</a:t>
            </a:r>
            <a:r>
              <a:rPr lang="de-DE" sz="2400" dirty="0">
                <a:effectLst/>
                <a:ea typeface="Calibri" panose="020F0502020204030204" pitchFamily="34" charset="0"/>
              </a:rPr>
              <a:t>) 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te</a:t>
            </a:r>
            <a:r>
              <a:rPr lang="de-DE" sz="2400" dirty="0">
                <a:effectLst/>
                <a:ea typeface="Calibri" panose="020F0502020204030204" pitchFamily="34" charset="0"/>
              </a:rPr>
              <a:t> 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gustaba</a:t>
            </a:r>
            <a:r>
              <a:rPr lang="de-DE" sz="2400" dirty="0">
                <a:effectLst/>
                <a:ea typeface="Calibri" panose="020F0502020204030204" pitchFamily="34" charset="0"/>
              </a:rPr>
              <a:t>? 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Utiliza</a:t>
            </a:r>
            <a:r>
              <a:rPr lang="de-DE" sz="2400" dirty="0">
                <a:effectLst/>
                <a:ea typeface="Calibri" panose="020F0502020204030204" pitchFamily="34" charset="0"/>
              </a:rPr>
              <a:t> 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el</a:t>
            </a:r>
            <a:r>
              <a:rPr lang="de-DE" sz="2400" dirty="0">
                <a:effectLst/>
                <a:ea typeface="Calibri" panose="020F0502020204030204" pitchFamily="34" charset="0"/>
              </a:rPr>
              <a:t> 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pretérito</a:t>
            </a:r>
            <a:r>
              <a:rPr lang="de-DE" sz="2400" dirty="0">
                <a:effectLst/>
                <a:ea typeface="Calibri" panose="020F0502020204030204" pitchFamily="34" charset="0"/>
              </a:rPr>
              <a:t> </a:t>
            </a:r>
            <a:r>
              <a:rPr lang="de-DE" sz="2400" dirty="0" err="1">
                <a:effectLst/>
                <a:ea typeface="Calibri" panose="020F0502020204030204" pitchFamily="34" charset="0"/>
              </a:rPr>
              <a:t>imperfecto</a:t>
            </a:r>
            <a:endParaRPr lang="de-DE" sz="2400" dirty="0">
              <a:effectLst/>
              <a:ea typeface="Calibri" panose="020F0502020204030204" pitchFamily="34" charset="0"/>
            </a:endParaRPr>
          </a:p>
          <a:p>
            <a:endParaRPr lang="de-DE" sz="2400" dirty="0"/>
          </a:p>
          <a:p>
            <a:endParaRPr lang="es-ES" sz="3600" dirty="0">
              <a:solidFill>
                <a:srgbClr val="002060"/>
              </a:solidFill>
              <a:latin typeface="+mj-lt"/>
            </a:endParaRPr>
          </a:p>
          <a:p>
            <a:r>
              <a:rPr lang="es-ES" sz="3600" dirty="0">
                <a:solidFill>
                  <a:srgbClr val="002060"/>
                </a:solidFill>
                <a:latin typeface="+mj-lt"/>
              </a:rPr>
              <a:t>2. </a:t>
            </a:r>
            <a:r>
              <a:rPr lang="de-DE" sz="36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¿</a:t>
            </a:r>
            <a:r>
              <a:rPr lang="es-ES" sz="3600" dirty="0">
                <a:solidFill>
                  <a:srgbClr val="002060"/>
                </a:solidFill>
                <a:latin typeface="+mj-lt"/>
              </a:rPr>
              <a:t>QUÉ SABES DE LA BECA ERASMUS? (PÁGINA 94) </a:t>
            </a:r>
          </a:p>
          <a:p>
            <a:r>
              <a:rPr lang="es-ES" sz="2400" dirty="0"/>
              <a:t>- Busca información sobre la beca Erasmus y sobre otras becas que te interesen </a:t>
            </a:r>
          </a:p>
          <a:p>
            <a:r>
              <a:rPr lang="de-DE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¿</a:t>
            </a:r>
            <a:r>
              <a:rPr lang="es-ES" sz="2400" dirty="0"/>
              <a:t>Qué te parece interesante?</a:t>
            </a:r>
          </a:p>
          <a:p>
            <a:r>
              <a:rPr lang="es-ES" sz="2400" dirty="0"/>
              <a:t>- A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42341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1177D-657B-A479-DB8A-7D936CDDE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solidFill>
                  <a:schemeClr val="tx2"/>
                </a:solidFill>
                <a:latin typeface="+mj-lt"/>
              </a:rPr>
              <a:t>4. UN DOCUMENTO PARA LA BECA (PÁGINA 95)</a:t>
            </a:r>
            <a:br>
              <a:rPr lang="es-ES" sz="5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ED05C8-E0A5-94FC-2D5E-4828BFEA1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42369"/>
            <a:ext cx="9720073" cy="4666991"/>
          </a:xfrm>
        </p:spPr>
        <p:txBody>
          <a:bodyPr>
            <a:normAutofit/>
          </a:bodyPr>
          <a:lstStyle/>
          <a:p>
            <a:r>
              <a:rPr lang="es-ES" dirty="0"/>
              <a:t>-</a:t>
            </a:r>
            <a:r>
              <a:rPr lang="es-ES" b="1" dirty="0"/>
              <a:t> A</a:t>
            </a:r>
          </a:p>
          <a:p>
            <a:r>
              <a:rPr lang="es-ES" dirty="0"/>
              <a:t>- </a:t>
            </a:r>
            <a:r>
              <a:rPr lang="es-ES" b="1" dirty="0"/>
              <a:t>B</a:t>
            </a:r>
          </a:p>
          <a:p>
            <a:r>
              <a:rPr lang="es-ES" dirty="0"/>
              <a:t>-</a:t>
            </a:r>
            <a:r>
              <a:rPr lang="es-ES" b="1" dirty="0"/>
              <a:t> C</a:t>
            </a:r>
          </a:p>
          <a:p>
            <a:endParaRPr lang="de-DE" dirty="0"/>
          </a:p>
          <a:p>
            <a:pPr marL="0" indent="0">
              <a:buNone/>
            </a:pPr>
            <a:r>
              <a:rPr lang="es-ES" sz="3600" dirty="0">
                <a:solidFill>
                  <a:schemeClr val="tx2"/>
                </a:solidFill>
                <a:latin typeface="+mj-lt"/>
              </a:rPr>
              <a:t>6. ASÍ FUE MI EXPERIENCIA (PÁGINA 96) </a:t>
            </a:r>
          </a:p>
          <a:p>
            <a:pPr marL="0" indent="0">
              <a:buNone/>
            </a:pPr>
            <a:endParaRPr lang="es-ES" sz="3600" dirty="0">
              <a:solidFill>
                <a:schemeClr val="tx2"/>
              </a:solidFill>
              <a:latin typeface="+mj-lt"/>
            </a:endParaRPr>
          </a:p>
          <a:p>
            <a:r>
              <a:rPr lang="es-ES" sz="2400" dirty="0"/>
              <a:t>-</a:t>
            </a:r>
            <a:r>
              <a:rPr lang="es-ES" sz="2400" b="1" dirty="0"/>
              <a:t> B</a:t>
            </a:r>
          </a:p>
          <a:p>
            <a:r>
              <a:rPr lang="es-ES" sz="2400" dirty="0"/>
              <a:t>Busca y subraya los verbos en pretérito indefinido y pretérito imperfecto y explica por qué están en pretérito indefinido o pretérito imperfecto</a:t>
            </a:r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55588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CB530-3EF8-4F1A-845C-CAA89A89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002060"/>
                </a:solidFill>
              </a:rPr>
              <a:t>Ejercicios complementarios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9AC4D9-9B38-43CD-A277-75E0F1C54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Si tienes tiempo, puedes hacer estos ejercicios opcionales. Las soluciones están en Klett: </a:t>
            </a:r>
          </a:p>
          <a:p>
            <a:r>
              <a:rPr lang="de-DE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https://www.klett-sprachen.de/estudiantes-ele/r-517/528#reiter=mediathek&amp;dl_niveau_str=A1-B1&amp;dl_kategorie=100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- Arbeitsbuch</a:t>
            </a:r>
            <a:r>
              <a:rPr lang="es-ES"/>
              <a:t>: 1b,c (página 97), 2 a,b y 3 a,b </a:t>
            </a:r>
            <a:r>
              <a:rPr lang="es-ES" dirty="0"/>
              <a:t>(</a:t>
            </a:r>
            <a:r>
              <a:rPr lang="es-ES"/>
              <a:t>página 98), 4 y 5 (página 99)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7820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209</Words>
  <Application>Microsoft Office PowerPoint</Application>
  <PresentationFormat>Breitbild</PresentationFormat>
  <Paragraphs>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Calibri</vt:lpstr>
      <vt:lpstr>Tw Cen MT</vt:lpstr>
      <vt:lpstr>Tw Cen MT Condensed</vt:lpstr>
      <vt:lpstr>Wingdings 3</vt:lpstr>
      <vt:lpstr>Integral</vt:lpstr>
      <vt:lpstr>PrepÁrate 4 – Ejercicios PArA La Semana 6</vt:lpstr>
      <vt:lpstr>PowerPoint-Präsentation</vt:lpstr>
      <vt:lpstr>4. UN DOCUMENTO PARA LA BECA (PÁGINA 95) </vt:lpstr>
      <vt:lpstr>Ejercicios complementarios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Ovejero Rodríguez</dc:creator>
  <cp:lastModifiedBy>Andreas Vogel</cp:lastModifiedBy>
  <cp:revision>30</cp:revision>
  <dcterms:created xsi:type="dcterms:W3CDTF">2020-04-19T08:46:31Z</dcterms:created>
  <dcterms:modified xsi:type="dcterms:W3CDTF">2023-11-16T20:51:10Z</dcterms:modified>
</cp:coreProperties>
</file>