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7" y="7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Folie mittels Klicken verschieben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Format der Notizen mittels Klicken bearbeiten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46BFF9F-CF5C-4E99-B878-0EA4AECEF02D}" type="slidenum"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Viviane</a:t>
            </a:r>
            <a:br>
              <a:rPr sz="2000"/>
            </a:b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Begrüßung und Vorstellung</a:t>
            </a:r>
          </a:p>
        </p:txBody>
      </p:sp>
      <p:sp>
        <p:nvSpPr>
          <p:cNvPr id="158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D2D80D22-BC53-4D13-8180-1062CB966E64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Maria</a:t>
            </a:r>
          </a:p>
        </p:txBody>
      </p:sp>
      <p:sp>
        <p:nvSpPr>
          <p:cNvPr id="161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DA9CA6BB-4589-471D-A16A-5BB8C03E4E1F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2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Maria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Zoom – Link in den Chat schicken: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https://ruhr-uni-bochum.zoom.us/j/93664472883?pwd=dEJXU1pEWjNzN2E0aXQxMVI5MUFHUT09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0338C443-AA23-4D70-9E80-631326D7C65A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3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Viviane</a:t>
            </a:r>
          </a:p>
        </p:txBody>
      </p:sp>
      <p:sp>
        <p:nvSpPr>
          <p:cNvPr id="167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93945D6E-35E8-4785-B14D-75D2A285E516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4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Viviane</a:t>
            </a:r>
          </a:p>
        </p:txBody>
      </p:sp>
      <p:sp>
        <p:nvSpPr>
          <p:cNvPr id="170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82B2E8DA-7F33-4602-989B-B9AB2A3DBCD7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5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Maria</a:t>
            </a:r>
          </a:p>
        </p:txBody>
      </p:sp>
      <p:sp>
        <p:nvSpPr>
          <p:cNvPr id="173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A60C862F-4E46-4EDA-9732-88909F0EEA1F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6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Viviane</a:t>
            </a:r>
          </a:p>
        </p:txBody>
      </p:sp>
      <p:sp>
        <p:nvSpPr>
          <p:cNvPr id="182" name="Text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 defTabSz="914400">
              <a:lnSpc>
                <a:spcPct val="100000"/>
              </a:lnSpc>
            </a:pPr>
            <a:fld id="{556D66EB-71FB-40AD-8C84-9875B9026E6F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7</a:t>
            </a:fld>
            <a:endParaRPr lang="de-DE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Zweite Gliederungsebene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Dritte Gliederungsebene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latin typeface="Arial"/>
              </a:rPr>
              <a:t>Vierte Gliederungsebene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Fünfte Gliederungsebene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Sechste Gliederungsebene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4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/>
          <p:nvPr/>
        </p:nvSpPr>
        <p:spPr>
          <a:xfrm>
            <a:off x="7464600" y="1783800"/>
            <a:ext cx="4086720" cy="288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3800" b="0" strike="noStrike" spc="-1">
                <a:solidFill>
                  <a:srgbClr val="FFFFFF"/>
                </a:solidFill>
                <a:latin typeface="Calibri Light"/>
                <a:ea typeface="DejaVu Sans"/>
              </a:rPr>
              <a:t>Herzlich Willkommen!</a:t>
            </a:r>
            <a:endParaRPr lang="de-DE" sz="3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 flipH="1" flipV="1">
            <a:off x="-1440" y="-360"/>
            <a:ext cx="7187400" cy="6857280"/>
          </a:xfrm>
          <a:custGeom>
            <a:avLst/>
            <a:gdLst>
              <a:gd name="textAreaLeft" fmla="*/ -360 w 7187400"/>
              <a:gd name="textAreaRight" fmla="*/ 7187400 w 7187400"/>
              <a:gd name="textAreaTop" fmla="*/ 360 h 6857280"/>
              <a:gd name="textAreaBottom" fmla="*/ 6858000 h 6857280"/>
            </a:gdLst>
            <a:ahLst/>
            <a:cxnLst/>
            <a:rect l="textAreaLeft" t="textAreaTop" r="textAreaRight" b="textAreaBottom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rgbClr val="000000">
              <a:alpha val="80000"/>
            </a:srgbClr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84" name="Grafik 4"/>
          <p:cNvPicPr/>
          <p:nvPr/>
        </p:nvPicPr>
        <p:blipFill>
          <a:blip r:embed="rId3"/>
          <a:srcRect b="2427"/>
          <a:stretch/>
        </p:blipFill>
        <p:spPr>
          <a:xfrm>
            <a:off x="0" y="0"/>
            <a:ext cx="7027920" cy="6857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7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7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Shape 3"/>
          <p:cNvSpPr/>
          <p:nvPr/>
        </p:nvSpPr>
        <p:spPr>
          <a:xfrm>
            <a:off x="838080" y="63180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Wer sind wir?</a:t>
            </a:r>
            <a:endParaRPr lang="de-DE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TextShape 4"/>
          <p:cNvSpPr/>
          <p:nvPr/>
        </p:nvSpPr>
        <p:spPr>
          <a:xfrm>
            <a:off x="838080" y="2057400"/>
            <a:ext cx="10514880" cy="387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 fontScale="85000" lnSpcReduction="10000"/>
          </a:bodyPr>
          <a:lstStyle/>
          <a:p>
            <a:pPr marL="213120" indent="-21276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4000" b="0" strike="noStrike" spc="-1">
                <a:solidFill>
                  <a:srgbClr val="000000"/>
                </a:solidFill>
                <a:latin typeface="Calibri"/>
                <a:ea typeface="DejaVu Sans"/>
              </a:rPr>
              <a:t>Die Interessensvertretung der Fachschaft Sozialwissenschaft an der RUB</a:t>
            </a:r>
            <a:endParaRPr lang="de-DE" sz="4000" b="0" strike="noStrike" spc="-1">
              <a:solidFill>
                <a:srgbClr val="000000"/>
              </a:solidFill>
              <a:latin typeface="Arial"/>
            </a:endParaRPr>
          </a:p>
          <a:p>
            <a:pPr marL="640440" lvl="1" indent="-21276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de-DE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Innerhalb der Fakultät</a:t>
            </a:r>
            <a:endParaRPr lang="de-DE" sz="3600" b="0" strike="noStrike" spc="-1">
              <a:solidFill>
                <a:srgbClr val="000000"/>
              </a:solidFill>
              <a:latin typeface="Arial"/>
            </a:endParaRPr>
          </a:p>
          <a:p>
            <a:pPr marL="640440" lvl="1" indent="-21276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de-DE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Innerhalb der Uni </a:t>
            </a:r>
            <a:endParaRPr lang="de-DE" sz="3600" b="0" strike="noStrike" spc="-1">
              <a:solidFill>
                <a:srgbClr val="000000"/>
              </a:solidFill>
              <a:latin typeface="Arial"/>
            </a:endParaRPr>
          </a:p>
          <a:p>
            <a:pPr marL="640440" lvl="1" indent="-21276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de-DE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Bundesweit</a:t>
            </a:r>
            <a:endParaRPr lang="de-DE" sz="36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de-DE" sz="3600" b="0" strike="noStrike" spc="-1">
              <a:solidFill>
                <a:srgbClr val="000000"/>
              </a:solidFill>
              <a:latin typeface="Arial"/>
            </a:endParaRPr>
          </a:p>
          <a:p>
            <a:pPr marL="213120" indent="-21276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4000" b="0" strike="noStrike" spc="-1">
                <a:solidFill>
                  <a:srgbClr val="000000"/>
                </a:solidFill>
                <a:latin typeface="Calibri"/>
                <a:ea typeface="DejaVu Sans"/>
              </a:rPr>
              <a:t>Ansprechpartner*innen bei Problemen mit dem Studium jeglicher Art</a:t>
            </a:r>
            <a:endParaRPr lang="de-DE" sz="40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4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224920" y="402120"/>
            <a:ext cx="3537000" cy="1194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Shape 3"/>
          <p:cNvSpPr/>
          <p:nvPr/>
        </p:nvSpPr>
        <p:spPr>
          <a:xfrm>
            <a:off x="838080" y="63180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Was machen wir?</a:t>
            </a:r>
            <a:endParaRPr lang="de-DE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TextShape 4"/>
          <p:cNvSpPr/>
          <p:nvPr/>
        </p:nvSpPr>
        <p:spPr>
          <a:xfrm>
            <a:off x="838080" y="2057400"/>
            <a:ext cx="10514880" cy="387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Gremienarbeit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Veranstaltungen zur politischen Bildung (z.B.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KriWo</a:t>
            </a: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Lesekreise, Aktionswochen gegen Antisemitismus)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Ersti-Tage 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Vermittlungsposition bei Problemen mit Uniangehörigen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Sprechstunden per Zoom und in Präsenz </a:t>
            </a: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  <a:latin typeface="Calibri"/>
                <a:ea typeface="DejaVu Sans"/>
              </a:rPr>
              <a:t>Sitzungen jeden Mittwoch um 12:15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224920" y="402120"/>
            <a:ext cx="3537000" cy="1194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460000" y="402120"/>
            <a:ext cx="3301920" cy="1115280"/>
          </a:xfrm>
          <a:prstGeom prst="rect">
            <a:avLst/>
          </a:prstGeom>
          <a:ln w="0">
            <a:noFill/>
          </a:ln>
        </p:spPr>
      </p:pic>
      <p:sp>
        <p:nvSpPr>
          <p:cNvPr id="98" name="TextShape 3"/>
          <p:cNvSpPr/>
          <p:nvPr/>
        </p:nvSpPr>
        <p:spPr>
          <a:xfrm>
            <a:off x="838080" y="63180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37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Wie kriegt man mit, was gerade läuft?</a:t>
            </a:r>
            <a:endParaRPr lang="de-DE" sz="3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Shape 4"/>
          <p:cNvSpPr/>
          <p:nvPr/>
        </p:nvSpPr>
        <p:spPr>
          <a:xfrm>
            <a:off x="838080" y="2057400"/>
            <a:ext cx="10514880" cy="387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Homepage</a:t>
            </a:r>
            <a:br>
              <a:rPr sz="1800"/>
            </a:b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www.sowi.rub.de/fsr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Facebook </a:t>
            </a:r>
            <a:br>
              <a:rPr sz="1800"/>
            </a:b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FSR Sozialwissenschaft RUB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Instagram </a:t>
            </a:r>
            <a:br>
              <a:rPr sz="1800"/>
            </a:b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fsr_sowi_rub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Sprechstunden</a:t>
            </a: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(online/präsenz)</a:t>
            </a:r>
            <a:br>
              <a:rPr sz="1800"/>
            </a:b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Siehe Homepage, Sprechstundenplan an der Tür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Wöchentliche Sitzungen des FR </a:t>
            </a: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(Mi 12-14)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Grafik 4"/>
          <p:cNvPicPr/>
          <p:nvPr/>
        </p:nvPicPr>
        <p:blipFill>
          <a:blip r:embed="rId4"/>
          <a:srcRect l="12911" t="26638" r="12835" b="22785"/>
          <a:stretch/>
        </p:blipFill>
        <p:spPr>
          <a:xfrm>
            <a:off x="7687440" y="1917360"/>
            <a:ext cx="3391200" cy="3467160"/>
          </a:xfrm>
          <a:prstGeom prst="rect">
            <a:avLst/>
          </a:prstGeom>
          <a:ln w="19080">
            <a:solidFill>
              <a:srgbClr val="808080"/>
            </a:solidFill>
            <a:rou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321960" y="32040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621280" y="399960"/>
            <a:ext cx="3078720" cy="1040040"/>
          </a:xfrm>
          <a:prstGeom prst="rect">
            <a:avLst/>
          </a:prstGeom>
          <a:ln w="0">
            <a:noFill/>
          </a:ln>
        </p:spPr>
      </p:pic>
      <p:sp>
        <p:nvSpPr>
          <p:cNvPr id="104" name="TextShape 3"/>
          <p:cNvSpPr/>
          <p:nvPr/>
        </p:nvSpPr>
        <p:spPr>
          <a:xfrm>
            <a:off x="838080" y="1440000"/>
            <a:ext cx="1051488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85000" lnSpcReduction="20000"/>
          </a:bodyPr>
          <a:lstStyle/>
          <a:p>
            <a:pPr defTabSz="914400">
              <a:lnSpc>
                <a:spcPct val="90000"/>
              </a:lnSpc>
            </a:pPr>
            <a:r>
              <a:rPr lang="de-DE" sz="4400" b="1" spc="-1" dirty="0">
                <a:solidFill>
                  <a:srgbClr val="000000"/>
                </a:solidFill>
                <a:latin typeface="Calibri Light"/>
                <a:ea typeface="DejaVu Sans"/>
              </a:rPr>
              <a:t>Einführungsv</a:t>
            </a:r>
            <a:r>
              <a:rPr lang="de-DE" sz="4400" b="1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eranstaltungen im </a:t>
            </a:r>
            <a:r>
              <a:rPr lang="de-DE" sz="4400" b="1" spc="-1" dirty="0" err="1">
                <a:solidFill>
                  <a:srgbClr val="000000"/>
                </a:solidFill>
                <a:latin typeface="Calibri Light"/>
                <a:ea typeface="DejaVu Sans"/>
              </a:rPr>
              <a:t>SoSe</a:t>
            </a:r>
            <a:r>
              <a:rPr lang="de-DE" sz="4400" b="1" spc="-1" dirty="0">
                <a:solidFill>
                  <a:srgbClr val="000000"/>
                </a:solidFill>
                <a:latin typeface="Calibri Light"/>
                <a:ea typeface="DejaVu Sans"/>
              </a:rPr>
              <a:t> </a:t>
            </a:r>
            <a:r>
              <a:rPr lang="de-DE" sz="4400" b="1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24</a:t>
            </a:r>
            <a:endParaRPr lang="de-DE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TextShape 4"/>
          <p:cNvSpPr/>
          <p:nvPr/>
        </p:nvSpPr>
        <p:spPr>
          <a:xfrm>
            <a:off x="838080" y="2057400"/>
            <a:ext cx="10514880" cy="387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marL="228600" indent="-22824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de-DE" sz="2400" b="0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03.04.24 Campustour um 16:00 Uhr vor GD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10.04.24  Budentour </a:t>
            </a:r>
            <a:r>
              <a:rPr lang="de-DE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durchs Bermuda-Dreieck </a:t>
            </a: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um</a:t>
            </a:r>
            <a:r>
              <a:rPr lang="de-DE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18:45 Uhr </a:t>
            </a: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vor dem</a:t>
            </a:r>
            <a:r>
              <a:rPr lang="de-DE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HBF</a:t>
            </a:r>
            <a:endParaRPr lang="de-DE" sz="2400" b="0" strike="noStrike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11.04.24 Networking-Event um 18:15 Uhr in GD, am FSR Raum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14.04.24 Kennenlernen des FSR um 18:00 Uhr am FSR Raum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08.05.24 Voll</a:t>
            </a: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versammlung des FSR </a:t>
            </a:r>
            <a:r>
              <a:rPr lang="de-DE" sz="2400" spc="-1" dirty="0" err="1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Sowi</a:t>
            </a:r>
            <a:r>
              <a:rPr lang="de-DE" sz="2400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um 12:15 Uhr (Raum wird noch genannt)</a:t>
            </a:r>
            <a:endParaRPr lang="de-DE" sz="2400" b="0" strike="noStrike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8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689680" y="402120"/>
            <a:ext cx="3072240" cy="1037880"/>
          </a:xfrm>
          <a:prstGeom prst="rect">
            <a:avLst/>
          </a:prstGeom>
          <a:ln w="0">
            <a:noFill/>
          </a:ln>
        </p:spPr>
      </p:pic>
      <p:sp>
        <p:nvSpPr>
          <p:cNvPr id="109" name="TextShape 3"/>
          <p:cNvSpPr/>
          <p:nvPr/>
        </p:nvSpPr>
        <p:spPr>
          <a:xfrm>
            <a:off x="838080" y="63180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37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Kennlerntreffen und Vollversammlung</a:t>
            </a:r>
            <a:endParaRPr lang="de-DE" sz="3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Shape 4"/>
          <p:cNvSpPr/>
          <p:nvPr/>
        </p:nvSpPr>
        <p:spPr>
          <a:xfrm>
            <a:off x="838080" y="2057400"/>
            <a:ext cx="10514880" cy="387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 lnSpcReduction="10000"/>
          </a:bodyPr>
          <a:lstStyle/>
          <a:p>
            <a:pPr defTabSz="914400">
              <a:lnSpc>
                <a:spcPct val="90000"/>
              </a:lnSpc>
              <a:spcBef>
                <a:spcPts val="1001"/>
              </a:spcBef>
            </a:pPr>
            <a:r>
              <a:rPr lang="de-DE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Wann? 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6960" indent="-246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Kennenlerntreffen: 	Donnerstag 14.04.24  18:15 Uhr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6960" indent="-246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Vollversammlung: 	Mittwoch 08.05.24 . 12 Uhr 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r>
              <a:rPr lang="de-DE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Wo? </a:t>
            </a: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am FSR Raum 03/139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r>
              <a:rPr lang="de-DE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Was? 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Lernt den FSR und die FSR-Arbeit besser kennen und kommt, wenn Ihr möchtet, auch gerne zur Vollversammlung!</a:t>
            </a:r>
            <a:endParaRPr lang="de-DE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24" name="Grafik 5"/>
          <p:cNvPicPr/>
          <p:nvPr/>
        </p:nvPicPr>
        <p:blipFill>
          <a:blip r:embed="rId3"/>
          <a:srcRect t="26446" r="12119" b="43857"/>
          <a:stretch/>
        </p:blipFill>
        <p:spPr>
          <a:xfrm>
            <a:off x="8224920" y="402120"/>
            <a:ext cx="3537000" cy="1194840"/>
          </a:xfrm>
          <a:prstGeom prst="rect">
            <a:avLst/>
          </a:prstGeom>
          <a:ln w="0">
            <a:noFill/>
          </a:ln>
        </p:spPr>
      </p:pic>
      <p:pic>
        <p:nvPicPr>
          <p:cNvPr id="125" name="Grafik 8"/>
          <p:cNvPicPr/>
          <p:nvPr/>
        </p:nvPicPr>
        <p:blipFill>
          <a:blip r:embed="rId4"/>
          <a:srcRect l="11484" t="31832" r="12591" b="33834"/>
          <a:stretch/>
        </p:blipFill>
        <p:spPr>
          <a:xfrm>
            <a:off x="7665840" y="2186640"/>
            <a:ext cx="3675240" cy="3436560"/>
          </a:xfrm>
          <a:prstGeom prst="rect">
            <a:avLst/>
          </a:prstGeom>
          <a:ln w="19080">
            <a:solidFill>
              <a:srgbClr val="808080"/>
            </a:solidFill>
            <a:round/>
          </a:ln>
        </p:spPr>
      </p:pic>
      <p:sp>
        <p:nvSpPr>
          <p:cNvPr id="126" name="TextShape 3"/>
          <p:cNvSpPr/>
          <p:nvPr/>
        </p:nvSpPr>
        <p:spPr>
          <a:xfrm>
            <a:off x="838080" y="63180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Kritische Woche im SoSe 2022</a:t>
            </a:r>
            <a:endParaRPr lang="de-DE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7" name="Grafik 4"/>
          <p:cNvPicPr/>
          <p:nvPr/>
        </p:nvPicPr>
        <p:blipFill>
          <a:blip r:embed="rId5"/>
          <a:srcRect t="28479"/>
          <a:stretch/>
        </p:blipFill>
        <p:spPr>
          <a:xfrm>
            <a:off x="472320" y="1597320"/>
            <a:ext cx="6664680" cy="4766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0" y="0"/>
            <a:ext cx="12188160" cy="6857280"/>
          </a:xfrm>
          <a:prstGeom prst="rect">
            <a:avLst/>
          </a:prstGeom>
          <a:solidFill>
            <a:srgbClr val="404040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321480" y="320040"/>
            <a:ext cx="11548080" cy="6217200"/>
          </a:xfrm>
          <a:prstGeom prst="rect">
            <a:avLst/>
          </a:prstGeom>
          <a:solidFill>
            <a:srgbClr val="FFFFFF"/>
          </a:solidFill>
          <a:ln w="12708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Grafik 5"/>
          <p:cNvPicPr/>
          <p:nvPr/>
        </p:nvPicPr>
        <p:blipFill>
          <a:blip r:embed="rId2"/>
          <a:srcRect t="26446" r="12119" b="43857"/>
          <a:stretch/>
        </p:blipFill>
        <p:spPr>
          <a:xfrm>
            <a:off x="8224920" y="402120"/>
            <a:ext cx="3537000" cy="1194840"/>
          </a:xfrm>
          <a:prstGeom prst="rect">
            <a:avLst/>
          </a:prstGeom>
          <a:ln w="0">
            <a:noFill/>
          </a:ln>
        </p:spPr>
      </p:pic>
      <p:pic>
        <p:nvPicPr>
          <p:cNvPr id="139" name="Inhaltsplatzhalter 3"/>
          <p:cNvPicPr/>
          <p:nvPr/>
        </p:nvPicPr>
        <p:blipFill>
          <a:blip r:embed="rId3"/>
          <a:stretch/>
        </p:blipFill>
        <p:spPr>
          <a:xfrm>
            <a:off x="5721120" y="2131920"/>
            <a:ext cx="5006880" cy="3871080"/>
          </a:xfrm>
          <a:prstGeom prst="rect">
            <a:avLst/>
          </a:prstGeom>
          <a:ln w="0">
            <a:noFill/>
          </a:ln>
        </p:spPr>
      </p:pic>
      <p:sp>
        <p:nvSpPr>
          <p:cNvPr id="140" name="CustomShape 3"/>
          <p:cNvSpPr/>
          <p:nvPr/>
        </p:nvSpPr>
        <p:spPr>
          <a:xfrm>
            <a:off x="1112760" y="1476360"/>
            <a:ext cx="2565360" cy="479880"/>
          </a:xfrm>
          <a:prstGeom prst="wedgeRoundRectCallout">
            <a:avLst>
              <a:gd name="adj1" fmla="val 151741"/>
              <a:gd name="adj2" fmla="val 226095"/>
              <a:gd name="adj3" fmla="val 16667"/>
            </a:avLst>
          </a:prstGeom>
          <a:solidFill>
            <a:schemeClr val="lt1"/>
          </a:solidFill>
          <a:ln w="1908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CustomShape 4"/>
          <p:cNvSpPr/>
          <p:nvPr/>
        </p:nvSpPr>
        <p:spPr>
          <a:xfrm>
            <a:off x="624960" y="2340720"/>
            <a:ext cx="3417120" cy="1058760"/>
          </a:xfrm>
          <a:prstGeom prst="wedgeRoundRectCallout">
            <a:avLst>
              <a:gd name="adj1" fmla="val 112848"/>
              <a:gd name="adj2" fmla="val 10954"/>
              <a:gd name="adj3" fmla="val 16667"/>
            </a:avLst>
          </a:prstGeom>
          <a:solidFill>
            <a:schemeClr val="lt1"/>
          </a:solidFill>
          <a:ln w="1908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CustomShape 5"/>
          <p:cNvSpPr/>
          <p:nvPr/>
        </p:nvSpPr>
        <p:spPr>
          <a:xfrm>
            <a:off x="1359720" y="1454040"/>
            <a:ext cx="2682360" cy="45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Noch Fragen?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CustomShape 6"/>
          <p:cNvSpPr/>
          <p:nvPr/>
        </p:nvSpPr>
        <p:spPr>
          <a:xfrm>
            <a:off x="786960" y="2455200"/>
            <a:ext cx="3093480" cy="82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Vielen Dank für Eure Aufmerksamkeit!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CustomShape 7"/>
          <p:cNvSpPr/>
          <p:nvPr/>
        </p:nvSpPr>
        <p:spPr>
          <a:xfrm>
            <a:off x="1357920" y="3916800"/>
            <a:ext cx="3008160" cy="868320"/>
          </a:xfrm>
          <a:prstGeom prst="wedgeRoundRectCallout">
            <a:avLst>
              <a:gd name="adj1" fmla="val 112382"/>
              <a:gd name="adj2" fmla="val -132843"/>
              <a:gd name="adj3" fmla="val 16667"/>
            </a:avLst>
          </a:prstGeom>
          <a:solidFill>
            <a:schemeClr val="lt1"/>
          </a:solidFill>
          <a:ln w="1908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CustomShape 8"/>
          <p:cNvSpPr/>
          <p:nvPr/>
        </p:nvSpPr>
        <p:spPr>
          <a:xfrm>
            <a:off x="1516680" y="3935520"/>
            <a:ext cx="2604240" cy="82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Viel Spaß und Erfolg im Studium!</a:t>
            </a:r>
            <a:endParaRPr lang="de-DE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Breitbild</PresentationFormat>
  <Paragraphs>58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Maria Brinkmeyer</dc:creator>
  <dc:description/>
  <cp:lastModifiedBy>Immer, Rabea</cp:lastModifiedBy>
  <cp:revision>26</cp:revision>
  <dcterms:created xsi:type="dcterms:W3CDTF">2021-04-09T15:02:15Z</dcterms:created>
  <dcterms:modified xsi:type="dcterms:W3CDTF">2024-03-25T20:16:00Z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2</vt:r8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r8>0</vt:r8>
  </property>
  <property fmtid="{D5CDD505-2E9C-101B-9397-08002B2CF9AE}" pid="6" name="Notes">
    <vt:r8>10</vt:r8>
  </property>
  <property fmtid="{D5CDD505-2E9C-101B-9397-08002B2CF9AE}" pid="7" name="PresentationFormat">
    <vt:lpwstr>Breitbild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r8>13</vt:r8>
  </property>
</Properties>
</file>