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482" y="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2CF0C92-B2B1-44A9-8452-D9FEB65B10A4}" type="datetimeFigureOut">
              <a:rPr lang="de-DE" smtClean="0"/>
              <a:t>28.09.2021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363425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2CF0C92-B2B1-44A9-8452-D9FEB65B10A4}" type="datetimeFigureOut">
              <a:rPr lang="de-DE" smtClean="0"/>
              <a:t>28.09.2021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363731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2CF0C92-B2B1-44A9-8452-D9FEB65B10A4}" type="datetimeFigureOut">
              <a:rPr lang="de-DE" smtClean="0"/>
              <a:t>28.09.2021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252172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2CF0C92-B2B1-44A9-8452-D9FEB65B10A4}" type="datetimeFigureOut">
              <a:rPr lang="de-DE" smtClean="0"/>
              <a:t>28.09.2021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308501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2CF0C92-B2B1-44A9-8452-D9FEB65B10A4}" type="datetimeFigureOut">
              <a:rPr lang="de-DE" smtClean="0"/>
              <a:t>28.09.2021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410145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2CF0C92-B2B1-44A9-8452-D9FEB65B10A4}" type="datetimeFigureOut">
              <a:rPr lang="de-DE" smtClean="0"/>
              <a:t>28.09.2021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2634658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2CF0C92-B2B1-44A9-8452-D9FEB65B10A4}" type="datetimeFigureOut">
              <a:rPr lang="de-DE" smtClean="0"/>
              <a:t>28.09.2021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1992474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2CF0C92-B2B1-44A9-8452-D9FEB65B10A4}" type="datetimeFigureOut">
              <a:rPr lang="de-DE" smtClean="0"/>
              <a:t>28.09.2021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381074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CF0C92-B2B1-44A9-8452-D9FEB65B10A4}" type="datetimeFigureOut">
              <a:rPr lang="de-DE" smtClean="0"/>
              <a:t>28.09.2021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97268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2CF0C92-B2B1-44A9-8452-D9FEB65B10A4}" type="datetimeFigureOut">
              <a:rPr lang="de-DE" smtClean="0"/>
              <a:t>28.09.2021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52658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2CF0C92-B2B1-44A9-8452-D9FEB65B10A4}" type="datetimeFigureOut">
              <a:rPr lang="de-DE" smtClean="0"/>
              <a:t>28.09.2021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7910B0-16CA-4F3E-AA87-C30B9E064D73}" type="slidenum">
              <a:rPr lang="de-DE" smtClean="0"/>
              <a:t>‹#›</a:t>
            </a:fld>
            <a:endParaRPr lang="de-DE"/>
          </a:p>
        </p:txBody>
      </p:sp>
    </p:spTree>
    <p:extLst>
      <p:ext uri="{BB962C8B-B14F-4D97-AF65-F5344CB8AC3E}">
        <p14:creationId xmlns:p14="http://schemas.microsoft.com/office/powerpoint/2010/main" val="47471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F0C92-B2B1-44A9-8452-D9FEB65B10A4}" type="datetimeFigureOut">
              <a:rPr lang="de-DE" smtClean="0"/>
              <a:t>28.09.2021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910B0-16CA-4F3E-AA87-C30B9E064D73}" type="slidenum">
              <a:rPr lang="de-DE" smtClean="0"/>
              <a:t>‹#›</a:t>
            </a:fld>
            <a:endParaRPr lang="de-DE"/>
          </a:p>
        </p:txBody>
      </p:sp>
    </p:spTree>
    <p:extLst>
      <p:ext uri="{BB962C8B-B14F-4D97-AF65-F5344CB8AC3E}">
        <p14:creationId xmlns:p14="http://schemas.microsoft.com/office/powerpoint/2010/main" val="221119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pPr algn="l"/>
            <a:r>
              <a:rPr lang="de-DE" sz="1600" b="1" dirty="0" err="1"/>
              <a:t>Proposed</a:t>
            </a:r>
            <a:r>
              <a:rPr lang="de-DE" sz="1600" b="1" dirty="0"/>
              <a:t> title </a:t>
            </a:r>
            <a:r>
              <a:rPr lang="de-DE" sz="1600" b="1" dirty="0" err="1"/>
              <a:t>of</a:t>
            </a:r>
            <a:r>
              <a:rPr lang="de-DE" sz="1600" b="1" dirty="0"/>
              <a:t> </a:t>
            </a:r>
            <a:r>
              <a:rPr lang="de-DE" sz="1600" b="1" dirty="0" err="1"/>
              <a:t>the</a:t>
            </a:r>
            <a:r>
              <a:rPr lang="de-DE" sz="1600" b="1" dirty="0"/>
              <a:t> </a:t>
            </a:r>
            <a:r>
              <a:rPr lang="de-DE" sz="1600" b="1" dirty="0" err="1"/>
              <a:t>report</a:t>
            </a:r>
            <a:r>
              <a:rPr lang="de-DE" sz="1600" b="1" dirty="0"/>
              <a:t>: XY…</a:t>
            </a:r>
            <a:br>
              <a:rPr lang="de-DE" sz="1600" b="1" dirty="0"/>
            </a:br>
            <a:r>
              <a:rPr lang="de-DE" sz="1600" b="1" dirty="0" err="1"/>
              <a:t>Author</a:t>
            </a:r>
            <a:r>
              <a:rPr lang="de-DE" sz="1600" b="1" dirty="0"/>
              <a:t>(s): XY…</a:t>
            </a:r>
          </a:p>
        </p:txBody>
      </p:sp>
      <p:sp>
        <p:nvSpPr>
          <p:cNvPr id="3" name="Inhaltsplatzhalter 2"/>
          <p:cNvSpPr>
            <a:spLocks noGrp="1"/>
          </p:cNvSpPr>
          <p:nvPr>
            <p:ph idx="1"/>
          </p:nvPr>
        </p:nvSpPr>
        <p:spPr>
          <a:xfrm>
            <a:off x="457200" y="1124744"/>
            <a:ext cx="8229600" cy="5001419"/>
          </a:xfrm>
        </p:spPr>
        <p:txBody>
          <a:bodyPr>
            <a:normAutofit/>
          </a:bodyPr>
          <a:lstStyle/>
          <a:p>
            <a:pPr>
              <a:buAutoNum type="arabicPeriod"/>
            </a:pPr>
            <a:r>
              <a:rPr lang="en-US" sz="1600" b="1" dirty="0"/>
              <a:t>Problem statement</a:t>
            </a:r>
          </a:p>
          <a:p>
            <a:pPr>
              <a:buFont typeface="Symbol" panose="05050102010706020507" pitchFamily="18" charset="2"/>
              <a:buChar char="-"/>
            </a:pPr>
            <a:r>
              <a:rPr lang="en-US" sz="1600" dirty="0"/>
              <a:t>What is the problem or knowledge gap that you have identified in the current state of knowledge relating to ecosystem services in </a:t>
            </a:r>
            <a:r>
              <a:rPr lang="en-US" sz="1600"/>
              <a:t>urban areas?</a:t>
            </a:r>
            <a:endParaRPr lang="en-US" sz="1600" b="1" dirty="0"/>
          </a:p>
          <a:p>
            <a:pPr>
              <a:buFont typeface="+mj-lt"/>
              <a:buAutoNum type="arabicPeriod" startAt="2"/>
            </a:pPr>
            <a:r>
              <a:rPr lang="en-US" sz="1600" b="1" dirty="0"/>
              <a:t>Research aim</a:t>
            </a:r>
          </a:p>
          <a:p>
            <a:pPr>
              <a:buFont typeface="Symbol" panose="05050102010706020507" pitchFamily="18" charset="2"/>
              <a:buChar char="-"/>
            </a:pPr>
            <a:r>
              <a:rPr lang="en-US" sz="1600" dirty="0"/>
              <a:t>Please state your research aim in one sentence, starting with “The aim of this study is to … “. Your research aim should be one sentence only, and it should refer to some substantive issue you would like to address (i.e. no how-to question). For ways of phrasing a research aim, please find guidelines in the academic phrasebook uploaded in the reports folder (</a:t>
            </a:r>
            <a:r>
              <a:rPr lang="en-US" sz="1600" dirty="0" err="1"/>
              <a:t>studip</a:t>
            </a:r>
            <a:r>
              <a:rPr lang="en-US" sz="1600" dirty="0"/>
              <a:t>).</a:t>
            </a:r>
          </a:p>
          <a:p>
            <a:pPr>
              <a:buFont typeface="+mj-lt"/>
              <a:buAutoNum type="arabicPeriod" startAt="3"/>
            </a:pPr>
            <a:r>
              <a:rPr lang="en-US" sz="1600" b="1" dirty="0"/>
              <a:t>Research objectives or questions </a:t>
            </a:r>
          </a:p>
          <a:p>
            <a:pPr>
              <a:buFont typeface="Symbol" panose="05050102010706020507" pitchFamily="18" charset="2"/>
              <a:buChar char="-"/>
            </a:pPr>
            <a:r>
              <a:rPr lang="en-US" sz="1600" dirty="0"/>
              <a:t>Please provide two or three research objectives or questions you would like to address in order to attain the research aim. The questions should further concretize the aim.</a:t>
            </a:r>
          </a:p>
          <a:p>
            <a:pPr>
              <a:buFont typeface="+mj-lt"/>
              <a:buAutoNum type="arabicPeriod" startAt="4"/>
            </a:pPr>
            <a:r>
              <a:rPr lang="en-US" sz="1600" b="1" dirty="0"/>
              <a:t>Research design and methods</a:t>
            </a:r>
          </a:p>
          <a:p>
            <a:pPr>
              <a:buFont typeface="Symbol" panose="05050102010706020507" pitchFamily="18" charset="2"/>
              <a:buChar char="-"/>
            </a:pPr>
            <a:r>
              <a:rPr lang="en-US" sz="1600" dirty="0"/>
              <a:t>Please introduce your research design and methods here. The design refers to the overall approach. Research methods should refer to each of the two or three research questions and should outline which specific methods you want to apply to answer this question.</a:t>
            </a:r>
          </a:p>
          <a:p>
            <a:pPr>
              <a:buFont typeface="+mj-lt"/>
              <a:buAutoNum type="arabicPeriod" startAt="5"/>
            </a:pPr>
            <a:r>
              <a:rPr lang="en-US" sz="1600" b="1" dirty="0"/>
              <a:t>Expected results</a:t>
            </a:r>
          </a:p>
          <a:p>
            <a:pPr>
              <a:buFont typeface="Symbol" panose="05050102010706020507" pitchFamily="18" charset="2"/>
              <a:buChar char="-"/>
            </a:pPr>
            <a:r>
              <a:rPr lang="en-US" sz="1600" dirty="0"/>
              <a:t>Please specify which kind of result you expect for each research question, i.e. a diagram, a table, or whatever.</a:t>
            </a:r>
          </a:p>
          <a:p>
            <a:pPr marL="0" indent="0">
              <a:buNone/>
            </a:pPr>
            <a:endParaRPr lang="de-DE" sz="1600" dirty="0"/>
          </a:p>
          <a:p>
            <a:endParaRPr lang="de-DE" sz="1600" dirty="0"/>
          </a:p>
        </p:txBody>
      </p:sp>
    </p:spTree>
    <p:extLst>
      <p:ext uri="{BB962C8B-B14F-4D97-AF65-F5344CB8AC3E}">
        <p14:creationId xmlns:p14="http://schemas.microsoft.com/office/powerpoint/2010/main" val="171087587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Larissa</vt:lpstr>
      <vt:lpstr>Proposed title of the report: XY… Author(s): XY…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title of the report: XY… Author(s): XY…</dc:title>
  <dc:creator>Christian Albert</dc:creator>
  <cp:lastModifiedBy>Bilal Adem Esmail</cp:lastModifiedBy>
  <cp:revision>4</cp:revision>
  <dcterms:created xsi:type="dcterms:W3CDTF">2018-11-23T07:58:42Z</dcterms:created>
  <dcterms:modified xsi:type="dcterms:W3CDTF">2021-09-28T14:21:40Z</dcterms:modified>
</cp:coreProperties>
</file>