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custom.xml" ContentType="application/vnd.openxmlformats-officedocument.custom-properties+xml"/>
  <Override PartName="/docProps/app.xml" ContentType="application/vnd.openxmlformats-officedocument.extended-properties+xml"/>
  <Override PartName="/ppt/_rels/presentation.xml.rels" ContentType="application/vnd.openxmlformats-package.relationships+xml"/>
  <Override PartName="/ppt/presentation.xml" ContentType="application/vnd.openxmlformats-officedocument.presentationml.presentation.main+xml"/>
  <Override PartName="/ppt/presProps.xml" ContentType="application/vnd.openxmlformats-officedocument.presentationml.presProps+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13.xml" ContentType="application/vnd.openxmlformats-officedocument.presentationml.slideLayout+xml"/>
  <Override PartName="/ppt/slideLayouts/slideLayout2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_rels/slideLayout4.xml.rels" ContentType="application/vnd.openxmlformats-package.relationships+xml"/>
  <Override PartName="/ppt/slideLayouts/_rels/slideLayout3.xml.rels" ContentType="application/vnd.openxmlformats-package.relationships+xml"/>
  <Override PartName="/ppt/slideLayouts/_rels/slideLayout14.xml.rels" ContentType="application/vnd.openxmlformats-package.relationships+xml"/>
  <Override PartName="/ppt/slideLayouts/_rels/slideLayout22.xml.rels" ContentType="application/vnd.openxmlformats-package.relationships+xml"/>
  <Override PartName="/ppt/slideLayouts/_rels/slideLayout15.xml.rels" ContentType="application/vnd.openxmlformats-package.relationships+xml"/>
  <Override PartName="/ppt/slideLayouts/_rels/slideLayout23.xml.rels" ContentType="application/vnd.openxmlformats-package.relationships+xml"/>
  <Override PartName="/ppt/slideLayouts/_rels/slideLayout16.xml.rels" ContentType="application/vnd.openxmlformats-package.relationships+xml"/>
  <Override PartName="/ppt/slideLayouts/_rels/slideLayout24.xml.rels" ContentType="application/vnd.openxmlformats-package.relationships+xml"/>
  <Override PartName="/ppt/slideLayouts/_rels/slideLayout2.xml.rels" ContentType="application/vnd.openxmlformats-package.relationships+xml"/>
  <Override PartName="/ppt/slideLayouts/_rels/slideLayout19.xml.rels" ContentType="application/vnd.openxmlformats-package.relationships+xml"/>
  <Override PartName="/ppt/slideLayouts/_rels/slideLayout17.xml.rels" ContentType="application/vnd.openxmlformats-package.relationships+xml"/>
  <Override PartName="/ppt/slideLayouts/_rels/slideLayout9.xml.rels" ContentType="application/vnd.openxmlformats-package.relationships+xml"/>
  <Override PartName="/ppt/slideLayouts/_rels/slideLayout13.xml.rels" ContentType="application/vnd.openxmlformats-package.relationships+xml"/>
  <Override PartName="/ppt/slideLayouts/_rels/slideLayout21.xml.rels" ContentType="application/vnd.openxmlformats-package.relationships+xml"/>
  <Override PartName="/ppt/slideLayouts/_rels/slideLayout8.xml.rels" ContentType="application/vnd.openxmlformats-package.relationships+xml"/>
  <Override PartName="/ppt/slideLayouts/_rels/slideLayout12.xml.rels" ContentType="application/vnd.openxmlformats-package.relationships+xml"/>
  <Override PartName="/ppt/slideLayouts/_rels/slideLayout20.xml.rels" ContentType="application/vnd.openxmlformats-package.relationships+xml"/>
  <Override PartName="/ppt/slideLayouts/_rels/slideLayout11.xml.rels" ContentType="application/vnd.openxmlformats-package.relationships+xml"/>
  <Override PartName="/ppt/slideLayouts/_rels/slideLayout7.xml.rels" ContentType="application/vnd.openxmlformats-package.relationships+xml"/>
  <Override PartName="/ppt/slideLayouts/_rels/slideLayout10.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8.xml.rels" ContentType="application/vnd.openxmlformats-package.relationships+xml"/>
  <Override PartName="/ppt/slideLayouts/_rels/slideLayout1.xml.rels" ContentType="application/vnd.openxmlformats-package.relationships+xml"/>
  <Override PartName="/ppt/slideLayouts/slideLayout17.xml" ContentType="application/vnd.openxmlformats-officedocument.presentationml.slideLayout+xml"/>
  <Override PartName="/ppt/slideLayouts/slideLayout4.xml" ContentType="application/vnd.openxmlformats-officedocument.presentationml.slideLayout+xml"/>
  <Override PartName="/ppt/slideLayouts/slideLayout24.xml" ContentType="application/vnd.openxmlformats-officedocument.presentationml.slideLayout+xml"/>
  <Override PartName="/ppt/slideLayouts/slideLayout16.xml" ContentType="application/vnd.openxmlformats-officedocument.presentationml.slideLayout+xml"/>
  <Override PartName="/ppt/slideLayouts/slideLayout3.xml" ContentType="application/vnd.openxmlformats-officedocument.presentationml.slideLayout+xml"/>
  <Override PartName="/ppt/slideLayouts/slideLayout23.xml" ContentType="application/vnd.openxmlformats-officedocument.presentationml.slideLayout+xml"/>
  <Override PartName="/ppt/slideLayouts/slideLayout15.xml" ContentType="application/vnd.openxmlformats-officedocument.presentationml.slideLayout+xml"/>
  <Override PartName="/ppt/slideLayouts/slideLayout2.xml" ContentType="application/vnd.openxmlformats-officedocument.presentationml.slideLayout+xml"/>
  <Override PartName="/ppt/slideLayouts/slideLayout22.xml" ContentType="application/vnd.openxmlformats-officedocument.presentationml.slideLayout+xml"/>
  <Override PartName="/ppt/slideLayouts/slideLayout14.xml" ContentType="application/vnd.openxmlformats-officedocument.presentationml.slideLayout+xml"/>
  <Override PartName="/ppt/slideLayouts/slideLayout19.xml" ContentType="application/vnd.openxmlformats-officedocument.presentationml.slideLayout+xml"/>
  <Override PartName="/ppt/slideLayouts/slideLayout1.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3.xml.rels" ContentType="application/vnd.openxmlformats-package.relationships+xml"/>
  <Override PartName="/ppt/slides/_rels/slide2.xml.rels" ContentType="application/vnd.openxmlformats-package.relationships+xml"/>
  <Override PartName="/ppt/slides/_rels/slide1.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Lst>
  <p:sldSz cx="12192000" cy="68580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1"/>
          </p:nvPr>
        </p:nvSpPr>
        <p:spPr/>
        <p:txBody>
          <a:bodyPr/>
          <a:p>
            <a:r>
              <a:t>Footer</a:t>
            </a:r>
          </a:p>
        </p:txBody>
      </p:sp>
      <p:sp>
        <p:nvSpPr>
          <p:cNvPr id="3" name="PlaceHolder 2"/>
          <p:cNvSpPr>
            <a:spLocks noGrp="1"/>
          </p:cNvSpPr>
          <p:nvPr>
            <p:ph type="sldNum" idx="2"/>
          </p:nvPr>
        </p:nvSpPr>
        <p:spPr/>
        <p:txBody>
          <a:bodyPr/>
          <a:p>
            <a:fld id="{C48E3C45-3583-4C8E-B083-782B3D344D4A}" type="slidenum">
              <a:t>&lt;#&gt;</a:t>
            </a:fld>
          </a:p>
        </p:txBody>
      </p:sp>
      <p:sp>
        <p:nvSpPr>
          <p:cNvPr id="4" name="PlaceHolder 3"/>
          <p:cNvSpPr>
            <a:spLocks noGrp="1"/>
          </p:cNvSpPr>
          <p:nvPr>
            <p:ph type="dt" idx="3"/>
          </p:nvPr>
        </p:nvSpPr>
        <p:spPr/>
        <p:txBody>
          <a:bodyPr/>
          <a:p>
            <a:r>
              <a:rPr lang="de-DE"/>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endParaRPr b="0" lang="de-DE" sz="4400" spc="-1" strike="noStrike">
              <a:solidFill>
                <a:srgbClr val="000000"/>
              </a:solidFill>
              <a:latin typeface="Arial"/>
            </a:endParaRPr>
          </a:p>
        </p:txBody>
      </p:sp>
      <p:sp>
        <p:nvSpPr>
          <p:cNvPr id="27"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pPr indent="0">
              <a:spcBef>
                <a:spcPts val="1417"/>
              </a:spcBef>
              <a:buNone/>
            </a:pPr>
            <a:endParaRPr b="0" lang="de-DE" sz="3200" spc="-1" strike="noStrike">
              <a:solidFill>
                <a:srgbClr val="000000"/>
              </a:solidFill>
              <a:latin typeface="Arial"/>
            </a:endParaRPr>
          </a:p>
        </p:txBody>
      </p:sp>
      <p:sp>
        <p:nvSpPr>
          <p:cNvPr id="28"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pPr indent="0">
              <a:spcBef>
                <a:spcPts val="1417"/>
              </a:spcBef>
              <a:buNone/>
            </a:pPr>
            <a:endParaRPr b="0" lang="de-DE" sz="3200" spc="-1" strike="noStrike">
              <a:solidFill>
                <a:srgbClr val="000000"/>
              </a:solidFill>
              <a:latin typeface="Arial"/>
            </a:endParaRPr>
          </a:p>
        </p:txBody>
      </p:sp>
      <p:sp>
        <p:nvSpPr>
          <p:cNvPr id="5" name="PlaceHolder 4"/>
          <p:cNvSpPr>
            <a:spLocks noGrp="1"/>
          </p:cNvSpPr>
          <p:nvPr>
            <p:ph type="ftr" idx="1"/>
          </p:nvPr>
        </p:nvSpPr>
        <p:spPr/>
        <p:txBody>
          <a:bodyPr/>
          <a:p>
            <a:r>
              <a:t>Footer</a:t>
            </a:r>
          </a:p>
        </p:txBody>
      </p:sp>
      <p:sp>
        <p:nvSpPr>
          <p:cNvPr id="6" name="PlaceHolder 5"/>
          <p:cNvSpPr>
            <a:spLocks noGrp="1"/>
          </p:cNvSpPr>
          <p:nvPr>
            <p:ph type="sldNum" idx="2"/>
          </p:nvPr>
        </p:nvSpPr>
        <p:spPr/>
        <p:txBody>
          <a:bodyPr/>
          <a:p>
            <a:fld id="{C32906A1-5BC6-468F-B39C-4E378FBCEA02}" type="slidenum">
              <a:t>&lt;#&gt;</a:t>
            </a:fld>
          </a:p>
        </p:txBody>
      </p:sp>
      <p:sp>
        <p:nvSpPr>
          <p:cNvPr id="7" name="PlaceHolder 6"/>
          <p:cNvSpPr>
            <a:spLocks noGrp="1"/>
          </p:cNvSpPr>
          <p:nvPr>
            <p:ph type="dt" idx="3"/>
          </p:nvPr>
        </p:nvSpPr>
        <p:spPr/>
        <p:txBody>
          <a:bodyPr/>
          <a:p>
            <a:r>
              <a:rPr lang="de-DE"/>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endParaRPr b="0" lang="de-DE" sz="4400" spc="-1" strike="noStrike">
              <a:solidFill>
                <a:srgbClr val="000000"/>
              </a:solidFill>
              <a:latin typeface="Arial"/>
            </a:endParaRPr>
          </a:p>
        </p:txBody>
      </p:sp>
      <p:sp>
        <p:nvSpPr>
          <p:cNvPr id="30"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indent="0">
              <a:spcBef>
                <a:spcPts val="1417"/>
              </a:spcBef>
              <a:buNone/>
            </a:pPr>
            <a:endParaRPr b="0" lang="de-DE" sz="3200" spc="-1" strike="noStrike">
              <a:solidFill>
                <a:srgbClr val="000000"/>
              </a:solidFill>
              <a:latin typeface="Arial"/>
            </a:endParaRPr>
          </a:p>
        </p:txBody>
      </p:sp>
      <p:sp>
        <p:nvSpPr>
          <p:cNvPr id="31"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indent="0">
              <a:spcBef>
                <a:spcPts val="1417"/>
              </a:spcBef>
              <a:buNone/>
            </a:pPr>
            <a:endParaRPr b="0" lang="de-DE" sz="3200" spc="-1" strike="noStrike">
              <a:solidFill>
                <a:srgbClr val="000000"/>
              </a:solidFill>
              <a:latin typeface="Arial"/>
            </a:endParaRPr>
          </a:p>
        </p:txBody>
      </p:sp>
      <p:sp>
        <p:nvSpPr>
          <p:cNvPr id="32"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indent="0">
              <a:spcBef>
                <a:spcPts val="1417"/>
              </a:spcBef>
              <a:buNone/>
            </a:pPr>
            <a:endParaRPr b="0" lang="de-DE" sz="3200" spc="-1" strike="noStrike">
              <a:solidFill>
                <a:srgbClr val="000000"/>
              </a:solidFill>
              <a:latin typeface="Arial"/>
            </a:endParaRPr>
          </a:p>
        </p:txBody>
      </p:sp>
      <p:sp>
        <p:nvSpPr>
          <p:cNvPr id="33"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pPr indent="0">
              <a:spcBef>
                <a:spcPts val="1417"/>
              </a:spcBef>
              <a:buNone/>
            </a:pPr>
            <a:endParaRPr b="0" lang="de-DE" sz="3200" spc="-1" strike="noStrike">
              <a:solidFill>
                <a:srgbClr val="000000"/>
              </a:solidFill>
              <a:latin typeface="Arial"/>
            </a:endParaRPr>
          </a:p>
        </p:txBody>
      </p:sp>
      <p:sp>
        <p:nvSpPr>
          <p:cNvPr id="7" name="PlaceHolder 6"/>
          <p:cNvSpPr>
            <a:spLocks noGrp="1"/>
          </p:cNvSpPr>
          <p:nvPr>
            <p:ph type="ftr" idx="1"/>
          </p:nvPr>
        </p:nvSpPr>
        <p:spPr/>
        <p:txBody>
          <a:bodyPr/>
          <a:p>
            <a:r>
              <a:t>Footer</a:t>
            </a:r>
          </a:p>
        </p:txBody>
      </p:sp>
      <p:sp>
        <p:nvSpPr>
          <p:cNvPr id="8" name="PlaceHolder 7"/>
          <p:cNvSpPr>
            <a:spLocks noGrp="1"/>
          </p:cNvSpPr>
          <p:nvPr>
            <p:ph type="sldNum" idx="2"/>
          </p:nvPr>
        </p:nvSpPr>
        <p:spPr/>
        <p:txBody>
          <a:bodyPr/>
          <a:p>
            <a:fld id="{61642CD7-8B85-4FF2-B363-889D9DAAA9D3}" type="slidenum">
              <a:t>&lt;#&gt;</a:t>
            </a:fld>
          </a:p>
        </p:txBody>
      </p:sp>
      <p:sp>
        <p:nvSpPr>
          <p:cNvPr id="9" name="PlaceHolder 8"/>
          <p:cNvSpPr>
            <a:spLocks noGrp="1"/>
          </p:cNvSpPr>
          <p:nvPr>
            <p:ph type="dt" idx="3"/>
          </p:nvPr>
        </p:nvSpPr>
        <p:spPr/>
        <p:txBody>
          <a:bodyPr/>
          <a:p>
            <a:r>
              <a:rPr lang="de-DE"/>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endParaRPr b="0" lang="de-DE" sz="4400" spc="-1" strike="noStrike">
              <a:solidFill>
                <a:srgbClr val="000000"/>
              </a:solidFill>
              <a:latin typeface="Arial"/>
            </a:endParaRPr>
          </a:p>
        </p:txBody>
      </p:sp>
      <p:sp>
        <p:nvSpPr>
          <p:cNvPr id="35" name="PlaceHolder 2"/>
          <p:cNvSpPr>
            <a:spLocks noGrp="1"/>
          </p:cNvSpPr>
          <p:nvPr>
            <p:ph/>
          </p:nvPr>
        </p:nvSpPr>
        <p:spPr>
          <a:xfrm>
            <a:off x="609480" y="1604520"/>
            <a:ext cx="3533040" cy="1896840"/>
          </a:xfrm>
          <a:prstGeom prst="rect">
            <a:avLst/>
          </a:prstGeom>
          <a:noFill/>
          <a:ln w="0">
            <a:noFill/>
          </a:ln>
        </p:spPr>
        <p:txBody>
          <a:bodyPr lIns="0" rIns="0" tIns="0" bIns="0" anchor="t">
            <a:normAutofit/>
          </a:bodyPr>
          <a:p>
            <a:pPr indent="0">
              <a:spcBef>
                <a:spcPts val="1417"/>
              </a:spcBef>
              <a:buNone/>
            </a:pPr>
            <a:endParaRPr b="0" lang="de-DE" sz="3200" spc="-1" strike="noStrike">
              <a:solidFill>
                <a:srgbClr val="000000"/>
              </a:solidFill>
              <a:latin typeface="Arial"/>
            </a:endParaRPr>
          </a:p>
        </p:txBody>
      </p:sp>
      <p:sp>
        <p:nvSpPr>
          <p:cNvPr id="36" name="PlaceHolder 3"/>
          <p:cNvSpPr>
            <a:spLocks noGrp="1"/>
          </p:cNvSpPr>
          <p:nvPr>
            <p:ph/>
          </p:nvPr>
        </p:nvSpPr>
        <p:spPr>
          <a:xfrm>
            <a:off x="4319640" y="1604520"/>
            <a:ext cx="3533040" cy="1896840"/>
          </a:xfrm>
          <a:prstGeom prst="rect">
            <a:avLst/>
          </a:prstGeom>
          <a:noFill/>
          <a:ln w="0">
            <a:noFill/>
          </a:ln>
        </p:spPr>
        <p:txBody>
          <a:bodyPr lIns="0" rIns="0" tIns="0" bIns="0" anchor="t">
            <a:normAutofit/>
          </a:bodyPr>
          <a:p>
            <a:pPr indent="0">
              <a:spcBef>
                <a:spcPts val="1417"/>
              </a:spcBef>
              <a:buNone/>
            </a:pPr>
            <a:endParaRPr b="0" lang="de-DE" sz="3200" spc="-1" strike="noStrike">
              <a:solidFill>
                <a:srgbClr val="000000"/>
              </a:solidFill>
              <a:latin typeface="Arial"/>
            </a:endParaRPr>
          </a:p>
        </p:txBody>
      </p:sp>
      <p:sp>
        <p:nvSpPr>
          <p:cNvPr id="37" name="PlaceHolder 4"/>
          <p:cNvSpPr>
            <a:spLocks noGrp="1"/>
          </p:cNvSpPr>
          <p:nvPr>
            <p:ph/>
          </p:nvPr>
        </p:nvSpPr>
        <p:spPr>
          <a:xfrm>
            <a:off x="8029800" y="1604520"/>
            <a:ext cx="3533040" cy="1896840"/>
          </a:xfrm>
          <a:prstGeom prst="rect">
            <a:avLst/>
          </a:prstGeom>
          <a:noFill/>
          <a:ln w="0">
            <a:noFill/>
          </a:ln>
        </p:spPr>
        <p:txBody>
          <a:bodyPr lIns="0" rIns="0" tIns="0" bIns="0" anchor="t">
            <a:normAutofit/>
          </a:bodyPr>
          <a:p>
            <a:pPr indent="0">
              <a:spcBef>
                <a:spcPts val="1417"/>
              </a:spcBef>
              <a:buNone/>
            </a:pPr>
            <a:endParaRPr b="0" lang="de-DE" sz="3200" spc="-1" strike="noStrike">
              <a:solidFill>
                <a:srgbClr val="000000"/>
              </a:solidFill>
              <a:latin typeface="Arial"/>
            </a:endParaRPr>
          </a:p>
        </p:txBody>
      </p:sp>
      <p:sp>
        <p:nvSpPr>
          <p:cNvPr id="38" name="PlaceHolder 5"/>
          <p:cNvSpPr>
            <a:spLocks noGrp="1"/>
          </p:cNvSpPr>
          <p:nvPr>
            <p:ph/>
          </p:nvPr>
        </p:nvSpPr>
        <p:spPr>
          <a:xfrm>
            <a:off x="609480" y="3682080"/>
            <a:ext cx="3533040" cy="1896840"/>
          </a:xfrm>
          <a:prstGeom prst="rect">
            <a:avLst/>
          </a:prstGeom>
          <a:noFill/>
          <a:ln w="0">
            <a:noFill/>
          </a:ln>
        </p:spPr>
        <p:txBody>
          <a:bodyPr lIns="0" rIns="0" tIns="0" bIns="0" anchor="t">
            <a:normAutofit/>
          </a:bodyPr>
          <a:p>
            <a:pPr indent="0">
              <a:spcBef>
                <a:spcPts val="1417"/>
              </a:spcBef>
              <a:buNone/>
            </a:pPr>
            <a:endParaRPr b="0" lang="de-DE" sz="3200" spc="-1" strike="noStrike">
              <a:solidFill>
                <a:srgbClr val="000000"/>
              </a:solidFill>
              <a:latin typeface="Arial"/>
            </a:endParaRPr>
          </a:p>
        </p:txBody>
      </p:sp>
      <p:sp>
        <p:nvSpPr>
          <p:cNvPr id="39" name="PlaceHolder 6"/>
          <p:cNvSpPr>
            <a:spLocks noGrp="1"/>
          </p:cNvSpPr>
          <p:nvPr>
            <p:ph/>
          </p:nvPr>
        </p:nvSpPr>
        <p:spPr>
          <a:xfrm>
            <a:off x="4319640" y="3682080"/>
            <a:ext cx="3533040" cy="1896840"/>
          </a:xfrm>
          <a:prstGeom prst="rect">
            <a:avLst/>
          </a:prstGeom>
          <a:noFill/>
          <a:ln w="0">
            <a:noFill/>
          </a:ln>
        </p:spPr>
        <p:txBody>
          <a:bodyPr lIns="0" rIns="0" tIns="0" bIns="0" anchor="t">
            <a:normAutofit/>
          </a:bodyPr>
          <a:p>
            <a:pPr indent="0">
              <a:spcBef>
                <a:spcPts val="1417"/>
              </a:spcBef>
              <a:buNone/>
            </a:pPr>
            <a:endParaRPr b="0" lang="de-DE" sz="3200" spc="-1" strike="noStrike">
              <a:solidFill>
                <a:srgbClr val="000000"/>
              </a:solidFill>
              <a:latin typeface="Arial"/>
            </a:endParaRPr>
          </a:p>
        </p:txBody>
      </p:sp>
      <p:sp>
        <p:nvSpPr>
          <p:cNvPr id="40" name="PlaceHolder 7"/>
          <p:cNvSpPr>
            <a:spLocks noGrp="1"/>
          </p:cNvSpPr>
          <p:nvPr>
            <p:ph/>
          </p:nvPr>
        </p:nvSpPr>
        <p:spPr>
          <a:xfrm>
            <a:off x="8029800" y="3682080"/>
            <a:ext cx="3533040" cy="1896840"/>
          </a:xfrm>
          <a:prstGeom prst="rect">
            <a:avLst/>
          </a:prstGeom>
          <a:noFill/>
          <a:ln w="0">
            <a:noFill/>
          </a:ln>
        </p:spPr>
        <p:txBody>
          <a:bodyPr lIns="0" rIns="0" tIns="0" bIns="0" anchor="t">
            <a:normAutofit/>
          </a:bodyPr>
          <a:p>
            <a:pPr indent="0">
              <a:spcBef>
                <a:spcPts val="1417"/>
              </a:spcBef>
              <a:buNone/>
            </a:pPr>
            <a:endParaRPr b="0" lang="de-DE" sz="3200" spc="-1" strike="noStrike">
              <a:solidFill>
                <a:srgbClr val="000000"/>
              </a:solidFill>
              <a:latin typeface="Arial"/>
            </a:endParaRPr>
          </a:p>
        </p:txBody>
      </p:sp>
      <p:sp>
        <p:nvSpPr>
          <p:cNvPr id="9" name="PlaceHolder 8"/>
          <p:cNvSpPr>
            <a:spLocks noGrp="1"/>
          </p:cNvSpPr>
          <p:nvPr>
            <p:ph type="ftr" idx="1"/>
          </p:nvPr>
        </p:nvSpPr>
        <p:spPr/>
        <p:txBody>
          <a:bodyPr/>
          <a:p>
            <a:r>
              <a:t>Footer</a:t>
            </a:r>
          </a:p>
        </p:txBody>
      </p:sp>
      <p:sp>
        <p:nvSpPr>
          <p:cNvPr id="10" name="PlaceHolder 9"/>
          <p:cNvSpPr>
            <a:spLocks noGrp="1"/>
          </p:cNvSpPr>
          <p:nvPr>
            <p:ph type="sldNum" idx="2"/>
          </p:nvPr>
        </p:nvSpPr>
        <p:spPr/>
        <p:txBody>
          <a:bodyPr/>
          <a:p>
            <a:fld id="{9EB846C9-217C-49E2-9A90-1870A46E5FCD}" type="slidenum">
              <a:t>&lt;#&gt;</a:t>
            </a:fld>
          </a:p>
        </p:txBody>
      </p:sp>
      <p:sp>
        <p:nvSpPr>
          <p:cNvPr id="11" name="PlaceHolder 10"/>
          <p:cNvSpPr>
            <a:spLocks noGrp="1"/>
          </p:cNvSpPr>
          <p:nvPr>
            <p:ph type="dt" idx="3"/>
          </p:nvPr>
        </p:nvSpPr>
        <p:spPr/>
        <p:txBody>
          <a:bodyPr/>
          <a:p>
            <a:r>
              <a:rPr lang="de-DE"/>
              <a:t/>
            </a: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4"/>
          </p:nvPr>
        </p:nvSpPr>
        <p:spPr/>
        <p:txBody>
          <a:bodyPr/>
          <a:p>
            <a:r>
              <a:t>Footer</a:t>
            </a:r>
          </a:p>
        </p:txBody>
      </p:sp>
      <p:sp>
        <p:nvSpPr>
          <p:cNvPr id="3" name="PlaceHolder 2"/>
          <p:cNvSpPr>
            <a:spLocks noGrp="1"/>
          </p:cNvSpPr>
          <p:nvPr>
            <p:ph type="sldNum" idx="5"/>
          </p:nvPr>
        </p:nvSpPr>
        <p:spPr/>
        <p:txBody>
          <a:bodyPr/>
          <a:p>
            <a:fld id="{4E2689A9-0E67-4160-AE37-540D69792331}" type="slidenum">
              <a:t>&lt;#&gt;</a:t>
            </a:fld>
          </a:p>
        </p:txBody>
      </p:sp>
      <p:sp>
        <p:nvSpPr>
          <p:cNvPr id="4" name="PlaceHolder 3"/>
          <p:cNvSpPr>
            <a:spLocks noGrp="1"/>
          </p:cNvSpPr>
          <p:nvPr>
            <p:ph type="dt" idx="6"/>
          </p:nvPr>
        </p:nvSpPr>
        <p:spPr/>
        <p:txBody>
          <a:bodyPr/>
          <a:p>
            <a:r>
              <a:rPr lang="de-DE"/>
              <a:t/>
            </a:r>
          </a:p>
        </p:txBody>
      </p:sp>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endParaRPr b="0" lang="de-DE" sz="4400" spc="-1" strike="noStrike">
              <a:solidFill>
                <a:srgbClr val="000000"/>
              </a:solidFill>
              <a:latin typeface="Arial"/>
            </a:endParaRPr>
          </a:p>
        </p:txBody>
      </p:sp>
      <p:sp>
        <p:nvSpPr>
          <p:cNvPr id="47"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indent="0" algn="ctr">
              <a:buNone/>
            </a:pPr>
            <a:endParaRPr b="0" lang="de-DE" sz="3200" spc="-1" strike="noStrike">
              <a:solidFill>
                <a:srgbClr val="000000"/>
              </a:solidFill>
              <a:latin typeface="Arial"/>
            </a:endParaRPr>
          </a:p>
        </p:txBody>
      </p:sp>
      <p:sp>
        <p:nvSpPr>
          <p:cNvPr id="4" name="PlaceHolder 3"/>
          <p:cNvSpPr>
            <a:spLocks noGrp="1"/>
          </p:cNvSpPr>
          <p:nvPr>
            <p:ph type="ftr" idx="4"/>
          </p:nvPr>
        </p:nvSpPr>
        <p:spPr/>
        <p:txBody>
          <a:bodyPr/>
          <a:p>
            <a:r>
              <a:t>Footer</a:t>
            </a:r>
          </a:p>
        </p:txBody>
      </p:sp>
      <p:sp>
        <p:nvSpPr>
          <p:cNvPr id="5" name="PlaceHolder 4"/>
          <p:cNvSpPr>
            <a:spLocks noGrp="1"/>
          </p:cNvSpPr>
          <p:nvPr>
            <p:ph type="sldNum" idx="5"/>
          </p:nvPr>
        </p:nvSpPr>
        <p:spPr/>
        <p:txBody>
          <a:bodyPr/>
          <a:p>
            <a:fld id="{3BBCEB6D-433B-4B6A-BFB2-6D5E0FB2B070}" type="slidenum">
              <a:t>&lt;#&gt;</a:t>
            </a:fld>
          </a:p>
        </p:txBody>
      </p:sp>
      <p:sp>
        <p:nvSpPr>
          <p:cNvPr id="6" name="PlaceHolder 5"/>
          <p:cNvSpPr>
            <a:spLocks noGrp="1"/>
          </p:cNvSpPr>
          <p:nvPr>
            <p:ph type="dt" idx="6"/>
          </p:nvPr>
        </p:nvSpPr>
        <p:spPr/>
        <p:txBody>
          <a:bodyPr/>
          <a:p>
            <a:r>
              <a:rPr lang="de-DE"/>
              <a:t/>
            </a: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endParaRPr b="0" lang="de-DE" sz="4400" spc="-1" strike="noStrike">
              <a:solidFill>
                <a:srgbClr val="000000"/>
              </a:solidFill>
              <a:latin typeface="Arial"/>
            </a:endParaRPr>
          </a:p>
        </p:txBody>
      </p:sp>
      <p:sp>
        <p:nvSpPr>
          <p:cNvPr id="49"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pPr indent="0">
              <a:spcBef>
                <a:spcPts val="1417"/>
              </a:spcBef>
              <a:buNone/>
            </a:pPr>
            <a:endParaRPr b="0" lang="de-DE" sz="3200" spc="-1" strike="noStrike">
              <a:solidFill>
                <a:srgbClr val="000000"/>
              </a:solidFill>
              <a:latin typeface="Arial"/>
            </a:endParaRPr>
          </a:p>
        </p:txBody>
      </p:sp>
      <p:sp>
        <p:nvSpPr>
          <p:cNvPr id="4" name="PlaceHolder 3"/>
          <p:cNvSpPr>
            <a:spLocks noGrp="1"/>
          </p:cNvSpPr>
          <p:nvPr>
            <p:ph type="ftr" idx="4"/>
          </p:nvPr>
        </p:nvSpPr>
        <p:spPr/>
        <p:txBody>
          <a:bodyPr/>
          <a:p>
            <a:r>
              <a:t>Footer</a:t>
            </a:r>
          </a:p>
        </p:txBody>
      </p:sp>
      <p:sp>
        <p:nvSpPr>
          <p:cNvPr id="5" name="PlaceHolder 4"/>
          <p:cNvSpPr>
            <a:spLocks noGrp="1"/>
          </p:cNvSpPr>
          <p:nvPr>
            <p:ph type="sldNum" idx="5"/>
          </p:nvPr>
        </p:nvSpPr>
        <p:spPr/>
        <p:txBody>
          <a:bodyPr/>
          <a:p>
            <a:fld id="{79875F49-4C0A-40E1-8361-3EA1D19B8EB8}" type="slidenum">
              <a:t>&lt;#&gt;</a:t>
            </a:fld>
          </a:p>
        </p:txBody>
      </p:sp>
      <p:sp>
        <p:nvSpPr>
          <p:cNvPr id="6" name="PlaceHolder 5"/>
          <p:cNvSpPr>
            <a:spLocks noGrp="1"/>
          </p:cNvSpPr>
          <p:nvPr>
            <p:ph type="dt" idx="6"/>
          </p:nvPr>
        </p:nvSpPr>
        <p:spPr/>
        <p:txBody>
          <a:bodyPr/>
          <a:p>
            <a:r>
              <a:rPr lang="de-DE"/>
              <a:t/>
            </a: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endParaRPr b="0" lang="de-DE" sz="4400" spc="-1" strike="noStrike">
              <a:solidFill>
                <a:srgbClr val="000000"/>
              </a:solidFill>
              <a:latin typeface="Arial"/>
            </a:endParaRPr>
          </a:p>
        </p:txBody>
      </p:sp>
      <p:sp>
        <p:nvSpPr>
          <p:cNvPr id="51"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indent="0">
              <a:spcBef>
                <a:spcPts val="1417"/>
              </a:spcBef>
              <a:buNone/>
            </a:pPr>
            <a:endParaRPr b="0" lang="de-DE" sz="3200" spc="-1" strike="noStrike">
              <a:solidFill>
                <a:srgbClr val="000000"/>
              </a:solidFill>
              <a:latin typeface="Arial"/>
            </a:endParaRPr>
          </a:p>
        </p:txBody>
      </p:sp>
      <p:sp>
        <p:nvSpPr>
          <p:cNvPr id="52"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indent="0">
              <a:spcBef>
                <a:spcPts val="1417"/>
              </a:spcBef>
              <a:buNone/>
            </a:pPr>
            <a:endParaRPr b="0" lang="de-DE" sz="3200" spc="-1" strike="noStrike">
              <a:solidFill>
                <a:srgbClr val="000000"/>
              </a:solidFill>
              <a:latin typeface="Arial"/>
            </a:endParaRPr>
          </a:p>
        </p:txBody>
      </p:sp>
      <p:sp>
        <p:nvSpPr>
          <p:cNvPr id="5" name="PlaceHolder 4"/>
          <p:cNvSpPr>
            <a:spLocks noGrp="1"/>
          </p:cNvSpPr>
          <p:nvPr>
            <p:ph type="ftr" idx="4"/>
          </p:nvPr>
        </p:nvSpPr>
        <p:spPr/>
        <p:txBody>
          <a:bodyPr/>
          <a:p>
            <a:r>
              <a:t>Footer</a:t>
            </a:r>
          </a:p>
        </p:txBody>
      </p:sp>
      <p:sp>
        <p:nvSpPr>
          <p:cNvPr id="6" name="PlaceHolder 5"/>
          <p:cNvSpPr>
            <a:spLocks noGrp="1"/>
          </p:cNvSpPr>
          <p:nvPr>
            <p:ph type="sldNum" idx="5"/>
          </p:nvPr>
        </p:nvSpPr>
        <p:spPr/>
        <p:txBody>
          <a:bodyPr/>
          <a:p>
            <a:fld id="{6A57D63E-4297-451C-9934-80FD9CE80DE4}" type="slidenum">
              <a:t>&lt;#&gt;</a:t>
            </a:fld>
          </a:p>
        </p:txBody>
      </p:sp>
      <p:sp>
        <p:nvSpPr>
          <p:cNvPr id="7" name="PlaceHolder 6"/>
          <p:cNvSpPr>
            <a:spLocks noGrp="1"/>
          </p:cNvSpPr>
          <p:nvPr>
            <p:ph type="dt" idx="6"/>
          </p:nvPr>
        </p:nvSpPr>
        <p:spPr/>
        <p:txBody>
          <a:bodyPr/>
          <a:p>
            <a:r>
              <a:rPr lang="de-DE"/>
              <a:t/>
            </a: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endParaRPr b="0" lang="de-DE" sz="4400" spc="-1" strike="noStrike">
              <a:solidFill>
                <a:srgbClr val="000000"/>
              </a:solidFill>
              <a:latin typeface="Arial"/>
            </a:endParaRPr>
          </a:p>
        </p:txBody>
      </p:sp>
      <p:sp>
        <p:nvSpPr>
          <p:cNvPr id="3" name="PlaceHolder 2"/>
          <p:cNvSpPr>
            <a:spLocks noGrp="1"/>
          </p:cNvSpPr>
          <p:nvPr>
            <p:ph type="ftr" idx="4"/>
          </p:nvPr>
        </p:nvSpPr>
        <p:spPr/>
        <p:txBody>
          <a:bodyPr/>
          <a:p>
            <a:r>
              <a:t>Footer</a:t>
            </a:r>
          </a:p>
        </p:txBody>
      </p:sp>
      <p:sp>
        <p:nvSpPr>
          <p:cNvPr id="4" name="PlaceHolder 3"/>
          <p:cNvSpPr>
            <a:spLocks noGrp="1"/>
          </p:cNvSpPr>
          <p:nvPr>
            <p:ph type="sldNum" idx="5"/>
          </p:nvPr>
        </p:nvSpPr>
        <p:spPr/>
        <p:txBody>
          <a:bodyPr/>
          <a:p>
            <a:fld id="{372E88F3-22F5-44EA-8590-B75A6136FD46}" type="slidenum">
              <a:t>&lt;#&gt;</a:t>
            </a:fld>
          </a:p>
        </p:txBody>
      </p:sp>
      <p:sp>
        <p:nvSpPr>
          <p:cNvPr id="5" name="PlaceHolder 4"/>
          <p:cNvSpPr>
            <a:spLocks noGrp="1"/>
          </p:cNvSpPr>
          <p:nvPr>
            <p:ph type="dt" idx="6"/>
          </p:nvPr>
        </p:nvSpPr>
        <p:spPr/>
        <p:txBody>
          <a:bodyPr/>
          <a:p>
            <a:r>
              <a:rPr lang="de-DE"/>
              <a:t/>
            </a: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609480" y="273600"/>
            <a:ext cx="10972440" cy="5307840"/>
          </a:xfrm>
          <a:prstGeom prst="rect">
            <a:avLst/>
          </a:prstGeom>
          <a:noFill/>
          <a:ln w="0">
            <a:noFill/>
          </a:ln>
        </p:spPr>
        <p:txBody>
          <a:bodyPr lIns="0" rIns="0" tIns="0" bIns="0" anchor="ctr">
            <a:noAutofit/>
          </a:bodyPr>
          <a:p>
            <a:pPr algn="ctr"/>
            <a:endParaRPr b="0" lang="de-DE" sz="3200" spc="-1" strike="noStrike">
              <a:solidFill>
                <a:srgbClr val="000000"/>
              </a:solidFill>
              <a:latin typeface="Arial"/>
            </a:endParaRPr>
          </a:p>
        </p:txBody>
      </p:sp>
      <p:sp>
        <p:nvSpPr>
          <p:cNvPr id="3" name="PlaceHolder 2"/>
          <p:cNvSpPr>
            <a:spLocks noGrp="1"/>
          </p:cNvSpPr>
          <p:nvPr>
            <p:ph type="ftr" idx="4"/>
          </p:nvPr>
        </p:nvSpPr>
        <p:spPr/>
        <p:txBody>
          <a:bodyPr/>
          <a:p>
            <a:r>
              <a:t>Footer</a:t>
            </a:r>
          </a:p>
        </p:txBody>
      </p:sp>
      <p:sp>
        <p:nvSpPr>
          <p:cNvPr id="4" name="PlaceHolder 3"/>
          <p:cNvSpPr>
            <a:spLocks noGrp="1"/>
          </p:cNvSpPr>
          <p:nvPr>
            <p:ph type="sldNum" idx="5"/>
          </p:nvPr>
        </p:nvSpPr>
        <p:spPr/>
        <p:txBody>
          <a:bodyPr/>
          <a:p>
            <a:fld id="{9372A6CA-FBDA-47F9-8AE6-CCDA656B62E0}" type="slidenum">
              <a:t>&lt;#&gt;</a:t>
            </a:fld>
          </a:p>
        </p:txBody>
      </p:sp>
      <p:sp>
        <p:nvSpPr>
          <p:cNvPr id="5" name="PlaceHolder 4"/>
          <p:cNvSpPr>
            <a:spLocks noGrp="1"/>
          </p:cNvSpPr>
          <p:nvPr>
            <p:ph type="dt" idx="6"/>
          </p:nvPr>
        </p:nvSpPr>
        <p:spPr/>
        <p:txBody>
          <a:bodyPr/>
          <a:p>
            <a:r>
              <a:rPr lang="de-DE"/>
              <a:t/>
            </a: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endParaRPr b="0" lang="de-DE" sz="4400" spc="-1" strike="noStrike">
              <a:solidFill>
                <a:srgbClr val="000000"/>
              </a:solidFill>
              <a:latin typeface="Arial"/>
            </a:endParaRPr>
          </a:p>
        </p:txBody>
      </p:sp>
      <p:sp>
        <p:nvSpPr>
          <p:cNvPr id="56"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indent="0">
              <a:spcBef>
                <a:spcPts val="1417"/>
              </a:spcBef>
              <a:buNone/>
            </a:pPr>
            <a:endParaRPr b="0" lang="de-DE" sz="3200" spc="-1" strike="noStrike">
              <a:solidFill>
                <a:srgbClr val="000000"/>
              </a:solidFill>
              <a:latin typeface="Arial"/>
            </a:endParaRPr>
          </a:p>
        </p:txBody>
      </p:sp>
      <p:sp>
        <p:nvSpPr>
          <p:cNvPr id="57"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indent="0">
              <a:spcBef>
                <a:spcPts val="1417"/>
              </a:spcBef>
              <a:buNone/>
            </a:pPr>
            <a:endParaRPr b="0" lang="de-DE" sz="3200" spc="-1" strike="noStrike">
              <a:solidFill>
                <a:srgbClr val="000000"/>
              </a:solidFill>
              <a:latin typeface="Arial"/>
            </a:endParaRPr>
          </a:p>
        </p:txBody>
      </p:sp>
      <p:sp>
        <p:nvSpPr>
          <p:cNvPr id="58"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indent="0">
              <a:spcBef>
                <a:spcPts val="1417"/>
              </a:spcBef>
              <a:buNone/>
            </a:pPr>
            <a:endParaRPr b="0" lang="de-DE" sz="3200" spc="-1" strike="noStrike">
              <a:solidFill>
                <a:srgbClr val="000000"/>
              </a:solidFill>
              <a:latin typeface="Arial"/>
            </a:endParaRPr>
          </a:p>
        </p:txBody>
      </p:sp>
      <p:sp>
        <p:nvSpPr>
          <p:cNvPr id="6" name="PlaceHolder 5"/>
          <p:cNvSpPr>
            <a:spLocks noGrp="1"/>
          </p:cNvSpPr>
          <p:nvPr>
            <p:ph type="ftr" idx="4"/>
          </p:nvPr>
        </p:nvSpPr>
        <p:spPr/>
        <p:txBody>
          <a:bodyPr/>
          <a:p>
            <a:r>
              <a:t>Footer</a:t>
            </a:r>
          </a:p>
        </p:txBody>
      </p:sp>
      <p:sp>
        <p:nvSpPr>
          <p:cNvPr id="7" name="PlaceHolder 6"/>
          <p:cNvSpPr>
            <a:spLocks noGrp="1"/>
          </p:cNvSpPr>
          <p:nvPr>
            <p:ph type="sldNum" idx="5"/>
          </p:nvPr>
        </p:nvSpPr>
        <p:spPr/>
        <p:txBody>
          <a:bodyPr/>
          <a:p>
            <a:fld id="{F29D7A02-F22F-422A-98D8-CB99C8BBC3EA}" type="slidenum">
              <a:t>&lt;#&gt;</a:t>
            </a:fld>
          </a:p>
        </p:txBody>
      </p:sp>
      <p:sp>
        <p:nvSpPr>
          <p:cNvPr id="8" name="PlaceHolder 7"/>
          <p:cNvSpPr>
            <a:spLocks noGrp="1"/>
          </p:cNvSpPr>
          <p:nvPr>
            <p:ph type="dt" idx="6"/>
          </p:nvPr>
        </p:nvSpPr>
        <p:spPr/>
        <p:txBody>
          <a:bodyPr/>
          <a:p>
            <a:r>
              <a:rPr lang="de-DE"/>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endParaRPr b="0" lang="de-DE" sz="4400" spc="-1" strike="noStrike">
              <a:solidFill>
                <a:srgbClr val="000000"/>
              </a:solidFill>
              <a:latin typeface="Arial"/>
            </a:endParaRPr>
          </a:p>
        </p:txBody>
      </p:sp>
      <p:sp>
        <p:nvSpPr>
          <p:cNvPr id="6"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indent="0" algn="ctr">
              <a:buNone/>
            </a:pPr>
            <a:endParaRPr b="0" lang="de-DE" sz="3200" spc="-1" strike="noStrike">
              <a:solidFill>
                <a:srgbClr val="000000"/>
              </a:solidFill>
              <a:latin typeface="Arial"/>
            </a:endParaRPr>
          </a:p>
        </p:txBody>
      </p:sp>
      <p:sp>
        <p:nvSpPr>
          <p:cNvPr id="4" name="PlaceHolder 3"/>
          <p:cNvSpPr>
            <a:spLocks noGrp="1"/>
          </p:cNvSpPr>
          <p:nvPr>
            <p:ph type="ftr" idx="1"/>
          </p:nvPr>
        </p:nvSpPr>
        <p:spPr/>
        <p:txBody>
          <a:bodyPr/>
          <a:p>
            <a:r>
              <a:t>Footer</a:t>
            </a:r>
          </a:p>
        </p:txBody>
      </p:sp>
      <p:sp>
        <p:nvSpPr>
          <p:cNvPr id="5" name="PlaceHolder 4"/>
          <p:cNvSpPr>
            <a:spLocks noGrp="1"/>
          </p:cNvSpPr>
          <p:nvPr>
            <p:ph type="sldNum" idx="2"/>
          </p:nvPr>
        </p:nvSpPr>
        <p:spPr/>
        <p:txBody>
          <a:bodyPr/>
          <a:p>
            <a:fld id="{182F4BC5-E962-46AD-98C7-89251A83C0CB}" type="slidenum">
              <a:t>&lt;#&gt;</a:t>
            </a:fld>
          </a:p>
        </p:txBody>
      </p:sp>
      <p:sp>
        <p:nvSpPr>
          <p:cNvPr id="6" name="PlaceHolder 5"/>
          <p:cNvSpPr>
            <a:spLocks noGrp="1"/>
          </p:cNvSpPr>
          <p:nvPr>
            <p:ph type="dt" idx="3"/>
          </p:nvPr>
        </p:nvSpPr>
        <p:spPr/>
        <p:txBody>
          <a:bodyPr/>
          <a:p>
            <a:r>
              <a:rPr lang="de-DE"/>
              <a:t/>
            </a: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endParaRPr b="0" lang="de-DE" sz="4400" spc="-1" strike="noStrike">
              <a:solidFill>
                <a:srgbClr val="000000"/>
              </a:solidFill>
              <a:latin typeface="Arial"/>
            </a:endParaRPr>
          </a:p>
        </p:txBody>
      </p:sp>
      <p:sp>
        <p:nvSpPr>
          <p:cNvPr id="60"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indent="0">
              <a:spcBef>
                <a:spcPts val="1417"/>
              </a:spcBef>
              <a:buNone/>
            </a:pPr>
            <a:endParaRPr b="0" lang="de-DE" sz="3200" spc="-1" strike="noStrike">
              <a:solidFill>
                <a:srgbClr val="000000"/>
              </a:solidFill>
              <a:latin typeface="Arial"/>
            </a:endParaRPr>
          </a:p>
        </p:txBody>
      </p:sp>
      <p:sp>
        <p:nvSpPr>
          <p:cNvPr id="61"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indent="0">
              <a:spcBef>
                <a:spcPts val="1417"/>
              </a:spcBef>
              <a:buNone/>
            </a:pPr>
            <a:endParaRPr b="0" lang="de-DE" sz="3200" spc="-1" strike="noStrike">
              <a:solidFill>
                <a:srgbClr val="000000"/>
              </a:solidFill>
              <a:latin typeface="Arial"/>
            </a:endParaRPr>
          </a:p>
        </p:txBody>
      </p:sp>
      <p:sp>
        <p:nvSpPr>
          <p:cNvPr id="62"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pPr indent="0">
              <a:spcBef>
                <a:spcPts val="1417"/>
              </a:spcBef>
              <a:buNone/>
            </a:pPr>
            <a:endParaRPr b="0" lang="de-DE" sz="3200" spc="-1" strike="noStrike">
              <a:solidFill>
                <a:srgbClr val="000000"/>
              </a:solidFill>
              <a:latin typeface="Arial"/>
            </a:endParaRPr>
          </a:p>
        </p:txBody>
      </p:sp>
      <p:sp>
        <p:nvSpPr>
          <p:cNvPr id="6" name="PlaceHolder 5"/>
          <p:cNvSpPr>
            <a:spLocks noGrp="1"/>
          </p:cNvSpPr>
          <p:nvPr>
            <p:ph type="ftr" idx="4"/>
          </p:nvPr>
        </p:nvSpPr>
        <p:spPr/>
        <p:txBody>
          <a:bodyPr/>
          <a:p>
            <a:r>
              <a:t>Footer</a:t>
            </a:r>
          </a:p>
        </p:txBody>
      </p:sp>
      <p:sp>
        <p:nvSpPr>
          <p:cNvPr id="7" name="PlaceHolder 6"/>
          <p:cNvSpPr>
            <a:spLocks noGrp="1"/>
          </p:cNvSpPr>
          <p:nvPr>
            <p:ph type="sldNum" idx="5"/>
          </p:nvPr>
        </p:nvSpPr>
        <p:spPr/>
        <p:txBody>
          <a:bodyPr/>
          <a:p>
            <a:fld id="{1FA0EDC9-770E-4EAD-91F9-95302555C48E}" type="slidenum">
              <a:t>&lt;#&gt;</a:t>
            </a:fld>
          </a:p>
        </p:txBody>
      </p:sp>
      <p:sp>
        <p:nvSpPr>
          <p:cNvPr id="8" name="PlaceHolder 7"/>
          <p:cNvSpPr>
            <a:spLocks noGrp="1"/>
          </p:cNvSpPr>
          <p:nvPr>
            <p:ph type="dt" idx="6"/>
          </p:nvPr>
        </p:nvSpPr>
        <p:spPr/>
        <p:txBody>
          <a:bodyPr/>
          <a:p>
            <a:r>
              <a:rPr lang="de-DE"/>
              <a:t/>
            </a: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endParaRPr b="0" lang="de-DE" sz="4400" spc="-1" strike="noStrike">
              <a:solidFill>
                <a:srgbClr val="000000"/>
              </a:solidFill>
              <a:latin typeface="Arial"/>
            </a:endParaRPr>
          </a:p>
        </p:txBody>
      </p:sp>
      <p:sp>
        <p:nvSpPr>
          <p:cNvPr id="64"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indent="0">
              <a:spcBef>
                <a:spcPts val="1417"/>
              </a:spcBef>
              <a:buNone/>
            </a:pPr>
            <a:endParaRPr b="0" lang="de-DE" sz="3200" spc="-1" strike="noStrike">
              <a:solidFill>
                <a:srgbClr val="000000"/>
              </a:solidFill>
              <a:latin typeface="Arial"/>
            </a:endParaRPr>
          </a:p>
        </p:txBody>
      </p:sp>
      <p:sp>
        <p:nvSpPr>
          <p:cNvPr id="65"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indent="0">
              <a:spcBef>
                <a:spcPts val="1417"/>
              </a:spcBef>
              <a:buNone/>
            </a:pPr>
            <a:endParaRPr b="0" lang="de-DE" sz="3200" spc="-1" strike="noStrike">
              <a:solidFill>
                <a:srgbClr val="000000"/>
              </a:solidFill>
              <a:latin typeface="Arial"/>
            </a:endParaRPr>
          </a:p>
        </p:txBody>
      </p:sp>
      <p:sp>
        <p:nvSpPr>
          <p:cNvPr id="66"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pPr indent="0">
              <a:spcBef>
                <a:spcPts val="1417"/>
              </a:spcBef>
              <a:buNone/>
            </a:pPr>
            <a:endParaRPr b="0" lang="de-DE" sz="3200" spc="-1" strike="noStrike">
              <a:solidFill>
                <a:srgbClr val="000000"/>
              </a:solidFill>
              <a:latin typeface="Arial"/>
            </a:endParaRPr>
          </a:p>
        </p:txBody>
      </p:sp>
      <p:sp>
        <p:nvSpPr>
          <p:cNvPr id="6" name="PlaceHolder 5"/>
          <p:cNvSpPr>
            <a:spLocks noGrp="1"/>
          </p:cNvSpPr>
          <p:nvPr>
            <p:ph type="ftr" idx="4"/>
          </p:nvPr>
        </p:nvSpPr>
        <p:spPr/>
        <p:txBody>
          <a:bodyPr/>
          <a:p>
            <a:r>
              <a:t>Footer</a:t>
            </a:r>
          </a:p>
        </p:txBody>
      </p:sp>
      <p:sp>
        <p:nvSpPr>
          <p:cNvPr id="7" name="PlaceHolder 6"/>
          <p:cNvSpPr>
            <a:spLocks noGrp="1"/>
          </p:cNvSpPr>
          <p:nvPr>
            <p:ph type="sldNum" idx="5"/>
          </p:nvPr>
        </p:nvSpPr>
        <p:spPr/>
        <p:txBody>
          <a:bodyPr/>
          <a:p>
            <a:fld id="{6FEDF821-62B0-4E79-8B2E-120BAA0CDC1D}" type="slidenum">
              <a:t>&lt;#&gt;</a:t>
            </a:fld>
          </a:p>
        </p:txBody>
      </p:sp>
      <p:sp>
        <p:nvSpPr>
          <p:cNvPr id="8" name="PlaceHolder 7"/>
          <p:cNvSpPr>
            <a:spLocks noGrp="1"/>
          </p:cNvSpPr>
          <p:nvPr>
            <p:ph type="dt" idx="6"/>
          </p:nvPr>
        </p:nvSpPr>
        <p:spPr/>
        <p:txBody>
          <a:bodyPr/>
          <a:p>
            <a:r>
              <a:rPr lang="de-DE"/>
              <a:t/>
            </a: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endParaRPr b="0" lang="de-DE" sz="4400" spc="-1" strike="noStrike">
              <a:solidFill>
                <a:srgbClr val="000000"/>
              </a:solidFill>
              <a:latin typeface="Arial"/>
            </a:endParaRPr>
          </a:p>
        </p:txBody>
      </p:sp>
      <p:sp>
        <p:nvSpPr>
          <p:cNvPr id="68"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pPr indent="0">
              <a:spcBef>
                <a:spcPts val="1417"/>
              </a:spcBef>
              <a:buNone/>
            </a:pPr>
            <a:endParaRPr b="0" lang="de-DE" sz="3200" spc="-1" strike="noStrike">
              <a:solidFill>
                <a:srgbClr val="000000"/>
              </a:solidFill>
              <a:latin typeface="Arial"/>
            </a:endParaRPr>
          </a:p>
        </p:txBody>
      </p:sp>
      <p:sp>
        <p:nvSpPr>
          <p:cNvPr id="69"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pPr indent="0">
              <a:spcBef>
                <a:spcPts val="1417"/>
              </a:spcBef>
              <a:buNone/>
            </a:pPr>
            <a:endParaRPr b="0" lang="de-DE" sz="3200" spc="-1" strike="noStrike">
              <a:solidFill>
                <a:srgbClr val="000000"/>
              </a:solidFill>
              <a:latin typeface="Arial"/>
            </a:endParaRPr>
          </a:p>
        </p:txBody>
      </p:sp>
      <p:sp>
        <p:nvSpPr>
          <p:cNvPr id="5" name="PlaceHolder 4"/>
          <p:cNvSpPr>
            <a:spLocks noGrp="1"/>
          </p:cNvSpPr>
          <p:nvPr>
            <p:ph type="ftr" idx="4"/>
          </p:nvPr>
        </p:nvSpPr>
        <p:spPr/>
        <p:txBody>
          <a:bodyPr/>
          <a:p>
            <a:r>
              <a:t>Footer</a:t>
            </a:r>
          </a:p>
        </p:txBody>
      </p:sp>
      <p:sp>
        <p:nvSpPr>
          <p:cNvPr id="6" name="PlaceHolder 5"/>
          <p:cNvSpPr>
            <a:spLocks noGrp="1"/>
          </p:cNvSpPr>
          <p:nvPr>
            <p:ph type="sldNum" idx="5"/>
          </p:nvPr>
        </p:nvSpPr>
        <p:spPr/>
        <p:txBody>
          <a:bodyPr/>
          <a:p>
            <a:fld id="{5FF2DD4D-86D0-4D29-B2A5-BBCDEB32C42A}" type="slidenum">
              <a:t>&lt;#&gt;</a:t>
            </a:fld>
          </a:p>
        </p:txBody>
      </p:sp>
      <p:sp>
        <p:nvSpPr>
          <p:cNvPr id="7" name="PlaceHolder 6"/>
          <p:cNvSpPr>
            <a:spLocks noGrp="1"/>
          </p:cNvSpPr>
          <p:nvPr>
            <p:ph type="dt" idx="6"/>
          </p:nvPr>
        </p:nvSpPr>
        <p:spPr/>
        <p:txBody>
          <a:bodyPr/>
          <a:p>
            <a:r>
              <a:rPr lang="de-DE"/>
              <a:t/>
            </a: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endParaRPr b="0" lang="de-DE" sz="4400" spc="-1" strike="noStrike">
              <a:solidFill>
                <a:srgbClr val="000000"/>
              </a:solidFill>
              <a:latin typeface="Arial"/>
            </a:endParaRPr>
          </a:p>
        </p:txBody>
      </p:sp>
      <p:sp>
        <p:nvSpPr>
          <p:cNvPr id="71"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indent="0">
              <a:spcBef>
                <a:spcPts val="1417"/>
              </a:spcBef>
              <a:buNone/>
            </a:pPr>
            <a:endParaRPr b="0" lang="de-DE" sz="3200" spc="-1" strike="noStrike">
              <a:solidFill>
                <a:srgbClr val="000000"/>
              </a:solidFill>
              <a:latin typeface="Arial"/>
            </a:endParaRPr>
          </a:p>
        </p:txBody>
      </p:sp>
      <p:sp>
        <p:nvSpPr>
          <p:cNvPr id="72"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indent="0">
              <a:spcBef>
                <a:spcPts val="1417"/>
              </a:spcBef>
              <a:buNone/>
            </a:pPr>
            <a:endParaRPr b="0" lang="de-DE" sz="3200" spc="-1" strike="noStrike">
              <a:solidFill>
                <a:srgbClr val="000000"/>
              </a:solidFill>
              <a:latin typeface="Arial"/>
            </a:endParaRPr>
          </a:p>
        </p:txBody>
      </p:sp>
      <p:sp>
        <p:nvSpPr>
          <p:cNvPr id="73"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indent="0">
              <a:spcBef>
                <a:spcPts val="1417"/>
              </a:spcBef>
              <a:buNone/>
            </a:pPr>
            <a:endParaRPr b="0" lang="de-DE" sz="3200" spc="-1" strike="noStrike">
              <a:solidFill>
                <a:srgbClr val="000000"/>
              </a:solidFill>
              <a:latin typeface="Arial"/>
            </a:endParaRPr>
          </a:p>
        </p:txBody>
      </p:sp>
      <p:sp>
        <p:nvSpPr>
          <p:cNvPr id="74"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pPr indent="0">
              <a:spcBef>
                <a:spcPts val="1417"/>
              </a:spcBef>
              <a:buNone/>
            </a:pPr>
            <a:endParaRPr b="0" lang="de-DE" sz="3200" spc="-1" strike="noStrike">
              <a:solidFill>
                <a:srgbClr val="000000"/>
              </a:solidFill>
              <a:latin typeface="Arial"/>
            </a:endParaRPr>
          </a:p>
        </p:txBody>
      </p:sp>
      <p:sp>
        <p:nvSpPr>
          <p:cNvPr id="7" name="PlaceHolder 6"/>
          <p:cNvSpPr>
            <a:spLocks noGrp="1"/>
          </p:cNvSpPr>
          <p:nvPr>
            <p:ph type="ftr" idx="4"/>
          </p:nvPr>
        </p:nvSpPr>
        <p:spPr/>
        <p:txBody>
          <a:bodyPr/>
          <a:p>
            <a:r>
              <a:t>Footer</a:t>
            </a:r>
          </a:p>
        </p:txBody>
      </p:sp>
      <p:sp>
        <p:nvSpPr>
          <p:cNvPr id="8" name="PlaceHolder 7"/>
          <p:cNvSpPr>
            <a:spLocks noGrp="1"/>
          </p:cNvSpPr>
          <p:nvPr>
            <p:ph type="sldNum" idx="5"/>
          </p:nvPr>
        </p:nvSpPr>
        <p:spPr/>
        <p:txBody>
          <a:bodyPr/>
          <a:p>
            <a:fld id="{2617FB99-B09F-4962-8046-50BADD10D41C}" type="slidenum">
              <a:t>&lt;#&gt;</a:t>
            </a:fld>
          </a:p>
        </p:txBody>
      </p:sp>
      <p:sp>
        <p:nvSpPr>
          <p:cNvPr id="9" name="PlaceHolder 8"/>
          <p:cNvSpPr>
            <a:spLocks noGrp="1"/>
          </p:cNvSpPr>
          <p:nvPr>
            <p:ph type="dt" idx="6"/>
          </p:nvPr>
        </p:nvSpPr>
        <p:spPr/>
        <p:txBody>
          <a:bodyPr/>
          <a:p>
            <a:r>
              <a:rPr lang="de-DE"/>
              <a:t/>
            </a: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endParaRPr b="0" lang="de-DE" sz="4400" spc="-1" strike="noStrike">
              <a:solidFill>
                <a:srgbClr val="000000"/>
              </a:solidFill>
              <a:latin typeface="Arial"/>
            </a:endParaRPr>
          </a:p>
        </p:txBody>
      </p:sp>
      <p:sp>
        <p:nvSpPr>
          <p:cNvPr id="76" name="PlaceHolder 2"/>
          <p:cNvSpPr>
            <a:spLocks noGrp="1"/>
          </p:cNvSpPr>
          <p:nvPr>
            <p:ph/>
          </p:nvPr>
        </p:nvSpPr>
        <p:spPr>
          <a:xfrm>
            <a:off x="609480" y="1604520"/>
            <a:ext cx="3533040" cy="1896840"/>
          </a:xfrm>
          <a:prstGeom prst="rect">
            <a:avLst/>
          </a:prstGeom>
          <a:noFill/>
          <a:ln w="0">
            <a:noFill/>
          </a:ln>
        </p:spPr>
        <p:txBody>
          <a:bodyPr lIns="0" rIns="0" tIns="0" bIns="0" anchor="t">
            <a:normAutofit/>
          </a:bodyPr>
          <a:p>
            <a:pPr indent="0">
              <a:spcBef>
                <a:spcPts val="1417"/>
              </a:spcBef>
              <a:buNone/>
            </a:pPr>
            <a:endParaRPr b="0" lang="de-DE" sz="3200" spc="-1" strike="noStrike">
              <a:solidFill>
                <a:srgbClr val="000000"/>
              </a:solidFill>
              <a:latin typeface="Arial"/>
            </a:endParaRPr>
          </a:p>
        </p:txBody>
      </p:sp>
      <p:sp>
        <p:nvSpPr>
          <p:cNvPr id="77" name="PlaceHolder 3"/>
          <p:cNvSpPr>
            <a:spLocks noGrp="1"/>
          </p:cNvSpPr>
          <p:nvPr>
            <p:ph/>
          </p:nvPr>
        </p:nvSpPr>
        <p:spPr>
          <a:xfrm>
            <a:off x="4319640" y="1604520"/>
            <a:ext cx="3533040" cy="1896840"/>
          </a:xfrm>
          <a:prstGeom prst="rect">
            <a:avLst/>
          </a:prstGeom>
          <a:noFill/>
          <a:ln w="0">
            <a:noFill/>
          </a:ln>
        </p:spPr>
        <p:txBody>
          <a:bodyPr lIns="0" rIns="0" tIns="0" bIns="0" anchor="t">
            <a:normAutofit/>
          </a:bodyPr>
          <a:p>
            <a:pPr indent="0">
              <a:spcBef>
                <a:spcPts val="1417"/>
              </a:spcBef>
              <a:buNone/>
            </a:pPr>
            <a:endParaRPr b="0" lang="de-DE" sz="3200" spc="-1" strike="noStrike">
              <a:solidFill>
                <a:srgbClr val="000000"/>
              </a:solidFill>
              <a:latin typeface="Arial"/>
            </a:endParaRPr>
          </a:p>
        </p:txBody>
      </p:sp>
      <p:sp>
        <p:nvSpPr>
          <p:cNvPr id="78" name="PlaceHolder 4"/>
          <p:cNvSpPr>
            <a:spLocks noGrp="1"/>
          </p:cNvSpPr>
          <p:nvPr>
            <p:ph/>
          </p:nvPr>
        </p:nvSpPr>
        <p:spPr>
          <a:xfrm>
            <a:off x="8029800" y="1604520"/>
            <a:ext cx="3533040" cy="1896840"/>
          </a:xfrm>
          <a:prstGeom prst="rect">
            <a:avLst/>
          </a:prstGeom>
          <a:noFill/>
          <a:ln w="0">
            <a:noFill/>
          </a:ln>
        </p:spPr>
        <p:txBody>
          <a:bodyPr lIns="0" rIns="0" tIns="0" bIns="0" anchor="t">
            <a:normAutofit/>
          </a:bodyPr>
          <a:p>
            <a:pPr indent="0">
              <a:spcBef>
                <a:spcPts val="1417"/>
              </a:spcBef>
              <a:buNone/>
            </a:pPr>
            <a:endParaRPr b="0" lang="de-DE" sz="3200" spc="-1" strike="noStrike">
              <a:solidFill>
                <a:srgbClr val="000000"/>
              </a:solidFill>
              <a:latin typeface="Arial"/>
            </a:endParaRPr>
          </a:p>
        </p:txBody>
      </p:sp>
      <p:sp>
        <p:nvSpPr>
          <p:cNvPr id="79" name="PlaceHolder 5"/>
          <p:cNvSpPr>
            <a:spLocks noGrp="1"/>
          </p:cNvSpPr>
          <p:nvPr>
            <p:ph/>
          </p:nvPr>
        </p:nvSpPr>
        <p:spPr>
          <a:xfrm>
            <a:off x="609480" y="3682080"/>
            <a:ext cx="3533040" cy="1896840"/>
          </a:xfrm>
          <a:prstGeom prst="rect">
            <a:avLst/>
          </a:prstGeom>
          <a:noFill/>
          <a:ln w="0">
            <a:noFill/>
          </a:ln>
        </p:spPr>
        <p:txBody>
          <a:bodyPr lIns="0" rIns="0" tIns="0" bIns="0" anchor="t">
            <a:normAutofit/>
          </a:bodyPr>
          <a:p>
            <a:pPr indent="0">
              <a:spcBef>
                <a:spcPts val="1417"/>
              </a:spcBef>
              <a:buNone/>
            </a:pPr>
            <a:endParaRPr b="0" lang="de-DE" sz="3200" spc="-1" strike="noStrike">
              <a:solidFill>
                <a:srgbClr val="000000"/>
              </a:solidFill>
              <a:latin typeface="Arial"/>
            </a:endParaRPr>
          </a:p>
        </p:txBody>
      </p:sp>
      <p:sp>
        <p:nvSpPr>
          <p:cNvPr id="80" name="PlaceHolder 6"/>
          <p:cNvSpPr>
            <a:spLocks noGrp="1"/>
          </p:cNvSpPr>
          <p:nvPr>
            <p:ph/>
          </p:nvPr>
        </p:nvSpPr>
        <p:spPr>
          <a:xfrm>
            <a:off x="4319640" y="3682080"/>
            <a:ext cx="3533040" cy="1896840"/>
          </a:xfrm>
          <a:prstGeom prst="rect">
            <a:avLst/>
          </a:prstGeom>
          <a:noFill/>
          <a:ln w="0">
            <a:noFill/>
          </a:ln>
        </p:spPr>
        <p:txBody>
          <a:bodyPr lIns="0" rIns="0" tIns="0" bIns="0" anchor="t">
            <a:normAutofit/>
          </a:bodyPr>
          <a:p>
            <a:pPr indent="0">
              <a:spcBef>
                <a:spcPts val="1417"/>
              </a:spcBef>
              <a:buNone/>
            </a:pPr>
            <a:endParaRPr b="0" lang="de-DE" sz="3200" spc="-1" strike="noStrike">
              <a:solidFill>
                <a:srgbClr val="000000"/>
              </a:solidFill>
              <a:latin typeface="Arial"/>
            </a:endParaRPr>
          </a:p>
        </p:txBody>
      </p:sp>
      <p:sp>
        <p:nvSpPr>
          <p:cNvPr id="81" name="PlaceHolder 7"/>
          <p:cNvSpPr>
            <a:spLocks noGrp="1"/>
          </p:cNvSpPr>
          <p:nvPr>
            <p:ph/>
          </p:nvPr>
        </p:nvSpPr>
        <p:spPr>
          <a:xfrm>
            <a:off x="8029800" y="3682080"/>
            <a:ext cx="3533040" cy="1896840"/>
          </a:xfrm>
          <a:prstGeom prst="rect">
            <a:avLst/>
          </a:prstGeom>
          <a:noFill/>
          <a:ln w="0">
            <a:noFill/>
          </a:ln>
        </p:spPr>
        <p:txBody>
          <a:bodyPr lIns="0" rIns="0" tIns="0" bIns="0" anchor="t">
            <a:normAutofit/>
          </a:bodyPr>
          <a:p>
            <a:pPr indent="0">
              <a:spcBef>
                <a:spcPts val="1417"/>
              </a:spcBef>
              <a:buNone/>
            </a:pPr>
            <a:endParaRPr b="0" lang="de-DE" sz="3200" spc="-1" strike="noStrike">
              <a:solidFill>
                <a:srgbClr val="000000"/>
              </a:solidFill>
              <a:latin typeface="Arial"/>
            </a:endParaRPr>
          </a:p>
        </p:txBody>
      </p:sp>
      <p:sp>
        <p:nvSpPr>
          <p:cNvPr id="9" name="PlaceHolder 8"/>
          <p:cNvSpPr>
            <a:spLocks noGrp="1"/>
          </p:cNvSpPr>
          <p:nvPr>
            <p:ph type="ftr" idx="4"/>
          </p:nvPr>
        </p:nvSpPr>
        <p:spPr/>
        <p:txBody>
          <a:bodyPr/>
          <a:p>
            <a:r>
              <a:t>Footer</a:t>
            </a:r>
          </a:p>
        </p:txBody>
      </p:sp>
      <p:sp>
        <p:nvSpPr>
          <p:cNvPr id="10" name="PlaceHolder 9"/>
          <p:cNvSpPr>
            <a:spLocks noGrp="1"/>
          </p:cNvSpPr>
          <p:nvPr>
            <p:ph type="sldNum" idx="5"/>
          </p:nvPr>
        </p:nvSpPr>
        <p:spPr/>
        <p:txBody>
          <a:bodyPr/>
          <a:p>
            <a:fld id="{9C951977-8FD8-44BC-8AC4-081A8A085CD9}" type="slidenum">
              <a:t>&lt;#&gt;</a:t>
            </a:fld>
          </a:p>
        </p:txBody>
      </p:sp>
      <p:sp>
        <p:nvSpPr>
          <p:cNvPr id="11" name="PlaceHolder 10"/>
          <p:cNvSpPr>
            <a:spLocks noGrp="1"/>
          </p:cNvSpPr>
          <p:nvPr>
            <p:ph type="dt" idx="6"/>
          </p:nvPr>
        </p:nvSpPr>
        <p:spPr/>
        <p:txBody>
          <a:bodyPr/>
          <a:p>
            <a:r>
              <a:rPr lang="de-DE"/>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endParaRPr b="0" lang="de-DE" sz="4400" spc="-1" strike="noStrike">
              <a:solidFill>
                <a:srgbClr val="000000"/>
              </a:solidFill>
              <a:latin typeface="Arial"/>
            </a:endParaRPr>
          </a:p>
        </p:txBody>
      </p:sp>
      <p:sp>
        <p:nvSpPr>
          <p:cNvPr id="8"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pPr indent="0">
              <a:spcBef>
                <a:spcPts val="1417"/>
              </a:spcBef>
              <a:buNone/>
            </a:pPr>
            <a:endParaRPr b="0" lang="de-DE" sz="3200" spc="-1" strike="noStrike">
              <a:solidFill>
                <a:srgbClr val="000000"/>
              </a:solidFill>
              <a:latin typeface="Arial"/>
            </a:endParaRPr>
          </a:p>
        </p:txBody>
      </p:sp>
      <p:sp>
        <p:nvSpPr>
          <p:cNvPr id="4" name="PlaceHolder 3"/>
          <p:cNvSpPr>
            <a:spLocks noGrp="1"/>
          </p:cNvSpPr>
          <p:nvPr>
            <p:ph type="ftr" idx="1"/>
          </p:nvPr>
        </p:nvSpPr>
        <p:spPr/>
        <p:txBody>
          <a:bodyPr/>
          <a:p>
            <a:r>
              <a:t>Footer</a:t>
            </a:r>
          </a:p>
        </p:txBody>
      </p:sp>
      <p:sp>
        <p:nvSpPr>
          <p:cNvPr id="5" name="PlaceHolder 4"/>
          <p:cNvSpPr>
            <a:spLocks noGrp="1"/>
          </p:cNvSpPr>
          <p:nvPr>
            <p:ph type="sldNum" idx="2"/>
          </p:nvPr>
        </p:nvSpPr>
        <p:spPr/>
        <p:txBody>
          <a:bodyPr/>
          <a:p>
            <a:fld id="{7EA82509-C3D4-4E0C-B753-8E5E12042DCE}" type="slidenum">
              <a:t>&lt;#&gt;</a:t>
            </a:fld>
          </a:p>
        </p:txBody>
      </p:sp>
      <p:sp>
        <p:nvSpPr>
          <p:cNvPr id="6" name="PlaceHolder 5"/>
          <p:cNvSpPr>
            <a:spLocks noGrp="1"/>
          </p:cNvSpPr>
          <p:nvPr>
            <p:ph type="dt" idx="3"/>
          </p:nvPr>
        </p:nvSpPr>
        <p:spPr/>
        <p:txBody>
          <a:bodyPr/>
          <a:p>
            <a:r>
              <a:rPr lang="de-DE"/>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endParaRPr b="0" lang="de-DE" sz="4400" spc="-1" strike="noStrike">
              <a:solidFill>
                <a:srgbClr val="000000"/>
              </a:solidFill>
              <a:latin typeface="Arial"/>
            </a:endParaRPr>
          </a:p>
        </p:txBody>
      </p:sp>
      <p:sp>
        <p:nvSpPr>
          <p:cNvPr id="10"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indent="0">
              <a:spcBef>
                <a:spcPts val="1417"/>
              </a:spcBef>
              <a:buNone/>
            </a:pPr>
            <a:endParaRPr b="0" lang="de-DE" sz="3200" spc="-1" strike="noStrike">
              <a:solidFill>
                <a:srgbClr val="000000"/>
              </a:solidFill>
              <a:latin typeface="Arial"/>
            </a:endParaRPr>
          </a:p>
        </p:txBody>
      </p:sp>
      <p:sp>
        <p:nvSpPr>
          <p:cNvPr id="11"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indent="0">
              <a:spcBef>
                <a:spcPts val="1417"/>
              </a:spcBef>
              <a:buNone/>
            </a:pPr>
            <a:endParaRPr b="0" lang="de-DE" sz="3200" spc="-1" strike="noStrike">
              <a:solidFill>
                <a:srgbClr val="000000"/>
              </a:solidFill>
              <a:latin typeface="Arial"/>
            </a:endParaRPr>
          </a:p>
        </p:txBody>
      </p:sp>
      <p:sp>
        <p:nvSpPr>
          <p:cNvPr id="5" name="PlaceHolder 4"/>
          <p:cNvSpPr>
            <a:spLocks noGrp="1"/>
          </p:cNvSpPr>
          <p:nvPr>
            <p:ph type="ftr" idx="1"/>
          </p:nvPr>
        </p:nvSpPr>
        <p:spPr/>
        <p:txBody>
          <a:bodyPr/>
          <a:p>
            <a:r>
              <a:t>Footer</a:t>
            </a:r>
          </a:p>
        </p:txBody>
      </p:sp>
      <p:sp>
        <p:nvSpPr>
          <p:cNvPr id="6" name="PlaceHolder 5"/>
          <p:cNvSpPr>
            <a:spLocks noGrp="1"/>
          </p:cNvSpPr>
          <p:nvPr>
            <p:ph type="sldNum" idx="2"/>
          </p:nvPr>
        </p:nvSpPr>
        <p:spPr/>
        <p:txBody>
          <a:bodyPr/>
          <a:p>
            <a:fld id="{03FBC79C-8545-49BF-B3D5-3FB0C48482F1}" type="slidenum">
              <a:t>&lt;#&gt;</a:t>
            </a:fld>
          </a:p>
        </p:txBody>
      </p:sp>
      <p:sp>
        <p:nvSpPr>
          <p:cNvPr id="7" name="PlaceHolder 6"/>
          <p:cNvSpPr>
            <a:spLocks noGrp="1"/>
          </p:cNvSpPr>
          <p:nvPr>
            <p:ph type="dt" idx="3"/>
          </p:nvPr>
        </p:nvSpPr>
        <p:spPr/>
        <p:txBody>
          <a:bodyPr/>
          <a:p>
            <a:r>
              <a:rPr lang="de-DE"/>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endParaRPr b="0" lang="de-DE" sz="4400" spc="-1" strike="noStrike">
              <a:solidFill>
                <a:srgbClr val="000000"/>
              </a:solidFill>
              <a:latin typeface="Arial"/>
            </a:endParaRPr>
          </a:p>
        </p:txBody>
      </p:sp>
      <p:sp>
        <p:nvSpPr>
          <p:cNvPr id="3" name="PlaceHolder 2"/>
          <p:cNvSpPr>
            <a:spLocks noGrp="1"/>
          </p:cNvSpPr>
          <p:nvPr>
            <p:ph type="ftr" idx="1"/>
          </p:nvPr>
        </p:nvSpPr>
        <p:spPr/>
        <p:txBody>
          <a:bodyPr/>
          <a:p>
            <a:r>
              <a:t>Footer</a:t>
            </a:r>
          </a:p>
        </p:txBody>
      </p:sp>
      <p:sp>
        <p:nvSpPr>
          <p:cNvPr id="4" name="PlaceHolder 3"/>
          <p:cNvSpPr>
            <a:spLocks noGrp="1"/>
          </p:cNvSpPr>
          <p:nvPr>
            <p:ph type="sldNum" idx="2"/>
          </p:nvPr>
        </p:nvSpPr>
        <p:spPr/>
        <p:txBody>
          <a:bodyPr/>
          <a:p>
            <a:fld id="{9E393FAF-69BC-4BB8-9040-6EE7C8EE3C95}" type="slidenum">
              <a:t>&lt;#&gt;</a:t>
            </a:fld>
          </a:p>
        </p:txBody>
      </p:sp>
      <p:sp>
        <p:nvSpPr>
          <p:cNvPr id="5" name="PlaceHolder 4"/>
          <p:cNvSpPr>
            <a:spLocks noGrp="1"/>
          </p:cNvSpPr>
          <p:nvPr>
            <p:ph type="dt" idx="3"/>
          </p:nvPr>
        </p:nvSpPr>
        <p:spPr/>
        <p:txBody>
          <a:bodyPr/>
          <a:p>
            <a:r>
              <a:rPr lang="de-DE"/>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609480" y="273600"/>
            <a:ext cx="10972440" cy="5307840"/>
          </a:xfrm>
          <a:prstGeom prst="rect">
            <a:avLst/>
          </a:prstGeom>
          <a:noFill/>
          <a:ln w="0">
            <a:noFill/>
          </a:ln>
        </p:spPr>
        <p:txBody>
          <a:bodyPr lIns="0" rIns="0" tIns="0" bIns="0" anchor="ctr">
            <a:noAutofit/>
          </a:bodyPr>
          <a:p>
            <a:pPr algn="ctr"/>
            <a:endParaRPr b="0" lang="de-DE" sz="3200" spc="-1" strike="noStrike">
              <a:solidFill>
                <a:srgbClr val="000000"/>
              </a:solidFill>
              <a:latin typeface="Arial"/>
            </a:endParaRPr>
          </a:p>
        </p:txBody>
      </p:sp>
      <p:sp>
        <p:nvSpPr>
          <p:cNvPr id="3" name="PlaceHolder 2"/>
          <p:cNvSpPr>
            <a:spLocks noGrp="1"/>
          </p:cNvSpPr>
          <p:nvPr>
            <p:ph type="ftr" idx="1"/>
          </p:nvPr>
        </p:nvSpPr>
        <p:spPr/>
        <p:txBody>
          <a:bodyPr/>
          <a:p>
            <a:r>
              <a:t>Footer</a:t>
            </a:r>
          </a:p>
        </p:txBody>
      </p:sp>
      <p:sp>
        <p:nvSpPr>
          <p:cNvPr id="4" name="PlaceHolder 3"/>
          <p:cNvSpPr>
            <a:spLocks noGrp="1"/>
          </p:cNvSpPr>
          <p:nvPr>
            <p:ph type="sldNum" idx="2"/>
          </p:nvPr>
        </p:nvSpPr>
        <p:spPr/>
        <p:txBody>
          <a:bodyPr/>
          <a:p>
            <a:fld id="{0390D0B9-9E5C-4DC9-AE61-D564478B80E6}" type="slidenum">
              <a:t>&lt;#&gt;</a:t>
            </a:fld>
          </a:p>
        </p:txBody>
      </p:sp>
      <p:sp>
        <p:nvSpPr>
          <p:cNvPr id="5" name="PlaceHolder 4"/>
          <p:cNvSpPr>
            <a:spLocks noGrp="1"/>
          </p:cNvSpPr>
          <p:nvPr>
            <p:ph type="dt" idx="3"/>
          </p:nvPr>
        </p:nvSpPr>
        <p:spPr/>
        <p:txBody>
          <a:bodyPr/>
          <a:p>
            <a:r>
              <a:rPr lang="de-DE"/>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endParaRPr b="0" lang="de-DE" sz="4400" spc="-1" strike="noStrike">
              <a:solidFill>
                <a:srgbClr val="000000"/>
              </a:solidFill>
              <a:latin typeface="Arial"/>
            </a:endParaRPr>
          </a:p>
        </p:txBody>
      </p:sp>
      <p:sp>
        <p:nvSpPr>
          <p:cNvPr id="15"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indent="0">
              <a:spcBef>
                <a:spcPts val="1417"/>
              </a:spcBef>
              <a:buNone/>
            </a:pPr>
            <a:endParaRPr b="0" lang="de-DE" sz="3200" spc="-1" strike="noStrike">
              <a:solidFill>
                <a:srgbClr val="000000"/>
              </a:solidFill>
              <a:latin typeface="Arial"/>
            </a:endParaRPr>
          </a:p>
        </p:txBody>
      </p:sp>
      <p:sp>
        <p:nvSpPr>
          <p:cNvPr id="16"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indent="0">
              <a:spcBef>
                <a:spcPts val="1417"/>
              </a:spcBef>
              <a:buNone/>
            </a:pPr>
            <a:endParaRPr b="0" lang="de-DE" sz="3200" spc="-1" strike="noStrike">
              <a:solidFill>
                <a:srgbClr val="000000"/>
              </a:solidFill>
              <a:latin typeface="Arial"/>
            </a:endParaRPr>
          </a:p>
        </p:txBody>
      </p:sp>
      <p:sp>
        <p:nvSpPr>
          <p:cNvPr id="17"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indent="0">
              <a:spcBef>
                <a:spcPts val="1417"/>
              </a:spcBef>
              <a:buNone/>
            </a:pPr>
            <a:endParaRPr b="0" lang="de-DE" sz="3200" spc="-1" strike="noStrike">
              <a:solidFill>
                <a:srgbClr val="000000"/>
              </a:solidFill>
              <a:latin typeface="Arial"/>
            </a:endParaRPr>
          </a:p>
        </p:txBody>
      </p:sp>
      <p:sp>
        <p:nvSpPr>
          <p:cNvPr id="6" name="PlaceHolder 5"/>
          <p:cNvSpPr>
            <a:spLocks noGrp="1"/>
          </p:cNvSpPr>
          <p:nvPr>
            <p:ph type="ftr" idx="1"/>
          </p:nvPr>
        </p:nvSpPr>
        <p:spPr/>
        <p:txBody>
          <a:bodyPr/>
          <a:p>
            <a:r>
              <a:t>Footer</a:t>
            </a:r>
          </a:p>
        </p:txBody>
      </p:sp>
      <p:sp>
        <p:nvSpPr>
          <p:cNvPr id="7" name="PlaceHolder 6"/>
          <p:cNvSpPr>
            <a:spLocks noGrp="1"/>
          </p:cNvSpPr>
          <p:nvPr>
            <p:ph type="sldNum" idx="2"/>
          </p:nvPr>
        </p:nvSpPr>
        <p:spPr/>
        <p:txBody>
          <a:bodyPr/>
          <a:p>
            <a:fld id="{4ADC2373-EF81-4F27-AA20-F29323C81BF0}" type="slidenum">
              <a:t>&lt;#&gt;</a:t>
            </a:fld>
          </a:p>
        </p:txBody>
      </p:sp>
      <p:sp>
        <p:nvSpPr>
          <p:cNvPr id="8" name="PlaceHolder 7"/>
          <p:cNvSpPr>
            <a:spLocks noGrp="1"/>
          </p:cNvSpPr>
          <p:nvPr>
            <p:ph type="dt" idx="3"/>
          </p:nvPr>
        </p:nvSpPr>
        <p:spPr/>
        <p:txBody>
          <a:bodyPr/>
          <a:p>
            <a:r>
              <a:rPr lang="de-DE"/>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endParaRPr b="0" lang="de-DE" sz="4400" spc="-1" strike="noStrike">
              <a:solidFill>
                <a:srgbClr val="000000"/>
              </a:solidFill>
              <a:latin typeface="Arial"/>
            </a:endParaRPr>
          </a:p>
        </p:txBody>
      </p:sp>
      <p:sp>
        <p:nvSpPr>
          <p:cNvPr id="19"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indent="0">
              <a:spcBef>
                <a:spcPts val="1417"/>
              </a:spcBef>
              <a:buNone/>
            </a:pPr>
            <a:endParaRPr b="0" lang="de-DE" sz="3200" spc="-1" strike="noStrike">
              <a:solidFill>
                <a:srgbClr val="000000"/>
              </a:solidFill>
              <a:latin typeface="Arial"/>
            </a:endParaRPr>
          </a:p>
        </p:txBody>
      </p:sp>
      <p:sp>
        <p:nvSpPr>
          <p:cNvPr id="20"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indent="0">
              <a:spcBef>
                <a:spcPts val="1417"/>
              </a:spcBef>
              <a:buNone/>
            </a:pPr>
            <a:endParaRPr b="0" lang="de-DE" sz="3200" spc="-1" strike="noStrike">
              <a:solidFill>
                <a:srgbClr val="000000"/>
              </a:solidFill>
              <a:latin typeface="Arial"/>
            </a:endParaRPr>
          </a:p>
        </p:txBody>
      </p:sp>
      <p:sp>
        <p:nvSpPr>
          <p:cNvPr id="21"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pPr indent="0">
              <a:spcBef>
                <a:spcPts val="1417"/>
              </a:spcBef>
              <a:buNone/>
            </a:pPr>
            <a:endParaRPr b="0" lang="de-DE" sz="3200" spc="-1" strike="noStrike">
              <a:solidFill>
                <a:srgbClr val="000000"/>
              </a:solidFill>
              <a:latin typeface="Arial"/>
            </a:endParaRPr>
          </a:p>
        </p:txBody>
      </p:sp>
      <p:sp>
        <p:nvSpPr>
          <p:cNvPr id="6" name="PlaceHolder 5"/>
          <p:cNvSpPr>
            <a:spLocks noGrp="1"/>
          </p:cNvSpPr>
          <p:nvPr>
            <p:ph type="ftr" idx="1"/>
          </p:nvPr>
        </p:nvSpPr>
        <p:spPr/>
        <p:txBody>
          <a:bodyPr/>
          <a:p>
            <a:r>
              <a:t>Footer</a:t>
            </a:r>
          </a:p>
        </p:txBody>
      </p:sp>
      <p:sp>
        <p:nvSpPr>
          <p:cNvPr id="7" name="PlaceHolder 6"/>
          <p:cNvSpPr>
            <a:spLocks noGrp="1"/>
          </p:cNvSpPr>
          <p:nvPr>
            <p:ph type="sldNum" idx="2"/>
          </p:nvPr>
        </p:nvSpPr>
        <p:spPr/>
        <p:txBody>
          <a:bodyPr/>
          <a:p>
            <a:fld id="{81EB3AC7-E0F5-4906-BDE6-8A45B1D43A3B}" type="slidenum">
              <a:t>&lt;#&gt;</a:t>
            </a:fld>
          </a:p>
        </p:txBody>
      </p:sp>
      <p:sp>
        <p:nvSpPr>
          <p:cNvPr id="8" name="PlaceHolder 7"/>
          <p:cNvSpPr>
            <a:spLocks noGrp="1"/>
          </p:cNvSpPr>
          <p:nvPr>
            <p:ph type="dt" idx="3"/>
          </p:nvPr>
        </p:nvSpPr>
        <p:spPr/>
        <p:txBody>
          <a:bodyPr/>
          <a:p>
            <a:r>
              <a:rPr lang="de-DE"/>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endParaRPr b="0" lang="de-DE" sz="4400" spc="-1" strike="noStrike">
              <a:solidFill>
                <a:srgbClr val="000000"/>
              </a:solidFill>
              <a:latin typeface="Arial"/>
            </a:endParaRPr>
          </a:p>
        </p:txBody>
      </p:sp>
      <p:sp>
        <p:nvSpPr>
          <p:cNvPr id="23"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indent="0">
              <a:spcBef>
                <a:spcPts val="1417"/>
              </a:spcBef>
              <a:buNone/>
            </a:pPr>
            <a:endParaRPr b="0" lang="de-DE" sz="3200" spc="-1" strike="noStrike">
              <a:solidFill>
                <a:srgbClr val="000000"/>
              </a:solidFill>
              <a:latin typeface="Arial"/>
            </a:endParaRPr>
          </a:p>
        </p:txBody>
      </p:sp>
      <p:sp>
        <p:nvSpPr>
          <p:cNvPr id="24"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indent="0">
              <a:spcBef>
                <a:spcPts val="1417"/>
              </a:spcBef>
              <a:buNone/>
            </a:pPr>
            <a:endParaRPr b="0" lang="de-DE" sz="3200" spc="-1" strike="noStrike">
              <a:solidFill>
                <a:srgbClr val="000000"/>
              </a:solidFill>
              <a:latin typeface="Arial"/>
            </a:endParaRPr>
          </a:p>
        </p:txBody>
      </p:sp>
      <p:sp>
        <p:nvSpPr>
          <p:cNvPr id="25"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pPr indent="0">
              <a:spcBef>
                <a:spcPts val="1417"/>
              </a:spcBef>
              <a:buNone/>
            </a:pPr>
            <a:endParaRPr b="0" lang="de-DE" sz="3200" spc="-1" strike="noStrike">
              <a:solidFill>
                <a:srgbClr val="000000"/>
              </a:solidFill>
              <a:latin typeface="Arial"/>
            </a:endParaRPr>
          </a:p>
        </p:txBody>
      </p:sp>
      <p:sp>
        <p:nvSpPr>
          <p:cNvPr id="6" name="PlaceHolder 5"/>
          <p:cNvSpPr>
            <a:spLocks noGrp="1"/>
          </p:cNvSpPr>
          <p:nvPr>
            <p:ph type="ftr" idx="1"/>
          </p:nvPr>
        </p:nvSpPr>
        <p:spPr/>
        <p:txBody>
          <a:bodyPr/>
          <a:p>
            <a:r>
              <a:t>Footer</a:t>
            </a:r>
          </a:p>
        </p:txBody>
      </p:sp>
      <p:sp>
        <p:nvSpPr>
          <p:cNvPr id="7" name="PlaceHolder 6"/>
          <p:cNvSpPr>
            <a:spLocks noGrp="1"/>
          </p:cNvSpPr>
          <p:nvPr>
            <p:ph type="sldNum" idx="2"/>
          </p:nvPr>
        </p:nvSpPr>
        <p:spPr/>
        <p:txBody>
          <a:bodyPr/>
          <a:p>
            <a:fld id="{020AC014-2891-44C2-961F-87D0AEFABEED}" type="slidenum">
              <a:t>&lt;#&gt;</a:t>
            </a:fld>
          </a:p>
        </p:txBody>
      </p:sp>
      <p:sp>
        <p:nvSpPr>
          <p:cNvPr id="8" name="PlaceHolder 7"/>
          <p:cNvSpPr>
            <a:spLocks noGrp="1"/>
          </p:cNvSpPr>
          <p:nvPr>
            <p:ph type="dt" idx="3"/>
          </p:nvPr>
        </p:nvSpPr>
        <p:spPr/>
        <p:txBody>
          <a:bodyPr/>
          <a:p>
            <a:r>
              <a:rPr lang="de-DE"/>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609480" y="273600"/>
            <a:ext cx="10972080" cy="1144440"/>
          </a:xfrm>
          <a:prstGeom prst="rect">
            <a:avLst/>
          </a:prstGeom>
          <a:noFill/>
          <a:ln w="0">
            <a:noFill/>
          </a:ln>
        </p:spPr>
        <p:txBody>
          <a:bodyPr lIns="0" rIns="0" tIns="0" bIns="0" anchor="ctr">
            <a:noAutofit/>
          </a:bodyPr>
          <a:p>
            <a:pPr indent="0">
              <a:buNone/>
            </a:pPr>
            <a:r>
              <a:rPr b="0" lang="de-DE" sz="1800" spc="-1" strike="noStrike">
                <a:solidFill>
                  <a:srgbClr val="000000"/>
                </a:solidFill>
                <a:latin typeface="Arial"/>
              </a:rPr>
              <a:t>Format des Titeltextes durch Klicken bearbeiten</a:t>
            </a:r>
            <a:endParaRPr b="0" lang="de-DE" sz="1800" spc="-1" strike="noStrike">
              <a:solidFill>
                <a:srgbClr val="000000"/>
              </a:solidFill>
              <a:latin typeface="Arial"/>
            </a:endParaRPr>
          </a:p>
        </p:txBody>
      </p:sp>
      <p:sp>
        <p:nvSpPr>
          <p:cNvPr id="1" name="PlaceHolder 2"/>
          <p:cNvSpPr>
            <a:spLocks noGrp="1"/>
          </p:cNvSpPr>
          <p:nvPr>
            <p:ph type="body"/>
          </p:nvPr>
        </p:nvSpPr>
        <p:spPr>
          <a:xfrm>
            <a:off x="609480" y="1604520"/>
            <a:ext cx="1097208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de-DE" sz="1800" spc="-1" strike="noStrike">
                <a:solidFill>
                  <a:srgbClr val="000000"/>
                </a:solidFill>
                <a:latin typeface="Arial"/>
              </a:rPr>
              <a:t>Format des Gliederungstextes durch Klicken bearbeiten</a:t>
            </a:r>
            <a:endParaRPr b="0" lang="de-DE"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de-DE" sz="1800" spc="-1" strike="noStrike">
                <a:solidFill>
                  <a:srgbClr val="000000"/>
                </a:solidFill>
                <a:latin typeface="Arial"/>
              </a:rPr>
              <a:t>Zweite Gliederungsebene</a:t>
            </a:r>
            <a:endParaRPr b="0" lang="de-DE"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de-DE" sz="1800" spc="-1" strike="noStrike">
                <a:solidFill>
                  <a:srgbClr val="000000"/>
                </a:solidFill>
                <a:latin typeface="Arial"/>
              </a:rPr>
              <a:t>Dritte Gliederungsebene</a:t>
            </a:r>
            <a:endParaRPr b="0" lang="de-DE"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de-DE" sz="1800" spc="-1" strike="noStrike">
                <a:solidFill>
                  <a:srgbClr val="000000"/>
                </a:solidFill>
                <a:latin typeface="Arial"/>
              </a:rPr>
              <a:t>Vierte Gliederungsebene</a:t>
            </a:r>
            <a:endParaRPr b="0" lang="de-DE"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de-DE" sz="1800" spc="-1" strike="noStrike">
                <a:solidFill>
                  <a:srgbClr val="000000"/>
                </a:solidFill>
                <a:latin typeface="Arial"/>
              </a:rPr>
              <a:t>Fünfte Gliederungsebene</a:t>
            </a:r>
            <a:endParaRPr b="0" lang="de-DE"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de-DE" sz="1800" spc="-1" strike="noStrike">
                <a:solidFill>
                  <a:srgbClr val="000000"/>
                </a:solidFill>
                <a:latin typeface="Arial"/>
              </a:rPr>
              <a:t>Sechste Gliederungsebene</a:t>
            </a:r>
            <a:endParaRPr b="0" lang="de-DE"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de-DE" sz="1800" spc="-1" strike="noStrike">
                <a:solidFill>
                  <a:srgbClr val="000000"/>
                </a:solidFill>
                <a:latin typeface="Arial"/>
              </a:rPr>
              <a:t>Siebte Gliederungsebene</a:t>
            </a:r>
            <a:endParaRPr b="0" lang="de-DE" sz="1800" spc="-1" strike="noStrike">
              <a:solidFill>
                <a:srgbClr val="000000"/>
              </a:solidFill>
              <a:latin typeface="Arial"/>
            </a:endParaRPr>
          </a:p>
        </p:txBody>
      </p:sp>
      <p:sp>
        <p:nvSpPr>
          <p:cNvPr id="2" name="PlaceHolder 3"/>
          <p:cNvSpPr>
            <a:spLocks noGrp="1"/>
          </p:cNvSpPr>
          <p:nvPr>
            <p:ph type="ftr" idx="1"/>
          </p:nvPr>
        </p:nvSpPr>
        <p:spPr>
          <a:xfrm>
            <a:off x="4038480" y="6356520"/>
            <a:ext cx="4113720" cy="363960"/>
          </a:xfrm>
          <a:prstGeom prst="rect">
            <a:avLst/>
          </a:prstGeom>
          <a:noFill/>
          <a:ln w="0">
            <a:noFill/>
          </a:ln>
        </p:spPr>
        <p:txBody>
          <a:bodyPr lIns="90000" rIns="90000" tIns="45000" bIns="45000" anchor="ctr">
            <a:noAutofit/>
          </a:bodyPr>
          <a:lstStyle>
            <a:lvl1pPr indent="0" algn="ctr">
              <a:lnSpc>
                <a:spcPct val="100000"/>
              </a:lnSpc>
              <a:buNone/>
              <a:tabLst>
                <a:tab algn="l" pos="0"/>
              </a:tabLst>
              <a:defRPr b="0" lang="de-DE" sz="1400" spc="-1" strike="noStrike">
                <a:solidFill>
                  <a:srgbClr val="000000"/>
                </a:solidFill>
                <a:latin typeface="Times New Roman"/>
              </a:defRPr>
            </a:lvl1pPr>
          </a:lstStyle>
          <a:p>
            <a:pPr indent="0" algn="ctr">
              <a:lnSpc>
                <a:spcPct val="100000"/>
              </a:lnSpc>
              <a:buNone/>
              <a:tabLst>
                <a:tab algn="l" pos="0"/>
              </a:tabLst>
            </a:pPr>
            <a:r>
              <a:rPr b="0" lang="de-DE" sz="1400" spc="-1" strike="noStrike">
                <a:solidFill>
                  <a:srgbClr val="000000"/>
                </a:solidFill>
                <a:latin typeface="Times New Roman"/>
              </a:rPr>
              <a:t>&lt;Fußzeile&gt;</a:t>
            </a:r>
            <a:endParaRPr b="0" lang="de-DE" sz="1400" spc="-1" strike="noStrike">
              <a:solidFill>
                <a:srgbClr val="000000"/>
              </a:solidFill>
              <a:latin typeface="Times New Roman"/>
            </a:endParaRPr>
          </a:p>
        </p:txBody>
      </p:sp>
      <p:sp>
        <p:nvSpPr>
          <p:cNvPr id="3" name="PlaceHolder 4"/>
          <p:cNvSpPr>
            <a:spLocks noGrp="1"/>
          </p:cNvSpPr>
          <p:nvPr>
            <p:ph type="sldNum" idx="2"/>
          </p:nvPr>
        </p:nvSpPr>
        <p:spPr>
          <a:xfrm>
            <a:off x="8610480" y="6356520"/>
            <a:ext cx="2742120" cy="363960"/>
          </a:xfrm>
          <a:prstGeom prst="rect">
            <a:avLst/>
          </a:prstGeom>
          <a:noFill/>
          <a:ln w="0">
            <a:noFill/>
          </a:ln>
        </p:spPr>
        <p:txBody>
          <a:bodyPr lIns="90000" rIns="90000" tIns="45000" bIns="45000" anchor="ctr">
            <a:noAutofit/>
          </a:bodyPr>
          <a:lstStyle>
            <a:lvl1pPr indent="0" algn="r">
              <a:lnSpc>
                <a:spcPct val="100000"/>
              </a:lnSpc>
              <a:buNone/>
              <a:tabLst>
                <a:tab algn="l" pos="0"/>
              </a:tabLst>
              <a:defRPr b="0" lang="de-DE" sz="1200" spc="-1" strike="noStrike">
                <a:solidFill>
                  <a:srgbClr val="8b8b8b"/>
                </a:solidFill>
                <a:latin typeface="Calibri"/>
              </a:defRPr>
            </a:lvl1pPr>
          </a:lstStyle>
          <a:p>
            <a:pPr indent="0" algn="r">
              <a:lnSpc>
                <a:spcPct val="100000"/>
              </a:lnSpc>
              <a:buNone/>
              <a:tabLst>
                <a:tab algn="l" pos="0"/>
              </a:tabLst>
            </a:pPr>
            <a:fld id="{FEDEE526-60BC-4845-A58F-A0700CF31708}" type="slidenum">
              <a:rPr b="0" lang="de-DE" sz="1200" spc="-1" strike="noStrike">
                <a:solidFill>
                  <a:srgbClr val="8b8b8b"/>
                </a:solidFill>
                <a:latin typeface="Calibri"/>
              </a:rPr>
              <a:t>&lt;Foliennummer&gt;</a:t>
            </a:fld>
            <a:endParaRPr b="0" lang="de-DE" sz="1200" spc="-1" strike="noStrike">
              <a:solidFill>
                <a:srgbClr val="000000"/>
              </a:solidFill>
              <a:latin typeface="Times New Roman"/>
            </a:endParaRPr>
          </a:p>
        </p:txBody>
      </p:sp>
      <p:sp>
        <p:nvSpPr>
          <p:cNvPr id="4" name="PlaceHolder 5"/>
          <p:cNvSpPr>
            <a:spLocks noGrp="1"/>
          </p:cNvSpPr>
          <p:nvPr>
            <p:ph type="dt" idx="3"/>
          </p:nvPr>
        </p:nvSpPr>
        <p:spPr>
          <a:xfrm>
            <a:off x="838080" y="6356520"/>
            <a:ext cx="2742120" cy="363960"/>
          </a:xfrm>
          <a:prstGeom prst="rect">
            <a:avLst/>
          </a:prstGeom>
          <a:noFill/>
          <a:ln w="0">
            <a:noFill/>
          </a:ln>
        </p:spPr>
        <p:txBody>
          <a:bodyPr lIns="90000" rIns="90000" tIns="45000" bIns="45000" anchor="ctr">
            <a:noAutofit/>
          </a:bodyPr>
          <a:lstStyle>
            <a:lvl1pPr indent="0">
              <a:buNone/>
              <a:defRPr b="0" lang="de-DE" sz="1400" spc="-1" strike="noStrike">
                <a:solidFill>
                  <a:srgbClr val="000000"/>
                </a:solidFill>
                <a:latin typeface="Times New Roman"/>
              </a:defRPr>
            </a:lvl1pPr>
          </a:lstStyle>
          <a:p>
            <a:pPr indent="0">
              <a:buNone/>
            </a:pPr>
            <a:r>
              <a:rPr b="0" lang="de-DE" sz="1400" spc="-1" strike="noStrike">
                <a:solidFill>
                  <a:srgbClr val="000000"/>
                </a:solidFill>
                <a:latin typeface="Times New Roman"/>
              </a:rPr>
              <a:t>&lt;Datum/Uhrzeit&gt;</a:t>
            </a:r>
            <a:endParaRPr b="0" lang="de-DE"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1" name="PlaceHolder 1"/>
          <p:cNvSpPr>
            <a:spLocks noGrp="1"/>
          </p:cNvSpPr>
          <p:nvPr>
            <p:ph type="ftr" idx="4"/>
          </p:nvPr>
        </p:nvSpPr>
        <p:spPr>
          <a:xfrm>
            <a:off x="4038480" y="6356520"/>
            <a:ext cx="4113720" cy="363960"/>
          </a:xfrm>
          <a:prstGeom prst="rect">
            <a:avLst/>
          </a:prstGeom>
          <a:noFill/>
          <a:ln w="0">
            <a:noFill/>
          </a:ln>
        </p:spPr>
        <p:txBody>
          <a:bodyPr lIns="90000" rIns="90000" tIns="45000" bIns="45000" anchor="ctr">
            <a:noAutofit/>
          </a:bodyPr>
          <a:lstStyle>
            <a:lvl1pPr indent="0" algn="ctr">
              <a:lnSpc>
                <a:spcPct val="100000"/>
              </a:lnSpc>
              <a:buNone/>
              <a:tabLst>
                <a:tab algn="l" pos="0"/>
              </a:tabLst>
              <a:defRPr b="0" lang="de-DE" sz="1400" spc="-1" strike="noStrike">
                <a:solidFill>
                  <a:srgbClr val="000000"/>
                </a:solidFill>
                <a:latin typeface="Times New Roman"/>
              </a:defRPr>
            </a:lvl1pPr>
          </a:lstStyle>
          <a:p>
            <a:pPr indent="0" algn="ctr">
              <a:lnSpc>
                <a:spcPct val="100000"/>
              </a:lnSpc>
              <a:buNone/>
              <a:tabLst>
                <a:tab algn="l" pos="0"/>
              </a:tabLst>
            </a:pPr>
            <a:r>
              <a:rPr b="0" lang="de-DE" sz="1400" spc="-1" strike="noStrike">
                <a:solidFill>
                  <a:srgbClr val="000000"/>
                </a:solidFill>
                <a:latin typeface="Times New Roman"/>
              </a:rPr>
              <a:t>&lt;Fußzeile&gt;</a:t>
            </a:r>
            <a:endParaRPr b="0" lang="de-DE" sz="1400" spc="-1" strike="noStrike">
              <a:solidFill>
                <a:srgbClr val="000000"/>
              </a:solidFill>
              <a:latin typeface="Times New Roman"/>
            </a:endParaRPr>
          </a:p>
        </p:txBody>
      </p:sp>
      <p:sp>
        <p:nvSpPr>
          <p:cNvPr id="42" name="PlaceHolder 2"/>
          <p:cNvSpPr>
            <a:spLocks noGrp="1"/>
          </p:cNvSpPr>
          <p:nvPr>
            <p:ph type="sldNum" idx="5"/>
          </p:nvPr>
        </p:nvSpPr>
        <p:spPr>
          <a:xfrm>
            <a:off x="8610480" y="6356520"/>
            <a:ext cx="2742120" cy="363960"/>
          </a:xfrm>
          <a:prstGeom prst="rect">
            <a:avLst/>
          </a:prstGeom>
          <a:noFill/>
          <a:ln w="0">
            <a:noFill/>
          </a:ln>
        </p:spPr>
        <p:txBody>
          <a:bodyPr lIns="90000" rIns="90000" tIns="45000" bIns="45000" anchor="ctr">
            <a:noAutofit/>
          </a:bodyPr>
          <a:lstStyle>
            <a:lvl1pPr indent="0" algn="r">
              <a:lnSpc>
                <a:spcPct val="100000"/>
              </a:lnSpc>
              <a:buNone/>
              <a:tabLst>
                <a:tab algn="l" pos="0"/>
              </a:tabLst>
              <a:defRPr b="0" lang="de-DE" sz="1200" spc="-1" strike="noStrike">
                <a:solidFill>
                  <a:srgbClr val="8b8b8b"/>
                </a:solidFill>
                <a:latin typeface="Calibri"/>
              </a:defRPr>
            </a:lvl1pPr>
          </a:lstStyle>
          <a:p>
            <a:pPr indent="0" algn="r">
              <a:lnSpc>
                <a:spcPct val="100000"/>
              </a:lnSpc>
              <a:buNone/>
              <a:tabLst>
                <a:tab algn="l" pos="0"/>
              </a:tabLst>
            </a:pPr>
            <a:fld id="{8B9881CC-6DBE-4F86-854D-330546268D68}" type="slidenum">
              <a:rPr b="0" lang="de-DE" sz="1200" spc="-1" strike="noStrike">
                <a:solidFill>
                  <a:srgbClr val="8b8b8b"/>
                </a:solidFill>
                <a:latin typeface="Calibri"/>
              </a:rPr>
              <a:t>&lt;Foliennummer&gt;</a:t>
            </a:fld>
            <a:endParaRPr b="0" lang="de-DE" sz="1200" spc="-1" strike="noStrike">
              <a:solidFill>
                <a:srgbClr val="000000"/>
              </a:solidFill>
              <a:latin typeface="Times New Roman"/>
            </a:endParaRPr>
          </a:p>
        </p:txBody>
      </p:sp>
      <p:sp>
        <p:nvSpPr>
          <p:cNvPr id="43" name="PlaceHolder 3"/>
          <p:cNvSpPr>
            <a:spLocks noGrp="1"/>
          </p:cNvSpPr>
          <p:nvPr>
            <p:ph type="dt" idx="6"/>
          </p:nvPr>
        </p:nvSpPr>
        <p:spPr>
          <a:xfrm>
            <a:off x="838080" y="6356520"/>
            <a:ext cx="2742120" cy="363960"/>
          </a:xfrm>
          <a:prstGeom prst="rect">
            <a:avLst/>
          </a:prstGeom>
          <a:noFill/>
          <a:ln w="0">
            <a:noFill/>
          </a:ln>
        </p:spPr>
        <p:txBody>
          <a:bodyPr lIns="90000" rIns="90000" tIns="45000" bIns="45000" anchor="ctr">
            <a:noAutofit/>
          </a:bodyPr>
          <a:lstStyle>
            <a:lvl1pPr indent="0">
              <a:buNone/>
              <a:defRPr b="0" lang="de-DE" sz="1400" spc="-1" strike="noStrike">
                <a:solidFill>
                  <a:srgbClr val="000000"/>
                </a:solidFill>
                <a:latin typeface="Times New Roman"/>
              </a:defRPr>
            </a:lvl1pPr>
          </a:lstStyle>
          <a:p>
            <a:pPr indent="0">
              <a:buNone/>
            </a:pPr>
            <a:r>
              <a:rPr b="0" lang="de-DE" sz="1400" spc="-1" strike="noStrike">
                <a:solidFill>
                  <a:srgbClr val="000000"/>
                </a:solidFill>
                <a:latin typeface="Times New Roman"/>
              </a:rPr>
              <a:t>&lt;Datum/Uhrzeit&gt;</a:t>
            </a:r>
            <a:endParaRPr b="0" lang="de-DE" sz="1400" spc="-1" strike="noStrike">
              <a:solidFill>
                <a:srgbClr val="000000"/>
              </a:solidFill>
              <a:latin typeface="Times New Roman"/>
            </a:endParaRPr>
          </a:p>
        </p:txBody>
      </p:sp>
      <p:sp>
        <p:nvSpPr>
          <p:cNvPr id="44" name="PlaceHolder 4"/>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r>
              <a:rPr b="0" lang="de-DE" sz="4400" spc="-1" strike="noStrike">
                <a:solidFill>
                  <a:srgbClr val="000000"/>
                </a:solidFill>
                <a:latin typeface="Arial"/>
              </a:rPr>
              <a:t>Format des Titeltextes durch Klicken bearbeiten</a:t>
            </a:r>
            <a:endParaRPr b="0" lang="de-DE" sz="4400" spc="-1" strike="noStrike">
              <a:solidFill>
                <a:srgbClr val="000000"/>
              </a:solidFill>
              <a:latin typeface="Arial"/>
            </a:endParaRPr>
          </a:p>
        </p:txBody>
      </p:sp>
      <p:sp>
        <p:nvSpPr>
          <p:cNvPr id="45" name="PlaceHolder 5"/>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de-DE" sz="3200" spc="-1" strike="noStrike">
                <a:solidFill>
                  <a:srgbClr val="000000"/>
                </a:solidFill>
                <a:latin typeface="Arial"/>
              </a:rPr>
              <a:t>Format des Gliederungstextes durch Klicken bearbeiten</a:t>
            </a:r>
            <a:endParaRPr b="0" lang="de-DE"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de-DE" sz="2800" spc="-1" strike="noStrike">
                <a:solidFill>
                  <a:srgbClr val="000000"/>
                </a:solidFill>
                <a:latin typeface="Arial"/>
              </a:rPr>
              <a:t>Zweite Gliederungsebene</a:t>
            </a:r>
            <a:endParaRPr b="0" lang="de-DE"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de-DE" sz="2400" spc="-1" strike="noStrike">
                <a:solidFill>
                  <a:srgbClr val="000000"/>
                </a:solidFill>
                <a:latin typeface="Arial"/>
              </a:rPr>
              <a:t>Dritte Gliederungsebene</a:t>
            </a:r>
            <a:endParaRPr b="0" lang="de-DE"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de-DE" sz="2000" spc="-1" strike="noStrike">
                <a:solidFill>
                  <a:srgbClr val="000000"/>
                </a:solidFill>
                <a:latin typeface="Arial"/>
              </a:rPr>
              <a:t>Vierte Gliederungsebene</a:t>
            </a:r>
            <a:endParaRPr b="0" lang="de-DE"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de-DE" sz="2000" spc="-1" strike="noStrike">
                <a:solidFill>
                  <a:srgbClr val="000000"/>
                </a:solidFill>
                <a:latin typeface="Arial"/>
              </a:rPr>
              <a:t>Fünfte Gliederungsebene</a:t>
            </a:r>
            <a:endParaRPr b="0" lang="de-DE"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de-DE" sz="2000" spc="-1" strike="noStrike">
                <a:solidFill>
                  <a:srgbClr val="000000"/>
                </a:solidFill>
                <a:latin typeface="Arial"/>
              </a:rPr>
              <a:t>Sechste Gliederungsebene</a:t>
            </a:r>
            <a:endParaRPr b="0" lang="de-DE"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de-DE" sz="2000" spc="-1" strike="noStrike">
                <a:solidFill>
                  <a:srgbClr val="000000"/>
                </a:solidFill>
                <a:latin typeface="Arial"/>
              </a:rPr>
              <a:t>Siebte Gliederungsebene</a:t>
            </a:r>
            <a:endParaRPr b="0" lang="de-DE"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useBgFill="1">
        <p:nvSpPr>
          <p:cNvPr id="82" name="Rectangle 20"/>
          <p:cNvSpPr/>
          <p:nvPr/>
        </p:nvSpPr>
        <p:spPr>
          <a:xfrm>
            <a:off x="0" y="0"/>
            <a:ext cx="12191040" cy="6856920"/>
          </a:xfrm>
          <a:prstGeom prst="rect">
            <a:avLst/>
          </a:prstGeom>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Calibri"/>
              <a:ea typeface="DejaVu Sans"/>
            </a:endParaRPr>
          </a:p>
        </p:txBody>
      </p:sp>
      <p:sp useBgFill="1">
        <p:nvSpPr>
          <p:cNvPr id="83" name="Freeform: Shape 22"/>
          <p:cNvSpPr/>
          <p:nvPr/>
        </p:nvSpPr>
        <p:spPr>
          <a:xfrm>
            <a:off x="1114560" y="0"/>
            <a:ext cx="9961920" cy="6856920"/>
          </a:xfrm>
          <a:custGeom>
            <a:avLst/>
            <a:gdLst>
              <a:gd name="textAreaLeft" fmla="*/ 0 w 9961920"/>
              <a:gd name="textAreaRight" fmla="*/ 9963000 w 9961920"/>
              <a:gd name="textAreaTop" fmla="*/ 0 h 6856920"/>
              <a:gd name="textAreaBottom" fmla="*/ 6858000 h 6856920"/>
            </a:gdLst>
            <a:ahLst/>
            <a:rect l="textAreaLeft" t="textAreaTop" r="textAreaRight" b="textAreaBottom"/>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algn="ctr" blurRad="139680" rotWithShape="0" sx="102000" sy="102000">
              <a:schemeClr val="bg1">
                <a:lumMod val="85000"/>
                <a:alpha val="38000"/>
              </a:schemeClr>
            </a:outerShdw>
          </a:effectLst>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tabLst>
                <a:tab algn="l" pos="0"/>
              </a:tabLst>
            </a:pPr>
            <a:endParaRPr b="0" lang="en-US" sz="1800" spc="-1" strike="noStrike">
              <a:solidFill>
                <a:srgbClr val="ffffff"/>
              </a:solidFill>
              <a:latin typeface="Calibri"/>
              <a:ea typeface="DejaVu Sans"/>
            </a:endParaRPr>
          </a:p>
        </p:txBody>
      </p:sp>
      <p:sp useBgFill="1">
        <p:nvSpPr>
          <p:cNvPr id="84" name="Freeform: Shape 24"/>
          <p:cNvSpPr/>
          <p:nvPr/>
        </p:nvSpPr>
        <p:spPr>
          <a:xfrm>
            <a:off x="1121760" y="0"/>
            <a:ext cx="9947520" cy="6856920"/>
          </a:xfrm>
          <a:custGeom>
            <a:avLst/>
            <a:gdLst>
              <a:gd name="textAreaLeft" fmla="*/ 0 w 9947520"/>
              <a:gd name="textAreaRight" fmla="*/ 9948600 w 9947520"/>
              <a:gd name="textAreaTop" fmla="*/ 0 h 6856920"/>
              <a:gd name="textAreaBottom" fmla="*/ 6858000 h 6856920"/>
            </a:gdLst>
            <a:ahLst/>
            <a:rect l="textAreaLeft" t="textAreaTop" r="textAreaRight" b="textAreaBottom"/>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tabLst>
                <a:tab algn="l" pos="0"/>
              </a:tabLst>
            </a:pPr>
            <a:endParaRPr b="0" lang="en-US" sz="1800" spc="-1" strike="noStrike">
              <a:solidFill>
                <a:srgbClr val="ffffff"/>
              </a:solidFill>
              <a:latin typeface="Calibri"/>
              <a:ea typeface="DejaVu Sans"/>
            </a:endParaRPr>
          </a:p>
        </p:txBody>
      </p:sp>
      <p:sp>
        <p:nvSpPr>
          <p:cNvPr id="85" name="PlaceHolder 1"/>
          <p:cNvSpPr>
            <a:spLocks noGrp="1"/>
          </p:cNvSpPr>
          <p:nvPr>
            <p:ph type="title"/>
          </p:nvPr>
        </p:nvSpPr>
        <p:spPr>
          <a:xfrm>
            <a:off x="1523880" y="1999440"/>
            <a:ext cx="9142920" cy="2763000"/>
          </a:xfrm>
          <a:prstGeom prst="rect">
            <a:avLst/>
          </a:prstGeom>
          <a:noFill/>
          <a:ln w="0">
            <a:noFill/>
          </a:ln>
        </p:spPr>
        <p:txBody>
          <a:bodyPr lIns="0" rIns="0" tIns="0" bIns="0" anchor="ctr">
            <a:normAutofit/>
          </a:bodyPr>
          <a:p>
            <a:pPr indent="0" algn="ctr">
              <a:lnSpc>
                <a:spcPct val="90000"/>
              </a:lnSpc>
              <a:buNone/>
              <a:tabLst>
                <a:tab algn="l" pos="0"/>
              </a:tabLst>
            </a:pPr>
            <a:r>
              <a:rPr b="0" lang="de-DE" sz="6100" spc="-1" strike="noStrike">
                <a:solidFill>
                  <a:srgbClr val="000000"/>
                </a:solidFill>
                <a:latin typeface="Linux Libertine Display Capitals"/>
              </a:rPr>
              <a:t>Naika Fouroutan: „Postmigrantische Gesellschaft“</a:t>
            </a:r>
            <a:endParaRPr b="0" lang="de-DE" sz="6100" spc="-1" strike="noStrike">
              <a:solidFill>
                <a:srgbClr val="000000"/>
              </a:solidFill>
              <a:latin typeface="Arial"/>
            </a:endParaRPr>
          </a:p>
        </p:txBody>
      </p:sp>
      <p:sp>
        <p:nvSpPr>
          <p:cNvPr id="86" name="PlaceHolder 2"/>
          <p:cNvSpPr>
            <a:spLocks noGrp="1"/>
          </p:cNvSpPr>
          <p:nvPr>
            <p:ph type="subTitle"/>
          </p:nvPr>
        </p:nvSpPr>
        <p:spPr>
          <a:xfrm>
            <a:off x="1967040" y="5645160"/>
            <a:ext cx="8256960" cy="630720"/>
          </a:xfrm>
          <a:prstGeom prst="rect">
            <a:avLst/>
          </a:prstGeom>
          <a:noFill/>
          <a:ln w="0">
            <a:noFill/>
          </a:ln>
        </p:spPr>
        <p:txBody>
          <a:bodyPr lIns="0" rIns="0" tIns="0" bIns="0" anchor="ctr">
            <a:normAutofit/>
          </a:bodyPr>
          <a:p>
            <a:pPr indent="0" algn="ctr">
              <a:buNone/>
            </a:pPr>
            <a:endParaRPr b="0" lang="de-DE" sz="1800" spc="-1" strike="noStrike">
              <a:solidFill>
                <a:srgbClr val="000000"/>
              </a:solidFill>
              <a:latin typeface="Arial"/>
            </a:endParaRPr>
          </a:p>
        </p:txBody>
      </p:sp>
      <p:sp>
        <p:nvSpPr>
          <p:cNvPr id="87" name="Rectangle 26"/>
          <p:cNvSpPr/>
          <p:nvPr/>
        </p:nvSpPr>
        <p:spPr>
          <a:xfrm>
            <a:off x="3718440" y="5524920"/>
            <a:ext cx="4753800" cy="262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txBody>
          <a:bodyPr lIns="90000" rIns="90000" tIns="-17640" bIns="-17640" anchor="ctr">
            <a:noAutofit/>
          </a:bodyPr>
          <a:p>
            <a:pPr algn="ctr">
              <a:lnSpc>
                <a:spcPct val="100000"/>
              </a:lnSpc>
              <a:tabLst>
                <a:tab algn="l" pos="0"/>
              </a:tabLst>
            </a:pPr>
            <a:endParaRPr b="0" lang="en-US" sz="1800" spc="-1" strike="noStrike">
              <a:solidFill>
                <a:srgbClr val="ffffff"/>
              </a:solidFill>
              <a:latin typeface="Calibri"/>
              <a:ea typeface="DejaVu Sans"/>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useBgFill="1">
        <p:nvSpPr>
          <p:cNvPr id="88" name="Rectangle 7"/>
          <p:cNvSpPr/>
          <p:nvPr/>
        </p:nvSpPr>
        <p:spPr>
          <a:xfrm>
            <a:off x="0" y="0"/>
            <a:ext cx="12191040" cy="6856920"/>
          </a:xfrm>
          <a:prstGeom prst="rect">
            <a:avLst/>
          </a:prstGeom>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Calibri"/>
              <a:ea typeface="DejaVu Sans"/>
            </a:endParaRPr>
          </a:p>
        </p:txBody>
      </p:sp>
      <p:sp useBgFill="1">
        <p:nvSpPr>
          <p:cNvPr id="89" name="Rectangle 9"/>
          <p:cNvSpPr/>
          <p:nvPr/>
        </p:nvSpPr>
        <p:spPr>
          <a:xfrm>
            <a:off x="558360" y="0"/>
            <a:ext cx="11166480" cy="2017800"/>
          </a:xfrm>
          <a:prstGeom prst="rect">
            <a:avLst/>
          </a:prstGeom>
          <a:ln w="9525">
            <a:solidFill>
              <a:srgbClr val="e1e1e1"/>
            </a:solidFill>
          </a:ln>
          <a:effectLst>
            <a:outerShdw algn="tl" blurRad="50760" dir="2700000" dist="37674"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tabLst>
                <a:tab algn="l" pos="0"/>
              </a:tabLst>
            </a:pPr>
            <a:endParaRPr b="0" lang="en-US" sz="1800" spc="-1" strike="noStrike">
              <a:solidFill>
                <a:srgbClr val="ffffff"/>
              </a:solidFill>
              <a:latin typeface="Calibri"/>
              <a:ea typeface="DejaVu Sans"/>
            </a:endParaRPr>
          </a:p>
        </p:txBody>
      </p:sp>
      <p:sp useBgFill="1">
        <p:nvSpPr>
          <p:cNvPr id="90" name="Rectangle 11"/>
          <p:cNvSpPr/>
          <p:nvPr/>
        </p:nvSpPr>
        <p:spPr>
          <a:xfrm>
            <a:off x="567000" y="0"/>
            <a:ext cx="11154600" cy="2010600"/>
          </a:xfrm>
          <a:prstGeom prst="rect">
            <a:avLst/>
          </a:prstGeom>
          <a:ln w="9525">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tabLst>
                <a:tab algn="l" pos="0"/>
              </a:tabLst>
            </a:pPr>
            <a:endParaRPr b="0" lang="en-US" sz="1800" spc="-1" strike="noStrike">
              <a:solidFill>
                <a:srgbClr val="ffffff"/>
              </a:solidFill>
              <a:latin typeface="Calibri"/>
              <a:ea typeface="DejaVu Sans"/>
            </a:endParaRPr>
          </a:p>
        </p:txBody>
      </p:sp>
      <p:sp>
        <p:nvSpPr>
          <p:cNvPr id="91" name="PlaceHolder 1"/>
          <p:cNvSpPr>
            <a:spLocks noGrp="1"/>
          </p:cNvSpPr>
          <p:nvPr>
            <p:ph type="title"/>
          </p:nvPr>
        </p:nvSpPr>
        <p:spPr>
          <a:xfrm>
            <a:off x="1115640" y="548640"/>
            <a:ext cx="10167120" cy="1178640"/>
          </a:xfrm>
          <a:prstGeom prst="rect">
            <a:avLst/>
          </a:prstGeom>
          <a:noFill/>
          <a:ln w="0">
            <a:noFill/>
          </a:ln>
        </p:spPr>
        <p:txBody>
          <a:bodyPr lIns="90000" rIns="90000" tIns="45000" bIns="45000" anchor="ctr">
            <a:normAutofit/>
          </a:bodyPr>
          <a:p>
            <a:pPr indent="0">
              <a:lnSpc>
                <a:spcPct val="90000"/>
              </a:lnSpc>
              <a:buNone/>
              <a:tabLst>
                <a:tab algn="l" pos="0"/>
              </a:tabLst>
            </a:pPr>
            <a:r>
              <a:rPr b="0" lang="de-DE" sz="4000" spc="-1" strike="noStrike">
                <a:solidFill>
                  <a:srgbClr val="000000"/>
                </a:solidFill>
                <a:latin typeface="Linux Libertine Display Capitals"/>
              </a:rPr>
              <a:t>1. Autorin - Naika Foroutan </a:t>
            </a:r>
            <a:endParaRPr b="0" lang="de-DE" sz="4000" spc="-1" strike="noStrike">
              <a:solidFill>
                <a:srgbClr val="000000"/>
              </a:solidFill>
              <a:latin typeface="Arial"/>
            </a:endParaRPr>
          </a:p>
        </p:txBody>
      </p:sp>
      <p:sp>
        <p:nvSpPr>
          <p:cNvPr id="92" name="Rectangle 13"/>
          <p:cNvSpPr/>
          <p:nvPr/>
        </p:nvSpPr>
        <p:spPr>
          <a:xfrm>
            <a:off x="498960" y="758880"/>
            <a:ext cx="127080" cy="7030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endParaRPr b="0" lang="en-US" sz="1800" spc="-1" strike="noStrike">
              <a:solidFill>
                <a:srgbClr val="ffffff"/>
              </a:solidFill>
              <a:latin typeface="Calibri"/>
              <a:ea typeface="DejaVu Sans"/>
            </a:endParaRPr>
          </a:p>
        </p:txBody>
      </p:sp>
      <p:sp>
        <p:nvSpPr>
          <p:cNvPr id="93" name="PlaceHolder 2"/>
          <p:cNvSpPr>
            <a:spLocks noGrp="1"/>
          </p:cNvSpPr>
          <p:nvPr>
            <p:ph/>
          </p:nvPr>
        </p:nvSpPr>
        <p:spPr>
          <a:xfrm>
            <a:off x="1115640" y="2481840"/>
            <a:ext cx="10167120" cy="3693960"/>
          </a:xfrm>
          <a:prstGeom prst="rect">
            <a:avLst/>
          </a:prstGeom>
          <a:noFill/>
          <a:ln w="0">
            <a:noFill/>
          </a:ln>
        </p:spPr>
        <p:txBody>
          <a:bodyPr lIns="90000" rIns="90000" tIns="45000" bIns="45000" anchor="t">
            <a:normAutofit fontScale="86000"/>
          </a:bodyPr>
          <a:p>
            <a:pPr indent="0">
              <a:lnSpc>
                <a:spcPct val="90000"/>
              </a:lnSpc>
              <a:spcBef>
                <a:spcPts val="1001"/>
              </a:spcBef>
              <a:buNone/>
              <a:tabLst>
                <a:tab algn="l" pos="0"/>
              </a:tabLst>
            </a:pPr>
            <a:r>
              <a:rPr b="0" lang="de-DE" sz="2200" spc="-1" strike="noStrike">
                <a:solidFill>
                  <a:srgbClr val="000000"/>
                </a:solidFill>
                <a:latin typeface="Linux Libertine Display Capitals"/>
                <a:ea typeface="Calibri"/>
              </a:rPr>
              <a:t>Prof. Dr. Naika Foroutan (geb. 1971): </a:t>
            </a:r>
            <a:endParaRPr b="0" lang="de-DE" sz="2200" spc="-1" strike="noStrike">
              <a:solidFill>
                <a:srgbClr val="000000"/>
              </a:solidFill>
              <a:latin typeface="Arial"/>
            </a:endParaRPr>
          </a:p>
          <a:p>
            <a:pPr marL="211680" indent="-211680">
              <a:lnSpc>
                <a:spcPct val="90000"/>
              </a:lnSpc>
              <a:spcBef>
                <a:spcPts val="1001"/>
              </a:spcBef>
              <a:buClr>
                <a:srgbClr val="000000"/>
              </a:buClr>
              <a:buFont typeface="Arial"/>
              <a:buChar char="•"/>
              <a:tabLst>
                <a:tab algn="l" pos="0"/>
              </a:tabLst>
            </a:pPr>
            <a:r>
              <a:rPr b="0" lang="de-DE" sz="2200" spc="-1" strike="noStrike">
                <a:solidFill>
                  <a:srgbClr val="000000"/>
                </a:solidFill>
                <a:latin typeface="Linux Libertine Display Capitals"/>
                <a:ea typeface="Calibri"/>
              </a:rPr>
              <a:t>Sozialwissenschaftlerin und Professorin für Integrationsforschung und Gesellschaftspolitik an der Humboldt-Universität zu Berlin </a:t>
            </a:r>
            <a:endParaRPr b="0" lang="de-DE" sz="2200" spc="-1" strike="noStrike">
              <a:solidFill>
                <a:srgbClr val="000000"/>
              </a:solidFill>
              <a:latin typeface="Arial"/>
            </a:endParaRPr>
          </a:p>
          <a:p>
            <a:pPr lvl="1" marL="636480" indent="-211680">
              <a:lnSpc>
                <a:spcPct val="90000"/>
              </a:lnSpc>
              <a:spcBef>
                <a:spcPts val="499"/>
              </a:spcBef>
              <a:buClr>
                <a:srgbClr val="000000"/>
              </a:buClr>
              <a:buFont typeface="Arial"/>
              <a:buChar char="•"/>
              <a:tabLst>
                <a:tab algn="l" pos="0"/>
              </a:tabLst>
            </a:pPr>
            <a:r>
              <a:rPr b="0" lang="de-DE" sz="1800" spc="-1" strike="noStrike">
                <a:solidFill>
                  <a:srgbClr val="000000"/>
                </a:solidFill>
                <a:latin typeface="Linux Libertine Display Capitals"/>
                <a:ea typeface="Calibri"/>
              </a:rPr>
              <a:t>Forschungsschwerpunkte u.a.: gesellschaftliche Transformation von Einwanderungsländern, Migration und Integration, Identität und Hybridität </a:t>
            </a:r>
            <a:endParaRPr b="0" lang="de-DE" sz="1800" spc="-1" strike="noStrike">
              <a:solidFill>
                <a:srgbClr val="000000"/>
              </a:solidFill>
              <a:latin typeface="Arial"/>
            </a:endParaRPr>
          </a:p>
          <a:p>
            <a:pPr marL="211680" indent="-211680">
              <a:lnSpc>
                <a:spcPct val="90000"/>
              </a:lnSpc>
              <a:spcBef>
                <a:spcPts val="1001"/>
              </a:spcBef>
              <a:buClr>
                <a:srgbClr val="000000"/>
              </a:buClr>
              <a:buFont typeface="Arial"/>
              <a:buChar char="•"/>
              <a:tabLst>
                <a:tab algn="l" pos="0"/>
              </a:tabLst>
            </a:pPr>
            <a:r>
              <a:rPr b="0" lang="de-DE" sz="2200" spc="-1" strike="noStrike">
                <a:solidFill>
                  <a:srgbClr val="000000"/>
                </a:solidFill>
                <a:latin typeface="Linux Libertine Display Capitals"/>
                <a:ea typeface="Calibri"/>
              </a:rPr>
              <a:t>Direktorin des Berliner Instituts für empirische und Integrations- und Migrationsforschung (BIM)</a:t>
            </a:r>
            <a:endParaRPr b="0" lang="de-DE" sz="2200" spc="-1" strike="noStrike">
              <a:solidFill>
                <a:srgbClr val="000000"/>
              </a:solidFill>
              <a:latin typeface="Arial"/>
            </a:endParaRPr>
          </a:p>
          <a:p>
            <a:pPr marL="211680" indent="-211680">
              <a:lnSpc>
                <a:spcPct val="90000"/>
              </a:lnSpc>
              <a:spcBef>
                <a:spcPts val="1001"/>
              </a:spcBef>
              <a:buClr>
                <a:srgbClr val="000000"/>
              </a:buClr>
              <a:buFont typeface="Arial"/>
              <a:buChar char="•"/>
              <a:tabLst>
                <a:tab algn="l" pos="0"/>
              </a:tabLst>
            </a:pPr>
            <a:r>
              <a:rPr b="0" lang="de-DE" sz="2200" spc="-1" strike="noStrike">
                <a:solidFill>
                  <a:srgbClr val="000000"/>
                </a:solidFill>
                <a:latin typeface="Linux Libertine Display Capitals"/>
                <a:ea typeface="Calibri"/>
              </a:rPr>
              <a:t>Gründungsvorstand des Deutschen Zentrums für Integrations- und Migrationsforschung (DeZIM) e.V. </a:t>
            </a:r>
            <a:endParaRPr b="0" lang="de-DE" sz="2200" spc="-1" strike="noStrike">
              <a:solidFill>
                <a:srgbClr val="000000"/>
              </a:solidFill>
              <a:latin typeface="Arial"/>
            </a:endParaRPr>
          </a:p>
          <a:p>
            <a:pPr marL="211680" indent="-211680">
              <a:lnSpc>
                <a:spcPct val="90000"/>
              </a:lnSpc>
              <a:spcBef>
                <a:spcPts val="1001"/>
              </a:spcBef>
              <a:buClr>
                <a:srgbClr val="000000"/>
              </a:buClr>
              <a:buFont typeface="Arial"/>
              <a:buChar char="•"/>
              <a:tabLst>
                <a:tab algn="l" pos="0"/>
              </a:tabLst>
            </a:pPr>
            <a:r>
              <a:rPr b="0" lang="de-DE" sz="2200" spc="-1" strike="noStrike">
                <a:solidFill>
                  <a:srgbClr val="000000"/>
                </a:solidFill>
                <a:latin typeface="Linux Libertine Display Capitals"/>
                <a:ea typeface="Calibri"/>
              </a:rPr>
              <a:t>Auszeichnungen </a:t>
            </a:r>
            <a:endParaRPr b="0" lang="de-DE" sz="2200" spc="-1" strike="noStrike">
              <a:solidFill>
                <a:srgbClr val="000000"/>
              </a:solidFill>
              <a:latin typeface="Arial"/>
            </a:endParaRPr>
          </a:p>
          <a:p>
            <a:pPr lvl="1" marL="636480" indent="-211680">
              <a:lnSpc>
                <a:spcPct val="90000"/>
              </a:lnSpc>
              <a:spcBef>
                <a:spcPts val="499"/>
              </a:spcBef>
              <a:buClr>
                <a:srgbClr val="000000"/>
              </a:buClr>
              <a:buFont typeface="Arial"/>
              <a:buChar char="•"/>
              <a:tabLst>
                <a:tab algn="l" pos="0"/>
              </a:tabLst>
            </a:pPr>
            <a:r>
              <a:rPr b="0" lang="de-DE" sz="2200" spc="-1" strike="noStrike">
                <a:solidFill>
                  <a:srgbClr val="000000"/>
                </a:solidFill>
                <a:latin typeface="Linux Libertine Display Capitals"/>
                <a:ea typeface="Calibri"/>
              </a:rPr>
              <a:t>2011: Berliner Integrationspreis </a:t>
            </a:r>
            <a:endParaRPr b="0" lang="de-DE" sz="2200" spc="-1" strike="noStrike">
              <a:solidFill>
                <a:srgbClr val="000000"/>
              </a:solidFill>
              <a:latin typeface="Arial"/>
            </a:endParaRPr>
          </a:p>
          <a:p>
            <a:pPr lvl="1" marL="636480" indent="-211680">
              <a:lnSpc>
                <a:spcPct val="90000"/>
              </a:lnSpc>
              <a:spcBef>
                <a:spcPts val="499"/>
              </a:spcBef>
              <a:buClr>
                <a:srgbClr val="000000"/>
              </a:buClr>
              <a:buFont typeface="Arial"/>
              <a:buChar char="•"/>
              <a:tabLst>
                <a:tab algn="l" pos="0"/>
              </a:tabLst>
            </a:pPr>
            <a:r>
              <a:rPr b="0" lang="de-DE" sz="2200" spc="-1" strike="noStrike">
                <a:solidFill>
                  <a:srgbClr val="000000"/>
                </a:solidFill>
                <a:latin typeface="Linux Libertine Display Capitals"/>
                <a:ea typeface="Calibri"/>
              </a:rPr>
              <a:t>2012: Wissenschaftspreis Fritz Behrens Stiftung </a:t>
            </a:r>
            <a:endParaRPr b="0" lang="de-DE" sz="2200" spc="-1" strike="noStrike">
              <a:solidFill>
                <a:srgbClr val="000000"/>
              </a:solidFill>
              <a:latin typeface="Arial"/>
            </a:endParaRPr>
          </a:p>
          <a:p>
            <a:pPr lvl="1" marL="636480" indent="-211680">
              <a:lnSpc>
                <a:spcPct val="90000"/>
              </a:lnSpc>
              <a:spcBef>
                <a:spcPts val="499"/>
              </a:spcBef>
              <a:buClr>
                <a:srgbClr val="000000"/>
              </a:buClr>
              <a:buFont typeface="Arial"/>
              <a:buChar char="•"/>
              <a:tabLst>
                <a:tab algn="l" pos="0"/>
              </a:tabLst>
            </a:pPr>
            <a:r>
              <a:rPr b="0" lang="de-DE" sz="2200" spc="-1" strike="noStrike">
                <a:solidFill>
                  <a:srgbClr val="000000"/>
                </a:solidFill>
                <a:latin typeface="Linux Libertine Display Capitals"/>
                <a:ea typeface="Calibri"/>
              </a:rPr>
              <a:t>2016: Höffmann-Wissenschaftspreis der Universität Vechta </a:t>
            </a:r>
            <a:endParaRPr b="0" lang="de-DE" sz="2200" spc="-1" strike="noStrike">
              <a:solidFill>
                <a:srgbClr val="000000"/>
              </a:solidFill>
              <a:latin typeface="Arial"/>
            </a:endParaRPr>
          </a:p>
          <a:p>
            <a:pPr indent="0">
              <a:lnSpc>
                <a:spcPct val="90000"/>
              </a:lnSpc>
              <a:spcBef>
                <a:spcPts val="1001"/>
              </a:spcBef>
              <a:buNone/>
              <a:tabLst>
                <a:tab algn="l" pos="0"/>
              </a:tabLst>
            </a:pPr>
            <a:endParaRPr b="0" lang="de-DE" sz="2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useBgFill="1">
        <p:nvSpPr>
          <p:cNvPr id="94" name="Rectangle 7"/>
          <p:cNvSpPr/>
          <p:nvPr/>
        </p:nvSpPr>
        <p:spPr>
          <a:xfrm>
            <a:off x="0" y="0"/>
            <a:ext cx="12187800" cy="6856920"/>
          </a:xfrm>
          <a:prstGeom prst="rect">
            <a:avLst/>
          </a:prstGeom>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Calibri"/>
              <a:ea typeface="DejaVu Sans"/>
            </a:endParaRPr>
          </a:p>
        </p:txBody>
      </p:sp>
      <p:sp useBgFill="1">
        <p:nvSpPr>
          <p:cNvPr id="95" name="Freeform: Shape 9"/>
          <p:cNvSpPr/>
          <p:nvPr/>
        </p:nvSpPr>
        <p:spPr>
          <a:xfrm>
            <a:off x="0" y="0"/>
            <a:ext cx="12187800" cy="1898640"/>
          </a:xfrm>
          <a:custGeom>
            <a:avLst/>
            <a:gdLst>
              <a:gd name="textAreaLeft" fmla="*/ 0 w 12187800"/>
              <a:gd name="textAreaRight" fmla="*/ 12188880 w 12187800"/>
              <a:gd name="textAreaTop" fmla="*/ 0 h 1898640"/>
              <a:gd name="textAreaBottom" fmla="*/ 1899720 h 1898640"/>
            </a:gdLst>
            <a:ahLst/>
            <a:rect l="textAreaLeft" t="textAreaTop" r="textAreaRight" b="textAreaBottom"/>
            <a:pathLst>
              <a:path w="12188952" h="1899601">
                <a:moveTo>
                  <a:pt x="0" y="0"/>
                </a:moveTo>
                <a:lnTo>
                  <a:pt x="12188952" y="0"/>
                </a:lnTo>
                <a:lnTo>
                  <a:pt x="12188952" y="1635106"/>
                </a:lnTo>
                <a:lnTo>
                  <a:pt x="11356325" y="1707615"/>
                </a:lnTo>
                <a:cubicBezTo>
                  <a:pt x="9739512" y="1831240"/>
                  <a:pt x="7961919" y="1899601"/>
                  <a:pt x="6096001" y="1899601"/>
                </a:cubicBezTo>
                <a:cubicBezTo>
                  <a:pt x="4230084" y="1899601"/>
                  <a:pt x="2452490" y="1831240"/>
                  <a:pt x="835678" y="1707615"/>
                </a:cubicBezTo>
                <a:lnTo>
                  <a:pt x="0" y="1634841"/>
                </a:lnTo>
                <a:close/>
              </a:path>
            </a:pathLst>
          </a:custGeom>
          <a:ln w="9525">
            <a:solidFill>
              <a:srgbClr val="e6e6e6"/>
            </a:solidFill>
          </a:ln>
          <a:effectLst>
            <a:outerShdw algn="tl" blurRad="50760" dir="2700000" dist="37674"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tabLst>
                <a:tab algn="l" pos="0"/>
              </a:tabLst>
            </a:pPr>
            <a:endParaRPr b="0" lang="en-US" sz="1800" spc="-1" strike="noStrike">
              <a:solidFill>
                <a:srgbClr val="ffffff"/>
              </a:solidFill>
              <a:latin typeface="Calibri"/>
              <a:ea typeface="DejaVu Sans"/>
            </a:endParaRPr>
          </a:p>
        </p:txBody>
      </p:sp>
      <p:sp useBgFill="1">
        <p:nvSpPr>
          <p:cNvPr id="96" name="Freeform: Shape 11"/>
          <p:cNvSpPr/>
          <p:nvPr/>
        </p:nvSpPr>
        <p:spPr>
          <a:xfrm>
            <a:off x="0" y="0"/>
            <a:ext cx="12191040" cy="1889640"/>
          </a:xfrm>
          <a:custGeom>
            <a:avLst/>
            <a:gdLst>
              <a:gd name="textAreaLeft" fmla="*/ 0 w 12191040"/>
              <a:gd name="textAreaRight" fmla="*/ 12192120 w 12191040"/>
              <a:gd name="textAreaTop" fmla="*/ 0 h 1889640"/>
              <a:gd name="textAreaBottom" fmla="*/ 1890720 h 1889640"/>
            </a:gdLst>
            <a:ahLst/>
            <a:rect l="textAreaLeft" t="textAreaTop" r="textAreaRight" b="textAreaBottom"/>
            <a:pathLst>
              <a:path w="12192000" h="1890722">
                <a:moveTo>
                  <a:pt x="0" y="0"/>
                </a:moveTo>
                <a:lnTo>
                  <a:pt x="12192000" y="0"/>
                </a:lnTo>
                <a:lnTo>
                  <a:pt x="12192000" y="1626227"/>
                </a:lnTo>
                <a:lnTo>
                  <a:pt x="11359165" y="1698736"/>
                </a:lnTo>
                <a:cubicBezTo>
                  <a:pt x="9741947" y="1822361"/>
                  <a:pt x="7963910" y="1890722"/>
                  <a:pt x="6097526" y="1890722"/>
                </a:cubicBezTo>
                <a:cubicBezTo>
                  <a:pt x="4231142" y="1890722"/>
                  <a:pt x="2453104" y="1822361"/>
                  <a:pt x="835887" y="1698736"/>
                </a:cubicBezTo>
                <a:lnTo>
                  <a:pt x="0" y="1625962"/>
                </a:lnTo>
                <a:close/>
              </a:path>
            </a:pathLst>
          </a:custGeom>
          <a:ln w="9525">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tabLst>
                <a:tab algn="l" pos="0"/>
              </a:tabLst>
            </a:pPr>
            <a:endParaRPr b="0" lang="en-US" sz="1800" spc="-1" strike="noStrike">
              <a:solidFill>
                <a:srgbClr val="ffffff"/>
              </a:solidFill>
              <a:latin typeface="Calibri"/>
              <a:ea typeface="DejaVu Sans"/>
            </a:endParaRPr>
          </a:p>
        </p:txBody>
      </p:sp>
      <p:sp>
        <p:nvSpPr>
          <p:cNvPr id="97" name="PlaceHolder 1"/>
          <p:cNvSpPr>
            <a:spLocks noGrp="1"/>
          </p:cNvSpPr>
          <p:nvPr>
            <p:ph type="title"/>
          </p:nvPr>
        </p:nvSpPr>
        <p:spPr>
          <a:xfrm>
            <a:off x="838080" y="253440"/>
            <a:ext cx="10514520" cy="1272240"/>
          </a:xfrm>
          <a:prstGeom prst="rect">
            <a:avLst/>
          </a:prstGeom>
          <a:noFill/>
          <a:ln w="0">
            <a:noFill/>
          </a:ln>
        </p:spPr>
        <p:txBody>
          <a:bodyPr lIns="90000" rIns="90000" tIns="45000" bIns="45000" anchor="ctr">
            <a:normAutofit fontScale="70000"/>
          </a:bodyPr>
          <a:p>
            <a:pPr indent="0">
              <a:lnSpc>
                <a:spcPct val="90000"/>
              </a:lnSpc>
              <a:buNone/>
              <a:tabLst>
                <a:tab algn="l" pos="0"/>
              </a:tabLst>
            </a:pPr>
            <a:br>
              <a:rPr sz="4000"/>
            </a:br>
            <a:r>
              <a:rPr b="0" lang="de-DE" sz="4000" spc="-1" strike="noStrike">
                <a:solidFill>
                  <a:srgbClr val="000000"/>
                </a:solidFill>
                <a:latin typeface="Linux Libertine Display Capitals"/>
              </a:rPr>
              <a:t>2. Konzept – Kurze Zusammenfassung</a:t>
            </a:r>
            <a:br>
              <a:rPr sz="4000"/>
            </a:br>
            <a:endParaRPr b="0" lang="de-DE" sz="4000" spc="-1" strike="noStrike">
              <a:solidFill>
                <a:srgbClr val="000000"/>
              </a:solidFill>
              <a:latin typeface="Arial"/>
            </a:endParaRPr>
          </a:p>
        </p:txBody>
      </p:sp>
      <p:sp>
        <p:nvSpPr>
          <p:cNvPr id="98" name="Rectangle 13"/>
          <p:cNvSpPr/>
          <p:nvPr/>
        </p:nvSpPr>
        <p:spPr>
          <a:xfrm>
            <a:off x="0" y="524520"/>
            <a:ext cx="127080" cy="7030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endParaRPr b="0" lang="en-US" sz="1800" spc="-1" strike="noStrike">
              <a:solidFill>
                <a:srgbClr val="ffffff"/>
              </a:solidFill>
              <a:latin typeface="Calibri"/>
              <a:ea typeface="DejaVu Sans"/>
            </a:endParaRPr>
          </a:p>
        </p:txBody>
      </p:sp>
      <p:sp>
        <p:nvSpPr>
          <p:cNvPr id="99" name="PlaceHolder 2"/>
          <p:cNvSpPr>
            <a:spLocks noGrp="1"/>
          </p:cNvSpPr>
          <p:nvPr>
            <p:ph/>
          </p:nvPr>
        </p:nvSpPr>
        <p:spPr>
          <a:xfrm>
            <a:off x="838080" y="1980000"/>
            <a:ext cx="10514520" cy="4319640"/>
          </a:xfrm>
          <a:prstGeom prst="rect">
            <a:avLst/>
          </a:prstGeom>
          <a:noFill/>
          <a:ln w="0">
            <a:noFill/>
          </a:ln>
        </p:spPr>
        <p:txBody>
          <a:bodyPr lIns="90000" rIns="90000" tIns="45000" bIns="45000" anchor="t">
            <a:normAutofit fontScale="89000"/>
          </a:bodyPr>
          <a:p>
            <a:pPr marL="202680" indent="-202680">
              <a:lnSpc>
                <a:spcPct val="90000"/>
              </a:lnSpc>
              <a:spcBef>
                <a:spcPts val="1001"/>
              </a:spcBef>
              <a:buClr>
                <a:srgbClr val="000000"/>
              </a:buClr>
              <a:buFont typeface="Arial"/>
              <a:buChar char="•"/>
              <a:tabLst>
                <a:tab algn="l" pos="408240"/>
              </a:tabLst>
            </a:pPr>
            <a:r>
              <a:rPr b="0" lang="de-DE" sz="2200" spc="-1" strike="noStrike">
                <a:solidFill>
                  <a:srgbClr val="000000"/>
                </a:solidFill>
                <a:latin typeface="Linux Libertine Display Capitals"/>
                <a:ea typeface="Calibri"/>
              </a:rPr>
              <a:t>Postmigration umfasst mehr als nur Migration. Migration ist dabei zwar ein zentraler, diskursiver Treiber und ordnet die kulturellen Erzählungen und nationale Narrative der Zugehörigkeit neu. Dennoch gehören die Hybridisierung sowie Polarisierung von Gesellschaften ebenfalls zu postmigrantischen Gesellschaften.</a:t>
            </a:r>
            <a:endParaRPr b="0" lang="de-DE" sz="2200" spc="-1" strike="noStrike">
              <a:solidFill>
                <a:srgbClr val="000000"/>
              </a:solidFill>
              <a:latin typeface="Arial"/>
            </a:endParaRPr>
          </a:p>
          <a:p>
            <a:pPr lvl="1" marL="768960" indent="-288360">
              <a:lnSpc>
                <a:spcPct val="90000"/>
              </a:lnSpc>
              <a:spcBef>
                <a:spcPts val="1134"/>
              </a:spcBef>
              <a:buClr>
                <a:srgbClr val="000000"/>
              </a:buClr>
              <a:buSzPct val="75000"/>
              <a:buFont typeface="Symbol"/>
              <a:buChar char=""/>
              <a:tabLst>
                <a:tab algn="l" pos="408240"/>
              </a:tabLst>
            </a:pPr>
            <a:r>
              <a:rPr b="0" lang="de-DE" sz="2200" spc="-1" strike="noStrike">
                <a:solidFill>
                  <a:srgbClr val="000000"/>
                </a:solidFill>
                <a:latin typeface="Linux Libertine Display Capitals"/>
                <a:ea typeface="Calibri"/>
              </a:rPr>
              <a:t>»Postmigration« (Shermin Langhoff, Ballhaus Naunynstraße) war zunächst akteurszentriert und ist dann als Konzept kritischer Gesellschaftsanalyse weiterentwickelt worden (Erol Yildiz, Manuela Bojdaẑijev), der die fortschreitende Pluralisierung der Gesellschaft fokussiert</a:t>
            </a:r>
            <a:endParaRPr b="0" lang="de-DE" sz="2200" spc="-1" strike="noStrike">
              <a:solidFill>
                <a:srgbClr val="000000"/>
              </a:solidFill>
              <a:latin typeface="Arial"/>
            </a:endParaRPr>
          </a:p>
          <a:p>
            <a:pPr lvl="1" marL="768960" indent="-288360">
              <a:lnSpc>
                <a:spcPct val="90000"/>
              </a:lnSpc>
              <a:spcBef>
                <a:spcPts val="1001"/>
              </a:spcBef>
              <a:buClr>
                <a:srgbClr val="000000"/>
              </a:buClr>
              <a:buSzPct val="75000"/>
              <a:buFont typeface="Symbol"/>
              <a:buChar char=""/>
              <a:tabLst>
                <a:tab algn="l" pos="408240"/>
              </a:tabLst>
            </a:pPr>
            <a:r>
              <a:rPr b="0" lang="de-DE" sz="2200" spc="-1" strike="noStrike">
                <a:solidFill>
                  <a:srgbClr val="000000"/>
                </a:solidFill>
                <a:latin typeface="Linux Libertine Display Capitals"/>
                <a:ea typeface="Calibri"/>
              </a:rPr>
              <a:t>Das Konzept der Postmigration zeigt ebenfalls, dass die zunehmende Hybridisierung bisher bekannte und etablierte Grenzen– bspw. in Kultur, Religion, Ethnie, Nationalität– auflöst. </a:t>
            </a:r>
            <a:endParaRPr b="0" lang="de-DE" sz="2200" spc="-1" strike="noStrike">
              <a:solidFill>
                <a:srgbClr val="000000"/>
              </a:solidFill>
              <a:latin typeface="Arial"/>
            </a:endParaRPr>
          </a:p>
          <a:p>
            <a:pPr marL="202680" indent="-202680">
              <a:lnSpc>
                <a:spcPct val="90000"/>
              </a:lnSpc>
              <a:spcBef>
                <a:spcPts val="1001"/>
              </a:spcBef>
              <a:buClr>
                <a:srgbClr val="000000"/>
              </a:buClr>
              <a:buFont typeface="Arial"/>
              <a:buChar char="•"/>
              <a:tabLst>
                <a:tab algn="l" pos="408240"/>
              </a:tabLst>
            </a:pPr>
            <a:r>
              <a:rPr b="0" lang="de-DE" sz="2200" spc="-1" strike="noStrike">
                <a:solidFill>
                  <a:srgbClr val="000000"/>
                </a:solidFill>
                <a:latin typeface="Linux Libertine Display Capitals"/>
                <a:ea typeface="Calibri"/>
              </a:rPr>
              <a:t>Foroutan führt in den demokratietheoretischen Kanon des Dreiklangs von „Freiheit, Gleichheit, Sicherheit“ </a:t>
            </a:r>
            <a:r>
              <a:rPr b="0" i="1" lang="de-DE" sz="2200" spc="-1" strike="noStrike">
                <a:solidFill>
                  <a:srgbClr val="000000"/>
                </a:solidFill>
                <a:latin typeface="Linux Libertine Display Capitals"/>
                <a:ea typeface="Calibri"/>
              </a:rPr>
              <a:t>Pluralität</a:t>
            </a:r>
            <a:r>
              <a:rPr b="0" lang="de-DE" sz="2200" spc="-1" strike="noStrike">
                <a:solidFill>
                  <a:srgbClr val="000000"/>
                </a:solidFill>
                <a:latin typeface="Linux Libertine Display Capitals"/>
                <a:ea typeface="Calibri"/>
              </a:rPr>
              <a:t> neu als zentrale normative, aber paradoxale Bezugsgröße ein (31)  </a:t>
            </a:r>
            <a:endParaRPr b="0" lang="de-DE" sz="2200" spc="-1" strike="noStrike">
              <a:solidFill>
                <a:srgbClr val="000000"/>
              </a:solidFill>
              <a:latin typeface="Arial"/>
            </a:endParaRPr>
          </a:p>
          <a:p>
            <a:pPr marL="202680" indent="-202680">
              <a:lnSpc>
                <a:spcPct val="90000"/>
              </a:lnSpc>
              <a:spcBef>
                <a:spcPts val="1001"/>
              </a:spcBef>
              <a:buClr>
                <a:srgbClr val="000000"/>
              </a:buClr>
              <a:buFont typeface="Arial"/>
              <a:buChar char="•"/>
              <a:tabLst>
                <a:tab algn="l" pos="408240"/>
              </a:tabLst>
            </a:pPr>
            <a:r>
              <a:rPr b="0" lang="de-DE" sz="2200" spc="-1" strike="noStrike">
                <a:solidFill>
                  <a:srgbClr val="000000"/>
                </a:solidFill>
                <a:latin typeface="Linux Libertine Display Capitals"/>
                <a:ea typeface="Calibri"/>
              </a:rPr>
              <a:t>Migration gerät zum »Metanarrativ« („Kampffeld): Migration wird zum exemplarischen Bezugspunkt, der alle Aspekte der Pluralität demokratischer Gesellschaft, alle Problematiken von Teilhabe, Gleichheit, Anerkennung, kristallisiert. (31) </a:t>
            </a:r>
            <a:endParaRPr b="0" lang="de-DE" sz="2200" spc="-1" strike="noStrike">
              <a:solidFill>
                <a:srgbClr val="000000"/>
              </a:solidFill>
              <a:latin typeface="Arial"/>
            </a:endParaRPr>
          </a:p>
          <a:p>
            <a:pPr indent="0">
              <a:lnSpc>
                <a:spcPct val="90000"/>
              </a:lnSpc>
              <a:spcBef>
                <a:spcPts val="1001"/>
              </a:spcBef>
              <a:buNone/>
              <a:tabLst>
                <a:tab algn="l" pos="0"/>
              </a:tabLst>
            </a:pPr>
            <a:endParaRPr b="0" lang="de-DE" sz="2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useBgFill="1">
        <p:nvSpPr>
          <p:cNvPr id="100" name="Rectangle 7"/>
          <p:cNvSpPr/>
          <p:nvPr/>
        </p:nvSpPr>
        <p:spPr>
          <a:xfrm>
            <a:off x="0" y="0"/>
            <a:ext cx="12187800" cy="6856920"/>
          </a:xfrm>
          <a:prstGeom prst="rect">
            <a:avLst/>
          </a:prstGeom>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Calibri"/>
              <a:ea typeface="DejaVu Sans"/>
            </a:endParaRPr>
          </a:p>
        </p:txBody>
      </p:sp>
      <p:sp useBgFill="1">
        <p:nvSpPr>
          <p:cNvPr id="101" name="Freeform: Shape 9"/>
          <p:cNvSpPr/>
          <p:nvPr/>
        </p:nvSpPr>
        <p:spPr>
          <a:xfrm>
            <a:off x="0" y="0"/>
            <a:ext cx="12187800" cy="1898640"/>
          </a:xfrm>
          <a:custGeom>
            <a:avLst/>
            <a:gdLst>
              <a:gd name="textAreaLeft" fmla="*/ 0 w 12187800"/>
              <a:gd name="textAreaRight" fmla="*/ 12188880 w 12187800"/>
              <a:gd name="textAreaTop" fmla="*/ 0 h 1898640"/>
              <a:gd name="textAreaBottom" fmla="*/ 1899720 h 1898640"/>
            </a:gdLst>
            <a:ahLst/>
            <a:rect l="textAreaLeft" t="textAreaTop" r="textAreaRight" b="textAreaBottom"/>
            <a:pathLst>
              <a:path w="12188952" h="1899601">
                <a:moveTo>
                  <a:pt x="0" y="0"/>
                </a:moveTo>
                <a:lnTo>
                  <a:pt x="12188952" y="0"/>
                </a:lnTo>
                <a:lnTo>
                  <a:pt x="12188952" y="1635106"/>
                </a:lnTo>
                <a:lnTo>
                  <a:pt x="11356325" y="1707615"/>
                </a:lnTo>
                <a:cubicBezTo>
                  <a:pt x="9739512" y="1831240"/>
                  <a:pt x="7961919" y="1899601"/>
                  <a:pt x="6096001" y="1899601"/>
                </a:cubicBezTo>
                <a:cubicBezTo>
                  <a:pt x="4230084" y="1899601"/>
                  <a:pt x="2452490" y="1831240"/>
                  <a:pt x="835678" y="1707615"/>
                </a:cubicBezTo>
                <a:lnTo>
                  <a:pt x="0" y="1634841"/>
                </a:lnTo>
                <a:close/>
              </a:path>
            </a:pathLst>
          </a:custGeom>
          <a:ln w="9525">
            <a:solidFill>
              <a:srgbClr val="e6e6e6"/>
            </a:solidFill>
          </a:ln>
          <a:effectLst>
            <a:outerShdw algn="tl" blurRad="50760" dir="2700000" dist="37674"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tabLst>
                <a:tab algn="l" pos="0"/>
              </a:tabLst>
            </a:pPr>
            <a:endParaRPr b="0" lang="en-US" sz="1800" spc="-1" strike="noStrike">
              <a:solidFill>
                <a:srgbClr val="ffffff"/>
              </a:solidFill>
              <a:latin typeface="Calibri"/>
              <a:ea typeface="DejaVu Sans"/>
            </a:endParaRPr>
          </a:p>
        </p:txBody>
      </p:sp>
      <p:sp useBgFill="1">
        <p:nvSpPr>
          <p:cNvPr id="102" name="Freeform: Shape 11"/>
          <p:cNvSpPr/>
          <p:nvPr/>
        </p:nvSpPr>
        <p:spPr>
          <a:xfrm>
            <a:off x="0" y="0"/>
            <a:ext cx="12191040" cy="1889640"/>
          </a:xfrm>
          <a:custGeom>
            <a:avLst/>
            <a:gdLst>
              <a:gd name="textAreaLeft" fmla="*/ 0 w 12191040"/>
              <a:gd name="textAreaRight" fmla="*/ 12192120 w 12191040"/>
              <a:gd name="textAreaTop" fmla="*/ 0 h 1889640"/>
              <a:gd name="textAreaBottom" fmla="*/ 1890720 h 1889640"/>
            </a:gdLst>
            <a:ahLst/>
            <a:rect l="textAreaLeft" t="textAreaTop" r="textAreaRight" b="textAreaBottom"/>
            <a:pathLst>
              <a:path w="12192000" h="1890722">
                <a:moveTo>
                  <a:pt x="0" y="0"/>
                </a:moveTo>
                <a:lnTo>
                  <a:pt x="12192000" y="0"/>
                </a:lnTo>
                <a:lnTo>
                  <a:pt x="12192000" y="1626227"/>
                </a:lnTo>
                <a:lnTo>
                  <a:pt x="11359165" y="1698736"/>
                </a:lnTo>
                <a:cubicBezTo>
                  <a:pt x="9741947" y="1822361"/>
                  <a:pt x="7963910" y="1890722"/>
                  <a:pt x="6097526" y="1890722"/>
                </a:cubicBezTo>
                <a:cubicBezTo>
                  <a:pt x="4231142" y="1890722"/>
                  <a:pt x="2453104" y="1822361"/>
                  <a:pt x="835887" y="1698736"/>
                </a:cubicBezTo>
                <a:lnTo>
                  <a:pt x="0" y="1625962"/>
                </a:lnTo>
                <a:close/>
              </a:path>
            </a:pathLst>
          </a:custGeom>
          <a:ln w="9525">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tabLst>
                <a:tab algn="l" pos="0"/>
              </a:tabLst>
            </a:pPr>
            <a:endParaRPr b="0" lang="en-US" sz="1800" spc="-1" strike="noStrike">
              <a:solidFill>
                <a:srgbClr val="ffffff"/>
              </a:solidFill>
              <a:latin typeface="Calibri"/>
              <a:ea typeface="DejaVu Sans"/>
            </a:endParaRPr>
          </a:p>
        </p:txBody>
      </p:sp>
      <p:sp>
        <p:nvSpPr>
          <p:cNvPr id="103" name="PlaceHolder 1"/>
          <p:cNvSpPr>
            <a:spLocks noGrp="1"/>
          </p:cNvSpPr>
          <p:nvPr>
            <p:ph type="title"/>
          </p:nvPr>
        </p:nvSpPr>
        <p:spPr>
          <a:xfrm>
            <a:off x="838080" y="253440"/>
            <a:ext cx="10514520" cy="1272240"/>
          </a:xfrm>
          <a:prstGeom prst="rect">
            <a:avLst/>
          </a:prstGeom>
          <a:noFill/>
          <a:ln w="0">
            <a:noFill/>
          </a:ln>
        </p:spPr>
        <p:txBody>
          <a:bodyPr lIns="90000" rIns="90000" tIns="45000" bIns="45000" anchor="ctr">
            <a:normAutofit/>
          </a:bodyPr>
          <a:p>
            <a:pPr indent="0">
              <a:lnSpc>
                <a:spcPct val="90000"/>
              </a:lnSpc>
              <a:buNone/>
              <a:tabLst>
                <a:tab algn="l" pos="0"/>
              </a:tabLst>
            </a:pPr>
            <a:r>
              <a:rPr b="0" lang="de-DE" sz="4000" spc="-1" strike="noStrike">
                <a:solidFill>
                  <a:srgbClr val="000000"/>
                </a:solidFill>
                <a:latin typeface="Linux Libertine Display Capitals"/>
              </a:rPr>
              <a:t>3. Thesen</a:t>
            </a:r>
            <a:endParaRPr b="0" lang="de-DE" sz="4000" spc="-1" strike="noStrike">
              <a:solidFill>
                <a:srgbClr val="000000"/>
              </a:solidFill>
              <a:latin typeface="Arial"/>
            </a:endParaRPr>
          </a:p>
        </p:txBody>
      </p:sp>
      <p:sp>
        <p:nvSpPr>
          <p:cNvPr id="104" name="Rectangle 13"/>
          <p:cNvSpPr/>
          <p:nvPr/>
        </p:nvSpPr>
        <p:spPr>
          <a:xfrm>
            <a:off x="0" y="524520"/>
            <a:ext cx="127080" cy="7030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endParaRPr b="0" lang="en-US" sz="1800" spc="-1" strike="noStrike">
              <a:solidFill>
                <a:srgbClr val="ffffff"/>
              </a:solidFill>
              <a:latin typeface="Calibri"/>
              <a:ea typeface="DejaVu Sans"/>
            </a:endParaRPr>
          </a:p>
        </p:txBody>
      </p:sp>
      <p:sp>
        <p:nvSpPr>
          <p:cNvPr id="105" name="PlaceHolder 2"/>
          <p:cNvSpPr>
            <a:spLocks noGrp="1"/>
          </p:cNvSpPr>
          <p:nvPr>
            <p:ph/>
          </p:nvPr>
        </p:nvSpPr>
        <p:spPr>
          <a:xfrm>
            <a:off x="838080" y="2477880"/>
            <a:ext cx="10514520" cy="3693240"/>
          </a:xfrm>
          <a:prstGeom prst="rect">
            <a:avLst/>
          </a:prstGeom>
          <a:noFill/>
          <a:ln w="0">
            <a:noFill/>
          </a:ln>
        </p:spPr>
        <p:txBody>
          <a:bodyPr lIns="90000" rIns="90000" tIns="45000" bIns="45000" anchor="t">
            <a:normAutofit/>
          </a:bodyPr>
          <a:p>
            <a:pPr marL="216000" indent="-216000">
              <a:lnSpc>
                <a:spcPct val="90000"/>
              </a:lnSpc>
              <a:spcBef>
                <a:spcPts val="1001"/>
              </a:spcBef>
              <a:buClr>
                <a:srgbClr val="000000"/>
              </a:buClr>
              <a:buSzPct val="45000"/>
              <a:buFont typeface="Wingdings" charset="2"/>
              <a:buChar char=""/>
              <a:tabLst>
                <a:tab algn="l" pos="0"/>
              </a:tabLst>
            </a:pPr>
            <a:r>
              <a:rPr b="0" lang="de-DE" sz="2200" spc="-1" strike="noStrike">
                <a:solidFill>
                  <a:srgbClr val="000000"/>
                </a:solidFill>
                <a:latin typeface="Linux Libertine Display Capitals"/>
              </a:rPr>
              <a:t>Foroutan argumentiert, dass Pluralität in der deutschen Staatsgeschichte („Identität“, 33) verankert sei (→ Fürstentümer → deutsches Reich; Preußen; ,Kulturnation’ der deutschen Klassik, Verankerung der Grundrechte im Grundgesetz) (33f)</a:t>
            </a:r>
            <a:endParaRPr b="0" lang="de-DE" sz="2200" spc="-1" strike="noStrike">
              <a:solidFill>
                <a:srgbClr val="000000"/>
              </a:solidFill>
              <a:latin typeface="Arial"/>
            </a:endParaRPr>
          </a:p>
          <a:p>
            <a:pPr marL="216000" indent="0">
              <a:lnSpc>
                <a:spcPct val="90000"/>
              </a:lnSpc>
              <a:spcBef>
                <a:spcPts val="1001"/>
              </a:spcBef>
              <a:buNone/>
              <a:tabLst>
                <a:tab algn="l" pos="0"/>
              </a:tabLst>
            </a:pPr>
            <a:endParaRPr b="0" lang="de-DE" sz="2200" spc="-1" strike="noStrike">
              <a:solidFill>
                <a:srgbClr val="000000"/>
              </a:solidFill>
              <a:latin typeface="Arial"/>
            </a:endParaRPr>
          </a:p>
          <a:p>
            <a:pPr marL="216000" indent="-216000">
              <a:lnSpc>
                <a:spcPct val="90000"/>
              </a:lnSpc>
              <a:spcBef>
                <a:spcPts val="1001"/>
              </a:spcBef>
              <a:buClr>
                <a:srgbClr val="000000"/>
              </a:buClr>
              <a:buSzPct val="45000"/>
              <a:buFont typeface="Wingdings" charset="2"/>
              <a:buChar char=""/>
              <a:tabLst>
                <a:tab algn="l" pos="0"/>
              </a:tabLst>
            </a:pPr>
            <a:r>
              <a:rPr b="0" lang="de-DE" sz="2200" spc="-1" strike="noStrike">
                <a:solidFill>
                  <a:srgbClr val="000000"/>
                </a:solidFill>
                <a:latin typeface="Linux Libertine Display Capitals"/>
              </a:rPr>
              <a:t>Die Verankerung des demokratischen Grundsatzes der Gleichheit in den Grundrechten wird als Sympton des grundlegenden normativen Spannungsverhältnisses der Demokratie gelesen, das Foroutan ihre Pluralität nennt (Anti-Essentialismus; Homogenitätsfiktion) (35f) </a:t>
            </a:r>
            <a:endParaRPr b="0" lang="de-DE" sz="2200" spc="-1" strike="noStrike">
              <a:solidFill>
                <a:srgbClr val="000000"/>
              </a:solidFill>
              <a:latin typeface="Arial"/>
            </a:endParaRPr>
          </a:p>
          <a:p>
            <a:pPr indent="0">
              <a:lnSpc>
                <a:spcPct val="90000"/>
              </a:lnSpc>
              <a:spcBef>
                <a:spcPts val="1001"/>
              </a:spcBef>
              <a:buNone/>
              <a:tabLst>
                <a:tab algn="l" pos="0"/>
              </a:tabLst>
            </a:pPr>
            <a:endParaRPr b="0" lang="de-DE" sz="2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useBgFill="1">
        <p:nvSpPr>
          <p:cNvPr id="106" name="Rectangle 1"/>
          <p:cNvSpPr/>
          <p:nvPr/>
        </p:nvSpPr>
        <p:spPr>
          <a:xfrm>
            <a:off x="0" y="0"/>
            <a:ext cx="12187800" cy="6856920"/>
          </a:xfrm>
          <a:prstGeom prst="rect">
            <a:avLst/>
          </a:prstGeom>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nSpc>
                <a:spcPct val="100000"/>
              </a:lnSpc>
            </a:pPr>
            <a:endParaRPr b="0" lang="en-US" sz="1800" spc="-1" strike="noStrike">
              <a:solidFill>
                <a:schemeClr val="lt1"/>
              </a:solidFill>
              <a:latin typeface="Calibri"/>
              <a:ea typeface="DejaVu Sans"/>
            </a:endParaRPr>
          </a:p>
        </p:txBody>
      </p:sp>
      <p:sp useBgFill="1">
        <p:nvSpPr>
          <p:cNvPr id="107" name="Freeform: Shape 1"/>
          <p:cNvSpPr/>
          <p:nvPr/>
        </p:nvSpPr>
        <p:spPr>
          <a:xfrm>
            <a:off x="0" y="0"/>
            <a:ext cx="12187800" cy="1898640"/>
          </a:xfrm>
          <a:custGeom>
            <a:avLst/>
            <a:gdLst>
              <a:gd name="textAreaLeft" fmla="*/ 0 w 12187800"/>
              <a:gd name="textAreaRight" fmla="*/ 12188880 w 12187800"/>
              <a:gd name="textAreaTop" fmla="*/ 0 h 1898640"/>
              <a:gd name="textAreaBottom" fmla="*/ 1899720 h 1898640"/>
            </a:gdLst>
            <a:ahLst/>
            <a:rect l="textAreaLeft" t="textAreaTop" r="textAreaRight" b="textAreaBottom"/>
            <a:pathLst>
              <a:path w="12188952" h="1899601">
                <a:moveTo>
                  <a:pt x="0" y="0"/>
                </a:moveTo>
                <a:lnTo>
                  <a:pt x="12188952" y="0"/>
                </a:lnTo>
                <a:lnTo>
                  <a:pt x="12188952" y="1635106"/>
                </a:lnTo>
                <a:lnTo>
                  <a:pt x="11356325" y="1707615"/>
                </a:lnTo>
                <a:cubicBezTo>
                  <a:pt x="9739512" y="1831240"/>
                  <a:pt x="7961919" y="1899601"/>
                  <a:pt x="6096001" y="1899601"/>
                </a:cubicBezTo>
                <a:cubicBezTo>
                  <a:pt x="4230084" y="1899601"/>
                  <a:pt x="2452490" y="1831240"/>
                  <a:pt x="835678" y="1707615"/>
                </a:cubicBezTo>
                <a:lnTo>
                  <a:pt x="0" y="1634841"/>
                </a:lnTo>
                <a:close/>
              </a:path>
            </a:pathLst>
          </a:custGeom>
          <a:ln w="9525">
            <a:solidFill>
              <a:srgbClr val="e6e6e6"/>
            </a:solidFill>
          </a:ln>
          <a:effectLst>
            <a:outerShdw algn="tl" blurRad="50760" dir="2700000" dist="37674"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nSpc>
                <a:spcPct val="100000"/>
              </a:lnSpc>
            </a:pPr>
            <a:endParaRPr b="0" lang="en-US" sz="1800" spc="-1" strike="noStrike">
              <a:solidFill>
                <a:srgbClr val="ffffff"/>
              </a:solidFill>
              <a:latin typeface="Calibri"/>
              <a:ea typeface="DejaVu Sans"/>
            </a:endParaRPr>
          </a:p>
        </p:txBody>
      </p:sp>
      <p:sp useBgFill="1">
        <p:nvSpPr>
          <p:cNvPr id="108" name="Freeform: Shape 2"/>
          <p:cNvSpPr/>
          <p:nvPr/>
        </p:nvSpPr>
        <p:spPr>
          <a:xfrm>
            <a:off x="0" y="0"/>
            <a:ext cx="12191040" cy="1889640"/>
          </a:xfrm>
          <a:custGeom>
            <a:avLst/>
            <a:gdLst>
              <a:gd name="textAreaLeft" fmla="*/ 0 w 12191040"/>
              <a:gd name="textAreaRight" fmla="*/ 12192120 w 12191040"/>
              <a:gd name="textAreaTop" fmla="*/ 0 h 1889640"/>
              <a:gd name="textAreaBottom" fmla="*/ 1890720 h 1889640"/>
            </a:gdLst>
            <a:ahLst/>
            <a:rect l="textAreaLeft" t="textAreaTop" r="textAreaRight" b="textAreaBottom"/>
            <a:pathLst>
              <a:path w="12192000" h="1890722">
                <a:moveTo>
                  <a:pt x="0" y="0"/>
                </a:moveTo>
                <a:lnTo>
                  <a:pt x="12192000" y="0"/>
                </a:lnTo>
                <a:lnTo>
                  <a:pt x="12192000" y="1626227"/>
                </a:lnTo>
                <a:lnTo>
                  <a:pt x="11359165" y="1698736"/>
                </a:lnTo>
                <a:cubicBezTo>
                  <a:pt x="9741947" y="1822361"/>
                  <a:pt x="7963910" y="1890722"/>
                  <a:pt x="6097526" y="1890722"/>
                </a:cubicBezTo>
                <a:cubicBezTo>
                  <a:pt x="4231142" y="1890722"/>
                  <a:pt x="2453104" y="1822361"/>
                  <a:pt x="835887" y="1698736"/>
                </a:cubicBezTo>
                <a:lnTo>
                  <a:pt x="0" y="1625962"/>
                </a:lnTo>
                <a:close/>
              </a:path>
            </a:pathLst>
          </a:custGeom>
          <a:ln w="9525">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nSpc>
                <a:spcPct val="100000"/>
              </a:lnSpc>
            </a:pPr>
            <a:endParaRPr b="0" lang="en-US" sz="1800" spc="-1" strike="noStrike">
              <a:solidFill>
                <a:srgbClr val="ffffff"/>
              </a:solidFill>
              <a:latin typeface="Calibri"/>
              <a:ea typeface="DejaVu Sans"/>
            </a:endParaRPr>
          </a:p>
        </p:txBody>
      </p:sp>
      <p:sp>
        <p:nvSpPr>
          <p:cNvPr id="109" name="PlaceHolder 1"/>
          <p:cNvSpPr>
            <a:spLocks noGrp="1"/>
          </p:cNvSpPr>
          <p:nvPr>
            <p:ph type="title"/>
          </p:nvPr>
        </p:nvSpPr>
        <p:spPr>
          <a:xfrm>
            <a:off x="838080" y="253440"/>
            <a:ext cx="10514520" cy="1272240"/>
          </a:xfrm>
          <a:prstGeom prst="rect">
            <a:avLst/>
          </a:prstGeom>
          <a:noFill/>
          <a:ln w="0">
            <a:noFill/>
          </a:ln>
        </p:spPr>
        <p:txBody>
          <a:bodyPr lIns="90000" rIns="90000" tIns="45000" bIns="45000" anchor="ctr">
            <a:normAutofit/>
          </a:bodyPr>
          <a:p>
            <a:pPr indent="0">
              <a:lnSpc>
                <a:spcPct val="90000"/>
              </a:lnSpc>
              <a:buNone/>
              <a:tabLst>
                <a:tab algn="l" pos="0"/>
              </a:tabLst>
            </a:pPr>
            <a:r>
              <a:rPr b="0" lang="de-DE" sz="4000" spc="-1" strike="noStrike">
                <a:solidFill>
                  <a:srgbClr val="000000"/>
                </a:solidFill>
                <a:latin typeface="Linux Libertine Display Capitals"/>
              </a:rPr>
              <a:t>3. Thesen</a:t>
            </a:r>
            <a:endParaRPr b="0" lang="de-DE" sz="4000" spc="-1" strike="noStrike">
              <a:solidFill>
                <a:srgbClr val="000000"/>
              </a:solidFill>
              <a:latin typeface="Arial"/>
            </a:endParaRPr>
          </a:p>
        </p:txBody>
      </p:sp>
      <p:sp>
        <p:nvSpPr>
          <p:cNvPr id="110" name="Rectangle 2"/>
          <p:cNvSpPr/>
          <p:nvPr/>
        </p:nvSpPr>
        <p:spPr>
          <a:xfrm>
            <a:off x="0" y="524520"/>
            <a:ext cx="127080" cy="7030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nSpc>
                <a:spcPct val="100000"/>
              </a:lnSpc>
            </a:pPr>
            <a:endParaRPr b="0" lang="en-US" sz="1800" spc="-1" strike="noStrike">
              <a:solidFill>
                <a:srgbClr val="ffffff"/>
              </a:solidFill>
              <a:latin typeface="Calibri"/>
              <a:ea typeface="DejaVu Sans"/>
            </a:endParaRPr>
          </a:p>
        </p:txBody>
      </p:sp>
      <p:sp>
        <p:nvSpPr>
          <p:cNvPr id="111" name="PlaceHolder 2"/>
          <p:cNvSpPr>
            <a:spLocks noGrp="1"/>
          </p:cNvSpPr>
          <p:nvPr>
            <p:ph/>
          </p:nvPr>
        </p:nvSpPr>
        <p:spPr>
          <a:xfrm>
            <a:off x="838080" y="2477880"/>
            <a:ext cx="10514520" cy="3693240"/>
          </a:xfrm>
          <a:prstGeom prst="rect">
            <a:avLst/>
          </a:prstGeom>
          <a:noFill/>
          <a:ln w="0">
            <a:noFill/>
          </a:ln>
        </p:spPr>
        <p:txBody>
          <a:bodyPr lIns="90000" rIns="90000" tIns="45000" bIns="45000" anchor="t">
            <a:normAutofit/>
          </a:bodyPr>
          <a:p>
            <a:pPr marL="216000" indent="-216000">
              <a:lnSpc>
                <a:spcPct val="90000"/>
              </a:lnSpc>
              <a:spcBef>
                <a:spcPts val="1001"/>
              </a:spcBef>
              <a:buClr>
                <a:srgbClr val="000000"/>
              </a:buClr>
              <a:buSzPct val="45000"/>
              <a:buFont typeface="Wingdings" charset="2"/>
              <a:buChar char=""/>
              <a:tabLst>
                <a:tab algn="l" pos="0"/>
              </a:tabLst>
            </a:pPr>
            <a:r>
              <a:rPr b="0" lang="de-DE" sz="2200" spc="-1" strike="noStrike">
                <a:solidFill>
                  <a:srgbClr val="000000"/>
                </a:solidFill>
                <a:latin typeface="Calibri"/>
              </a:rPr>
              <a:t> </a:t>
            </a:r>
            <a:r>
              <a:rPr b="0" lang="de-DE" sz="2200" spc="-1" strike="noStrike">
                <a:solidFill>
                  <a:srgbClr val="000000"/>
                </a:solidFill>
                <a:latin typeface="Linux Libertine Display Capitals"/>
              </a:rPr>
              <a:t>»postmigrantische Gesellschaften« sind all jene, die politisch anerkannt haben, ein Einwanderungsland zu sein und diesen Anerkennungsprozess aushandeln (38)</a:t>
            </a:r>
            <a:endParaRPr b="0" lang="de-DE" sz="2200" spc="-1" strike="noStrike">
              <a:solidFill>
                <a:srgbClr val="000000"/>
              </a:solidFill>
              <a:latin typeface="Arial"/>
            </a:endParaRPr>
          </a:p>
          <a:p>
            <a:pPr marL="216000" indent="0">
              <a:lnSpc>
                <a:spcPct val="90000"/>
              </a:lnSpc>
              <a:spcBef>
                <a:spcPts val="1001"/>
              </a:spcBef>
              <a:buNone/>
              <a:tabLst>
                <a:tab algn="l" pos="0"/>
              </a:tabLst>
            </a:pPr>
            <a:endParaRPr b="0" lang="de-DE" sz="2200" spc="-1" strike="noStrike">
              <a:solidFill>
                <a:srgbClr val="000000"/>
              </a:solidFill>
              <a:latin typeface="Arial"/>
            </a:endParaRPr>
          </a:p>
          <a:p>
            <a:pPr marL="216000" indent="-216000">
              <a:lnSpc>
                <a:spcPct val="90000"/>
              </a:lnSpc>
              <a:spcBef>
                <a:spcPts val="1001"/>
              </a:spcBef>
              <a:buClr>
                <a:srgbClr val="000000"/>
              </a:buClr>
              <a:buSzPct val="45000"/>
              <a:buFont typeface="Wingdings" charset="2"/>
              <a:buChar char=""/>
              <a:tabLst>
                <a:tab algn="l" pos="0"/>
              </a:tabLst>
            </a:pPr>
            <a:r>
              <a:rPr b="0" lang="de-DE" sz="2200" spc="-1" strike="noStrike">
                <a:solidFill>
                  <a:srgbClr val="000000"/>
                </a:solidFill>
                <a:latin typeface="Linux Libertine Display Capitals"/>
              </a:rPr>
              <a:t>Diese Aushandlung wurde in Deutschland lange unter dem Begriff »Integration« geführt, womit zunächst die Annäherung gesellschaftlicher Gleichheit etwa im Zugang zu Bildung, Sozialem Arbeit gemeint war (40)</a:t>
            </a:r>
            <a:endParaRPr b="0" lang="de-DE" sz="2200" spc="-1" strike="noStrike">
              <a:solidFill>
                <a:srgbClr val="000000"/>
              </a:solidFill>
              <a:latin typeface="Arial"/>
            </a:endParaRPr>
          </a:p>
          <a:p>
            <a:pPr marL="216000" indent="-216000">
              <a:lnSpc>
                <a:spcPct val="90000"/>
              </a:lnSpc>
              <a:spcBef>
                <a:spcPts val="1001"/>
              </a:spcBef>
              <a:buClr>
                <a:srgbClr val="000000"/>
              </a:buClr>
              <a:buSzPct val="45000"/>
              <a:buFont typeface="Wingdings" charset="2"/>
              <a:buChar char=""/>
              <a:tabLst>
                <a:tab algn="l" pos="0"/>
              </a:tabLst>
            </a:pPr>
            <a:r>
              <a:rPr b="0" lang="de-DE" sz="2200" spc="-1" strike="noStrike">
                <a:solidFill>
                  <a:srgbClr val="000000"/>
                </a:solidFill>
                <a:latin typeface="Linux Libertine Display Capitals"/>
              </a:rPr>
              <a:t>→ </a:t>
            </a:r>
            <a:r>
              <a:rPr b="0" lang="de-DE" sz="2200" spc="-1" strike="noStrike">
                <a:solidFill>
                  <a:srgbClr val="000000"/>
                </a:solidFill>
                <a:latin typeface="Linux Libertine Display Capitals"/>
              </a:rPr>
              <a:t>politisch wurde Integration zur normativen Einforderung von Assimilation  (d.h. verbunden mit einem Homogenitätsimago und nicht als Prozess der Pluralisierung)</a:t>
            </a:r>
            <a:endParaRPr b="0" lang="de-DE" sz="2200" spc="-1" strike="noStrike">
              <a:solidFill>
                <a:srgbClr val="000000"/>
              </a:solidFill>
              <a:latin typeface="Arial"/>
            </a:endParaRPr>
          </a:p>
          <a:p>
            <a:pPr indent="0">
              <a:lnSpc>
                <a:spcPct val="90000"/>
              </a:lnSpc>
              <a:spcBef>
                <a:spcPts val="1001"/>
              </a:spcBef>
              <a:buNone/>
              <a:tabLst>
                <a:tab algn="l" pos="0"/>
              </a:tabLst>
            </a:pPr>
            <a:endParaRPr b="0" lang="de-DE" sz="2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useBgFill="1">
        <p:nvSpPr>
          <p:cNvPr id="112" name="Rectangle 3"/>
          <p:cNvSpPr/>
          <p:nvPr/>
        </p:nvSpPr>
        <p:spPr>
          <a:xfrm>
            <a:off x="0" y="0"/>
            <a:ext cx="12187800" cy="6856920"/>
          </a:xfrm>
          <a:prstGeom prst="rect">
            <a:avLst/>
          </a:prstGeom>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nSpc>
                <a:spcPct val="100000"/>
              </a:lnSpc>
            </a:pPr>
            <a:endParaRPr b="0" lang="en-US" sz="1800" spc="-1" strike="noStrike">
              <a:solidFill>
                <a:schemeClr val="lt1"/>
              </a:solidFill>
              <a:latin typeface="Calibri"/>
              <a:ea typeface="DejaVu Sans"/>
            </a:endParaRPr>
          </a:p>
        </p:txBody>
      </p:sp>
      <p:sp useBgFill="1">
        <p:nvSpPr>
          <p:cNvPr id="113" name="Freeform: Shape 3"/>
          <p:cNvSpPr/>
          <p:nvPr/>
        </p:nvSpPr>
        <p:spPr>
          <a:xfrm>
            <a:off x="0" y="0"/>
            <a:ext cx="12187800" cy="1898640"/>
          </a:xfrm>
          <a:custGeom>
            <a:avLst/>
            <a:gdLst>
              <a:gd name="textAreaLeft" fmla="*/ 0 w 12187800"/>
              <a:gd name="textAreaRight" fmla="*/ 12188880 w 12187800"/>
              <a:gd name="textAreaTop" fmla="*/ 0 h 1898640"/>
              <a:gd name="textAreaBottom" fmla="*/ 1899720 h 1898640"/>
            </a:gdLst>
            <a:ahLst/>
            <a:rect l="textAreaLeft" t="textAreaTop" r="textAreaRight" b="textAreaBottom"/>
            <a:pathLst>
              <a:path w="12188952" h="1899601">
                <a:moveTo>
                  <a:pt x="0" y="0"/>
                </a:moveTo>
                <a:lnTo>
                  <a:pt x="12188952" y="0"/>
                </a:lnTo>
                <a:lnTo>
                  <a:pt x="12188952" y="1635106"/>
                </a:lnTo>
                <a:lnTo>
                  <a:pt x="11356325" y="1707615"/>
                </a:lnTo>
                <a:cubicBezTo>
                  <a:pt x="9739512" y="1831240"/>
                  <a:pt x="7961919" y="1899601"/>
                  <a:pt x="6096001" y="1899601"/>
                </a:cubicBezTo>
                <a:cubicBezTo>
                  <a:pt x="4230084" y="1899601"/>
                  <a:pt x="2452490" y="1831240"/>
                  <a:pt x="835678" y="1707615"/>
                </a:cubicBezTo>
                <a:lnTo>
                  <a:pt x="0" y="1634841"/>
                </a:lnTo>
                <a:close/>
              </a:path>
            </a:pathLst>
          </a:custGeom>
          <a:ln w="9525">
            <a:solidFill>
              <a:srgbClr val="e6e6e6"/>
            </a:solidFill>
          </a:ln>
          <a:effectLst>
            <a:outerShdw algn="tl" blurRad="50760" dir="2700000" dist="37674"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nSpc>
                <a:spcPct val="100000"/>
              </a:lnSpc>
            </a:pPr>
            <a:endParaRPr b="0" lang="en-US" sz="1800" spc="-1" strike="noStrike">
              <a:solidFill>
                <a:srgbClr val="ffffff"/>
              </a:solidFill>
              <a:latin typeface="Calibri"/>
              <a:ea typeface="DejaVu Sans"/>
            </a:endParaRPr>
          </a:p>
        </p:txBody>
      </p:sp>
      <p:sp useBgFill="1">
        <p:nvSpPr>
          <p:cNvPr id="114" name="Freeform: Shape 4"/>
          <p:cNvSpPr/>
          <p:nvPr/>
        </p:nvSpPr>
        <p:spPr>
          <a:xfrm>
            <a:off x="0" y="0"/>
            <a:ext cx="12191040" cy="1889640"/>
          </a:xfrm>
          <a:custGeom>
            <a:avLst/>
            <a:gdLst>
              <a:gd name="textAreaLeft" fmla="*/ 0 w 12191040"/>
              <a:gd name="textAreaRight" fmla="*/ 12192120 w 12191040"/>
              <a:gd name="textAreaTop" fmla="*/ 0 h 1889640"/>
              <a:gd name="textAreaBottom" fmla="*/ 1890720 h 1889640"/>
            </a:gdLst>
            <a:ahLst/>
            <a:rect l="textAreaLeft" t="textAreaTop" r="textAreaRight" b="textAreaBottom"/>
            <a:pathLst>
              <a:path w="12192000" h="1890722">
                <a:moveTo>
                  <a:pt x="0" y="0"/>
                </a:moveTo>
                <a:lnTo>
                  <a:pt x="12192000" y="0"/>
                </a:lnTo>
                <a:lnTo>
                  <a:pt x="12192000" y="1626227"/>
                </a:lnTo>
                <a:lnTo>
                  <a:pt x="11359165" y="1698736"/>
                </a:lnTo>
                <a:cubicBezTo>
                  <a:pt x="9741947" y="1822361"/>
                  <a:pt x="7963910" y="1890722"/>
                  <a:pt x="6097526" y="1890722"/>
                </a:cubicBezTo>
                <a:cubicBezTo>
                  <a:pt x="4231142" y="1890722"/>
                  <a:pt x="2453104" y="1822361"/>
                  <a:pt x="835887" y="1698736"/>
                </a:cubicBezTo>
                <a:lnTo>
                  <a:pt x="0" y="1625962"/>
                </a:lnTo>
                <a:close/>
              </a:path>
            </a:pathLst>
          </a:custGeom>
          <a:ln w="9525">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nSpc>
                <a:spcPct val="100000"/>
              </a:lnSpc>
            </a:pPr>
            <a:endParaRPr b="0" lang="en-US" sz="1800" spc="-1" strike="noStrike">
              <a:solidFill>
                <a:srgbClr val="ffffff"/>
              </a:solidFill>
              <a:latin typeface="Calibri"/>
              <a:ea typeface="DejaVu Sans"/>
            </a:endParaRPr>
          </a:p>
        </p:txBody>
      </p:sp>
      <p:sp>
        <p:nvSpPr>
          <p:cNvPr id="115" name="PlaceHolder 1"/>
          <p:cNvSpPr>
            <a:spLocks noGrp="1"/>
          </p:cNvSpPr>
          <p:nvPr>
            <p:ph type="title"/>
          </p:nvPr>
        </p:nvSpPr>
        <p:spPr>
          <a:xfrm>
            <a:off x="838080" y="253440"/>
            <a:ext cx="10514520" cy="1272240"/>
          </a:xfrm>
          <a:prstGeom prst="rect">
            <a:avLst/>
          </a:prstGeom>
          <a:noFill/>
          <a:ln w="0">
            <a:noFill/>
          </a:ln>
        </p:spPr>
        <p:txBody>
          <a:bodyPr lIns="90000" rIns="90000" tIns="45000" bIns="45000" anchor="ctr">
            <a:normAutofit/>
          </a:bodyPr>
          <a:p>
            <a:pPr indent="0">
              <a:lnSpc>
                <a:spcPct val="90000"/>
              </a:lnSpc>
              <a:buNone/>
              <a:tabLst>
                <a:tab algn="l" pos="0"/>
              </a:tabLst>
            </a:pPr>
            <a:r>
              <a:rPr b="0" lang="de-DE" sz="4000" spc="-1" strike="noStrike">
                <a:solidFill>
                  <a:srgbClr val="000000"/>
                </a:solidFill>
                <a:latin typeface="Linux Libertine Display Capitals"/>
              </a:rPr>
              <a:t>3. Thesen</a:t>
            </a:r>
            <a:endParaRPr b="0" lang="de-DE" sz="4000" spc="-1" strike="noStrike">
              <a:solidFill>
                <a:srgbClr val="000000"/>
              </a:solidFill>
              <a:latin typeface="Arial"/>
            </a:endParaRPr>
          </a:p>
        </p:txBody>
      </p:sp>
      <p:sp>
        <p:nvSpPr>
          <p:cNvPr id="116" name="Rectangle 4"/>
          <p:cNvSpPr/>
          <p:nvPr/>
        </p:nvSpPr>
        <p:spPr>
          <a:xfrm>
            <a:off x="0" y="524520"/>
            <a:ext cx="127080" cy="7030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nSpc>
                <a:spcPct val="100000"/>
              </a:lnSpc>
            </a:pPr>
            <a:endParaRPr b="0" lang="en-US" sz="1800" spc="-1" strike="noStrike">
              <a:solidFill>
                <a:srgbClr val="ffffff"/>
              </a:solidFill>
              <a:latin typeface="Calibri"/>
              <a:ea typeface="DejaVu Sans"/>
            </a:endParaRPr>
          </a:p>
        </p:txBody>
      </p:sp>
      <p:sp>
        <p:nvSpPr>
          <p:cNvPr id="117" name="PlaceHolder 2"/>
          <p:cNvSpPr>
            <a:spLocks noGrp="1"/>
          </p:cNvSpPr>
          <p:nvPr>
            <p:ph/>
          </p:nvPr>
        </p:nvSpPr>
        <p:spPr>
          <a:xfrm>
            <a:off x="838080" y="2477880"/>
            <a:ext cx="10514520" cy="3693240"/>
          </a:xfrm>
          <a:prstGeom prst="rect">
            <a:avLst/>
          </a:prstGeom>
          <a:noFill/>
          <a:ln w="0">
            <a:noFill/>
          </a:ln>
        </p:spPr>
        <p:txBody>
          <a:bodyPr lIns="90000" rIns="90000" tIns="45000" bIns="45000" anchor="t">
            <a:normAutofit/>
          </a:bodyPr>
          <a:p>
            <a:pPr marL="216000" indent="-216000">
              <a:lnSpc>
                <a:spcPct val="90000"/>
              </a:lnSpc>
              <a:spcBef>
                <a:spcPts val="1001"/>
              </a:spcBef>
              <a:buClr>
                <a:srgbClr val="000000"/>
              </a:buClr>
              <a:buSzPct val="45000"/>
              <a:buFont typeface="Wingdings" charset="2"/>
              <a:buChar char=""/>
              <a:tabLst>
                <a:tab algn="l" pos="0"/>
              </a:tabLst>
            </a:pPr>
            <a:r>
              <a:rPr b="0" lang="de-DE" sz="2200" spc="-1" strike="noStrike">
                <a:solidFill>
                  <a:srgbClr val="000000"/>
                </a:solidFill>
                <a:latin typeface="Linux Libertine Display Capitals"/>
              </a:rPr>
              <a:t>Foroutan verweist auf die Intervention in den Integrationsdiskurs im Zeichen von »Anerkennung, Chancengleichheit und Teilhabe« als normativem Versprechen der pluralen Demokratie und ihrer Herstellung von Gleichheit (41)</a:t>
            </a:r>
            <a:endParaRPr b="0" lang="de-DE" sz="2200" spc="-1" strike="noStrike">
              <a:solidFill>
                <a:srgbClr val="000000"/>
              </a:solidFill>
              <a:latin typeface="Arial"/>
            </a:endParaRPr>
          </a:p>
          <a:p>
            <a:pPr lvl="1" marL="432000" indent="-216000">
              <a:lnSpc>
                <a:spcPct val="90000"/>
              </a:lnSpc>
              <a:spcBef>
                <a:spcPts val="1134"/>
              </a:spcBef>
              <a:buClr>
                <a:srgbClr val="000000"/>
              </a:buClr>
              <a:buSzPct val="45000"/>
              <a:buFont typeface="Wingdings" charset="2"/>
              <a:buChar char=""/>
              <a:tabLst>
                <a:tab algn="l" pos="408240"/>
              </a:tabLst>
            </a:pPr>
            <a:r>
              <a:rPr b="0" lang="de-DE" sz="2200" spc="-1" strike="noStrike">
                <a:solidFill>
                  <a:srgbClr val="000000"/>
                </a:solidFill>
                <a:latin typeface="Linux Libertine Display Capitals"/>
              </a:rPr>
              <a:t>Frage: Wie verstehen Sie diesen streng normativen Ansatz und das liberale Versprechen der Anerkennung?</a:t>
            </a:r>
            <a:endParaRPr b="0" lang="de-DE" sz="2200" spc="-1" strike="noStrike">
              <a:solidFill>
                <a:srgbClr val="000000"/>
              </a:solidFill>
              <a:latin typeface="Arial"/>
            </a:endParaRPr>
          </a:p>
          <a:p>
            <a:pPr marL="216000" indent="0">
              <a:lnSpc>
                <a:spcPct val="90000"/>
              </a:lnSpc>
              <a:spcBef>
                <a:spcPts val="1001"/>
              </a:spcBef>
              <a:buNone/>
              <a:tabLst>
                <a:tab algn="l" pos="0"/>
              </a:tabLst>
            </a:pPr>
            <a:endParaRPr b="0" lang="de-DE" sz="2200" spc="-1" strike="noStrike">
              <a:solidFill>
                <a:srgbClr val="000000"/>
              </a:solidFill>
              <a:latin typeface="Arial"/>
            </a:endParaRPr>
          </a:p>
          <a:p>
            <a:pPr marL="216000" indent="-216000">
              <a:lnSpc>
                <a:spcPct val="90000"/>
              </a:lnSpc>
              <a:spcBef>
                <a:spcPts val="1001"/>
              </a:spcBef>
              <a:buClr>
                <a:srgbClr val="000000"/>
              </a:buClr>
              <a:buSzPct val="45000"/>
              <a:buFont typeface="Wingdings" charset="2"/>
              <a:buChar char=""/>
              <a:tabLst>
                <a:tab algn="l" pos="0"/>
              </a:tabLst>
            </a:pPr>
            <a:r>
              <a:rPr b="0" lang="de-DE" sz="2200" spc="-1" strike="noStrike">
                <a:solidFill>
                  <a:srgbClr val="000000"/>
                </a:solidFill>
                <a:latin typeface="Linux Libertine Display Capitals"/>
              </a:rPr>
              <a:t>→ </a:t>
            </a:r>
            <a:r>
              <a:rPr b="0" lang="de-DE" sz="2200" spc="-1" strike="noStrike">
                <a:solidFill>
                  <a:srgbClr val="000000"/>
                </a:solidFill>
                <a:latin typeface="Linux Libertine Display Capitals"/>
              </a:rPr>
              <a:t>hieraus resultiert ein »normatives Paradoxon« (42): normativer Anspruch von Anerkennung, Chancengleichheit und Teilhabe führt materiell (im Kapitalismus…) zu Verteilungskämpfen, Konkurrenz um Ressourcen, Positionskämpfen</a:t>
            </a:r>
            <a:endParaRPr b="0" lang="de-DE" sz="2200" spc="-1" strike="noStrike">
              <a:solidFill>
                <a:srgbClr val="000000"/>
              </a:solidFill>
              <a:latin typeface="Arial"/>
            </a:endParaRPr>
          </a:p>
          <a:p>
            <a:pPr marL="216000" indent="0">
              <a:lnSpc>
                <a:spcPct val="90000"/>
              </a:lnSpc>
              <a:spcBef>
                <a:spcPts val="1001"/>
              </a:spcBef>
              <a:buNone/>
              <a:tabLst>
                <a:tab algn="l" pos="0"/>
              </a:tabLst>
            </a:pPr>
            <a:endParaRPr b="0" lang="de-DE" sz="2200" spc="-1" strike="noStrike">
              <a:solidFill>
                <a:srgbClr val="000000"/>
              </a:solidFill>
              <a:latin typeface="Arial"/>
            </a:endParaRPr>
          </a:p>
          <a:p>
            <a:pPr marL="216000" indent="0">
              <a:lnSpc>
                <a:spcPct val="90000"/>
              </a:lnSpc>
              <a:spcBef>
                <a:spcPts val="1001"/>
              </a:spcBef>
              <a:buNone/>
              <a:tabLst>
                <a:tab algn="l" pos="0"/>
              </a:tabLst>
            </a:pPr>
            <a:endParaRPr b="0" lang="de-DE" sz="2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useBgFill="1">
        <p:nvSpPr>
          <p:cNvPr id="118" name="Rectangle 5"/>
          <p:cNvSpPr/>
          <p:nvPr/>
        </p:nvSpPr>
        <p:spPr>
          <a:xfrm>
            <a:off x="0" y="0"/>
            <a:ext cx="12187800" cy="6856920"/>
          </a:xfrm>
          <a:prstGeom prst="rect">
            <a:avLst/>
          </a:prstGeom>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nSpc>
                <a:spcPct val="100000"/>
              </a:lnSpc>
            </a:pPr>
            <a:endParaRPr b="0" lang="en-US" sz="1800" spc="-1" strike="noStrike">
              <a:solidFill>
                <a:schemeClr val="lt1"/>
              </a:solidFill>
              <a:latin typeface="Calibri"/>
              <a:ea typeface="DejaVu Sans"/>
            </a:endParaRPr>
          </a:p>
        </p:txBody>
      </p:sp>
      <p:sp useBgFill="1">
        <p:nvSpPr>
          <p:cNvPr id="119" name="Freeform: Shape 5"/>
          <p:cNvSpPr/>
          <p:nvPr/>
        </p:nvSpPr>
        <p:spPr>
          <a:xfrm>
            <a:off x="0" y="0"/>
            <a:ext cx="12187800" cy="1898640"/>
          </a:xfrm>
          <a:custGeom>
            <a:avLst/>
            <a:gdLst>
              <a:gd name="textAreaLeft" fmla="*/ 0 w 12187800"/>
              <a:gd name="textAreaRight" fmla="*/ 12188880 w 12187800"/>
              <a:gd name="textAreaTop" fmla="*/ 0 h 1898640"/>
              <a:gd name="textAreaBottom" fmla="*/ 1899720 h 1898640"/>
            </a:gdLst>
            <a:ahLst/>
            <a:rect l="textAreaLeft" t="textAreaTop" r="textAreaRight" b="textAreaBottom"/>
            <a:pathLst>
              <a:path w="12188952" h="1899601">
                <a:moveTo>
                  <a:pt x="0" y="0"/>
                </a:moveTo>
                <a:lnTo>
                  <a:pt x="12188952" y="0"/>
                </a:lnTo>
                <a:lnTo>
                  <a:pt x="12188952" y="1635106"/>
                </a:lnTo>
                <a:lnTo>
                  <a:pt x="11356325" y="1707615"/>
                </a:lnTo>
                <a:cubicBezTo>
                  <a:pt x="9739512" y="1831240"/>
                  <a:pt x="7961919" y="1899601"/>
                  <a:pt x="6096001" y="1899601"/>
                </a:cubicBezTo>
                <a:cubicBezTo>
                  <a:pt x="4230084" y="1899601"/>
                  <a:pt x="2452490" y="1831240"/>
                  <a:pt x="835678" y="1707615"/>
                </a:cubicBezTo>
                <a:lnTo>
                  <a:pt x="0" y="1634841"/>
                </a:lnTo>
                <a:close/>
              </a:path>
            </a:pathLst>
          </a:custGeom>
          <a:ln w="9525">
            <a:solidFill>
              <a:srgbClr val="e6e6e6"/>
            </a:solidFill>
          </a:ln>
          <a:effectLst>
            <a:outerShdw algn="tl" blurRad="50760" dir="2700000" dist="37674"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nSpc>
                <a:spcPct val="100000"/>
              </a:lnSpc>
            </a:pPr>
            <a:endParaRPr b="0" lang="en-US" sz="1800" spc="-1" strike="noStrike">
              <a:solidFill>
                <a:srgbClr val="ffffff"/>
              </a:solidFill>
              <a:latin typeface="Calibri"/>
              <a:ea typeface="DejaVu Sans"/>
            </a:endParaRPr>
          </a:p>
        </p:txBody>
      </p:sp>
      <p:sp useBgFill="1">
        <p:nvSpPr>
          <p:cNvPr id="120" name="Freeform: Shape 6"/>
          <p:cNvSpPr/>
          <p:nvPr/>
        </p:nvSpPr>
        <p:spPr>
          <a:xfrm>
            <a:off x="0" y="0"/>
            <a:ext cx="12191040" cy="1889640"/>
          </a:xfrm>
          <a:custGeom>
            <a:avLst/>
            <a:gdLst>
              <a:gd name="textAreaLeft" fmla="*/ 0 w 12191040"/>
              <a:gd name="textAreaRight" fmla="*/ 12192120 w 12191040"/>
              <a:gd name="textAreaTop" fmla="*/ 0 h 1889640"/>
              <a:gd name="textAreaBottom" fmla="*/ 1890720 h 1889640"/>
            </a:gdLst>
            <a:ahLst/>
            <a:rect l="textAreaLeft" t="textAreaTop" r="textAreaRight" b="textAreaBottom"/>
            <a:pathLst>
              <a:path w="12192000" h="1890722">
                <a:moveTo>
                  <a:pt x="0" y="0"/>
                </a:moveTo>
                <a:lnTo>
                  <a:pt x="12192000" y="0"/>
                </a:lnTo>
                <a:lnTo>
                  <a:pt x="12192000" y="1626227"/>
                </a:lnTo>
                <a:lnTo>
                  <a:pt x="11359165" y="1698736"/>
                </a:lnTo>
                <a:cubicBezTo>
                  <a:pt x="9741947" y="1822361"/>
                  <a:pt x="7963910" y="1890722"/>
                  <a:pt x="6097526" y="1890722"/>
                </a:cubicBezTo>
                <a:cubicBezTo>
                  <a:pt x="4231142" y="1890722"/>
                  <a:pt x="2453104" y="1822361"/>
                  <a:pt x="835887" y="1698736"/>
                </a:cubicBezTo>
                <a:lnTo>
                  <a:pt x="0" y="1625962"/>
                </a:lnTo>
                <a:close/>
              </a:path>
            </a:pathLst>
          </a:custGeom>
          <a:ln w="9525">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nSpc>
                <a:spcPct val="100000"/>
              </a:lnSpc>
            </a:pPr>
            <a:endParaRPr b="0" lang="en-US" sz="1800" spc="-1" strike="noStrike">
              <a:solidFill>
                <a:srgbClr val="ffffff"/>
              </a:solidFill>
              <a:latin typeface="Calibri"/>
              <a:ea typeface="DejaVu Sans"/>
            </a:endParaRPr>
          </a:p>
        </p:txBody>
      </p:sp>
      <p:sp>
        <p:nvSpPr>
          <p:cNvPr id="121" name="PlaceHolder 1"/>
          <p:cNvSpPr>
            <a:spLocks noGrp="1"/>
          </p:cNvSpPr>
          <p:nvPr>
            <p:ph type="title"/>
          </p:nvPr>
        </p:nvSpPr>
        <p:spPr>
          <a:xfrm>
            <a:off x="838080" y="253440"/>
            <a:ext cx="10514520" cy="1272240"/>
          </a:xfrm>
          <a:prstGeom prst="rect">
            <a:avLst/>
          </a:prstGeom>
          <a:noFill/>
          <a:ln w="0">
            <a:noFill/>
          </a:ln>
        </p:spPr>
        <p:txBody>
          <a:bodyPr lIns="90000" rIns="90000" tIns="45000" bIns="45000" anchor="ctr">
            <a:normAutofit/>
          </a:bodyPr>
          <a:p>
            <a:pPr indent="0">
              <a:lnSpc>
                <a:spcPct val="90000"/>
              </a:lnSpc>
              <a:buNone/>
              <a:tabLst>
                <a:tab algn="l" pos="0"/>
              </a:tabLst>
            </a:pPr>
            <a:r>
              <a:rPr b="0" lang="de-DE" sz="4000" spc="-1" strike="noStrike">
                <a:solidFill>
                  <a:srgbClr val="000000"/>
                </a:solidFill>
                <a:latin typeface="Linux Libertine Display Capitals"/>
              </a:rPr>
              <a:t>3. Thesen</a:t>
            </a:r>
            <a:endParaRPr b="0" lang="de-DE" sz="4000" spc="-1" strike="noStrike">
              <a:solidFill>
                <a:srgbClr val="000000"/>
              </a:solidFill>
              <a:latin typeface="Arial"/>
            </a:endParaRPr>
          </a:p>
        </p:txBody>
      </p:sp>
      <p:sp>
        <p:nvSpPr>
          <p:cNvPr id="122" name="Rectangle 6"/>
          <p:cNvSpPr/>
          <p:nvPr/>
        </p:nvSpPr>
        <p:spPr>
          <a:xfrm>
            <a:off x="0" y="524520"/>
            <a:ext cx="127080" cy="7030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nSpc>
                <a:spcPct val="100000"/>
              </a:lnSpc>
            </a:pPr>
            <a:endParaRPr b="0" lang="en-US" sz="1800" spc="-1" strike="noStrike">
              <a:solidFill>
                <a:srgbClr val="ffffff"/>
              </a:solidFill>
              <a:latin typeface="Calibri"/>
              <a:ea typeface="DejaVu Sans"/>
            </a:endParaRPr>
          </a:p>
        </p:txBody>
      </p:sp>
      <p:sp>
        <p:nvSpPr>
          <p:cNvPr id="123" name="PlaceHolder 2"/>
          <p:cNvSpPr>
            <a:spLocks noGrp="1"/>
          </p:cNvSpPr>
          <p:nvPr>
            <p:ph/>
          </p:nvPr>
        </p:nvSpPr>
        <p:spPr>
          <a:xfrm>
            <a:off x="900000" y="1889640"/>
            <a:ext cx="10514520" cy="4798440"/>
          </a:xfrm>
          <a:prstGeom prst="rect">
            <a:avLst/>
          </a:prstGeom>
          <a:noFill/>
          <a:ln w="0">
            <a:noFill/>
          </a:ln>
        </p:spPr>
        <p:txBody>
          <a:bodyPr lIns="90000" rIns="90000" tIns="45000" bIns="45000" anchor="t">
            <a:normAutofit fontScale="86000"/>
          </a:bodyPr>
          <a:p>
            <a:pPr marL="185760" indent="-185760">
              <a:lnSpc>
                <a:spcPct val="90000"/>
              </a:lnSpc>
              <a:spcBef>
                <a:spcPts val="1001"/>
              </a:spcBef>
              <a:buClr>
                <a:srgbClr val="000000"/>
              </a:buClr>
              <a:buSzPct val="45000"/>
              <a:buFont typeface="Wingdings" charset="2"/>
              <a:buChar char=""/>
              <a:tabLst>
                <a:tab algn="l" pos="0"/>
              </a:tabLst>
            </a:pPr>
            <a:r>
              <a:rPr b="0" lang="de-DE" sz="2200" spc="-1" strike="noStrike">
                <a:solidFill>
                  <a:srgbClr val="000000"/>
                </a:solidFill>
                <a:latin typeface="Linux Libertine Display Capitals"/>
              </a:rPr>
              <a:t>Im Folgenden werden dann die materiellen Kämpfe um Verteilungsgerechtigkeit als Probleme normativen Fortschritts gelesen… vgl. S 43 ff)</a:t>
            </a:r>
            <a:endParaRPr b="0" lang="de-DE" sz="2200" spc="-1" strike="noStrike">
              <a:solidFill>
                <a:srgbClr val="000000"/>
              </a:solidFill>
              <a:latin typeface="Arial"/>
            </a:endParaRPr>
          </a:p>
          <a:p>
            <a:pPr lvl="1" marL="743040" indent="-278640">
              <a:lnSpc>
                <a:spcPct val="90000"/>
              </a:lnSpc>
              <a:spcBef>
                <a:spcPts val="1134"/>
              </a:spcBef>
              <a:buClr>
                <a:srgbClr val="000000"/>
              </a:buClr>
              <a:buSzPct val="75000"/>
              <a:buFont typeface="Symbol" charset="2"/>
              <a:buChar char=""/>
              <a:tabLst>
                <a:tab algn="l" pos="0"/>
              </a:tabLst>
            </a:pPr>
            <a:r>
              <a:rPr b="0" lang="de-DE" sz="2200" spc="-1" strike="noStrike">
                <a:solidFill>
                  <a:srgbClr val="000000"/>
                </a:solidFill>
                <a:latin typeface="Linux Libertine Display Capitals"/>
              </a:rPr>
              <a:t>So entstünde eine „Situation der Ambivalenz“</a:t>
            </a:r>
            <a:endParaRPr b="0" lang="de-DE" sz="2200" spc="-1" strike="noStrike">
              <a:solidFill>
                <a:srgbClr val="000000"/>
              </a:solidFill>
              <a:latin typeface="Arial"/>
            </a:endParaRPr>
          </a:p>
          <a:p>
            <a:pPr marL="185760" indent="-185760">
              <a:lnSpc>
                <a:spcPct val="90000"/>
              </a:lnSpc>
              <a:spcBef>
                <a:spcPts val="1001"/>
              </a:spcBef>
              <a:buClr>
                <a:srgbClr val="000000"/>
              </a:buClr>
              <a:buSzPct val="45000"/>
              <a:buFont typeface="Wingdings" charset="2"/>
              <a:buChar char=""/>
              <a:tabLst>
                <a:tab algn="l" pos="0"/>
              </a:tabLst>
            </a:pPr>
            <a:r>
              <a:rPr b="0" lang="de-DE" sz="2200" spc="-1" strike="noStrike">
                <a:solidFill>
                  <a:srgbClr val="000000"/>
                </a:solidFill>
                <a:latin typeface="Linux Libertine Display Capitals"/>
              </a:rPr>
              <a:t>Staatstheoretiker (sic) hadern also mit dieser Vielfalt und versuchen sie – danke, Carl Schmitt… – als Einheit, Homogenität zu deuten und mit der Freiheit (des Einzelnen!) zu verbinden </a:t>
            </a:r>
            <a:endParaRPr b="0" lang="de-DE" sz="2200" spc="-1" strike="noStrike">
              <a:solidFill>
                <a:srgbClr val="000000"/>
              </a:solidFill>
              <a:latin typeface="Arial"/>
            </a:endParaRPr>
          </a:p>
          <a:p>
            <a:pPr lvl="1" marL="743040" indent="-278640">
              <a:lnSpc>
                <a:spcPct val="90000"/>
              </a:lnSpc>
              <a:spcBef>
                <a:spcPts val="1134"/>
              </a:spcBef>
              <a:buClr>
                <a:srgbClr val="000000"/>
              </a:buClr>
              <a:buSzPct val="75000"/>
              <a:buFont typeface="Symbol" charset="2"/>
              <a:buChar char=""/>
              <a:tabLst>
                <a:tab algn="l" pos="0"/>
              </a:tabLst>
            </a:pPr>
            <a:r>
              <a:rPr b="0" lang="de-DE" sz="2200" spc="-1" strike="noStrike">
                <a:solidFill>
                  <a:srgbClr val="000000"/>
                </a:solidFill>
                <a:latin typeface="Linux Libertine Display Capitals"/>
              </a:rPr>
              <a:t>Böckenfördes Diktum als liberal-konservatives Paradigma (45)</a:t>
            </a:r>
            <a:endParaRPr b="0" lang="de-DE" sz="2200" spc="-1" strike="noStrike">
              <a:solidFill>
                <a:srgbClr val="000000"/>
              </a:solidFill>
              <a:latin typeface="Arial"/>
            </a:endParaRPr>
          </a:p>
          <a:p>
            <a:pPr lvl="1" marL="743040" indent="-278640">
              <a:lnSpc>
                <a:spcPct val="90000"/>
              </a:lnSpc>
              <a:spcBef>
                <a:spcPts val="1134"/>
              </a:spcBef>
              <a:buClr>
                <a:srgbClr val="000000"/>
              </a:buClr>
              <a:buSzPct val="75000"/>
              <a:buFont typeface="Symbol" charset="2"/>
              <a:buChar char=""/>
              <a:tabLst>
                <a:tab algn="l" pos="0"/>
              </a:tabLst>
            </a:pPr>
            <a:r>
              <a:rPr b="0" lang="de-DE" sz="2200" spc="-1" strike="noStrike">
                <a:solidFill>
                  <a:srgbClr val="000000"/>
                </a:solidFill>
                <a:latin typeface="Linux Libertine Display Capitals"/>
              </a:rPr>
              <a:t>„</a:t>
            </a:r>
            <a:r>
              <a:rPr b="0" lang="de-DE" sz="2200" spc="-1" strike="noStrike">
                <a:solidFill>
                  <a:srgbClr val="000000"/>
                </a:solidFill>
                <a:latin typeface="Linux Libertine Display Capitals"/>
              </a:rPr>
              <a:t>Gemeinsinn“ wird seltsamerweise zum Bezugspunkt eines verfassungsrechtlichen Aushandlung von Gleichheit</a:t>
            </a:r>
            <a:endParaRPr b="0" lang="de-DE" sz="2200" spc="-1" strike="noStrike">
              <a:solidFill>
                <a:srgbClr val="000000"/>
              </a:solidFill>
              <a:latin typeface="Arial"/>
            </a:endParaRPr>
          </a:p>
          <a:p>
            <a:pPr marL="185760" indent="-185760">
              <a:lnSpc>
                <a:spcPct val="90000"/>
              </a:lnSpc>
              <a:spcBef>
                <a:spcPts val="1417"/>
              </a:spcBef>
              <a:buClr>
                <a:srgbClr val="000000"/>
              </a:buClr>
              <a:buSzPct val="45000"/>
              <a:buFont typeface="Wingdings" charset="2"/>
              <a:buChar char=""/>
              <a:tabLst>
                <a:tab algn="l" pos="0"/>
              </a:tabLst>
            </a:pPr>
            <a:r>
              <a:rPr b="0" lang="de-DE" sz="2200" spc="-1" strike="noStrike">
                <a:solidFill>
                  <a:srgbClr val="000000"/>
                </a:solidFill>
                <a:latin typeface="Linux Libertine Display Capitals"/>
              </a:rPr>
              <a:t>Foroutan betont also das Scheitern der Realität an der Norm der Gleichheit → schmerzhafte Erfahrung aller migrantischen oder als solcher markierten Subjekte</a:t>
            </a:r>
            <a:endParaRPr b="0" lang="de-DE" sz="2200" spc="-1" strike="noStrike">
              <a:solidFill>
                <a:srgbClr val="000000"/>
              </a:solidFill>
              <a:latin typeface="Arial"/>
            </a:endParaRPr>
          </a:p>
          <a:p>
            <a:pPr lvl="1" marL="743040" indent="-278640">
              <a:lnSpc>
                <a:spcPct val="90000"/>
              </a:lnSpc>
              <a:spcBef>
                <a:spcPts val="1134"/>
              </a:spcBef>
              <a:buClr>
                <a:srgbClr val="000000"/>
              </a:buClr>
              <a:buSzPct val="75000"/>
              <a:buFont typeface="Symbol" charset="2"/>
              <a:buChar char=""/>
              <a:tabLst>
                <a:tab algn="l" pos="0"/>
              </a:tabLst>
            </a:pPr>
            <a:r>
              <a:rPr b="0" lang="de-DE" sz="2200" spc="-1" strike="noStrike">
                <a:solidFill>
                  <a:srgbClr val="000000"/>
                </a:solidFill>
                <a:latin typeface="Linux Libertine Display Capitals"/>
              </a:rPr>
              <a:t>Frage: ist es nicht in gewisser Weise dem noramtivitätstheoretischen Demokratiediskurs im Begriff der Anerkennung selbst geschuldet, dass die Materialität gesellschaftlicher Ungleichheit als dieses Paradox erscheint? </a:t>
            </a:r>
            <a:endParaRPr b="0" lang="de-DE" sz="2200" spc="-1" strike="noStrike">
              <a:solidFill>
                <a:srgbClr val="000000"/>
              </a:solidFill>
              <a:latin typeface="Arial"/>
            </a:endParaRPr>
          </a:p>
          <a:p>
            <a:pPr marL="185760" indent="0">
              <a:lnSpc>
                <a:spcPct val="90000"/>
              </a:lnSpc>
              <a:spcBef>
                <a:spcPts val="1001"/>
              </a:spcBef>
              <a:buNone/>
              <a:tabLst>
                <a:tab algn="l" pos="0"/>
              </a:tabLst>
            </a:pPr>
            <a:endParaRPr b="0" lang="de-DE" sz="2200" spc="-1" strike="noStrike">
              <a:solidFill>
                <a:srgbClr val="000000"/>
              </a:solidFill>
              <a:latin typeface="Arial"/>
            </a:endParaRPr>
          </a:p>
          <a:p>
            <a:pPr marL="185760" indent="0">
              <a:lnSpc>
                <a:spcPct val="90000"/>
              </a:lnSpc>
              <a:spcBef>
                <a:spcPts val="1001"/>
              </a:spcBef>
              <a:buNone/>
              <a:tabLst>
                <a:tab algn="l" pos="0"/>
              </a:tabLst>
            </a:pPr>
            <a:r>
              <a:rPr b="0" lang="de-DE" sz="2200" spc="-1" strike="noStrike">
                <a:solidFill>
                  <a:srgbClr val="000000"/>
                </a:solidFill>
                <a:latin typeface="Linux Libertine Display Capitals"/>
              </a:rPr>
              <a:t> </a:t>
            </a:r>
            <a:endParaRPr b="0" lang="de-DE" sz="2200" spc="-1" strike="noStrike">
              <a:solidFill>
                <a:srgbClr val="000000"/>
              </a:solidFill>
              <a:latin typeface="Arial"/>
            </a:endParaRPr>
          </a:p>
          <a:p>
            <a:pPr marL="185760" indent="0">
              <a:lnSpc>
                <a:spcPct val="90000"/>
              </a:lnSpc>
              <a:spcBef>
                <a:spcPts val="1001"/>
              </a:spcBef>
              <a:buNone/>
              <a:tabLst>
                <a:tab algn="l" pos="0"/>
              </a:tabLst>
            </a:pPr>
            <a:endParaRPr b="0" lang="de-DE" sz="2200" spc="-1" strike="noStrike">
              <a:solidFill>
                <a:srgbClr val="000000"/>
              </a:solidFill>
              <a:latin typeface="Arial"/>
            </a:endParaRPr>
          </a:p>
          <a:p>
            <a:pPr marL="185760" indent="0">
              <a:lnSpc>
                <a:spcPct val="90000"/>
              </a:lnSpc>
              <a:spcBef>
                <a:spcPts val="1001"/>
              </a:spcBef>
              <a:buNone/>
              <a:tabLst>
                <a:tab algn="l" pos="0"/>
              </a:tabLst>
            </a:pPr>
            <a:endParaRPr b="0" lang="de-DE" sz="2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1373</TotalTime>
  <Application>LibreOffice/7.5.6.2$Linux_X86_64 LibreOffice_project/50$Build-2</Application>
  <AppVersion>15.0000</AppVersion>
  <Words>911</Words>
  <Paragraphs>62</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2022-04-11T15:08:07Z</dcterms:created>
  <dc:creator>Andi Niedermeier</dc:creator>
  <dc:description/>
  <dc:language>de-DE</dc:language>
  <cp:lastModifiedBy/>
  <dcterms:modified xsi:type="dcterms:W3CDTF">2023-10-19T12:28:43Z</dcterms:modified>
  <cp:revision>37</cp:revision>
  <dc:subject/>
  <dc:title>Naika Fouroutan: „Postmigrantische Gesellschaft“</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Breitbild</vt:lpwstr>
  </property>
  <property fmtid="{D5CDD505-2E9C-101B-9397-08002B2CF9AE}" pid="3" name="Slides">
    <vt:i4>11</vt:i4>
  </property>
</Properties>
</file>