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45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52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34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14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995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941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58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66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24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11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05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1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74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19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8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49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3173-72F1-4E7A-82E5-DD55694B4AE9}" type="datetimeFigureOut">
              <a:rPr lang="de-DE" smtClean="0"/>
              <a:t>20.10.2023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93ECAD-1831-4BDD-A49B-5C22B360EC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6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DFE42-B463-D1F5-E827-5EC8A9AC71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Pythagoras-</a:t>
            </a:r>
            <a:r>
              <a:rPr lang="de-DE" dirty="0" err="1"/>
              <a:t>Verstehensmodell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F24790-2B4F-7818-D05E-AD700C7B5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Merkmale von </a:t>
            </a:r>
            <a:r>
              <a:rPr lang="de-DE" dirty="0" err="1"/>
              <a:t>Verstehenselementen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78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D8187-E068-6932-F635-7B9CFC24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672029"/>
            <a:ext cx="8915399" cy="844359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Defintion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EDAB7B-C948-4910-4735-F8C4DD82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9724" y="2408752"/>
            <a:ext cx="8915399" cy="4785262"/>
          </a:xfrm>
        </p:spPr>
        <p:txBody>
          <a:bodyPr>
            <a:normAutofit/>
          </a:bodyPr>
          <a:lstStyle/>
          <a:p>
            <a:pPr algn="ctr"/>
            <a:r>
              <a:rPr lang="de-DE" sz="2800" i="1" dirty="0" err="1"/>
              <a:t>Verstehenselemente</a:t>
            </a:r>
            <a:r>
              <a:rPr lang="de-DE" sz="2800" i="1" dirty="0"/>
              <a:t> sind die zentralen Teilelemente eines Konzepts, die man verstanden haben muss, um dieses (Konzept) als Ganzes zu verstehen.</a:t>
            </a:r>
          </a:p>
        </p:txBody>
      </p:sp>
    </p:spTree>
    <p:extLst>
      <p:ext uri="{BB962C8B-B14F-4D97-AF65-F5344CB8AC3E}">
        <p14:creationId xmlns:p14="http://schemas.microsoft.com/office/powerpoint/2010/main" val="429403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D8187-E068-6932-F635-7B9CFC24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672029"/>
            <a:ext cx="8915399" cy="844359"/>
          </a:xfrm>
        </p:spPr>
        <p:txBody>
          <a:bodyPr>
            <a:normAutofit fontScale="90000"/>
          </a:bodyPr>
          <a:lstStyle/>
          <a:p>
            <a:r>
              <a:rPr lang="de-DE" dirty="0"/>
              <a:t>Merkmale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EDAB7B-C948-4910-4735-F8C4DD82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2432" y="1659605"/>
            <a:ext cx="8915399" cy="47852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Bestehen aus dem Vorwissen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Sie überschneiden sich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Gesamtheit der </a:t>
            </a:r>
            <a:r>
              <a:rPr lang="de-DE" sz="2400" i="1" dirty="0" err="1"/>
              <a:t>Verstehenselemente</a:t>
            </a:r>
            <a:r>
              <a:rPr lang="de-DE" sz="2400" i="1" dirty="0"/>
              <a:t> bilden das Konzept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Geben den Repräsentationen einen Sinn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Müssen wiederholt und nicht allein vorkommen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Es gibt keine maximale Anzahl von den Elementen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Haben einen gewissen Auflösungsgrad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Fachlich korrekt und vollständig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/>
              <a:t>Umfang darf nicht die Aufnahmekapazität der </a:t>
            </a:r>
            <a:r>
              <a:rPr lang="de-DE" sz="2400" i="1" dirty="0" err="1"/>
              <a:t>SuS</a:t>
            </a:r>
            <a:r>
              <a:rPr lang="de-DE" sz="2400" i="1" dirty="0"/>
              <a:t> überschreiten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321930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D8187-E068-6932-F635-7B9CFC24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672029"/>
            <a:ext cx="8915399" cy="844359"/>
          </a:xfrm>
        </p:spPr>
        <p:txBody>
          <a:bodyPr>
            <a:normAutofit fontScale="90000"/>
          </a:bodyPr>
          <a:lstStyle/>
          <a:p>
            <a:r>
              <a:rPr lang="de-DE" dirty="0"/>
              <a:t>Beispiel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EDAB7B-C948-4910-4735-F8C4DD82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2432" y="1659605"/>
            <a:ext cx="8915399" cy="47852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i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5C26E81-829E-AD30-05BE-F3669D3A5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951" y="793214"/>
            <a:ext cx="7662181" cy="588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2035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79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Fetzen</vt:lpstr>
      <vt:lpstr>Pythagoras-Verstehensmodell</vt:lpstr>
      <vt:lpstr>Defintion</vt:lpstr>
      <vt:lpstr>Merkmale</vt:lpstr>
      <vt:lpstr>Beispiel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Pythagoras-Verstehensmodell</dc:title>
  <dc:creator>Korinna Lömker</dc:creator>
  <cp:lastModifiedBy>Korinna Lömker</cp:lastModifiedBy>
  <cp:revision>1</cp:revision>
  <dcterms:created xsi:type="dcterms:W3CDTF">2023-10-20T13:03:30Z</dcterms:created>
  <dcterms:modified xsi:type="dcterms:W3CDTF">2023-10-20T13:20:25Z</dcterms:modified>
</cp:coreProperties>
</file>