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64" r:id="rId5"/>
    <p:sldId id="259" r:id="rId6"/>
    <p:sldId id="260" r:id="rId7"/>
    <p:sldId id="261" r:id="rId8"/>
    <p:sldId id="262" r:id="rId9"/>
    <p:sldId id="263" r:id="rId10"/>
    <p:sldId id="265" r:id="rId11"/>
    <p:sldId id="266" r:id="rId12"/>
    <p:sldId id="267" r:id="rId13"/>
    <p:sldId id="268" r:id="rId14"/>
  </p:sldIdLst>
  <p:sldSz cx="9144000" cy="6858000" type="screen4x3"/>
  <p:notesSz cx="6858000" cy="9144000"/>
  <p:defaultText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14" autoAdjust="0"/>
    <p:restoredTop sz="94912" autoAdjust="0"/>
  </p:normalViewPr>
  <p:slideViewPr>
    <p:cSldViewPr snapToObjects="1">
      <p:cViewPr varScale="1">
        <p:scale>
          <a:sx n="78" d="100"/>
          <a:sy n="78" d="100"/>
        </p:scale>
        <p:origin x="143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2728AD-B8FF-467B-AF5F-4891412E46D0}" type="datetimeFigureOut">
              <a:rPr lang="de-DE" smtClean="0"/>
              <a:t>26.11.2023</a:t>
            </a:fld>
            <a:endParaRPr lang="de-DE"/>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A045E6-D734-4DB2-BEE5-DF972DD20CA2}" type="slidenum">
              <a:rPr lang="de-DE" smtClean="0"/>
              <a:t>‹Nr.›</a:t>
            </a:fld>
            <a:endParaRPr lang="de-DE"/>
          </a:p>
        </p:txBody>
      </p:sp>
    </p:spTree>
    <p:extLst>
      <p:ext uri="{BB962C8B-B14F-4D97-AF65-F5344CB8AC3E}">
        <p14:creationId xmlns:p14="http://schemas.microsoft.com/office/powerpoint/2010/main" val="56502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468000" y="6057380"/>
            <a:ext cx="7560000" cy="278420"/>
          </a:xfrm>
        </p:spPr>
        <p:txBody>
          <a:bodyPr/>
          <a:lstStyle>
            <a:lvl1pPr marL="0" indent="0" algn="l">
              <a:lnSpc>
                <a:spcPts val="2400"/>
              </a:lnSpc>
              <a:spcAft>
                <a:spcPts val="0"/>
              </a:spcAft>
              <a:buFont typeface="Arial" panose="020B0604020202020204" pitchFamily="34" charset="0"/>
              <a:buNone/>
              <a:defRPr sz="1500" b="0">
                <a:solidFill>
                  <a:schemeClr val="bg2"/>
                </a:solidFill>
              </a:defRPr>
            </a:lvl1pPr>
            <a:lvl2pPr marL="0" indent="0" algn="l">
              <a:lnSpc>
                <a:spcPts val="2400"/>
              </a:lnSpc>
              <a:spcAft>
                <a:spcPts val="0"/>
              </a:spcAft>
              <a:buFont typeface="Arial" panose="020B0604020202020204" pitchFamily="34" charset="0"/>
              <a:buNone/>
              <a:defRPr sz="1500" b="0">
                <a:solidFill>
                  <a:schemeClr val="bg2"/>
                </a:solidFill>
              </a:defRPr>
            </a:lvl2pPr>
            <a:lvl3pPr marL="0" indent="0" algn="l">
              <a:lnSpc>
                <a:spcPts val="2400"/>
              </a:lnSpc>
              <a:spcAft>
                <a:spcPts val="0"/>
              </a:spcAft>
              <a:buFont typeface="Arial" panose="020B0604020202020204" pitchFamily="34" charset="0"/>
              <a:buNone/>
              <a:defRPr sz="1500" b="0">
                <a:solidFill>
                  <a:schemeClr val="bg2"/>
                </a:solidFill>
              </a:defRPr>
            </a:lvl3pPr>
            <a:lvl4pPr marL="0" indent="0" algn="l">
              <a:lnSpc>
                <a:spcPts val="2400"/>
              </a:lnSpc>
              <a:spcAft>
                <a:spcPts val="0"/>
              </a:spcAft>
              <a:buFont typeface="Arial" panose="020B0604020202020204" pitchFamily="34" charset="0"/>
              <a:buNone/>
              <a:defRPr sz="1500" b="0">
                <a:solidFill>
                  <a:schemeClr val="bg2"/>
                </a:solidFill>
              </a:defRPr>
            </a:lvl4pPr>
            <a:lvl5pPr marL="0" indent="0" algn="l">
              <a:lnSpc>
                <a:spcPts val="2400"/>
              </a:lnSpc>
              <a:spcAft>
                <a:spcPts val="0"/>
              </a:spcAft>
              <a:buFont typeface="Arial" panose="020B0604020202020204" pitchFamily="34" charset="0"/>
              <a:buNone/>
              <a:defRPr sz="1500" b="0">
                <a:solidFill>
                  <a:schemeClr val="bg2"/>
                </a:solidFill>
              </a:defRPr>
            </a:lvl5pPr>
            <a:lvl6pPr marL="0" indent="0" algn="l">
              <a:lnSpc>
                <a:spcPts val="2400"/>
              </a:lnSpc>
              <a:spcAft>
                <a:spcPts val="0"/>
              </a:spcAft>
              <a:buFont typeface="Arial" panose="020B0604020202020204" pitchFamily="34" charset="0"/>
              <a:buNone/>
              <a:defRPr sz="1500" b="0">
                <a:solidFill>
                  <a:schemeClr val="bg2"/>
                </a:solidFill>
              </a:defRPr>
            </a:lvl6pPr>
            <a:lvl7pPr marL="0" indent="0" algn="l">
              <a:lnSpc>
                <a:spcPts val="2400"/>
              </a:lnSpc>
              <a:spcAft>
                <a:spcPts val="0"/>
              </a:spcAft>
              <a:buFont typeface="Arial" panose="020B0604020202020204" pitchFamily="34" charset="0"/>
              <a:buNone/>
              <a:defRPr sz="1500" b="0">
                <a:solidFill>
                  <a:schemeClr val="bg2"/>
                </a:solidFill>
              </a:defRPr>
            </a:lvl7pPr>
            <a:lvl8pPr marL="0" indent="0" algn="l">
              <a:lnSpc>
                <a:spcPts val="2400"/>
              </a:lnSpc>
              <a:spcAft>
                <a:spcPts val="0"/>
              </a:spcAft>
              <a:buFont typeface="Arial" panose="020B0604020202020204" pitchFamily="34" charset="0"/>
              <a:buNone/>
              <a:defRPr sz="1500" b="0">
                <a:solidFill>
                  <a:schemeClr val="bg2"/>
                </a:solidFill>
              </a:defRPr>
            </a:lvl8pPr>
            <a:lvl9pPr marL="0" indent="0" algn="l">
              <a:lnSpc>
                <a:spcPts val="2400"/>
              </a:lnSpc>
              <a:spcAft>
                <a:spcPts val="0"/>
              </a:spcAft>
              <a:buFont typeface="Arial" panose="020B0604020202020204" pitchFamily="34" charset="0"/>
              <a:buNone/>
              <a:defRPr sz="1500" b="0">
                <a:solidFill>
                  <a:schemeClr val="bg2"/>
                </a:solidFill>
              </a:defRPr>
            </a:lvl9pPr>
          </a:lstStyle>
          <a:p>
            <a:pPr lvl="0"/>
            <a:r>
              <a:rPr lang="de-DE" dirty="0"/>
              <a:t>Untertitel</a:t>
            </a:r>
          </a:p>
        </p:txBody>
      </p:sp>
      <p:sp>
        <p:nvSpPr>
          <p:cNvPr id="7" name="Datumsplatzhalter 6"/>
          <p:cNvSpPr>
            <a:spLocks noGrp="1"/>
          </p:cNvSpPr>
          <p:nvPr>
            <p:ph type="dt" sz="half" idx="10"/>
          </p:nvPr>
        </p:nvSpPr>
        <p:spPr>
          <a:xfrm>
            <a:off x="468000" y="6335800"/>
            <a:ext cx="7560000" cy="192000"/>
          </a:xfrm>
        </p:spPr>
        <p:txBody>
          <a:bodyPr/>
          <a:lstStyle>
            <a:lvl1pPr>
              <a:defRPr sz="900">
                <a:solidFill>
                  <a:schemeClr val="tx2"/>
                </a:solidFill>
              </a:defRPr>
            </a:lvl1pPr>
          </a:lstStyle>
          <a:p>
            <a:endParaRPr lang="de-DE" dirty="0"/>
          </a:p>
        </p:txBody>
      </p:sp>
      <p:pic>
        <p:nvPicPr>
          <p:cNvPr id="6" name="Grafik 5">
            <a:extLst>
              <a:ext uri="{FF2B5EF4-FFF2-40B4-BE49-F238E27FC236}">
                <a16:creationId xmlns:a16="http://schemas.microsoft.com/office/drawing/2014/main" id="{70D81F06-1D47-4C44-8C29-89662B0E161D}"/>
              </a:ext>
            </a:extLst>
          </p:cNvPr>
          <p:cNvPicPr>
            <a:picLocks/>
          </p:cNvPicPr>
          <p:nvPr userDrawn="1"/>
        </p:nvPicPr>
        <p:blipFill>
          <a:blip r:embed="rId2"/>
          <a:stretch>
            <a:fillRect/>
          </a:stretch>
        </p:blipFill>
        <p:spPr>
          <a:xfrm>
            <a:off x="479880" y="5211000"/>
            <a:ext cx="2505600" cy="163800"/>
          </a:xfrm>
          <a:prstGeom prst="rect">
            <a:avLst/>
          </a:prstGeom>
        </p:spPr>
      </p:pic>
      <p:sp>
        <p:nvSpPr>
          <p:cNvPr id="22" name="Bildplatzhalter 21">
            <a:extLst>
              <a:ext uri="{FF2B5EF4-FFF2-40B4-BE49-F238E27FC236}">
                <a16:creationId xmlns:a16="http://schemas.microsoft.com/office/drawing/2014/main" id="{84C7B36F-18FD-48F5-9A0D-FC40AEE68D0C}"/>
              </a:ext>
            </a:extLst>
          </p:cNvPr>
          <p:cNvSpPr>
            <a:spLocks noGrp="1"/>
          </p:cNvSpPr>
          <p:nvPr>
            <p:ph type="pic" sz="quarter" idx="13"/>
          </p:nvPr>
        </p:nvSpPr>
        <p:spPr>
          <a:xfrm>
            <a:off x="-2" y="-1"/>
            <a:ext cx="8184240" cy="4896000"/>
          </a:xfrm>
          <a:custGeom>
            <a:avLst/>
            <a:gdLst>
              <a:gd name="connsiteX0" fmla="*/ 0 w 8182800"/>
              <a:gd name="connsiteY0" fmla="*/ 0 h 3186000"/>
              <a:gd name="connsiteX1" fmla="*/ 8182800 w 8182800"/>
              <a:gd name="connsiteY1" fmla="*/ 0 h 3186000"/>
              <a:gd name="connsiteX2" fmla="*/ 8182800 w 8182800"/>
              <a:gd name="connsiteY2" fmla="*/ 1 h 3186000"/>
              <a:gd name="connsiteX3" fmla="*/ 7225201 w 8182800"/>
              <a:gd name="connsiteY3" fmla="*/ 1 h 3186000"/>
              <a:gd name="connsiteX4" fmla="*/ 7225201 w 8182800"/>
              <a:gd name="connsiteY4" fmla="*/ 1440001 h 3186000"/>
              <a:gd name="connsiteX5" fmla="*/ 8182800 w 8182800"/>
              <a:gd name="connsiteY5" fmla="*/ 1440001 h 3186000"/>
              <a:gd name="connsiteX6" fmla="*/ 8182800 w 8182800"/>
              <a:gd name="connsiteY6" fmla="*/ 3186000 h 3186000"/>
              <a:gd name="connsiteX7" fmla="*/ 0 w 8182800"/>
              <a:gd name="connsiteY7" fmla="*/ 3186000 h 3186000"/>
              <a:gd name="connsiteX0" fmla="*/ 0 w 8182800"/>
              <a:gd name="connsiteY0" fmla="*/ 0 h 3186000"/>
              <a:gd name="connsiteX1" fmla="*/ 8182800 w 8182800"/>
              <a:gd name="connsiteY1" fmla="*/ 0 h 3186000"/>
              <a:gd name="connsiteX2" fmla="*/ 8182800 w 8182800"/>
              <a:gd name="connsiteY2" fmla="*/ 1 h 3186000"/>
              <a:gd name="connsiteX3" fmla="*/ 7225201 w 8182800"/>
              <a:gd name="connsiteY3" fmla="*/ 1 h 3186000"/>
              <a:gd name="connsiteX4" fmla="*/ 7222820 w 8182800"/>
              <a:gd name="connsiteY4" fmla="*/ 1072098 h 3186000"/>
              <a:gd name="connsiteX5" fmla="*/ 8182800 w 8182800"/>
              <a:gd name="connsiteY5" fmla="*/ 1440001 h 3186000"/>
              <a:gd name="connsiteX6" fmla="*/ 8182800 w 8182800"/>
              <a:gd name="connsiteY6" fmla="*/ 3186000 h 3186000"/>
              <a:gd name="connsiteX7" fmla="*/ 0 w 8182800"/>
              <a:gd name="connsiteY7" fmla="*/ 3186000 h 3186000"/>
              <a:gd name="connsiteX8" fmla="*/ 0 w 8182800"/>
              <a:gd name="connsiteY8" fmla="*/ 0 h 3186000"/>
              <a:gd name="connsiteX0" fmla="*/ 0 w 8182800"/>
              <a:gd name="connsiteY0" fmla="*/ 0 h 3186000"/>
              <a:gd name="connsiteX1" fmla="*/ 8182800 w 8182800"/>
              <a:gd name="connsiteY1" fmla="*/ 0 h 3186000"/>
              <a:gd name="connsiteX2" fmla="*/ 8182800 w 8182800"/>
              <a:gd name="connsiteY2" fmla="*/ 1 h 3186000"/>
              <a:gd name="connsiteX3" fmla="*/ 7225201 w 8182800"/>
              <a:gd name="connsiteY3" fmla="*/ 1 h 3186000"/>
              <a:gd name="connsiteX4" fmla="*/ 7227582 w 8182800"/>
              <a:gd name="connsiteY4" fmla="*/ 1141750 h 3186000"/>
              <a:gd name="connsiteX5" fmla="*/ 8182800 w 8182800"/>
              <a:gd name="connsiteY5" fmla="*/ 1440001 h 3186000"/>
              <a:gd name="connsiteX6" fmla="*/ 8182800 w 8182800"/>
              <a:gd name="connsiteY6" fmla="*/ 3186000 h 3186000"/>
              <a:gd name="connsiteX7" fmla="*/ 0 w 8182800"/>
              <a:gd name="connsiteY7" fmla="*/ 3186000 h 3186000"/>
              <a:gd name="connsiteX8" fmla="*/ 0 w 8182800"/>
              <a:gd name="connsiteY8" fmla="*/ 0 h 3186000"/>
              <a:gd name="connsiteX0" fmla="*/ 0 w 8182800"/>
              <a:gd name="connsiteY0" fmla="*/ 0 h 3186000"/>
              <a:gd name="connsiteX1" fmla="*/ 8182800 w 8182800"/>
              <a:gd name="connsiteY1" fmla="*/ 0 h 3186000"/>
              <a:gd name="connsiteX2" fmla="*/ 8182800 w 8182800"/>
              <a:gd name="connsiteY2" fmla="*/ 1 h 3186000"/>
              <a:gd name="connsiteX3" fmla="*/ 7225201 w 8182800"/>
              <a:gd name="connsiteY3" fmla="*/ 1 h 3186000"/>
              <a:gd name="connsiteX4" fmla="*/ 7222820 w 8182800"/>
              <a:gd name="connsiteY4" fmla="*/ 1075670 h 3186000"/>
              <a:gd name="connsiteX5" fmla="*/ 8182800 w 8182800"/>
              <a:gd name="connsiteY5" fmla="*/ 1440001 h 3186000"/>
              <a:gd name="connsiteX6" fmla="*/ 8182800 w 8182800"/>
              <a:gd name="connsiteY6" fmla="*/ 3186000 h 3186000"/>
              <a:gd name="connsiteX7" fmla="*/ 0 w 8182800"/>
              <a:gd name="connsiteY7" fmla="*/ 3186000 h 3186000"/>
              <a:gd name="connsiteX8" fmla="*/ 0 w 8182800"/>
              <a:gd name="connsiteY8" fmla="*/ 0 h 3186000"/>
              <a:gd name="connsiteX0" fmla="*/ 0 w 8663812"/>
              <a:gd name="connsiteY0" fmla="*/ 0 h 3186000"/>
              <a:gd name="connsiteX1" fmla="*/ 8182800 w 8663812"/>
              <a:gd name="connsiteY1" fmla="*/ 0 h 3186000"/>
              <a:gd name="connsiteX2" fmla="*/ 8182800 w 8663812"/>
              <a:gd name="connsiteY2" fmla="*/ 1 h 3186000"/>
              <a:gd name="connsiteX3" fmla="*/ 7225201 w 8663812"/>
              <a:gd name="connsiteY3" fmla="*/ 1 h 3186000"/>
              <a:gd name="connsiteX4" fmla="*/ 7222820 w 8663812"/>
              <a:gd name="connsiteY4" fmla="*/ 1075670 h 3186000"/>
              <a:gd name="connsiteX5" fmla="*/ 8663812 w 8663812"/>
              <a:gd name="connsiteY5" fmla="*/ 1079242 h 3186000"/>
              <a:gd name="connsiteX6" fmla="*/ 8182800 w 8663812"/>
              <a:gd name="connsiteY6" fmla="*/ 3186000 h 3186000"/>
              <a:gd name="connsiteX7" fmla="*/ 0 w 8663812"/>
              <a:gd name="connsiteY7" fmla="*/ 3186000 h 3186000"/>
              <a:gd name="connsiteX8" fmla="*/ 0 w 8663812"/>
              <a:gd name="connsiteY8" fmla="*/ 0 h 3186000"/>
              <a:gd name="connsiteX0" fmla="*/ 0 w 8694768"/>
              <a:gd name="connsiteY0" fmla="*/ 0 h 3194930"/>
              <a:gd name="connsiteX1" fmla="*/ 8182800 w 8694768"/>
              <a:gd name="connsiteY1" fmla="*/ 0 h 3194930"/>
              <a:gd name="connsiteX2" fmla="*/ 8182800 w 8694768"/>
              <a:gd name="connsiteY2" fmla="*/ 1 h 3194930"/>
              <a:gd name="connsiteX3" fmla="*/ 7225201 w 8694768"/>
              <a:gd name="connsiteY3" fmla="*/ 1 h 3194930"/>
              <a:gd name="connsiteX4" fmla="*/ 7222820 w 8694768"/>
              <a:gd name="connsiteY4" fmla="*/ 1075670 h 3194930"/>
              <a:gd name="connsiteX5" fmla="*/ 8663812 w 8694768"/>
              <a:gd name="connsiteY5" fmla="*/ 1079242 h 3194930"/>
              <a:gd name="connsiteX6" fmla="*/ 8694768 w 8694768"/>
              <a:gd name="connsiteY6" fmla="*/ 3194930 h 3194930"/>
              <a:gd name="connsiteX7" fmla="*/ 0 w 8694768"/>
              <a:gd name="connsiteY7" fmla="*/ 3186000 h 3194930"/>
              <a:gd name="connsiteX8" fmla="*/ 0 w 8694768"/>
              <a:gd name="connsiteY8" fmla="*/ 0 h 3194930"/>
              <a:gd name="connsiteX0" fmla="*/ 0 w 8687624"/>
              <a:gd name="connsiteY0" fmla="*/ 0 h 3194930"/>
              <a:gd name="connsiteX1" fmla="*/ 8182800 w 8687624"/>
              <a:gd name="connsiteY1" fmla="*/ 0 h 3194930"/>
              <a:gd name="connsiteX2" fmla="*/ 8182800 w 8687624"/>
              <a:gd name="connsiteY2" fmla="*/ 1 h 3194930"/>
              <a:gd name="connsiteX3" fmla="*/ 7225201 w 8687624"/>
              <a:gd name="connsiteY3" fmla="*/ 1 h 3194930"/>
              <a:gd name="connsiteX4" fmla="*/ 7222820 w 8687624"/>
              <a:gd name="connsiteY4" fmla="*/ 1075670 h 3194930"/>
              <a:gd name="connsiteX5" fmla="*/ 8663812 w 8687624"/>
              <a:gd name="connsiteY5" fmla="*/ 1079242 h 3194930"/>
              <a:gd name="connsiteX6" fmla="*/ 8687624 w 8687624"/>
              <a:gd name="connsiteY6" fmla="*/ 3194930 h 3194930"/>
              <a:gd name="connsiteX7" fmla="*/ 0 w 8687624"/>
              <a:gd name="connsiteY7" fmla="*/ 3186000 h 3194930"/>
              <a:gd name="connsiteX8" fmla="*/ 0 w 8687624"/>
              <a:gd name="connsiteY8" fmla="*/ 0 h 3194930"/>
              <a:gd name="connsiteX0" fmla="*/ 0 w 8678099"/>
              <a:gd name="connsiteY0" fmla="*/ 0 h 3196716"/>
              <a:gd name="connsiteX1" fmla="*/ 8182800 w 8678099"/>
              <a:gd name="connsiteY1" fmla="*/ 0 h 3196716"/>
              <a:gd name="connsiteX2" fmla="*/ 8182800 w 8678099"/>
              <a:gd name="connsiteY2" fmla="*/ 1 h 3196716"/>
              <a:gd name="connsiteX3" fmla="*/ 7225201 w 8678099"/>
              <a:gd name="connsiteY3" fmla="*/ 1 h 3196716"/>
              <a:gd name="connsiteX4" fmla="*/ 7222820 w 8678099"/>
              <a:gd name="connsiteY4" fmla="*/ 1075670 h 3196716"/>
              <a:gd name="connsiteX5" fmla="*/ 8663812 w 8678099"/>
              <a:gd name="connsiteY5" fmla="*/ 1079242 h 3196716"/>
              <a:gd name="connsiteX6" fmla="*/ 8678099 w 8678099"/>
              <a:gd name="connsiteY6" fmla="*/ 3196716 h 3196716"/>
              <a:gd name="connsiteX7" fmla="*/ 0 w 8678099"/>
              <a:gd name="connsiteY7" fmla="*/ 3186000 h 3196716"/>
              <a:gd name="connsiteX8" fmla="*/ 0 w 8678099"/>
              <a:gd name="connsiteY8" fmla="*/ 0 h 3196716"/>
              <a:gd name="connsiteX0" fmla="*/ 0 w 8673336"/>
              <a:gd name="connsiteY0" fmla="*/ 0 h 3200288"/>
              <a:gd name="connsiteX1" fmla="*/ 8182800 w 8673336"/>
              <a:gd name="connsiteY1" fmla="*/ 0 h 3200288"/>
              <a:gd name="connsiteX2" fmla="*/ 8182800 w 8673336"/>
              <a:gd name="connsiteY2" fmla="*/ 1 h 3200288"/>
              <a:gd name="connsiteX3" fmla="*/ 7225201 w 8673336"/>
              <a:gd name="connsiteY3" fmla="*/ 1 h 3200288"/>
              <a:gd name="connsiteX4" fmla="*/ 7222820 w 8673336"/>
              <a:gd name="connsiteY4" fmla="*/ 1075670 h 3200288"/>
              <a:gd name="connsiteX5" fmla="*/ 8663812 w 8673336"/>
              <a:gd name="connsiteY5" fmla="*/ 1079242 h 3200288"/>
              <a:gd name="connsiteX6" fmla="*/ 8673336 w 8673336"/>
              <a:gd name="connsiteY6" fmla="*/ 3200288 h 3200288"/>
              <a:gd name="connsiteX7" fmla="*/ 0 w 8673336"/>
              <a:gd name="connsiteY7" fmla="*/ 3186000 h 3200288"/>
              <a:gd name="connsiteX8" fmla="*/ 0 w 8673336"/>
              <a:gd name="connsiteY8" fmla="*/ 0 h 3200288"/>
              <a:gd name="connsiteX0" fmla="*/ 0 w 8673336"/>
              <a:gd name="connsiteY0" fmla="*/ 0 h 3200288"/>
              <a:gd name="connsiteX1" fmla="*/ 8182800 w 8673336"/>
              <a:gd name="connsiteY1" fmla="*/ 0 h 3200288"/>
              <a:gd name="connsiteX2" fmla="*/ 8182800 w 8673336"/>
              <a:gd name="connsiteY2" fmla="*/ 1 h 3200288"/>
              <a:gd name="connsiteX3" fmla="*/ 7225201 w 8673336"/>
              <a:gd name="connsiteY3" fmla="*/ 1 h 3200288"/>
              <a:gd name="connsiteX4" fmla="*/ 7654349 w 8673336"/>
              <a:gd name="connsiteY4" fmla="*/ 938697 h 3200288"/>
              <a:gd name="connsiteX5" fmla="*/ 8663812 w 8673336"/>
              <a:gd name="connsiteY5" fmla="*/ 1079242 h 3200288"/>
              <a:gd name="connsiteX6" fmla="*/ 8673336 w 8673336"/>
              <a:gd name="connsiteY6" fmla="*/ 3200288 h 3200288"/>
              <a:gd name="connsiteX7" fmla="*/ 0 w 8673336"/>
              <a:gd name="connsiteY7" fmla="*/ 3186000 h 3200288"/>
              <a:gd name="connsiteX8" fmla="*/ 0 w 8673336"/>
              <a:gd name="connsiteY8" fmla="*/ 0 h 3200288"/>
              <a:gd name="connsiteX0" fmla="*/ 0 w 8673336"/>
              <a:gd name="connsiteY0" fmla="*/ 0 h 3200288"/>
              <a:gd name="connsiteX1" fmla="*/ 8182800 w 8673336"/>
              <a:gd name="connsiteY1" fmla="*/ 0 h 3200288"/>
              <a:gd name="connsiteX2" fmla="*/ 8182800 w 8673336"/>
              <a:gd name="connsiteY2" fmla="*/ 1 h 3200288"/>
              <a:gd name="connsiteX3" fmla="*/ 7225201 w 8673336"/>
              <a:gd name="connsiteY3" fmla="*/ 1 h 3200288"/>
              <a:gd name="connsiteX4" fmla="*/ 7654349 w 8673336"/>
              <a:gd name="connsiteY4" fmla="*/ 938697 h 3200288"/>
              <a:gd name="connsiteX5" fmla="*/ 8663812 w 8673336"/>
              <a:gd name="connsiteY5" fmla="*/ 1079242 h 3200288"/>
              <a:gd name="connsiteX6" fmla="*/ 8673336 w 8673336"/>
              <a:gd name="connsiteY6" fmla="*/ 3200288 h 3200288"/>
              <a:gd name="connsiteX7" fmla="*/ 0 w 8673336"/>
              <a:gd name="connsiteY7" fmla="*/ 3186000 h 3200288"/>
              <a:gd name="connsiteX8" fmla="*/ 0 w 8673336"/>
              <a:gd name="connsiteY8" fmla="*/ 0 h 3200288"/>
              <a:gd name="connsiteX0" fmla="*/ 0 w 8673336"/>
              <a:gd name="connsiteY0" fmla="*/ 0 h 3200288"/>
              <a:gd name="connsiteX1" fmla="*/ 8182800 w 8673336"/>
              <a:gd name="connsiteY1" fmla="*/ 0 h 3200288"/>
              <a:gd name="connsiteX2" fmla="*/ 8182800 w 8673336"/>
              <a:gd name="connsiteY2" fmla="*/ 1 h 3200288"/>
              <a:gd name="connsiteX3" fmla="*/ 7225201 w 8673336"/>
              <a:gd name="connsiteY3" fmla="*/ 1 h 3200288"/>
              <a:gd name="connsiteX4" fmla="*/ 7654349 w 8673336"/>
              <a:gd name="connsiteY4" fmla="*/ 938697 h 3200288"/>
              <a:gd name="connsiteX5" fmla="*/ 8671383 w 8673336"/>
              <a:gd name="connsiteY5" fmla="*/ 992078 h 3200288"/>
              <a:gd name="connsiteX6" fmla="*/ 8673336 w 8673336"/>
              <a:gd name="connsiteY6" fmla="*/ 3200288 h 3200288"/>
              <a:gd name="connsiteX7" fmla="*/ 0 w 8673336"/>
              <a:gd name="connsiteY7" fmla="*/ 3186000 h 3200288"/>
              <a:gd name="connsiteX8" fmla="*/ 0 w 8673336"/>
              <a:gd name="connsiteY8" fmla="*/ 0 h 3200288"/>
              <a:gd name="connsiteX0" fmla="*/ 0 w 8673336"/>
              <a:gd name="connsiteY0" fmla="*/ 0 h 3200288"/>
              <a:gd name="connsiteX1" fmla="*/ 8182800 w 8673336"/>
              <a:gd name="connsiteY1" fmla="*/ 0 h 3200288"/>
              <a:gd name="connsiteX2" fmla="*/ 8182800 w 8673336"/>
              <a:gd name="connsiteY2" fmla="*/ 1 h 3200288"/>
              <a:gd name="connsiteX3" fmla="*/ 7225201 w 8673336"/>
              <a:gd name="connsiteY3" fmla="*/ 1 h 3200288"/>
              <a:gd name="connsiteX4" fmla="*/ 7654349 w 8673336"/>
              <a:gd name="connsiteY4" fmla="*/ 938697 h 3200288"/>
              <a:gd name="connsiteX5" fmla="*/ 8671383 w 8673336"/>
              <a:gd name="connsiteY5" fmla="*/ 992078 h 3200288"/>
              <a:gd name="connsiteX6" fmla="*/ 8673336 w 8673336"/>
              <a:gd name="connsiteY6" fmla="*/ 3200288 h 3200288"/>
              <a:gd name="connsiteX7" fmla="*/ 0 w 8673336"/>
              <a:gd name="connsiteY7" fmla="*/ 3186000 h 3200288"/>
              <a:gd name="connsiteX8" fmla="*/ 0 w 8673336"/>
              <a:gd name="connsiteY8" fmla="*/ 0 h 3200288"/>
              <a:gd name="connsiteX0" fmla="*/ 0 w 8673336"/>
              <a:gd name="connsiteY0" fmla="*/ 0 h 3200288"/>
              <a:gd name="connsiteX1" fmla="*/ 8182800 w 8673336"/>
              <a:gd name="connsiteY1" fmla="*/ 0 h 3200288"/>
              <a:gd name="connsiteX2" fmla="*/ 8182800 w 8673336"/>
              <a:gd name="connsiteY2" fmla="*/ 1 h 3200288"/>
              <a:gd name="connsiteX3" fmla="*/ 7225201 w 8673336"/>
              <a:gd name="connsiteY3" fmla="*/ 1 h 3200288"/>
              <a:gd name="connsiteX4" fmla="*/ 7654349 w 8673336"/>
              <a:gd name="connsiteY4" fmla="*/ 938697 h 3200288"/>
              <a:gd name="connsiteX5" fmla="*/ 8671383 w 8673336"/>
              <a:gd name="connsiteY5" fmla="*/ 943826 h 3200288"/>
              <a:gd name="connsiteX6" fmla="*/ 8673336 w 8673336"/>
              <a:gd name="connsiteY6" fmla="*/ 3200288 h 3200288"/>
              <a:gd name="connsiteX7" fmla="*/ 0 w 8673336"/>
              <a:gd name="connsiteY7" fmla="*/ 3186000 h 3200288"/>
              <a:gd name="connsiteX8" fmla="*/ 0 w 8673336"/>
              <a:gd name="connsiteY8" fmla="*/ 0 h 3200288"/>
              <a:gd name="connsiteX0" fmla="*/ 0 w 8673336"/>
              <a:gd name="connsiteY0" fmla="*/ 0 h 3200288"/>
              <a:gd name="connsiteX1" fmla="*/ 8182800 w 8673336"/>
              <a:gd name="connsiteY1" fmla="*/ 0 h 3200288"/>
              <a:gd name="connsiteX2" fmla="*/ 8182800 w 8673336"/>
              <a:gd name="connsiteY2" fmla="*/ 1 h 3200288"/>
              <a:gd name="connsiteX3" fmla="*/ 7656730 w 8673336"/>
              <a:gd name="connsiteY3" fmla="*/ 3115 h 3200288"/>
              <a:gd name="connsiteX4" fmla="*/ 7654349 w 8673336"/>
              <a:gd name="connsiteY4" fmla="*/ 938697 h 3200288"/>
              <a:gd name="connsiteX5" fmla="*/ 8671383 w 8673336"/>
              <a:gd name="connsiteY5" fmla="*/ 943826 h 3200288"/>
              <a:gd name="connsiteX6" fmla="*/ 8673336 w 8673336"/>
              <a:gd name="connsiteY6" fmla="*/ 3200288 h 3200288"/>
              <a:gd name="connsiteX7" fmla="*/ 0 w 8673336"/>
              <a:gd name="connsiteY7" fmla="*/ 3186000 h 3200288"/>
              <a:gd name="connsiteX8" fmla="*/ 0 w 8673336"/>
              <a:gd name="connsiteY8" fmla="*/ 0 h 3200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673336" h="3200288">
                <a:moveTo>
                  <a:pt x="0" y="0"/>
                </a:moveTo>
                <a:lnTo>
                  <a:pt x="8182800" y="0"/>
                </a:lnTo>
                <a:lnTo>
                  <a:pt x="8182800" y="1"/>
                </a:lnTo>
                <a:lnTo>
                  <a:pt x="7656730" y="3115"/>
                </a:lnTo>
                <a:cubicBezTo>
                  <a:pt x="7655936" y="360481"/>
                  <a:pt x="7655143" y="581331"/>
                  <a:pt x="7654349" y="938697"/>
                </a:cubicBezTo>
                <a:lnTo>
                  <a:pt x="8671383" y="943826"/>
                </a:lnTo>
                <a:cubicBezTo>
                  <a:pt x="8676145" y="1649651"/>
                  <a:pt x="8668574" y="2494463"/>
                  <a:pt x="8673336" y="3200288"/>
                </a:cubicBezTo>
                <a:lnTo>
                  <a:pt x="0" y="3186000"/>
                </a:lnTo>
                <a:lnTo>
                  <a:pt x="0" y="0"/>
                </a:lnTo>
                <a:close/>
              </a:path>
            </a:pathLst>
          </a:custGeom>
          <a:solidFill>
            <a:schemeClr val="bg1">
              <a:lumMod val="85000"/>
            </a:schemeClr>
          </a:solidFill>
        </p:spPr>
        <p:txBody>
          <a:bodyPr wrap="square" anchor="ctr">
            <a:noAutofit/>
          </a:bodyPr>
          <a:lstStyle>
            <a:lvl1pPr algn="ctr">
              <a:defRPr/>
            </a:lvl1pPr>
          </a:lstStyle>
          <a:p>
            <a:r>
              <a:rPr lang="de-DE"/>
              <a:t>Bild durch Klicken auf Symbol hinzufügen</a:t>
            </a:r>
            <a:endParaRPr lang="de-DE" dirty="0"/>
          </a:p>
        </p:txBody>
      </p:sp>
      <p:pic>
        <p:nvPicPr>
          <p:cNvPr id="16" name="Grafik 15">
            <a:extLst>
              <a:ext uri="{FF2B5EF4-FFF2-40B4-BE49-F238E27FC236}">
                <a16:creationId xmlns:a16="http://schemas.microsoft.com/office/drawing/2014/main" id="{C28E9FB3-DC3C-4E55-9877-2DEEAAB32903}"/>
              </a:ext>
            </a:extLst>
          </p:cNvPr>
          <p:cNvPicPr>
            <a:picLocks noChangeAspect="1"/>
          </p:cNvPicPr>
          <p:nvPr userDrawn="1"/>
        </p:nvPicPr>
        <p:blipFill>
          <a:blip r:embed="rId3"/>
          <a:stretch>
            <a:fillRect/>
          </a:stretch>
        </p:blipFill>
        <p:spPr>
          <a:xfrm>
            <a:off x="7224120" y="0"/>
            <a:ext cx="1440362" cy="1440000"/>
          </a:xfrm>
          <a:prstGeom prst="rect">
            <a:avLst/>
          </a:prstGeom>
        </p:spPr>
      </p:pic>
      <p:sp>
        <p:nvSpPr>
          <p:cNvPr id="23" name="Titel 22">
            <a:extLst>
              <a:ext uri="{FF2B5EF4-FFF2-40B4-BE49-F238E27FC236}">
                <a16:creationId xmlns:a16="http://schemas.microsoft.com/office/drawing/2014/main" id="{259FB325-4F00-4E24-9BB5-CBE59A8EE6E3}"/>
              </a:ext>
            </a:extLst>
          </p:cNvPr>
          <p:cNvSpPr>
            <a:spLocks noGrp="1"/>
          </p:cNvSpPr>
          <p:nvPr>
            <p:ph type="title"/>
          </p:nvPr>
        </p:nvSpPr>
        <p:spPr>
          <a:xfrm>
            <a:off x="479880" y="5610980"/>
            <a:ext cx="3527936" cy="432000"/>
          </a:xfrm>
        </p:spPr>
        <p:txBody>
          <a:bodyPr/>
          <a:lstStyle>
            <a:lvl1pPr>
              <a:lnSpc>
                <a:spcPts val="2500"/>
              </a:lnSpc>
              <a:defRPr cap="all" baseline="0"/>
            </a:lvl1pPr>
          </a:lstStyle>
          <a:p>
            <a:pPr lvl="0"/>
            <a:r>
              <a:rPr lang="de-DE"/>
              <a:t>Mastertitelformat bearbeiten</a:t>
            </a:r>
            <a:endParaRPr lang="de-DE" dirty="0"/>
          </a:p>
        </p:txBody>
      </p:sp>
      <p:sp>
        <p:nvSpPr>
          <p:cNvPr id="4" name="Bildplatzhalter 3">
            <a:extLst>
              <a:ext uri="{FF2B5EF4-FFF2-40B4-BE49-F238E27FC236}">
                <a16:creationId xmlns:a16="http://schemas.microsoft.com/office/drawing/2014/main" id="{EA11C8C5-D6EB-4C5D-9539-1ADEFC0908BE}"/>
              </a:ext>
            </a:extLst>
          </p:cNvPr>
          <p:cNvSpPr>
            <a:spLocks noGrp="1"/>
          </p:cNvSpPr>
          <p:nvPr>
            <p:ph type="pic" sz="quarter" idx="14" hasCustomPrompt="1"/>
          </p:nvPr>
        </p:nvSpPr>
        <p:spPr>
          <a:xfrm>
            <a:off x="5678638" y="5193600"/>
            <a:ext cx="2505600" cy="432000"/>
          </a:xfrm>
        </p:spPr>
        <p:txBody>
          <a:bodyPr anchor="ctr" anchorCtr="0"/>
          <a:lstStyle>
            <a:lvl1pPr algn="ctr">
              <a:defRPr sz="1050"/>
            </a:lvl1pPr>
          </a:lstStyle>
          <a:p>
            <a:r>
              <a:rPr lang="de-DE" dirty="0"/>
              <a:t>Logo auf Platzhalter ziehen</a:t>
            </a:r>
          </a:p>
        </p:txBody>
      </p:sp>
    </p:spTree>
    <p:extLst>
      <p:ext uri="{BB962C8B-B14F-4D97-AF65-F5344CB8AC3E}">
        <p14:creationId xmlns:p14="http://schemas.microsoft.com/office/powerpoint/2010/main" val="722586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line / Text / Bi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1224000"/>
            <a:ext cx="3240000" cy="4488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104000" y="1272000"/>
            <a:ext cx="4536000" cy="4032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4119991346"/>
      </p:ext>
    </p:extLst>
  </p:cSld>
  <p:clrMapOvr>
    <a:masterClrMapping/>
  </p:clrMapOvr>
  <p:extLst>
    <p:ext uri="{DCECCB84-F9BA-43D5-87BE-67443E8EF086}">
      <p15:sldGuideLst xmlns:p15="http://schemas.microsoft.com/office/powerpoint/2012/main">
        <p15:guide id="1" pos="2583" userDrawn="1">
          <p15:clr>
            <a:srgbClr val="FBAE40"/>
          </p15:clr>
        </p15:guide>
        <p15:guide id="2" pos="5444" userDrawn="1">
          <p15:clr>
            <a:srgbClr val="FBAE40"/>
          </p15:clr>
        </p15:guide>
        <p15:guide id="3" orient="horz" pos="795" userDrawn="1">
          <p15:clr>
            <a:srgbClr val="FBAE40"/>
          </p15:clr>
        </p15:guide>
        <p15:guide id="4" orient="horz" pos="3345"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line / Text / Bild inkl. Bildunterzeil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1224000"/>
            <a:ext cx="4104000" cy="4488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0" y="1272000"/>
            <a:ext cx="3960000" cy="3528000"/>
          </a:xfrm>
        </p:spPr>
        <p:txBody>
          <a:bodyPr anchor="ctr"/>
          <a:lstStyle>
            <a:lvl1pPr algn="ctr">
              <a:defRPr/>
            </a:lvl1pPr>
          </a:lstStyle>
          <a:p>
            <a:r>
              <a:rPr lang="de-DE"/>
              <a:t>Bild durch Klicken auf Symbol hinzufügen</a:t>
            </a:r>
          </a:p>
        </p:txBody>
      </p:sp>
      <p:sp>
        <p:nvSpPr>
          <p:cNvPr id="10" name="Textplatzhalter 5">
            <a:extLst>
              <a:ext uri="{FF2B5EF4-FFF2-40B4-BE49-F238E27FC236}">
                <a16:creationId xmlns:a16="http://schemas.microsoft.com/office/drawing/2014/main" id="{E8C92916-9C2D-4160-84A7-92C7AE8CF342}"/>
              </a:ext>
            </a:extLst>
          </p:cNvPr>
          <p:cNvSpPr>
            <a:spLocks noGrp="1"/>
          </p:cNvSpPr>
          <p:nvPr>
            <p:ph type="body" sz="quarter" idx="16" hasCustomPrompt="1"/>
          </p:nvPr>
        </p:nvSpPr>
        <p:spPr>
          <a:xfrm>
            <a:off x="4680000" y="4944000"/>
            <a:ext cx="3960000" cy="768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0"/>
            <a:endParaRPr lang="de-DE" dirty="0"/>
          </a:p>
          <a:p>
            <a:pPr lvl="1"/>
            <a:r>
              <a:rPr lang="de-DE" dirty="0"/>
              <a:t>Zweite Ebene</a:t>
            </a:r>
          </a:p>
        </p:txBody>
      </p:sp>
    </p:spTree>
    <p:extLst>
      <p:ext uri="{BB962C8B-B14F-4D97-AF65-F5344CB8AC3E}">
        <p14:creationId xmlns:p14="http://schemas.microsoft.com/office/powerpoint/2010/main" val="3587194172"/>
      </p:ext>
    </p:extLst>
  </p:cSld>
  <p:clrMapOvr>
    <a:masterClrMapping/>
  </p:clrMapOvr>
  <p:extLst>
    <p:ext uri="{DCECCB84-F9BA-43D5-87BE-67443E8EF086}">
      <p15:sldGuideLst xmlns:p15="http://schemas.microsoft.com/office/powerpoint/2012/main">
        <p15:guide id="1" pos="2945" userDrawn="1">
          <p15:clr>
            <a:srgbClr val="FBAE40"/>
          </p15:clr>
        </p15:guide>
        <p15:guide id="2" pos="5444" userDrawn="1">
          <p15:clr>
            <a:srgbClr val="FBAE40"/>
          </p15:clr>
        </p15:guide>
        <p15:guide id="3" orient="horz" pos="795" userDrawn="1">
          <p15:clr>
            <a:srgbClr val="FBAE40"/>
          </p15:clr>
        </p15:guide>
        <p15:guide id="4" orient="horz" pos="3025"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adline / Bild inkl. Bildunterzeile /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5220000" y="1224000"/>
            <a:ext cx="3420000" cy="4488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 y="1272000"/>
            <a:ext cx="3960000" cy="3528000"/>
          </a:xfrm>
        </p:spPr>
        <p:txBody>
          <a:bodyPr anchor="ctr"/>
          <a:lstStyle>
            <a:lvl1pPr algn="ctr">
              <a:defRPr/>
            </a:lvl1pPr>
          </a:lstStyle>
          <a:p>
            <a:r>
              <a:rPr lang="de-DE"/>
              <a:t>Bild durch Klicken auf Symbol hinzufügen</a:t>
            </a:r>
          </a:p>
        </p:txBody>
      </p:sp>
      <p:sp>
        <p:nvSpPr>
          <p:cNvPr id="10" name="Textplatzhalter 5">
            <a:extLst>
              <a:ext uri="{FF2B5EF4-FFF2-40B4-BE49-F238E27FC236}">
                <a16:creationId xmlns:a16="http://schemas.microsoft.com/office/drawing/2014/main" id="{E8C92916-9C2D-4160-84A7-92C7AE8CF342}"/>
              </a:ext>
            </a:extLst>
          </p:cNvPr>
          <p:cNvSpPr>
            <a:spLocks noGrp="1"/>
          </p:cNvSpPr>
          <p:nvPr>
            <p:ph type="body" sz="quarter" idx="16" hasCustomPrompt="1"/>
          </p:nvPr>
        </p:nvSpPr>
        <p:spPr>
          <a:xfrm>
            <a:off x="468000" y="4944000"/>
            <a:ext cx="3960000" cy="768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0"/>
            <a:endParaRPr lang="de-DE" dirty="0"/>
          </a:p>
          <a:p>
            <a:pPr lvl="1"/>
            <a:r>
              <a:rPr lang="de-DE" dirty="0"/>
              <a:t>Zweite Ebene</a:t>
            </a:r>
          </a:p>
        </p:txBody>
      </p:sp>
    </p:spTree>
    <p:extLst>
      <p:ext uri="{BB962C8B-B14F-4D97-AF65-F5344CB8AC3E}">
        <p14:creationId xmlns:p14="http://schemas.microsoft.com/office/powerpoint/2010/main" val="2413746602"/>
      </p:ext>
    </p:extLst>
  </p:cSld>
  <p:clrMapOvr>
    <a:masterClrMapping/>
  </p:clrMapOvr>
  <p:extLst>
    <p:ext uri="{DCECCB84-F9BA-43D5-87BE-67443E8EF086}">
      <p15:sldGuideLst xmlns:p15="http://schemas.microsoft.com/office/powerpoint/2012/main">
        <p15:guide id="1" pos="2945" userDrawn="1">
          <p15:clr>
            <a:srgbClr val="FBAE40"/>
          </p15:clr>
        </p15:guide>
        <p15:guide id="2" pos="5444" userDrawn="1">
          <p15:clr>
            <a:srgbClr val="FBAE40"/>
          </p15:clr>
        </p15:guide>
        <p15:guide id="3" orient="horz" pos="795" userDrawn="1">
          <p15:clr>
            <a:srgbClr val="FBAE40"/>
          </p15:clr>
        </p15:guide>
        <p15:guide id="4" orient="horz" pos="3025"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adline / Text / 2 Bilder">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1224000"/>
            <a:ext cx="5400000" cy="4488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6480000" y="1272000"/>
            <a:ext cx="2160000" cy="1920000"/>
          </a:xfrm>
        </p:spPr>
        <p:txBody>
          <a:bodyPr anchor="ctr"/>
          <a:lstStyle>
            <a:lvl1pPr algn="ctr">
              <a:defRPr/>
            </a:lvl1pPr>
          </a:lstStyle>
          <a:p>
            <a:r>
              <a:rPr lang="de-DE"/>
              <a:t>Bild durch Klicken auf Symbol hinzufügen</a:t>
            </a:r>
          </a:p>
        </p:txBody>
      </p:sp>
      <p:sp>
        <p:nvSpPr>
          <p:cNvPr id="7" name="Bildplatzhalter 4">
            <a:extLst>
              <a:ext uri="{FF2B5EF4-FFF2-40B4-BE49-F238E27FC236}">
                <a16:creationId xmlns:a16="http://schemas.microsoft.com/office/drawing/2014/main" id="{73CCF540-0E4F-47A6-981D-1A856FBCB4E1}"/>
              </a:ext>
            </a:extLst>
          </p:cNvPr>
          <p:cNvSpPr>
            <a:spLocks noGrp="1"/>
          </p:cNvSpPr>
          <p:nvPr>
            <p:ph type="pic" sz="quarter" idx="14"/>
          </p:nvPr>
        </p:nvSpPr>
        <p:spPr>
          <a:xfrm>
            <a:off x="6480000" y="3504000"/>
            <a:ext cx="2160000" cy="1920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456241470"/>
      </p:ext>
    </p:extLst>
  </p:cSld>
  <p:clrMapOvr>
    <a:masterClrMapping/>
  </p:clrMapOvr>
  <p:extLst>
    <p:ext uri="{DCECCB84-F9BA-43D5-87BE-67443E8EF086}">
      <p15:sldGuideLst xmlns:p15="http://schemas.microsoft.com/office/powerpoint/2012/main">
        <p15:guide id="1" pos="4077" userDrawn="1">
          <p15:clr>
            <a:srgbClr val="FBAE40"/>
          </p15:clr>
        </p15:guide>
        <p15:guide id="2" pos="5444" userDrawn="1">
          <p15:clr>
            <a:srgbClr val="FBAE40"/>
          </p15:clr>
        </p15:guide>
        <p15:guide id="3" orient="horz" pos="795" userDrawn="1">
          <p15:clr>
            <a:srgbClr val="FBAE40"/>
          </p15:clr>
        </p15:guide>
        <p15:guide id="4" orient="horz" pos="2204" userDrawn="1">
          <p15:clr>
            <a:srgbClr val="FBAE40"/>
          </p15:clr>
        </p15:guide>
        <p15:guide id="5" orient="horz" pos="3419" userDrawn="1">
          <p15:clr>
            <a:srgbClr val="FBAE40"/>
          </p15:clr>
        </p15:guide>
        <p15:guide id="6" orient="horz" pos="2017"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Headline / 2 Bilder /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3240000" y="1224000"/>
            <a:ext cx="5400000" cy="4488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 y="1272000"/>
            <a:ext cx="2160000" cy="1920000"/>
          </a:xfrm>
        </p:spPr>
        <p:txBody>
          <a:bodyPr anchor="ctr"/>
          <a:lstStyle>
            <a:lvl1pPr algn="ctr">
              <a:defRPr/>
            </a:lvl1pPr>
          </a:lstStyle>
          <a:p>
            <a:r>
              <a:rPr lang="de-DE"/>
              <a:t>Bild durch Klicken auf Symbol hinzufügen</a:t>
            </a:r>
            <a:endParaRPr lang="de-DE" dirty="0"/>
          </a:p>
        </p:txBody>
      </p:sp>
      <p:sp>
        <p:nvSpPr>
          <p:cNvPr id="7" name="Bildplatzhalter 4">
            <a:extLst>
              <a:ext uri="{FF2B5EF4-FFF2-40B4-BE49-F238E27FC236}">
                <a16:creationId xmlns:a16="http://schemas.microsoft.com/office/drawing/2014/main" id="{73CCF540-0E4F-47A6-981D-1A856FBCB4E1}"/>
              </a:ext>
            </a:extLst>
          </p:cNvPr>
          <p:cNvSpPr>
            <a:spLocks noGrp="1"/>
          </p:cNvSpPr>
          <p:nvPr>
            <p:ph type="pic" sz="quarter" idx="14"/>
          </p:nvPr>
        </p:nvSpPr>
        <p:spPr>
          <a:xfrm>
            <a:off x="468000" y="3504000"/>
            <a:ext cx="2160000" cy="1920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987010232"/>
      </p:ext>
    </p:extLst>
  </p:cSld>
  <p:clrMapOvr>
    <a:masterClrMapping/>
  </p:clrMapOvr>
  <p:extLst>
    <p:ext uri="{DCECCB84-F9BA-43D5-87BE-67443E8EF086}">
      <p15:sldGuideLst xmlns:p15="http://schemas.microsoft.com/office/powerpoint/2012/main">
        <p15:guide id="1" pos="1658" userDrawn="1">
          <p15:clr>
            <a:srgbClr val="FBAE40"/>
          </p15:clr>
        </p15:guide>
        <p15:guide id="2" pos="5444" userDrawn="1">
          <p15:clr>
            <a:srgbClr val="FBAE40"/>
          </p15:clr>
        </p15:guide>
        <p15:guide id="3" orient="horz" pos="795" userDrawn="1">
          <p15:clr>
            <a:srgbClr val="FBAE40"/>
          </p15:clr>
        </p15:guide>
        <p15:guide id="4" orient="horz" pos="2204" userDrawn="1">
          <p15:clr>
            <a:srgbClr val="FBAE40"/>
          </p15:clr>
        </p15:guide>
        <p15:guide id="5" orient="horz" pos="3419" userDrawn="1">
          <p15:clr>
            <a:srgbClr val="FBAE40"/>
          </p15:clr>
        </p15:guide>
        <p15:guide id="6" orient="horz" pos="2017"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Nur Headlin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HEADLINE EINFÜGEN</a:t>
            </a:r>
          </a:p>
        </p:txBody>
      </p:sp>
      <p:sp>
        <p:nvSpPr>
          <p:cNvPr id="4" name="Fußzeilenplatzhalter 3">
            <a:extLst>
              <a:ext uri="{FF2B5EF4-FFF2-40B4-BE49-F238E27FC236}">
                <a16:creationId xmlns:a16="http://schemas.microsoft.com/office/drawing/2014/main" id="{762F6D41-300A-44A6-A773-F84C7424CD65}"/>
              </a:ext>
            </a:extLst>
          </p:cNvPr>
          <p:cNvSpPr>
            <a:spLocks noGrp="1"/>
          </p:cNvSpPr>
          <p:nvPr>
            <p:ph type="ftr" sz="quarter" idx="11"/>
          </p:nvPr>
        </p:nvSpPr>
        <p:spPr/>
        <p:txBody>
          <a:bodyPr/>
          <a:lstStyle/>
          <a:p>
            <a:r>
              <a:rPr lang="de-DE"/>
              <a:t>Titel | ggf. weitere Angaben</a:t>
            </a:r>
            <a:endParaRPr lang="de-DE" dirty="0"/>
          </a:p>
        </p:txBody>
      </p:sp>
      <p:sp>
        <p:nvSpPr>
          <p:cNvPr id="5" name="Foliennummernplatzhalter 4">
            <a:extLst>
              <a:ext uri="{FF2B5EF4-FFF2-40B4-BE49-F238E27FC236}">
                <a16:creationId xmlns:a16="http://schemas.microsoft.com/office/drawing/2014/main" id="{D5674647-E98A-4E91-B769-603FBD38FC2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17836340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3" name="Fußzeilenplatzhalter 2">
            <a:extLst>
              <a:ext uri="{FF2B5EF4-FFF2-40B4-BE49-F238E27FC236}">
                <a16:creationId xmlns:a16="http://schemas.microsoft.com/office/drawing/2014/main" id="{5E7FEC2D-DBFC-481D-89EF-55316F02D4F5}"/>
              </a:ext>
            </a:extLst>
          </p:cNvPr>
          <p:cNvSpPr>
            <a:spLocks noGrp="1"/>
          </p:cNvSpPr>
          <p:nvPr>
            <p:ph type="ftr" sz="quarter" idx="11"/>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5BC5583F-31A1-412C-900F-41106AD78426}"/>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4181779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KAPITEL HERVORHEBUNG MIT VIEL INHALT">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88A6D120-9FDF-4BA4-88F2-0C6E4507EEA9}"/>
              </a:ext>
            </a:extLst>
          </p:cNvPr>
          <p:cNvSpPr/>
          <p:nvPr userDrawn="1"/>
        </p:nvSpPr>
        <p:spPr>
          <a:xfrm>
            <a:off x="0" y="0"/>
            <a:ext cx="9144000" cy="686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sz="1350"/>
          </a:p>
        </p:txBody>
      </p:sp>
      <p:sp>
        <p:nvSpPr>
          <p:cNvPr id="2" name="Titel 1">
            <a:extLst>
              <a:ext uri="{FF2B5EF4-FFF2-40B4-BE49-F238E27FC236}">
                <a16:creationId xmlns:a16="http://schemas.microsoft.com/office/drawing/2014/main" id="{F5F15F71-44DB-4D13-AE55-D28F1D1B73C5}"/>
              </a:ext>
            </a:extLst>
          </p:cNvPr>
          <p:cNvSpPr>
            <a:spLocks noGrp="1"/>
          </p:cNvSpPr>
          <p:nvPr>
            <p:ph type="title" hasCustomPrompt="1"/>
          </p:nvPr>
        </p:nvSpPr>
        <p:spPr>
          <a:xfrm>
            <a:off x="468000" y="1008000"/>
            <a:ext cx="8172000" cy="960000"/>
          </a:xfrm>
        </p:spPr>
        <p:txBody>
          <a:bodyPr/>
          <a:lstStyle>
            <a:lvl1pPr>
              <a:lnSpc>
                <a:spcPts val="5700"/>
              </a:lnSpc>
              <a:defRPr sz="4800" b="0">
                <a:solidFill>
                  <a:schemeClr val="bg1"/>
                </a:solidFill>
              </a:defRPr>
            </a:lvl1pPr>
          </a:lstStyle>
          <a:p>
            <a:r>
              <a:rPr lang="de-DE" dirty="0"/>
              <a:t>Kapitel</a:t>
            </a:r>
          </a:p>
        </p:txBody>
      </p:sp>
      <p:sp>
        <p:nvSpPr>
          <p:cNvPr id="9" name="Textplatzhalter 8">
            <a:extLst>
              <a:ext uri="{FF2B5EF4-FFF2-40B4-BE49-F238E27FC236}">
                <a16:creationId xmlns:a16="http://schemas.microsoft.com/office/drawing/2014/main" id="{F3B6EDCF-E80D-4E83-A8E4-8D2B26F44C76}"/>
              </a:ext>
            </a:extLst>
          </p:cNvPr>
          <p:cNvSpPr>
            <a:spLocks noGrp="1"/>
          </p:cNvSpPr>
          <p:nvPr>
            <p:ph type="body" sz="quarter" idx="10" hasCustomPrompt="1"/>
          </p:nvPr>
        </p:nvSpPr>
        <p:spPr>
          <a:xfrm>
            <a:off x="468000" y="1968589"/>
            <a:ext cx="8172000" cy="1919817"/>
          </a:xfrm>
        </p:spPr>
        <p:txBody>
          <a:bodyPr/>
          <a:lstStyle>
            <a:lvl1pPr>
              <a:lnSpc>
                <a:spcPts val="5700"/>
              </a:lnSpc>
              <a:defRPr sz="4800" b="1">
                <a:solidFill>
                  <a:schemeClr val="bg1"/>
                </a:solidFill>
              </a:defRPr>
            </a:lvl1pPr>
            <a:lvl2pPr>
              <a:lnSpc>
                <a:spcPts val="5700"/>
              </a:lnSpc>
              <a:defRPr sz="4800" b="1">
                <a:solidFill>
                  <a:schemeClr val="bg1"/>
                </a:solidFill>
              </a:defRPr>
            </a:lvl2pPr>
            <a:lvl3pPr>
              <a:lnSpc>
                <a:spcPts val="5700"/>
              </a:lnSpc>
              <a:defRPr sz="4800" b="1">
                <a:solidFill>
                  <a:schemeClr val="bg1"/>
                </a:solidFill>
              </a:defRPr>
            </a:lvl3pPr>
            <a:lvl4pPr>
              <a:lnSpc>
                <a:spcPts val="5700"/>
              </a:lnSpc>
              <a:defRPr sz="4800" b="1">
                <a:solidFill>
                  <a:schemeClr val="bg1"/>
                </a:solidFill>
              </a:defRPr>
            </a:lvl4pPr>
            <a:lvl5pPr>
              <a:lnSpc>
                <a:spcPts val="5700"/>
              </a:lnSpc>
              <a:defRPr sz="4800" b="1">
                <a:solidFill>
                  <a:schemeClr val="bg1"/>
                </a:solidFill>
              </a:defRPr>
            </a:lvl5pPr>
            <a:lvl6pPr>
              <a:lnSpc>
                <a:spcPts val="5700"/>
              </a:lnSpc>
              <a:defRPr sz="4800" b="1">
                <a:solidFill>
                  <a:schemeClr val="bg1"/>
                </a:solidFill>
              </a:defRPr>
            </a:lvl6pPr>
            <a:lvl7pPr>
              <a:lnSpc>
                <a:spcPts val="5700"/>
              </a:lnSpc>
              <a:defRPr sz="4800" b="1">
                <a:solidFill>
                  <a:schemeClr val="bg1"/>
                </a:solidFill>
              </a:defRPr>
            </a:lvl7pPr>
            <a:lvl8pPr>
              <a:lnSpc>
                <a:spcPts val="5700"/>
              </a:lnSpc>
              <a:defRPr sz="4800" b="1">
                <a:solidFill>
                  <a:schemeClr val="bg1"/>
                </a:solidFill>
              </a:defRPr>
            </a:lvl8pPr>
            <a:lvl9pPr>
              <a:lnSpc>
                <a:spcPts val="5700"/>
              </a:lnSpc>
              <a:defRPr sz="4800" b="1">
                <a:solidFill>
                  <a:schemeClr val="bg1"/>
                </a:solidFill>
              </a:defRPr>
            </a:lvl9pPr>
          </a:lstStyle>
          <a:p>
            <a:pPr lvl="0"/>
            <a:r>
              <a:rPr lang="de-DE" dirty="0"/>
              <a:t>Hervorhebung</a:t>
            </a:r>
          </a:p>
        </p:txBody>
      </p:sp>
    </p:spTree>
    <p:extLst>
      <p:ext uri="{BB962C8B-B14F-4D97-AF65-F5344CB8AC3E}">
        <p14:creationId xmlns:p14="http://schemas.microsoft.com/office/powerpoint/2010/main" val="291089493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KAPITEL HERVORHEBUNG MIT VIEL INHALT.">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88A6D120-9FDF-4BA4-88F2-0C6E4507EEA9}"/>
              </a:ext>
            </a:extLst>
          </p:cNvPr>
          <p:cNvSpPr/>
          <p:nvPr userDrawn="1"/>
        </p:nvSpPr>
        <p:spPr>
          <a:xfrm>
            <a:off x="0" y="0"/>
            <a:ext cx="9144000" cy="686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sz="1350"/>
          </a:p>
        </p:txBody>
      </p:sp>
      <p:sp>
        <p:nvSpPr>
          <p:cNvPr id="2" name="Titel 1">
            <a:extLst>
              <a:ext uri="{FF2B5EF4-FFF2-40B4-BE49-F238E27FC236}">
                <a16:creationId xmlns:a16="http://schemas.microsoft.com/office/drawing/2014/main" id="{F5F15F71-44DB-4D13-AE55-D28F1D1B73C5}"/>
              </a:ext>
            </a:extLst>
          </p:cNvPr>
          <p:cNvSpPr>
            <a:spLocks noGrp="1"/>
          </p:cNvSpPr>
          <p:nvPr>
            <p:ph type="title" hasCustomPrompt="1"/>
          </p:nvPr>
        </p:nvSpPr>
        <p:spPr>
          <a:xfrm>
            <a:off x="468000" y="1104000"/>
            <a:ext cx="8172000" cy="720000"/>
          </a:xfrm>
        </p:spPr>
        <p:txBody>
          <a:bodyPr/>
          <a:lstStyle>
            <a:lvl1pPr>
              <a:lnSpc>
                <a:spcPts val="4400"/>
              </a:lnSpc>
              <a:defRPr sz="3600">
                <a:solidFill>
                  <a:schemeClr val="bg1"/>
                </a:solidFill>
              </a:defRPr>
            </a:lvl1pPr>
          </a:lstStyle>
          <a:p>
            <a:r>
              <a:rPr lang="de-DE" dirty="0"/>
              <a:t>Kapitel</a:t>
            </a:r>
          </a:p>
        </p:txBody>
      </p:sp>
      <p:sp>
        <p:nvSpPr>
          <p:cNvPr id="9" name="Textplatzhalter 8">
            <a:extLst>
              <a:ext uri="{FF2B5EF4-FFF2-40B4-BE49-F238E27FC236}">
                <a16:creationId xmlns:a16="http://schemas.microsoft.com/office/drawing/2014/main" id="{F3B6EDCF-E80D-4E83-A8E4-8D2B26F44C76}"/>
              </a:ext>
            </a:extLst>
          </p:cNvPr>
          <p:cNvSpPr>
            <a:spLocks noGrp="1"/>
          </p:cNvSpPr>
          <p:nvPr>
            <p:ph type="body" sz="quarter" idx="10" hasCustomPrompt="1"/>
          </p:nvPr>
        </p:nvSpPr>
        <p:spPr>
          <a:xfrm>
            <a:off x="468000" y="1823999"/>
            <a:ext cx="8172000" cy="3888000"/>
          </a:xfrm>
        </p:spPr>
        <p:txBody>
          <a:bodyPr/>
          <a:lstStyle>
            <a:lvl1pPr>
              <a:lnSpc>
                <a:spcPts val="4400"/>
              </a:lnSpc>
              <a:spcAft>
                <a:spcPts val="0"/>
              </a:spcAft>
              <a:defRPr sz="3600" b="0">
                <a:solidFill>
                  <a:schemeClr val="bg1"/>
                </a:solidFill>
              </a:defRPr>
            </a:lvl1pPr>
            <a:lvl2pPr>
              <a:lnSpc>
                <a:spcPts val="4400"/>
              </a:lnSpc>
              <a:defRPr sz="3600" b="0">
                <a:solidFill>
                  <a:schemeClr val="bg1"/>
                </a:solidFill>
              </a:defRPr>
            </a:lvl2pPr>
            <a:lvl3pPr>
              <a:lnSpc>
                <a:spcPts val="4400"/>
              </a:lnSpc>
              <a:defRPr sz="3600" b="0">
                <a:solidFill>
                  <a:schemeClr val="bg1"/>
                </a:solidFill>
              </a:defRPr>
            </a:lvl3pPr>
            <a:lvl4pPr>
              <a:lnSpc>
                <a:spcPts val="4400"/>
              </a:lnSpc>
              <a:defRPr sz="3600" b="0">
                <a:solidFill>
                  <a:schemeClr val="bg1"/>
                </a:solidFill>
              </a:defRPr>
            </a:lvl4pPr>
            <a:lvl5pPr>
              <a:lnSpc>
                <a:spcPts val="4400"/>
              </a:lnSpc>
              <a:defRPr sz="3600" b="0">
                <a:solidFill>
                  <a:schemeClr val="bg1"/>
                </a:solidFill>
              </a:defRPr>
            </a:lvl5pPr>
            <a:lvl6pPr>
              <a:lnSpc>
                <a:spcPts val="4400"/>
              </a:lnSpc>
              <a:defRPr sz="3600" b="0">
                <a:solidFill>
                  <a:schemeClr val="bg1"/>
                </a:solidFill>
              </a:defRPr>
            </a:lvl6pPr>
            <a:lvl7pPr>
              <a:lnSpc>
                <a:spcPts val="4400"/>
              </a:lnSpc>
              <a:defRPr sz="3600" b="0">
                <a:solidFill>
                  <a:schemeClr val="bg1"/>
                </a:solidFill>
              </a:defRPr>
            </a:lvl7pPr>
            <a:lvl8pPr>
              <a:lnSpc>
                <a:spcPts val="4400"/>
              </a:lnSpc>
              <a:defRPr sz="3600" b="0">
                <a:solidFill>
                  <a:schemeClr val="bg1"/>
                </a:solidFill>
              </a:defRPr>
            </a:lvl8pPr>
            <a:lvl9pPr>
              <a:lnSpc>
                <a:spcPts val="4400"/>
              </a:lnSpc>
              <a:defRPr sz="3600" b="0">
                <a:solidFill>
                  <a:schemeClr val="bg1"/>
                </a:solidFill>
              </a:defRPr>
            </a:lvl9pPr>
          </a:lstStyle>
          <a:p>
            <a:pPr lvl="0"/>
            <a:r>
              <a:rPr lang="de-DE" dirty="0"/>
              <a:t>Hervorhebung</a:t>
            </a:r>
          </a:p>
          <a:p>
            <a:pPr lvl="1"/>
            <a:endParaRPr lang="de-DE" dirty="0"/>
          </a:p>
        </p:txBody>
      </p:sp>
    </p:spTree>
    <p:extLst>
      <p:ext uri="{BB962C8B-B14F-4D97-AF65-F5344CB8AC3E}">
        <p14:creationId xmlns:p14="http://schemas.microsoft.com/office/powerpoint/2010/main" val="1897051093"/>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Headline //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p:txBody>
          <a:bodyPr/>
          <a:lstStyle>
            <a:lvl1pPr>
              <a:defRPr/>
            </a:lvl1pPr>
            <a:lvl2pPr defTabSz="234000">
              <a:tabLst>
                <a:tab pos="234000" algn="l"/>
              </a:tabLst>
              <a:defRPr/>
            </a:lvl2pPr>
            <a:lvl3pPr defTabSz="234000">
              <a:tabLst>
                <a:tab pos="234000" algn="l"/>
              </a:tabLst>
              <a:defRPr/>
            </a:lvl3pPr>
            <a:lvl4pPr defTabSz="234000">
              <a:tabLst>
                <a:tab pos="234000" algn="l"/>
              </a:tabLst>
              <a:defRPr/>
            </a:lvl4pPr>
            <a:lvl5pPr defTabSz="234000">
              <a:tabLst>
                <a:tab pos="234000" algn="l"/>
              </a:tabLst>
              <a:defRPr/>
            </a:lvl5pPr>
            <a:lvl6pPr marL="0" indent="0" defTabSz="234000">
              <a:buFont typeface="+mj-lt"/>
              <a:buNone/>
              <a:tabLst>
                <a:tab pos="234000" algn="l"/>
              </a:tabLst>
              <a:defRPr/>
            </a:lvl6pPr>
            <a:lvl7pPr defTabSz="234000">
              <a:tabLst>
                <a:tab pos="234000" algn="l"/>
              </a:tabLst>
              <a:defRPr/>
            </a:lvl7pPr>
            <a:lvl8pPr defTabSz="234000">
              <a:tabLst>
                <a:tab pos="234000" algn="l"/>
              </a:tabLst>
              <a:defRPr/>
            </a:lvl8pPr>
            <a:lvl9pPr defTabSz="234000">
              <a:tabLst>
                <a:tab pos="234000" algn="l"/>
              </a:tabLst>
              <a:defRPr/>
            </a:lvl9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3370586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Headline // Tabell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Tabellenplatzhalter 4">
            <a:extLst>
              <a:ext uri="{FF2B5EF4-FFF2-40B4-BE49-F238E27FC236}">
                <a16:creationId xmlns:a16="http://schemas.microsoft.com/office/drawing/2014/main" id="{F5A8BB0B-4BD0-4791-8A9B-89C9D0000E35}"/>
              </a:ext>
            </a:extLst>
          </p:cNvPr>
          <p:cNvSpPr>
            <a:spLocks noGrp="1"/>
          </p:cNvSpPr>
          <p:nvPr>
            <p:ph type="tbl" sz="quarter" idx="13"/>
          </p:nvPr>
        </p:nvSpPr>
        <p:spPr>
          <a:xfrm>
            <a:off x="468000" y="1224000"/>
            <a:ext cx="8172000" cy="4488000"/>
          </a:xfrm>
        </p:spPr>
        <p:txBody>
          <a:bodyPr anchor="ctr"/>
          <a:lstStyle>
            <a:lvl1pPr algn="ctr">
              <a:defRPr/>
            </a:lvl1pPr>
          </a:lstStyle>
          <a:p>
            <a:r>
              <a:rPr lang="de-DE"/>
              <a:t>Tabelle durch Klicken auf Symbol hinzufügen</a:t>
            </a:r>
            <a:endParaRPr lang="de-DE" dirty="0"/>
          </a:p>
        </p:txBody>
      </p:sp>
      <p:grpSp>
        <p:nvGrpSpPr>
          <p:cNvPr id="6" name="Regieanweisungen">
            <a:extLst>
              <a:ext uri="{FF2B5EF4-FFF2-40B4-BE49-F238E27FC236}">
                <a16:creationId xmlns:a16="http://schemas.microsoft.com/office/drawing/2014/main" id="{20CE116F-C667-495A-B654-8B72C3A079E7}"/>
              </a:ext>
            </a:extLst>
          </p:cNvPr>
          <p:cNvGrpSpPr/>
          <p:nvPr userDrawn="1"/>
        </p:nvGrpSpPr>
        <p:grpSpPr>
          <a:xfrm>
            <a:off x="-2628800" y="-624000"/>
            <a:ext cx="14833648" cy="8111999"/>
            <a:chOff x="-2628800" y="-468000"/>
            <a:chExt cx="14833648" cy="6083999"/>
          </a:xfrm>
        </p:grpSpPr>
        <p:sp>
          <p:nvSpPr>
            <p:cNvPr id="16" name="Listenebenen">
              <a:extLst>
                <a:ext uri="{FF2B5EF4-FFF2-40B4-BE49-F238E27FC236}">
                  <a16:creationId xmlns:a16="http://schemas.microsoft.com/office/drawing/2014/main" id="{84A0104B-AA90-4DE7-ADAE-6959FBC15DB1}"/>
                </a:ext>
              </a:extLst>
            </p:cNvPr>
            <p:cNvSpPr txBox="1"/>
            <p:nvPr userDrawn="1"/>
          </p:nvSpPr>
          <p:spPr>
            <a:xfrm rot="10800000" flipH="1" flipV="1">
              <a:off x="-2628800" y="1368000"/>
              <a:ext cx="2520800" cy="1527786"/>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Einfärbung einer Spalte/Zeile: </a:t>
              </a:r>
              <a:br>
                <a:rPr lang="de-DE" sz="1200" b="0" baseline="0" dirty="0">
                  <a:solidFill>
                    <a:schemeClr val="tx1"/>
                  </a:solidFill>
                  <a:latin typeface="+mn-lt"/>
                </a:rPr>
              </a:br>
              <a:r>
                <a:rPr lang="de-DE" sz="1200" b="1" baseline="0" dirty="0">
                  <a:solidFill>
                    <a:schemeClr val="tx1"/>
                  </a:solidFill>
                  <a:latin typeface="+mn-lt"/>
                </a:rPr>
                <a:t>Markieren der Spalte/Zeile: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 Entwurf/Tabellentools &gt; Schattierung &gt;</a:t>
              </a:r>
            </a:p>
            <a:p>
              <a:pPr marL="0" marR="0" lvl="0" indent="0" algn="r" defTabSz="905951" rtl="0" eaLnBrk="1" fontAlgn="auto" latinLnBrk="0" hangingPunct="1">
                <a:lnSpc>
                  <a:spcPct val="100000"/>
                </a:lnSpc>
                <a:spcBef>
                  <a:spcPts val="0"/>
                </a:spcBef>
                <a:spcAft>
                  <a:spcPts val="0"/>
                </a:spcAft>
                <a:buClrTx/>
                <a:buSzTx/>
                <a:buFontTx/>
                <a:buNone/>
                <a:tabLst/>
                <a:defRPr/>
              </a:pPr>
              <a:endParaRPr lang="de-DE" sz="1200" b="1" baseline="0" dirty="0">
                <a:solidFill>
                  <a:schemeClr val="tx1"/>
                </a:solidFill>
                <a:latin typeface="+mn-lt"/>
              </a:endParaRP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Die gewünschte Farbe aus den Designfarben auswählen</a:t>
              </a:r>
            </a:p>
          </p:txBody>
        </p:sp>
        <p:sp>
          <p:nvSpPr>
            <p:cNvPr id="10" name="Zurücksetzen">
              <a:extLst>
                <a:ext uri="{FF2B5EF4-FFF2-40B4-BE49-F238E27FC236}">
                  <a16:creationId xmlns:a16="http://schemas.microsoft.com/office/drawing/2014/main" id="{431D1FFE-03BA-4520-A89B-CDD1BC7E4751}"/>
                </a:ext>
              </a:extLst>
            </p:cNvPr>
            <p:cNvSpPr txBox="1"/>
            <p:nvPr userDrawn="1"/>
          </p:nvSpPr>
          <p:spPr>
            <a:xfrm rot="10800000" flipH="1" flipV="1">
              <a:off x="9252000" y="648000"/>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Folie in Ursprungsform </a:t>
              </a:r>
            </a:p>
            <a:p>
              <a:pPr indent="0" algn="l">
                <a:lnSpc>
                  <a:spcPct val="100000"/>
                </a:lnSpc>
                <a:spcBef>
                  <a:spcPts val="0"/>
                </a:spcBef>
                <a:spcAft>
                  <a:spcPts val="0"/>
                </a:spcAft>
              </a:pPr>
              <a:r>
                <a:rPr lang="de-DE" sz="1200" b="0" baseline="0" dirty="0">
                  <a:solidFill>
                    <a:schemeClr val="tx1"/>
                  </a:solidFill>
                  <a:latin typeface="+mn-lt"/>
                </a:rPr>
                <a:t>bringen über Menü:</a:t>
              </a:r>
            </a:p>
            <a:p>
              <a:pPr indent="0" algn="l">
                <a:lnSpc>
                  <a:spcPct val="100000"/>
                </a:lnSpc>
                <a:spcBef>
                  <a:spcPts val="0"/>
                </a:spcBef>
                <a:spcAft>
                  <a:spcPts val="0"/>
                </a:spcAft>
              </a:pPr>
              <a:r>
                <a:rPr lang="de-DE" sz="1200" b="1" baseline="0" dirty="0">
                  <a:solidFill>
                    <a:schemeClr val="tx1"/>
                  </a:solidFill>
                  <a:latin typeface="+mn-lt"/>
                </a:rPr>
                <a:t>Start &gt; Folien &gt; Zurücksetzen</a:t>
              </a:r>
            </a:p>
          </p:txBody>
        </p:sp>
        <p:sp>
          <p:nvSpPr>
            <p:cNvPr id="11" name="Hilfslinien">
              <a:extLst>
                <a:ext uri="{FF2B5EF4-FFF2-40B4-BE49-F238E27FC236}">
                  <a16:creationId xmlns:a16="http://schemas.microsoft.com/office/drawing/2014/main" id="{38EA8585-E11F-4D10-9DAB-78E6756B2D63}"/>
                </a:ext>
              </a:extLst>
            </p:cNvPr>
            <p:cNvSpPr txBox="1"/>
            <p:nvPr userDrawn="1"/>
          </p:nvSpPr>
          <p:spPr>
            <a:xfrm rot="10800000" flipH="1" flipV="1">
              <a:off x="431801" y="-468000"/>
              <a:ext cx="8280400" cy="360000"/>
            </a:xfrm>
            <a:prstGeom prst="rect">
              <a:avLst/>
            </a:prstGeom>
            <a:noFill/>
            <a:ln w="12700">
              <a:noFill/>
            </a:ln>
          </p:spPr>
          <p:txBody>
            <a:bodyPr vert="horz" wrap="square" lIns="0" tIns="0" rIns="0" bIns="0" rtlCol="0" anchor="b"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chemeClr val="tx1"/>
                  </a:solidFill>
                  <a:effectLst/>
                  <a:uLnTx/>
                  <a:uFillTx/>
                  <a:latin typeface="+mn-lt"/>
                  <a:ea typeface="+mn-ea"/>
                  <a:cs typeface="+mn-cs"/>
                </a:rPr>
                <a:t>Löschen einer Spalte/Zeile: </a:t>
              </a:r>
              <a:r>
                <a:rPr kumimoji="0" lang="de-DE" sz="1200" b="1" i="0" u="none" strike="noStrike" kern="1200" cap="none" spc="0" normalizeH="0" baseline="0" noProof="0" dirty="0">
                  <a:ln>
                    <a:noFill/>
                  </a:ln>
                  <a:solidFill>
                    <a:schemeClr val="tx1"/>
                  </a:solidFill>
                  <a:effectLst/>
                  <a:uLnTx/>
                  <a:uFillTx/>
                  <a:latin typeface="+mn-lt"/>
                  <a:ea typeface="+mn-ea"/>
                  <a:cs typeface="+mn-cs"/>
                </a:rPr>
                <a:t>Markieren der Spalte/Zeile: Layout &gt; Löschen &gt; Spalte bzw. Zeile löschen</a:t>
              </a:r>
            </a:p>
          </p:txBody>
        </p:sp>
        <p:sp>
          <p:nvSpPr>
            <p:cNvPr id="12" name="Fußzeile">
              <a:extLst>
                <a:ext uri="{FF2B5EF4-FFF2-40B4-BE49-F238E27FC236}">
                  <a16:creationId xmlns:a16="http://schemas.microsoft.com/office/drawing/2014/main" id="{4EFB3271-7B15-42ED-A704-B39FAEDC1436}"/>
                </a:ext>
              </a:extLst>
            </p:cNvPr>
            <p:cNvSpPr txBox="1"/>
            <p:nvPr userDrawn="1"/>
          </p:nvSpPr>
          <p:spPr>
            <a:xfrm rot="10800000" flipH="1" flipV="1">
              <a:off x="431800" y="5255998"/>
              <a:ext cx="8280400" cy="360001"/>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Fußzeile anpassen: </a:t>
              </a:r>
              <a:r>
                <a:rPr lang="de-DE" sz="1200" b="1" baseline="0" dirty="0">
                  <a:solidFill>
                    <a:schemeClr val="tx1"/>
                  </a:solidFill>
                  <a:latin typeface="+mn-lt"/>
                </a:rPr>
                <a:t>Einfügen &gt; Text &gt; Kopf- und Fußzeile</a:t>
              </a:r>
            </a:p>
          </p:txBody>
        </p:sp>
        <p:sp>
          <p:nvSpPr>
            <p:cNvPr id="13" name="Layoutwechsel">
              <a:extLst>
                <a:ext uri="{FF2B5EF4-FFF2-40B4-BE49-F238E27FC236}">
                  <a16:creationId xmlns:a16="http://schemas.microsoft.com/office/drawing/2014/main" id="{6BCDAEA0-53BC-4E57-84CA-5C530F05A90E}"/>
                </a:ext>
              </a:extLst>
            </p:cNvPr>
            <p:cNvSpPr txBox="1"/>
            <p:nvPr userDrawn="1"/>
          </p:nvSpPr>
          <p:spPr>
            <a:xfrm rot="10800000" flipH="1" flipV="1">
              <a:off x="9252000" y="2283786"/>
              <a:ext cx="2952848" cy="1044048"/>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Einfügen einer Spalte/Zeile:</a:t>
              </a:r>
            </a:p>
            <a:p>
              <a:pPr indent="0" algn="l">
                <a:lnSpc>
                  <a:spcPct val="100000"/>
                </a:lnSpc>
                <a:spcBef>
                  <a:spcPts val="0"/>
                </a:spcBef>
                <a:spcAft>
                  <a:spcPts val="0"/>
                </a:spcAft>
              </a:pPr>
              <a:r>
                <a:rPr lang="de-DE" sz="1200" b="1" baseline="0" dirty="0">
                  <a:solidFill>
                    <a:schemeClr val="tx1"/>
                  </a:solidFill>
                  <a:latin typeface="+mn-lt"/>
                </a:rPr>
                <a:t>Markieren der Spalte/Zeile neben der eine weitere eingefügt werden soll:</a:t>
              </a:r>
            </a:p>
            <a:p>
              <a:pPr indent="0" algn="l">
                <a:lnSpc>
                  <a:spcPct val="100000"/>
                </a:lnSpc>
                <a:spcBef>
                  <a:spcPts val="0"/>
                </a:spcBef>
                <a:spcAft>
                  <a:spcPts val="0"/>
                </a:spcAft>
              </a:pPr>
              <a:r>
                <a:rPr lang="de-DE" sz="1200" b="1" baseline="0" dirty="0">
                  <a:solidFill>
                    <a:schemeClr val="tx1"/>
                  </a:solidFill>
                  <a:latin typeface="+mn-lt"/>
                </a:rPr>
                <a:t>Layout &gt; Hier die gewünschte Einfügeoption auswählen</a:t>
              </a:r>
            </a:p>
          </p:txBody>
        </p:sp>
      </p:grpSp>
      <p:cxnSp>
        <p:nvCxnSpPr>
          <p:cNvPr id="19" name="Gerader Verbinder 18">
            <a:extLst>
              <a:ext uri="{FF2B5EF4-FFF2-40B4-BE49-F238E27FC236}">
                <a16:creationId xmlns:a16="http://schemas.microsoft.com/office/drawing/2014/main" id="{4573989D-8FFD-4555-AAB7-592C2CE3AC9F}"/>
              </a:ext>
            </a:extLst>
          </p:cNvPr>
          <p:cNvCxnSpPr/>
          <p:nvPr userDrawn="1"/>
        </p:nvCxnSpPr>
        <p:spPr>
          <a:xfrm>
            <a:off x="0" y="5980800"/>
            <a:ext cx="9144000"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pic>
        <p:nvPicPr>
          <p:cNvPr id="4" name="Grafik 3">
            <a:extLst>
              <a:ext uri="{FF2B5EF4-FFF2-40B4-BE49-F238E27FC236}">
                <a16:creationId xmlns:a16="http://schemas.microsoft.com/office/drawing/2014/main" id="{F3269418-AEC9-43D6-9A0C-41CA02546BAE}"/>
              </a:ext>
            </a:extLst>
          </p:cNvPr>
          <p:cNvPicPr>
            <a:picLocks noChangeAspect="1"/>
          </p:cNvPicPr>
          <p:nvPr userDrawn="1"/>
        </p:nvPicPr>
        <p:blipFill rotWithShape="1">
          <a:blip r:embed="rId2"/>
          <a:srcRect t="-13658" b="-13658"/>
          <a:stretch/>
        </p:blipFill>
        <p:spPr>
          <a:xfrm>
            <a:off x="9252001" y="4437031"/>
            <a:ext cx="2067213" cy="1152211"/>
          </a:xfrm>
          <a:prstGeom prst="rect">
            <a:avLst/>
          </a:prstGeom>
        </p:spPr>
      </p:pic>
      <p:pic>
        <p:nvPicPr>
          <p:cNvPr id="15" name="Grafik 14">
            <a:extLst>
              <a:ext uri="{FF2B5EF4-FFF2-40B4-BE49-F238E27FC236}">
                <a16:creationId xmlns:a16="http://schemas.microsoft.com/office/drawing/2014/main" id="{F2031218-EEAC-48BA-9E70-5A915F7BB24C}"/>
              </a:ext>
            </a:extLst>
          </p:cNvPr>
          <p:cNvPicPr>
            <a:picLocks noChangeAspect="1"/>
          </p:cNvPicPr>
          <p:nvPr userDrawn="1"/>
        </p:nvPicPr>
        <p:blipFill>
          <a:blip r:embed="rId3"/>
          <a:stretch>
            <a:fillRect/>
          </a:stretch>
        </p:blipFill>
        <p:spPr>
          <a:xfrm>
            <a:off x="7308000" y="6389280"/>
            <a:ext cx="1512000" cy="288720"/>
          </a:xfrm>
          <a:prstGeom prst="rect">
            <a:avLst/>
          </a:prstGeom>
        </p:spPr>
      </p:pic>
    </p:spTree>
    <p:extLst>
      <p:ext uri="{BB962C8B-B14F-4D97-AF65-F5344CB8AC3E}">
        <p14:creationId xmlns:p14="http://schemas.microsoft.com/office/powerpoint/2010/main" val="2252541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Bild vollflächig">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noChangeAspect="1"/>
          </p:cNvSpPr>
          <p:nvPr>
            <p:ph type="pic" sz="quarter" idx="10" hasCustomPrompt="1"/>
          </p:nvPr>
        </p:nvSpPr>
        <p:spPr>
          <a:xfrm>
            <a:off x="0" y="0"/>
            <a:ext cx="9144000" cy="6864000"/>
          </a:xfrm>
        </p:spPr>
        <p:txBody>
          <a:bodyPr anchor="ctr"/>
          <a:lstStyle>
            <a:lvl1pPr algn="ctr">
              <a:defRPr/>
            </a:lvl1pPr>
          </a:lstStyle>
          <a:p>
            <a:r>
              <a:rPr lang="de-DE" dirty="0"/>
              <a:t>Vollbild durch klicken einfügen.</a:t>
            </a:r>
          </a:p>
        </p:txBody>
      </p:sp>
    </p:spTree>
    <p:extLst>
      <p:ext uri="{BB962C8B-B14F-4D97-AF65-F5344CB8AC3E}">
        <p14:creationId xmlns:p14="http://schemas.microsoft.com/office/powerpoint/2010/main" val="3911177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ild klein">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noChangeAspect="1"/>
          </p:cNvSpPr>
          <p:nvPr>
            <p:ph type="pic" sz="quarter" idx="10"/>
          </p:nvPr>
        </p:nvSpPr>
        <p:spPr>
          <a:xfrm>
            <a:off x="2052000" y="624000"/>
            <a:ext cx="5040000" cy="4488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2051999" y="5270400"/>
            <a:ext cx="5040000" cy="432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Tree>
    <p:extLst>
      <p:ext uri="{BB962C8B-B14F-4D97-AF65-F5344CB8AC3E}">
        <p14:creationId xmlns:p14="http://schemas.microsoft.com/office/powerpoint/2010/main" val="2325704136"/>
      </p:ext>
    </p:extLst>
  </p:cSld>
  <p:clrMapOvr>
    <a:masterClrMapping/>
  </p:clrMapOvr>
  <p:extLst>
    <p:ext uri="{DCECCB84-F9BA-43D5-87BE-67443E8EF086}">
      <p15:sldGuideLst xmlns:p15="http://schemas.microsoft.com/office/powerpoint/2012/main">
        <p15:guide id="1" pos="1292" userDrawn="1">
          <p15:clr>
            <a:srgbClr val="FBAE40"/>
          </p15:clr>
        </p15:guide>
        <p15:guide id="2" pos="4468" userDrawn="1">
          <p15:clr>
            <a:srgbClr val="FBAE40"/>
          </p15:clr>
        </p15:guide>
        <p15:guide id="3" orient="horz" pos="388" userDrawn="1">
          <p15:clr>
            <a:srgbClr val="FBAE40"/>
          </p15:clr>
        </p15:guide>
        <p15:guide id="4" orient="horz" pos="3225"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Bilder">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p:cNvSpPr>
          <p:nvPr>
            <p:ph type="pic" sz="quarter" idx="10"/>
          </p:nvPr>
        </p:nvSpPr>
        <p:spPr>
          <a:xfrm>
            <a:off x="468000" y="624000"/>
            <a:ext cx="3960000" cy="3528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468000" y="4320000"/>
            <a:ext cx="3960000" cy="1392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a:t>
            </a:r>
            <a:r>
              <a:rPr lang="de-DE" dirty="0" err="1"/>
              <a:t>Bildunterzeile</a:t>
            </a:r>
            <a:r>
              <a:rPr lang="de-DE" dirty="0"/>
              <a:t> // für weitere Ebenen (Text)  &gt;&gt; Menü &gt; Start &gt; Absatz &gt; Listenebene erhöhen </a:t>
            </a:r>
          </a:p>
          <a:p>
            <a:pPr lvl="1"/>
            <a:r>
              <a:rPr lang="de-DE" dirty="0"/>
              <a:t>Zweite Ebene</a:t>
            </a:r>
          </a:p>
        </p:txBody>
      </p:sp>
      <p:sp>
        <p:nvSpPr>
          <p:cNvPr id="8" name="Bildplatzhalter 6">
            <a:extLst>
              <a:ext uri="{FF2B5EF4-FFF2-40B4-BE49-F238E27FC236}">
                <a16:creationId xmlns:a16="http://schemas.microsoft.com/office/drawing/2014/main" id="{CFABEA7C-7103-4FAC-AAB1-B8FF06848676}"/>
              </a:ext>
            </a:extLst>
          </p:cNvPr>
          <p:cNvSpPr>
            <a:spLocks noGrp="1"/>
          </p:cNvSpPr>
          <p:nvPr>
            <p:ph type="pic" sz="quarter" idx="15"/>
          </p:nvPr>
        </p:nvSpPr>
        <p:spPr>
          <a:xfrm>
            <a:off x="4680000" y="624000"/>
            <a:ext cx="3960000" cy="3528000"/>
          </a:xfrm>
        </p:spPr>
        <p:txBody>
          <a:bodyPr anchor="ctr"/>
          <a:lstStyle>
            <a:lvl1pPr algn="ctr">
              <a:defRPr/>
            </a:lvl1pPr>
          </a:lstStyle>
          <a:p>
            <a:r>
              <a:rPr lang="de-DE"/>
              <a:t>Bild durch Klicken auf Symbol hinzufügen</a:t>
            </a:r>
          </a:p>
        </p:txBody>
      </p:sp>
      <p:sp>
        <p:nvSpPr>
          <p:cNvPr id="9" name="Textplatzhalter 5">
            <a:extLst>
              <a:ext uri="{FF2B5EF4-FFF2-40B4-BE49-F238E27FC236}">
                <a16:creationId xmlns:a16="http://schemas.microsoft.com/office/drawing/2014/main" id="{9CA26BD8-E4CD-4A9F-ACC0-895F1FD2744F}"/>
              </a:ext>
            </a:extLst>
          </p:cNvPr>
          <p:cNvSpPr>
            <a:spLocks noGrp="1"/>
          </p:cNvSpPr>
          <p:nvPr>
            <p:ph type="body" sz="quarter" idx="16" hasCustomPrompt="1"/>
          </p:nvPr>
        </p:nvSpPr>
        <p:spPr>
          <a:xfrm>
            <a:off x="4680000" y="4320000"/>
            <a:ext cx="3960000" cy="1392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a:t>
            </a:r>
            <a:r>
              <a:rPr lang="de-DE" dirty="0" err="1"/>
              <a:t>Bildunterzeile</a:t>
            </a:r>
            <a:r>
              <a:rPr lang="de-DE" dirty="0"/>
              <a:t> // für weitere Ebenen (Text)  &gt;&gt; Menü &gt; Start &gt; Absatz &gt; Listenebene erhöhen</a:t>
            </a:r>
          </a:p>
          <a:p>
            <a:pPr lvl="1"/>
            <a:r>
              <a:rPr lang="de-DE" dirty="0"/>
              <a:t>Zweite Ebene</a:t>
            </a:r>
          </a:p>
        </p:txBody>
      </p:sp>
    </p:spTree>
    <p:extLst>
      <p:ext uri="{BB962C8B-B14F-4D97-AF65-F5344CB8AC3E}">
        <p14:creationId xmlns:p14="http://schemas.microsoft.com/office/powerpoint/2010/main" val="622643563"/>
      </p:ext>
    </p:extLst>
  </p:cSld>
  <p:clrMapOvr>
    <a:masterClrMapping/>
  </p:clrMapOvr>
  <p:extLst>
    <p:ext uri="{DCECCB84-F9BA-43D5-87BE-67443E8EF086}">
      <p15:sldGuideLst xmlns:p15="http://schemas.microsoft.com/office/powerpoint/2012/main">
        <p15:guide id="1" pos="2945" userDrawn="1">
          <p15:clr>
            <a:srgbClr val="FBAE40"/>
          </p15:clr>
        </p15:guide>
        <p15:guide id="2" pos="5443" userDrawn="1">
          <p15:clr>
            <a:srgbClr val="FBAE40"/>
          </p15:clr>
        </p15:guide>
        <p15:guide id="3" orient="horz" pos="388" userDrawn="1">
          <p15:clr>
            <a:srgbClr val="FBAE40"/>
          </p15:clr>
        </p15:guide>
        <p15:guide id="4" orient="horz" pos="2617" userDrawn="1">
          <p15:clr>
            <a:srgbClr val="FBAE40"/>
          </p15:clr>
        </p15:guide>
        <p15:guide id="5" pos="279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Bilder inkl. Headline">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p:cNvSpPr>
          <p:nvPr>
            <p:ph type="pic" sz="quarter" idx="10"/>
          </p:nvPr>
        </p:nvSpPr>
        <p:spPr>
          <a:xfrm>
            <a:off x="468000" y="1272000"/>
            <a:ext cx="3960000" cy="3528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468000" y="4944000"/>
            <a:ext cx="3960000" cy="768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
        <p:nvSpPr>
          <p:cNvPr id="8" name="Bildplatzhalter 6">
            <a:extLst>
              <a:ext uri="{FF2B5EF4-FFF2-40B4-BE49-F238E27FC236}">
                <a16:creationId xmlns:a16="http://schemas.microsoft.com/office/drawing/2014/main" id="{CFABEA7C-7103-4FAC-AAB1-B8FF06848676}"/>
              </a:ext>
            </a:extLst>
          </p:cNvPr>
          <p:cNvSpPr>
            <a:spLocks noGrp="1"/>
          </p:cNvSpPr>
          <p:nvPr>
            <p:ph type="pic" sz="quarter" idx="15"/>
          </p:nvPr>
        </p:nvSpPr>
        <p:spPr>
          <a:xfrm>
            <a:off x="4680000" y="1272000"/>
            <a:ext cx="3960000" cy="3528000"/>
          </a:xfrm>
        </p:spPr>
        <p:txBody>
          <a:bodyPr anchor="ctr"/>
          <a:lstStyle>
            <a:lvl1pPr algn="ctr">
              <a:defRPr/>
            </a:lvl1pPr>
          </a:lstStyle>
          <a:p>
            <a:r>
              <a:rPr lang="de-DE"/>
              <a:t>Bild durch Klicken auf Symbol hinzufügen</a:t>
            </a:r>
          </a:p>
        </p:txBody>
      </p:sp>
      <p:sp>
        <p:nvSpPr>
          <p:cNvPr id="9" name="Textplatzhalter 5">
            <a:extLst>
              <a:ext uri="{FF2B5EF4-FFF2-40B4-BE49-F238E27FC236}">
                <a16:creationId xmlns:a16="http://schemas.microsoft.com/office/drawing/2014/main" id="{9CA26BD8-E4CD-4A9F-ACC0-895F1FD2744F}"/>
              </a:ext>
            </a:extLst>
          </p:cNvPr>
          <p:cNvSpPr>
            <a:spLocks noGrp="1"/>
          </p:cNvSpPr>
          <p:nvPr>
            <p:ph type="body" sz="quarter" idx="16" hasCustomPrompt="1"/>
          </p:nvPr>
        </p:nvSpPr>
        <p:spPr>
          <a:xfrm>
            <a:off x="4680000" y="4944000"/>
            <a:ext cx="3960000" cy="768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
        <p:nvSpPr>
          <p:cNvPr id="2" name="Titel 1">
            <a:extLst>
              <a:ext uri="{FF2B5EF4-FFF2-40B4-BE49-F238E27FC236}">
                <a16:creationId xmlns:a16="http://schemas.microsoft.com/office/drawing/2014/main" id="{F0B3784F-BC20-4A45-986C-728B00F5961B}"/>
              </a:ext>
            </a:extLst>
          </p:cNvPr>
          <p:cNvSpPr>
            <a:spLocks noGrp="1"/>
          </p:cNvSpPr>
          <p:nvPr>
            <p:ph type="title" hasCustomPrompt="1"/>
          </p:nvPr>
        </p:nvSpPr>
        <p:spPr/>
        <p:txBody>
          <a:bodyPr/>
          <a:lstStyle>
            <a:lvl1pPr>
              <a:defRPr/>
            </a:lvl1pPr>
          </a:lstStyle>
          <a:p>
            <a:r>
              <a:rPr lang="de-DE" dirty="0"/>
              <a:t>KAPITEL | CHART-HEADLINE</a:t>
            </a:r>
          </a:p>
        </p:txBody>
      </p:sp>
    </p:spTree>
    <p:extLst>
      <p:ext uri="{BB962C8B-B14F-4D97-AF65-F5344CB8AC3E}">
        <p14:creationId xmlns:p14="http://schemas.microsoft.com/office/powerpoint/2010/main" val="4262250718"/>
      </p:ext>
    </p:extLst>
  </p:cSld>
  <p:clrMapOvr>
    <a:masterClrMapping/>
  </p:clrMapOvr>
  <p:extLst>
    <p:ext uri="{DCECCB84-F9BA-43D5-87BE-67443E8EF086}">
      <p15:sldGuideLst xmlns:p15="http://schemas.microsoft.com/office/powerpoint/2012/main">
        <p15:guide id="1" pos="2945" userDrawn="1">
          <p15:clr>
            <a:srgbClr val="FBAE40"/>
          </p15:clr>
        </p15:guide>
        <p15:guide id="3" orient="horz" pos="795" userDrawn="1">
          <p15:clr>
            <a:srgbClr val="FBAE40"/>
          </p15:clr>
        </p15:guide>
        <p15:guide id="4" orient="horz" pos="3025" userDrawn="1">
          <p15:clr>
            <a:srgbClr val="FBAE40"/>
          </p15:clr>
        </p15:guide>
        <p15:guide id="5" pos="2790" userDrawn="1">
          <p15:clr>
            <a:srgbClr val="FBAE40"/>
          </p15:clr>
        </p15:guide>
        <p15:guide id="6" pos="5444"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userDrawn="1">
            <p:ph type="title"/>
          </p:nvPr>
        </p:nvSpPr>
        <p:spPr>
          <a:xfrm>
            <a:off x="468000" y="528000"/>
            <a:ext cx="7560000" cy="624000"/>
          </a:xfrm>
          <a:prstGeom prst="rect">
            <a:avLst/>
          </a:prstGeom>
        </p:spPr>
        <p:txBody>
          <a:bodyPr vert="horz" lIns="0" tIns="0" rIns="0" bIns="0" rtlCol="0" anchor="t" anchorCtr="0">
            <a:noAutofit/>
          </a:bodyPr>
          <a:lstStyle/>
          <a:p>
            <a:r>
              <a:rPr lang="de-DE" dirty="0"/>
              <a:t>KAPITEL | CHART-HEADLINE</a:t>
            </a:r>
          </a:p>
        </p:txBody>
      </p:sp>
      <p:sp>
        <p:nvSpPr>
          <p:cNvPr id="3" name="Textplatzhalter 2"/>
          <p:cNvSpPr>
            <a:spLocks noGrp="1"/>
          </p:cNvSpPr>
          <p:nvPr userDrawn="1">
            <p:ph type="body" idx="1"/>
          </p:nvPr>
        </p:nvSpPr>
        <p:spPr>
          <a:xfrm>
            <a:off x="468000" y="1224000"/>
            <a:ext cx="7560000" cy="4488000"/>
          </a:xfrm>
          <a:prstGeom prst="rect">
            <a:avLst/>
          </a:prstGeom>
        </p:spPr>
        <p:txBody>
          <a:bodyPr vert="horz" lIns="0" tIns="0" rIns="0" bIns="0" rtlCol="0" anchor="t" anchorCtr="0">
            <a:noAutofit/>
          </a:bodyPr>
          <a:lstStyle/>
          <a:p>
            <a:pPr lvl="0"/>
            <a:r>
              <a:rPr lang="de-DE" dirty="0" err="1"/>
              <a:t>Subline</a:t>
            </a:r>
            <a:r>
              <a:rPr lang="de-DE" dirty="0"/>
              <a:t> auf erster Ebene // für weitere Ebenen (Text und Aufzählungen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4" name="Datumsplatzhalter 3"/>
          <p:cNvSpPr>
            <a:spLocks noGrp="1"/>
          </p:cNvSpPr>
          <p:nvPr userDrawn="1">
            <p:ph type="dt" sz="half" idx="2"/>
          </p:nvPr>
        </p:nvSpPr>
        <p:spPr>
          <a:xfrm>
            <a:off x="360000" y="7365485"/>
            <a:ext cx="4284008" cy="239979"/>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endParaRPr lang="de-DE" dirty="0"/>
          </a:p>
        </p:txBody>
      </p:sp>
      <p:sp>
        <p:nvSpPr>
          <p:cNvPr id="5" name="Fußzeilenplatzhalter 4"/>
          <p:cNvSpPr>
            <a:spLocks noGrp="1"/>
          </p:cNvSpPr>
          <p:nvPr userDrawn="1">
            <p:ph type="ftr" sz="quarter" idx="3"/>
          </p:nvPr>
        </p:nvSpPr>
        <p:spPr>
          <a:xfrm>
            <a:off x="720000" y="6425640"/>
            <a:ext cx="6300000" cy="144000"/>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r>
              <a:rPr lang="de-DE" dirty="0"/>
              <a:t>Titel | ggf. weitere Angaben</a:t>
            </a:r>
          </a:p>
        </p:txBody>
      </p:sp>
      <p:sp>
        <p:nvSpPr>
          <p:cNvPr id="6" name="Foliennummernplatzhalter 5"/>
          <p:cNvSpPr>
            <a:spLocks noGrp="1"/>
          </p:cNvSpPr>
          <p:nvPr userDrawn="1">
            <p:ph type="sldNum" sz="quarter" idx="4"/>
          </p:nvPr>
        </p:nvSpPr>
        <p:spPr>
          <a:xfrm>
            <a:off x="324000" y="6425640"/>
            <a:ext cx="252000" cy="144000"/>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fld id="{6C8FC03C-C266-4645-ABC5-645062898383}" type="slidenum">
              <a:rPr lang="de-DE" smtClean="0"/>
              <a:pPr/>
              <a:t>‹Nr.›</a:t>
            </a:fld>
            <a:r>
              <a:rPr lang="de-DE" dirty="0"/>
              <a:t> </a:t>
            </a:r>
          </a:p>
        </p:txBody>
      </p:sp>
      <p:grpSp>
        <p:nvGrpSpPr>
          <p:cNvPr id="31" name="Regieanweisungen"/>
          <p:cNvGrpSpPr/>
          <p:nvPr userDrawn="1"/>
        </p:nvGrpSpPr>
        <p:grpSpPr>
          <a:xfrm>
            <a:off x="-2088000" y="-624000"/>
            <a:ext cx="13284000" cy="8111999"/>
            <a:chOff x="-2088000" y="-468000"/>
            <a:chExt cx="13284000" cy="6083999"/>
          </a:xfrm>
        </p:grpSpPr>
        <p:grpSp>
          <p:nvGrpSpPr>
            <p:cNvPr id="29" name="Listenebenen"/>
            <p:cNvGrpSpPr/>
            <p:nvPr userDrawn="1"/>
          </p:nvGrpSpPr>
          <p:grpSpPr>
            <a:xfrm>
              <a:off x="-2088000" y="1368000"/>
              <a:ext cx="1980000" cy="2319874"/>
              <a:chOff x="-2088000" y="1368000"/>
              <a:chExt cx="1980000" cy="2319874"/>
            </a:xfrm>
          </p:grpSpPr>
          <p:sp>
            <p:nvSpPr>
              <p:cNvPr id="12" name="Text // Listenebene erhöhen"/>
              <p:cNvSpPr txBox="1"/>
              <p:nvPr userDrawn="1"/>
            </p:nvSpPr>
            <p:spPr>
              <a:xfrm>
                <a:off x="-2016000" y="2787874"/>
                <a:ext cx="936000" cy="396000"/>
              </a:xfrm>
              <a:prstGeom prst="rect">
                <a:avLst/>
              </a:prstGeom>
              <a:noFill/>
            </p:spPr>
            <p:txBody>
              <a:bodyPr wrap="square" lIns="0" tIns="0" rIns="0" bIns="0" rtlCol="0" anchor="ctr" anchorCtr="0">
                <a:noAutofit/>
              </a:body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Listenebene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erhöhen</a:t>
                </a:r>
              </a:p>
            </p:txBody>
          </p:sp>
          <p:sp>
            <p:nvSpPr>
              <p:cNvPr id="13" name="Text // Listenebene verringern"/>
              <p:cNvSpPr txBox="1"/>
              <p:nvPr userDrawn="1"/>
            </p:nvSpPr>
            <p:spPr>
              <a:xfrm>
                <a:off x="-2016000" y="3291874"/>
                <a:ext cx="936000" cy="396000"/>
              </a:xfrm>
              <a:prstGeom prst="rect">
                <a:avLst/>
              </a:prstGeom>
              <a:noFill/>
            </p:spPr>
            <p:txBody>
              <a:bodyPr wrap="square" lIns="0" tIns="0" rIns="0" bIns="0" rtlCol="0" anchor="ctr" anchorCtr="0">
                <a:noAutofit/>
              </a:body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Listenebene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verringern</a:t>
                </a:r>
              </a:p>
            </p:txBody>
          </p:sp>
          <p:sp>
            <p:nvSpPr>
              <p:cNvPr id="25" name="Listenebenen"/>
              <p:cNvSpPr txBox="1"/>
              <p:nvPr userDrawn="1"/>
            </p:nvSpPr>
            <p:spPr>
              <a:xfrm rot="10800000" flipH="1" flipV="1">
                <a:off x="-2088000" y="1368000"/>
                <a:ext cx="1980000" cy="828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Listen erstellen</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Wechseln Sie die Textebene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im Menü über: </a:t>
                </a:r>
                <a:br>
                  <a:rPr lang="de-DE" sz="1200" b="0" baseline="0" dirty="0">
                    <a:solidFill>
                      <a:schemeClr val="tx1"/>
                    </a:solidFill>
                    <a:latin typeface="+mn-lt"/>
                  </a:rPr>
                </a:br>
                <a:r>
                  <a:rPr lang="de-DE" sz="1200" b="1" baseline="0" dirty="0">
                    <a:solidFill>
                      <a:schemeClr val="tx1"/>
                    </a:solidFill>
                    <a:latin typeface="+mn-lt"/>
                  </a:rPr>
                  <a:t>Start &gt; Absatz &gt; Listenebene erhöhen/verringern</a:t>
                </a:r>
              </a:p>
            </p:txBody>
          </p:sp>
          <p:pic>
            <p:nvPicPr>
              <p:cNvPr id="27" name="Bild // Listenebene verringern"/>
              <p:cNvPicPr>
                <a:picLocks noChangeAspect="1"/>
              </p:cNvPicPr>
              <p:nvPr userDrawn="1"/>
            </p:nvPicPr>
            <p:blipFill rotWithShape="1">
              <a:blip r:embed="rId18"/>
              <a:srcRect t="-16667" b="-16667"/>
              <a:stretch/>
            </p:blipFill>
            <p:spPr>
              <a:xfrm>
                <a:off x="-963360" y="3291874"/>
                <a:ext cx="855360" cy="396000"/>
              </a:xfrm>
              <a:prstGeom prst="rect">
                <a:avLst/>
              </a:prstGeom>
            </p:spPr>
          </p:pic>
          <p:pic>
            <p:nvPicPr>
              <p:cNvPr id="28" name="Bild // Listenebene erhöhen"/>
              <p:cNvPicPr>
                <a:picLocks noChangeAspect="1"/>
              </p:cNvPicPr>
              <p:nvPr userDrawn="1"/>
            </p:nvPicPr>
            <p:blipFill rotWithShape="1">
              <a:blip r:embed="rId19"/>
              <a:srcRect t="-16667" b="-16667"/>
              <a:stretch/>
            </p:blipFill>
            <p:spPr>
              <a:xfrm>
                <a:off x="-963360" y="2787874"/>
                <a:ext cx="855360" cy="396000"/>
              </a:xfrm>
              <a:prstGeom prst="rect">
                <a:avLst/>
              </a:prstGeom>
            </p:spPr>
          </p:pic>
        </p:grpSp>
        <p:sp>
          <p:nvSpPr>
            <p:cNvPr id="14" name="Zurücksetzen"/>
            <p:cNvSpPr txBox="1"/>
            <p:nvPr userDrawn="1"/>
          </p:nvSpPr>
          <p:spPr>
            <a:xfrm rot="10800000" flipH="1" flipV="1">
              <a:off x="9252000" y="648000"/>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Folie in Ursprungsform </a:t>
              </a:r>
            </a:p>
            <a:p>
              <a:pPr indent="0" algn="l">
                <a:lnSpc>
                  <a:spcPct val="100000"/>
                </a:lnSpc>
                <a:spcBef>
                  <a:spcPts val="0"/>
                </a:spcBef>
                <a:spcAft>
                  <a:spcPts val="0"/>
                </a:spcAft>
              </a:pPr>
              <a:r>
                <a:rPr lang="de-DE" sz="1200" b="0" baseline="0" dirty="0">
                  <a:solidFill>
                    <a:schemeClr val="tx1"/>
                  </a:solidFill>
                  <a:latin typeface="+mn-lt"/>
                </a:rPr>
                <a:t>bringen über Menü:</a:t>
              </a:r>
            </a:p>
            <a:p>
              <a:pPr indent="0" algn="l">
                <a:lnSpc>
                  <a:spcPct val="100000"/>
                </a:lnSpc>
                <a:spcBef>
                  <a:spcPts val="0"/>
                </a:spcBef>
                <a:spcAft>
                  <a:spcPts val="0"/>
                </a:spcAft>
              </a:pPr>
              <a:r>
                <a:rPr lang="de-DE" sz="1200" b="1" baseline="0" dirty="0">
                  <a:solidFill>
                    <a:schemeClr val="tx1"/>
                  </a:solidFill>
                  <a:latin typeface="+mn-lt"/>
                </a:rPr>
                <a:t>Start &gt; Folien &gt; Zurücksetzen</a:t>
              </a:r>
            </a:p>
          </p:txBody>
        </p:sp>
        <p:sp>
          <p:nvSpPr>
            <p:cNvPr id="15" name="Hilfslinien"/>
            <p:cNvSpPr txBox="1"/>
            <p:nvPr userDrawn="1"/>
          </p:nvSpPr>
          <p:spPr>
            <a:xfrm rot="10800000" flipH="1" flipV="1">
              <a:off x="431801" y="-468000"/>
              <a:ext cx="8280400" cy="360000"/>
            </a:xfrm>
            <a:prstGeom prst="rect">
              <a:avLst/>
            </a:prstGeom>
            <a:noFill/>
            <a:ln w="12700">
              <a:noFill/>
            </a:ln>
          </p:spPr>
          <p:txBody>
            <a:bodyPr vert="horz" wrap="square" lIns="0" tIns="0" rIns="0" bIns="0" rtlCol="0" anchor="b"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chemeClr val="tx1"/>
                  </a:solidFill>
                  <a:effectLst/>
                  <a:uLnTx/>
                  <a:uFillTx/>
                  <a:latin typeface="+mn-lt"/>
                  <a:ea typeface="+mn-ea"/>
                  <a:cs typeface="+mn-cs"/>
                </a:rPr>
                <a:t>Hilfslinien anzeigen über Menü: </a:t>
              </a:r>
              <a:r>
                <a:rPr kumimoji="0" lang="de-DE" sz="1200" b="1" i="0" u="none" strike="noStrike" kern="1200" cap="none" spc="0" normalizeH="0" baseline="0" noProof="0" dirty="0">
                  <a:ln>
                    <a:noFill/>
                  </a:ln>
                  <a:solidFill>
                    <a:schemeClr val="tx1"/>
                  </a:solidFill>
                  <a:effectLst/>
                  <a:uLnTx/>
                  <a:uFillTx/>
                  <a:latin typeface="+mn-lt"/>
                  <a:ea typeface="+mn-ea"/>
                  <a:cs typeface="+mn-cs"/>
                </a:rPr>
                <a:t>Ansicht &gt; Anzeigen &gt; Haken bei Führungslinien setzen</a:t>
              </a:r>
            </a:p>
          </p:txBody>
        </p:sp>
        <p:sp>
          <p:nvSpPr>
            <p:cNvPr id="16" name="Fußzeile"/>
            <p:cNvSpPr txBox="1"/>
            <p:nvPr userDrawn="1"/>
          </p:nvSpPr>
          <p:spPr>
            <a:xfrm rot="10800000" flipH="1" flipV="1">
              <a:off x="431800" y="5255998"/>
              <a:ext cx="8280400" cy="360001"/>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Fußzeile anpassen: </a:t>
              </a:r>
              <a:r>
                <a:rPr lang="de-DE" sz="1200" b="1" baseline="0" dirty="0">
                  <a:solidFill>
                    <a:schemeClr val="tx1"/>
                  </a:solidFill>
                  <a:latin typeface="+mn-lt"/>
                </a:rPr>
                <a:t>Einfügen &gt; Text &gt; Kopf- und Fußzeile</a:t>
              </a:r>
            </a:p>
          </p:txBody>
        </p:sp>
        <p:sp>
          <p:nvSpPr>
            <p:cNvPr id="30" name="Layoutwechsel"/>
            <p:cNvSpPr txBox="1"/>
            <p:nvPr userDrawn="1"/>
          </p:nvSpPr>
          <p:spPr>
            <a:xfrm rot="10800000" flipH="1" flipV="1">
              <a:off x="9252000" y="2283786"/>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Wechsel des Folienlayouts </a:t>
              </a:r>
              <a:br>
                <a:rPr lang="de-DE" sz="1200" b="0" baseline="0" dirty="0">
                  <a:solidFill>
                    <a:schemeClr val="tx1"/>
                  </a:solidFill>
                  <a:latin typeface="+mn-lt"/>
                </a:rPr>
              </a:br>
              <a:r>
                <a:rPr lang="de-DE" sz="1200" b="0" baseline="0" dirty="0">
                  <a:solidFill>
                    <a:schemeClr val="tx1"/>
                  </a:solidFill>
                  <a:latin typeface="+mn-lt"/>
                </a:rPr>
                <a:t>im Menü über:</a:t>
              </a:r>
            </a:p>
            <a:p>
              <a:pPr marL="0" marR="0" lvl="0" indent="0" algn="l"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Start &gt; Folien &gt; Layout</a:t>
              </a:r>
            </a:p>
          </p:txBody>
        </p:sp>
      </p:grpSp>
      <p:cxnSp>
        <p:nvCxnSpPr>
          <p:cNvPr id="17" name="Gerader Verbinder 16">
            <a:extLst>
              <a:ext uri="{FF2B5EF4-FFF2-40B4-BE49-F238E27FC236}">
                <a16:creationId xmlns:a16="http://schemas.microsoft.com/office/drawing/2014/main" id="{F61B1FA0-8233-4248-B899-BF9702E3E986}"/>
              </a:ext>
            </a:extLst>
          </p:cNvPr>
          <p:cNvCxnSpPr/>
          <p:nvPr userDrawn="1"/>
        </p:nvCxnSpPr>
        <p:spPr>
          <a:xfrm>
            <a:off x="0" y="5980800"/>
            <a:ext cx="9144000"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pic>
        <p:nvPicPr>
          <p:cNvPr id="20" name="Grafik 19">
            <a:extLst>
              <a:ext uri="{FF2B5EF4-FFF2-40B4-BE49-F238E27FC236}">
                <a16:creationId xmlns:a16="http://schemas.microsoft.com/office/drawing/2014/main" id="{68984D9D-2F10-4AA5-A9C1-72F3ADD0FB94}"/>
              </a:ext>
            </a:extLst>
          </p:cNvPr>
          <p:cNvPicPr>
            <a:picLocks noChangeAspect="1"/>
          </p:cNvPicPr>
          <p:nvPr userDrawn="1"/>
        </p:nvPicPr>
        <p:blipFill>
          <a:blip r:embed="rId20"/>
          <a:stretch>
            <a:fillRect/>
          </a:stretch>
        </p:blipFill>
        <p:spPr>
          <a:xfrm>
            <a:off x="7308000" y="6389280"/>
            <a:ext cx="1512000" cy="288720"/>
          </a:xfrm>
          <a:prstGeom prst="rect">
            <a:avLst/>
          </a:prstGeom>
        </p:spPr>
      </p:pic>
    </p:spTree>
    <p:extLst>
      <p:ext uri="{BB962C8B-B14F-4D97-AF65-F5344CB8AC3E}">
        <p14:creationId xmlns:p14="http://schemas.microsoft.com/office/powerpoint/2010/main" val="750419210"/>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7" r:id="rId3"/>
    <p:sldLayoutId id="2147483650" r:id="rId4"/>
    <p:sldLayoutId id="2147483667" r:id="rId5"/>
    <p:sldLayoutId id="2147483658" r:id="rId6"/>
    <p:sldLayoutId id="2147483659" r:id="rId7"/>
    <p:sldLayoutId id="2147483660" r:id="rId8"/>
    <p:sldLayoutId id="2147483661" r:id="rId9"/>
    <p:sldLayoutId id="2147483663" r:id="rId10"/>
    <p:sldLayoutId id="2147483662" r:id="rId11"/>
    <p:sldLayoutId id="2147483664" r:id="rId12"/>
    <p:sldLayoutId id="2147483665" r:id="rId13"/>
    <p:sldLayoutId id="2147483666" r:id="rId14"/>
    <p:sldLayoutId id="2147483654" r:id="rId15"/>
    <p:sldLayoutId id="2147483655" r:id="rId16"/>
  </p:sldLayoutIdLst>
  <p:hf hdr="0" dt="0"/>
  <p:txStyles>
    <p:titleStyle>
      <a:lvl1pPr marL="0" indent="0" algn="l" defTabSz="685800" rtl="0" eaLnBrk="1" latinLnBrk="0" hangingPunct="1">
        <a:lnSpc>
          <a:spcPct val="100000"/>
        </a:lnSpc>
        <a:spcBef>
          <a:spcPts val="0"/>
        </a:spcBef>
        <a:buFont typeface="Arial" panose="020B0604020202020204" pitchFamily="34" charset="0"/>
        <a:buNone/>
        <a:defRPr sz="2700" b="0" kern="1200" baseline="0">
          <a:solidFill>
            <a:schemeClr val="tx2"/>
          </a:solidFill>
          <a:latin typeface="+mn-lt"/>
          <a:ea typeface="+mj-ea"/>
          <a:cs typeface="+mj-cs"/>
        </a:defRPr>
      </a:lvl1pPr>
    </p:titleStyle>
    <p:bodyStyle>
      <a:lvl1pPr marL="0" indent="0" algn="l" defTabSz="685800" rtl="0" eaLnBrk="1" latinLnBrk="0" hangingPunct="1">
        <a:lnSpc>
          <a:spcPts val="1800"/>
        </a:lnSpc>
        <a:spcBef>
          <a:spcPts val="0"/>
        </a:spcBef>
        <a:spcAft>
          <a:spcPts val="1200"/>
        </a:spcAft>
        <a:buSzPct val="75000"/>
        <a:buFont typeface="Arial" panose="020B0604020202020204" pitchFamily="34" charset="0"/>
        <a:buNone/>
        <a:defRPr sz="1500" b="1" kern="1200" baseline="0">
          <a:solidFill>
            <a:schemeClr val="tx2"/>
          </a:solidFill>
          <a:latin typeface="+mn-lt"/>
          <a:ea typeface="+mn-ea"/>
          <a:cs typeface="+mn-cs"/>
        </a:defRPr>
      </a:lvl1pPr>
      <a:lvl2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2pPr>
      <a:lvl3pPr marL="234000" indent="-234000" algn="l" defTabSz="685800" rtl="0" eaLnBrk="1" latinLnBrk="0" hangingPunct="1">
        <a:lnSpc>
          <a:spcPts val="1800"/>
        </a:lnSpc>
        <a:spcBef>
          <a:spcPts val="0"/>
        </a:spcBef>
        <a:spcAft>
          <a:spcPts val="600"/>
        </a:spcAft>
        <a:buClr>
          <a:schemeClr val="bg2"/>
        </a:buClr>
        <a:buSzPct val="100000"/>
        <a:buFont typeface="Wingdings" panose="05000000000000000000" pitchFamily="2" charset="2"/>
        <a:buChar char="§"/>
        <a:defRPr sz="1500" kern="1200" baseline="0">
          <a:solidFill>
            <a:schemeClr val="tx2"/>
          </a:solidFill>
          <a:latin typeface="+mn-lt"/>
          <a:ea typeface="+mn-ea"/>
          <a:cs typeface="+mn-cs"/>
        </a:defRPr>
      </a:lvl3pPr>
      <a:lvl4pPr marL="468000" indent="-234000" algn="l" defTabSz="685800" rtl="0" eaLnBrk="1" latinLnBrk="0" hangingPunct="1">
        <a:lnSpc>
          <a:spcPts val="1800"/>
        </a:lnSpc>
        <a:spcBef>
          <a:spcPts val="0"/>
        </a:spcBef>
        <a:spcAft>
          <a:spcPts val="600"/>
        </a:spcAft>
        <a:buClr>
          <a:schemeClr val="tx2"/>
        </a:buClr>
        <a:buSzPct val="100000"/>
        <a:buFont typeface="Wingdings" panose="05000000000000000000" pitchFamily="2" charset="2"/>
        <a:buChar char="§"/>
        <a:defRPr sz="1500" kern="1200" baseline="0">
          <a:solidFill>
            <a:schemeClr val="tx2"/>
          </a:solidFill>
          <a:latin typeface="+mn-lt"/>
          <a:ea typeface="+mn-ea"/>
          <a:cs typeface="+mn-cs"/>
        </a:defRPr>
      </a:lvl4pPr>
      <a:lvl5pPr marL="702000" indent="-234000" algn="l" defTabSz="685800" rtl="0" eaLnBrk="1" latinLnBrk="0" hangingPunct="1">
        <a:lnSpc>
          <a:spcPts val="1800"/>
        </a:lnSpc>
        <a:spcBef>
          <a:spcPts val="0"/>
        </a:spcBef>
        <a:spcAft>
          <a:spcPts val="600"/>
        </a:spcAft>
        <a:buClr>
          <a:schemeClr val="tx2"/>
        </a:buClr>
        <a:buSzPct val="100000"/>
        <a:buFont typeface="Wingdings" panose="05000000000000000000" pitchFamily="2" charset="2"/>
        <a:buChar char="§"/>
        <a:defRPr sz="1500" kern="1200" baseline="0">
          <a:solidFill>
            <a:schemeClr val="tx2"/>
          </a:solidFill>
          <a:latin typeface="+mn-lt"/>
          <a:ea typeface="+mn-ea"/>
          <a:cs typeface="+mn-cs"/>
        </a:defRPr>
      </a:lvl5pPr>
      <a:lvl6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6pPr>
      <a:lvl7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7pPr>
      <a:lvl8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8pPr>
      <a:lvl9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92" userDrawn="1">
          <p15:clr>
            <a:srgbClr val="5ACBF0"/>
          </p15:clr>
        </p15:guide>
        <p15:guide id="2" pos="5059" userDrawn="1">
          <p15:clr>
            <a:srgbClr val="5ACBF0"/>
          </p15:clr>
        </p15:guide>
        <p15:guide id="3" orient="horz" pos="327" userDrawn="1">
          <p15:clr>
            <a:srgbClr val="5ACBF0"/>
          </p15:clr>
        </p15:guide>
        <p15:guide id="4" orient="horz" pos="3600" userDrawn="1">
          <p15:clr>
            <a:srgbClr val="5ACBF0"/>
          </p15:clr>
        </p15:guide>
        <p15:guide id="5" pos="5443" userDrawn="1">
          <p15:clr>
            <a:srgbClr val="5ACBF0"/>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tertitel 1">
            <a:extLst>
              <a:ext uri="{FF2B5EF4-FFF2-40B4-BE49-F238E27FC236}">
                <a16:creationId xmlns:a16="http://schemas.microsoft.com/office/drawing/2014/main" id="{3F806E7C-E56D-41BC-8AA6-00785CAB7568}"/>
              </a:ext>
            </a:extLst>
          </p:cNvPr>
          <p:cNvSpPr>
            <a:spLocks noGrp="1"/>
          </p:cNvSpPr>
          <p:nvPr>
            <p:ph type="subTitle" idx="1"/>
          </p:nvPr>
        </p:nvSpPr>
        <p:spPr>
          <a:xfrm>
            <a:off x="539552" y="5656841"/>
            <a:ext cx="7560000" cy="278420"/>
          </a:xfrm>
        </p:spPr>
        <p:txBody>
          <a:bodyPr/>
          <a:lstStyle/>
          <a:p>
            <a:r>
              <a:rPr lang="de-DE" dirty="0"/>
              <a:t>Von </a:t>
            </a:r>
            <a:r>
              <a:rPr lang="de-DE" dirty="0" err="1"/>
              <a:t>Esmanur</a:t>
            </a:r>
            <a:endParaRPr lang="de-DE" dirty="0"/>
          </a:p>
        </p:txBody>
      </p:sp>
      <p:sp>
        <p:nvSpPr>
          <p:cNvPr id="4" name="Titel 3">
            <a:extLst>
              <a:ext uri="{FF2B5EF4-FFF2-40B4-BE49-F238E27FC236}">
                <a16:creationId xmlns:a16="http://schemas.microsoft.com/office/drawing/2014/main" id="{591F5E70-F6F5-4247-85F2-66AA884FA4A4}"/>
              </a:ext>
            </a:extLst>
          </p:cNvPr>
          <p:cNvSpPr>
            <a:spLocks noGrp="1"/>
          </p:cNvSpPr>
          <p:nvPr>
            <p:ph type="title"/>
          </p:nvPr>
        </p:nvSpPr>
        <p:spPr>
          <a:xfrm>
            <a:off x="755576" y="2060848"/>
            <a:ext cx="7848872" cy="1296144"/>
          </a:xfrm>
        </p:spPr>
        <p:txBody>
          <a:bodyPr/>
          <a:lstStyle/>
          <a:p>
            <a:r>
              <a:rPr lang="de-DE" dirty="0"/>
              <a:t>Die Relevanz von Institutionen für Wachstum und Entwicklung</a:t>
            </a:r>
          </a:p>
        </p:txBody>
      </p:sp>
    </p:spTree>
    <p:extLst>
      <p:ext uri="{BB962C8B-B14F-4D97-AF65-F5344CB8AC3E}">
        <p14:creationId xmlns:p14="http://schemas.microsoft.com/office/powerpoint/2010/main" val="3426932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571745-20FE-CA6D-762B-EDC6E5D55607}"/>
              </a:ext>
            </a:extLst>
          </p:cNvPr>
          <p:cNvSpPr>
            <a:spLocks noGrp="1"/>
          </p:cNvSpPr>
          <p:nvPr>
            <p:ph type="title"/>
          </p:nvPr>
        </p:nvSpPr>
        <p:spPr/>
        <p:txBody>
          <a:bodyPr/>
          <a:lstStyle/>
          <a:p>
            <a:r>
              <a:rPr kumimoji="0" lang="de-DE" sz="2700" b="0" i="0" u="none" strike="noStrike" kern="1200" cap="none" spc="0" normalizeH="0" baseline="0" noProof="0" dirty="0">
                <a:ln>
                  <a:noFill/>
                </a:ln>
                <a:solidFill>
                  <a:srgbClr val="003560"/>
                </a:solidFill>
                <a:effectLst/>
                <a:uLnTx/>
                <a:uFillTx/>
                <a:latin typeface="Arial" panose="020B0604020202020204"/>
                <a:ea typeface="+mj-ea"/>
                <a:cs typeface="+mj-cs"/>
              </a:rPr>
              <a:t>3. Empirische Probleme: Institutionen messen und Kausalität identifizieren</a:t>
            </a:r>
            <a:endParaRPr lang="de-DE" dirty="0"/>
          </a:p>
        </p:txBody>
      </p:sp>
      <p:sp>
        <p:nvSpPr>
          <p:cNvPr id="3" name="Inhaltsplatzhalter 2">
            <a:extLst>
              <a:ext uri="{FF2B5EF4-FFF2-40B4-BE49-F238E27FC236}">
                <a16:creationId xmlns:a16="http://schemas.microsoft.com/office/drawing/2014/main" id="{71C8AE04-D892-FA2B-02E1-CF53B5CBADA1}"/>
              </a:ext>
            </a:extLst>
          </p:cNvPr>
          <p:cNvSpPr>
            <a:spLocks noGrp="1"/>
          </p:cNvSpPr>
          <p:nvPr>
            <p:ph idx="1"/>
          </p:nvPr>
        </p:nvSpPr>
        <p:spPr>
          <a:xfrm>
            <a:off x="442433" y="1484784"/>
            <a:ext cx="7560000" cy="4488000"/>
          </a:xfrm>
        </p:spPr>
        <p:txBody>
          <a:bodyPr/>
          <a:lstStyle/>
          <a:p>
            <a:r>
              <a:rPr lang="de-DE" dirty="0"/>
              <a:t>3.3 Welche Überzeugungen und internen Institutionen identifiziert Voigt als zuträglich für wirtschaftliches Wachstum und Entwicklung? Wobei handelt es sich um Überzeugungen und wobei um interne Institutionen? (Machen Sie sich noch einmal den Unterschied klar!) Für wie überzeugend oder plausibel halten sie </a:t>
            </a:r>
            <a:r>
              <a:rPr lang="de-DE"/>
              <a:t>Voigts Vorschläge?</a:t>
            </a:r>
          </a:p>
          <a:p>
            <a:endParaRPr lang="de-DE" dirty="0"/>
          </a:p>
        </p:txBody>
      </p:sp>
      <p:sp>
        <p:nvSpPr>
          <p:cNvPr id="4" name="Fußzeilenplatzhalter 3">
            <a:extLst>
              <a:ext uri="{FF2B5EF4-FFF2-40B4-BE49-F238E27FC236}">
                <a16:creationId xmlns:a16="http://schemas.microsoft.com/office/drawing/2014/main" id="{21036987-03C5-9BBB-3B98-C11EB24C9EA2}"/>
              </a:ext>
            </a:extLst>
          </p:cNvPr>
          <p:cNvSpPr>
            <a:spLocks noGrp="1"/>
          </p:cNvSpPr>
          <p:nvPr>
            <p:ph type="ftr" sz="quarter" idx="11"/>
          </p:nvPr>
        </p:nvSpPr>
        <p:spPr/>
        <p:txBody>
          <a:bodyPr/>
          <a:lstStyle/>
          <a:p>
            <a:r>
              <a:rPr lang="de-DE"/>
              <a:t>Titel | ggf. weitere Angaben</a:t>
            </a:r>
            <a:endParaRPr lang="de-DE" dirty="0"/>
          </a:p>
        </p:txBody>
      </p:sp>
      <p:sp>
        <p:nvSpPr>
          <p:cNvPr id="5" name="Foliennummernplatzhalter 4">
            <a:extLst>
              <a:ext uri="{FF2B5EF4-FFF2-40B4-BE49-F238E27FC236}">
                <a16:creationId xmlns:a16="http://schemas.microsoft.com/office/drawing/2014/main" id="{E0897767-B920-4D7C-F233-CE196AE989E8}"/>
              </a:ext>
            </a:extLst>
          </p:cNvPr>
          <p:cNvSpPr>
            <a:spLocks noGrp="1"/>
          </p:cNvSpPr>
          <p:nvPr>
            <p:ph type="sldNum" sz="quarter" idx="12"/>
          </p:nvPr>
        </p:nvSpPr>
        <p:spPr/>
        <p:txBody>
          <a:bodyPr/>
          <a:lstStyle/>
          <a:p>
            <a:fld id="{6C8FC03C-C266-4645-ABC5-645062898383}" type="slidenum">
              <a:rPr lang="de-DE" smtClean="0"/>
              <a:pPr/>
              <a:t>10</a:t>
            </a:fld>
            <a:r>
              <a:rPr lang="de-DE"/>
              <a:t> </a:t>
            </a:r>
            <a:endParaRPr lang="de-DE" dirty="0"/>
          </a:p>
        </p:txBody>
      </p:sp>
    </p:spTree>
    <p:extLst>
      <p:ext uri="{BB962C8B-B14F-4D97-AF65-F5344CB8AC3E}">
        <p14:creationId xmlns:p14="http://schemas.microsoft.com/office/powerpoint/2010/main" val="989964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A09931-16A7-E4C2-B980-D1545EF44257}"/>
              </a:ext>
            </a:extLst>
          </p:cNvPr>
          <p:cNvSpPr>
            <a:spLocks noGrp="1"/>
          </p:cNvSpPr>
          <p:nvPr>
            <p:ph type="title"/>
          </p:nvPr>
        </p:nvSpPr>
        <p:spPr/>
        <p:txBody>
          <a:bodyPr/>
          <a:lstStyle/>
          <a:p>
            <a:r>
              <a:rPr lang="de-DE" dirty="0"/>
              <a:t>4. Zusätzliche Fragen</a:t>
            </a:r>
          </a:p>
        </p:txBody>
      </p:sp>
      <p:sp>
        <p:nvSpPr>
          <p:cNvPr id="3" name="Inhaltsplatzhalter 2">
            <a:extLst>
              <a:ext uri="{FF2B5EF4-FFF2-40B4-BE49-F238E27FC236}">
                <a16:creationId xmlns:a16="http://schemas.microsoft.com/office/drawing/2014/main" id="{14D8D7A7-81BB-4559-39A8-CA289C8B98BE}"/>
              </a:ext>
            </a:extLst>
          </p:cNvPr>
          <p:cNvSpPr>
            <a:spLocks noGrp="1"/>
          </p:cNvSpPr>
          <p:nvPr>
            <p:ph idx="1"/>
          </p:nvPr>
        </p:nvSpPr>
        <p:spPr/>
        <p:txBody>
          <a:bodyPr/>
          <a:lstStyle/>
          <a:p>
            <a:r>
              <a:rPr lang="de-DE" dirty="0"/>
              <a:t>4.1 Warum wäre eine „Maximierung“ wirtschaftlicher Freiheitsrechte vermutlich nicht wohlfahrtsfördernd? Beschäftigen Sie sich auch mit der Frage, was mit einer „Maximierung“ überhaupt gemeint sein könnte? </a:t>
            </a:r>
          </a:p>
          <a:p>
            <a:pPr marL="285750" indent="-285750">
              <a:buFont typeface="Arial" panose="020B0604020202020204" pitchFamily="34" charset="0"/>
              <a:buChar char="•"/>
            </a:pPr>
            <a:r>
              <a:rPr lang="de-DE" b="0" dirty="0"/>
              <a:t>Ungleichen Verteilungen von Ressourcen: einige Individuen mehr Macht und Einfluss auf den Markt ausüben könnten</a:t>
            </a:r>
          </a:p>
          <a:p>
            <a:pPr marL="285750" indent="-285750">
              <a:buFont typeface="Arial" panose="020B0604020202020204" pitchFamily="34" charset="0"/>
              <a:buChar char="•"/>
            </a:pPr>
            <a:r>
              <a:rPr lang="de-DE" b="0" dirty="0"/>
              <a:t>Soziale Ungerechtigkeit und Mangel an sozialer Absicherung</a:t>
            </a:r>
          </a:p>
          <a:p>
            <a:pPr marL="285750" indent="-285750">
              <a:buFont typeface="Arial" panose="020B0604020202020204" pitchFamily="34" charset="0"/>
              <a:buChar char="•"/>
            </a:pPr>
            <a:r>
              <a:rPr lang="de-DE" b="0" dirty="0"/>
              <a:t>„Maximierung“: keine Eingriffe?</a:t>
            </a:r>
          </a:p>
          <a:p>
            <a:pPr marL="285750" indent="-285750">
              <a:buFont typeface="Arial" panose="020B0604020202020204" pitchFamily="34" charset="0"/>
              <a:buChar char="•"/>
            </a:pPr>
            <a:r>
              <a:rPr lang="de-DE" b="0" dirty="0"/>
              <a:t>Sicherung von Eigentumsrechten erfordert Ressourcen (Polizei, Gericht müssen bezahlt werden); minimale Steuerquote nicht kompatibel</a:t>
            </a:r>
          </a:p>
          <a:p>
            <a:pPr marL="285750" indent="-285750">
              <a:buFont typeface="Arial" panose="020B0604020202020204" pitchFamily="34" charset="0"/>
              <a:buChar char="•"/>
            </a:pPr>
            <a:r>
              <a:rPr lang="de-DE" b="0" dirty="0"/>
              <a:t>Faire Bedingungen durch ausgewogene Regulierung</a:t>
            </a:r>
          </a:p>
          <a:p>
            <a:pPr marL="285750" indent="-285750">
              <a:buFont typeface="Arial" panose="020B0604020202020204" pitchFamily="34" charset="0"/>
              <a:buChar char="•"/>
            </a:pPr>
            <a:r>
              <a:rPr lang="de-DE" b="0" dirty="0"/>
              <a:t>Funktionieren des Marktes den Staat voraussetzt – Staatsorgane funktionieren nicht kostenlos</a:t>
            </a:r>
          </a:p>
          <a:p>
            <a:pPr marL="285750" indent="-285750">
              <a:buFont typeface="Arial" panose="020B0604020202020204" pitchFamily="34" charset="0"/>
              <a:buChar char="•"/>
            </a:pPr>
            <a:endParaRPr lang="de-DE" b="0" dirty="0"/>
          </a:p>
        </p:txBody>
      </p:sp>
      <p:sp>
        <p:nvSpPr>
          <p:cNvPr id="4" name="Fußzeilenplatzhalter 3">
            <a:extLst>
              <a:ext uri="{FF2B5EF4-FFF2-40B4-BE49-F238E27FC236}">
                <a16:creationId xmlns:a16="http://schemas.microsoft.com/office/drawing/2014/main" id="{0E14FEE8-EE1D-FB05-DAC7-1532AC660E13}"/>
              </a:ext>
            </a:extLst>
          </p:cNvPr>
          <p:cNvSpPr>
            <a:spLocks noGrp="1"/>
          </p:cNvSpPr>
          <p:nvPr>
            <p:ph type="ftr" sz="quarter" idx="11"/>
          </p:nvPr>
        </p:nvSpPr>
        <p:spPr/>
        <p:txBody>
          <a:bodyPr/>
          <a:lstStyle/>
          <a:p>
            <a:r>
              <a:rPr lang="de-DE"/>
              <a:t>Titel | ggf. weitere Angaben</a:t>
            </a:r>
            <a:endParaRPr lang="de-DE" dirty="0"/>
          </a:p>
        </p:txBody>
      </p:sp>
      <p:sp>
        <p:nvSpPr>
          <p:cNvPr id="5" name="Foliennummernplatzhalter 4">
            <a:extLst>
              <a:ext uri="{FF2B5EF4-FFF2-40B4-BE49-F238E27FC236}">
                <a16:creationId xmlns:a16="http://schemas.microsoft.com/office/drawing/2014/main" id="{77B28549-E289-B158-737F-89DDFD7494DB}"/>
              </a:ext>
            </a:extLst>
          </p:cNvPr>
          <p:cNvSpPr>
            <a:spLocks noGrp="1"/>
          </p:cNvSpPr>
          <p:nvPr>
            <p:ph type="sldNum" sz="quarter" idx="12"/>
          </p:nvPr>
        </p:nvSpPr>
        <p:spPr/>
        <p:txBody>
          <a:bodyPr/>
          <a:lstStyle/>
          <a:p>
            <a:fld id="{6C8FC03C-C266-4645-ABC5-645062898383}" type="slidenum">
              <a:rPr lang="de-DE" smtClean="0"/>
              <a:pPr/>
              <a:t>11</a:t>
            </a:fld>
            <a:r>
              <a:rPr lang="de-DE"/>
              <a:t> </a:t>
            </a:r>
            <a:endParaRPr lang="de-DE" dirty="0"/>
          </a:p>
        </p:txBody>
      </p:sp>
    </p:spTree>
    <p:extLst>
      <p:ext uri="{BB962C8B-B14F-4D97-AF65-F5344CB8AC3E}">
        <p14:creationId xmlns:p14="http://schemas.microsoft.com/office/powerpoint/2010/main" val="3616817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92268A2-162B-46FB-920E-FC28C48F0933}"/>
              </a:ext>
            </a:extLst>
          </p:cNvPr>
          <p:cNvSpPr>
            <a:spLocks noGrp="1"/>
          </p:cNvSpPr>
          <p:nvPr>
            <p:ph type="title"/>
          </p:nvPr>
        </p:nvSpPr>
        <p:spPr/>
        <p:txBody>
          <a:bodyPr/>
          <a:lstStyle/>
          <a:p>
            <a:r>
              <a:rPr kumimoji="0" lang="de-DE" sz="2700" b="0" i="0" u="none" strike="noStrike" kern="1200" cap="none" spc="0" normalizeH="0" baseline="0" noProof="0" dirty="0">
                <a:ln>
                  <a:noFill/>
                </a:ln>
                <a:solidFill>
                  <a:srgbClr val="003560"/>
                </a:solidFill>
                <a:effectLst/>
                <a:uLnTx/>
                <a:uFillTx/>
                <a:latin typeface="Arial" panose="020B0604020202020204"/>
                <a:ea typeface="+mj-ea"/>
                <a:cs typeface="+mj-cs"/>
              </a:rPr>
              <a:t>4. Zusätzliche Fragen</a:t>
            </a:r>
            <a:endParaRPr lang="de-DE" dirty="0"/>
          </a:p>
        </p:txBody>
      </p:sp>
      <p:sp>
        <p:nvSpPr>
          <p:cNvPr id="3" name="Inhaltsplatzhalter 2">
            <a:extLst>
              <a:ext uri="{FF2B5EF4-FFF2-40B4-BE49-F238E27FC236}">
                <a16:creationId xmlns:a16="http://schemas.microsoft.com/office/drawing/2014/main" id="{354B5979-0917-E07F-8F20-085E276E0FFA}"/>
              </a:ext>
            </a:extLst>
          </p:cNvPr>
          <p:cNvSpPr>
            <a:spLocks noGrp="1"/>
          </p:cNvSpPr>
          <p:nvPr>
            <p:ph idx="1"/>
          </p:nvPr>
        </p:nvSpPr>
        <p:spPr/>
        <p:txBody>
          <a:bodyPr/>
          <a:lstStyle/>
          <a:p>
            <a:r>
              <a:rPr lang="de-DE" dirty="0"/>
              <a:t>4.2 In welche fünf Gruppen wird der Index ökonomischer Freiheitsrechte zusammengefasst? Erläutern Sie diese kurz</a:t>
            </a:r>
          </a:p>
          <a:p>
            <a:pPr marL="342900" indent="-342900">
              <a:buFont typeface="+mj-lt"/>
              <a:buAutoNum type="arabicPeriod"/>
            </a:pPr>
            <a:r>
              <a:rPr lang="de-DE" b="0" dirty="0"/>
              <a:t>Umfang der Regierungstätigkeit: wer über die Verteilung von Ressourcen und Gütern entscheidet (Individuen oder Staat)</a:t>
            </a:r>
          </a:p>
          <a:p>
            <a:pPr marL="342900" indent="-342900">
              <a:buFont typeface="+mj-lt"/>
              <a:buAutoNum type="arabicPeriod"/>
            </a:pPr>
            <a:r>
              <a:rPr lang="de-DE" b="0" dirty="0"/>
              <a:t>Rechtsstruktur und Sicherheit privater Eigentumsrechte: Aktivität der Bürger bestimmt durch Eigentumsrechte, Vertragsrechte und Prozessrechte</a:t>
            </a:r>
          </a:p>
          <a:p>
            <a:pPr marL="342900" indent="-342900">
              <a:buFont typeface="+mj-lt"/>
              <a:buAutoNum type="arabicPeriod"/>
            </a:pPr>
            <a:r>
              <a:rPr lang="de-DE" b="0" dirty="0"/>
              <a:t>Geldpolitik und Preisstabilität: geringe Inflationsrate/ stabile Währung schützt ökonomische Freiheitsrechte</a:t>
            </a:r>
          </a:p>
          <a:p>
            <a:pPr marL="342900" indent="-342900">
              <a:buFont typeface="+mj-lt"/>
              <a:buAutoNum type="arabicPeriod"/>
            </a:pPr>
            <a:r>
              <a:rPr lang="de-DE" b="0" dirty="0"/>
              <a:t>Freiheit, mit Ausländern zu handeln: es gibt keinen Grund, den Bürgern die Aneignung von Tauschgewinnen zu erschweren (über nationalstaatliche Grenzen hinweg)</a:t>
            </a:r>
          </a:p>
          <a:p>
            <a:pPr marL="342900" indent="-342900">
              <a:buFont typeface="+mj-lt"/>
              <a:buAutoNum type="arabicPeriod"/>
            </a:pPr>
            <a:r>
              <a:rPr lang="de-DE" b="0" dirty="0"/>
              <a:t>Regulierungsintensität von Kredit, Arbeit und Firmen: in welchem Ausmaß Individuen Wahlhandlungen unbeeinträchtigt von Regierungsauflagen tätigen können</a:t>
            </a:r>
          </a:p>
          <a:p>
            <a:pPr marL="342900" indent="-342900">
              <a:buFont typeface="+mj-lt"/>
              <a:buAutoNum type="arabicPeriod"/>
            </a:pPr>
            <a:endParaRPr lang="de-DE" b="0" dirty="0"/>
          </a:p>
          <a:p>
            <a:endParaRPr lang="de-DE" dirty="0"/>
          </a:p>
        </p:txBody>
      </p:sp>
      <p:sp>
        <p:nvSpPr>
          <p:cNvPr id="4" name="Fußzeilenplatzhalter 3">
            <a:extLst>
              <a:ext uri="{FF2B5EF4-FFF2-40B4-BE49-F238E27FC236}">
                <a16:creationId xmlns:a16="http://schemas.microsoft.com/office/drawing/2014/main" id="{2E3EB2E4-5858-CABE-6D49-3B1D7C549FD1}"/>
              </a:ext>
            </a:extLst>
          </p:cNvPr>
          <p:cNvSpPr>
            <a:spLocks noGrp="1"/>
          </p:cNvSpPr>
          <p:nvPr>
            <p:ph type="ftr" sz="quarter" idx="11"/>
          </p:nvPr>
        </p:nvSpPr>
        <p:spPr/>
        <p:txBody>
          <a:bodyPr/>
          <a:lstStyle/>
          <a:p>
            <a:r>
              <a:rPr lang="de-DE"/>
              <a:t>Titel | ggf. weitere Angaben</a:t>
            </a:r>
            <a:endParaRPr lang="de-DE" dirty="0"/>
          </a:p>
        </p:txBody>
      </p:sp>
      <p:sp>
        <p:nvSpPr>
          <p:cNvPr id="5" name="Foliennummernplatzhalter 4">
            <a:extLst>
              <a:ext uri="{FF2B5EF4-FFF2-40B4-BE49-F238E27FC236}">
                <a16:creationId xmlns:a16="http://schemas.microsoft.com/office/drawing/2014/main" id="{5CEEF2D1-8E7F-A92A-3C26-B922B263932B}"/>
              </a:ext>
            </a:extLst>
          </p:cNvPr>
          <p:cNvSpPr>
            <a:spLocks noGrp="1"/>
          </p:cNvSpPr>
          <p:nvPr>
            <p:ph type="sldNum" sz="quarter" idx="12"/>
          </p:nvPr>
        </p:nvSpPr>
        <p:spPr/>
        <p:txBody>
          <a:bodyPr/>
          <a:lstStyle/>
          <a:p>
            <a:fld id="{6C8FC03C-C266-4645-ABC5-645062898383}" type="slidenum">
              <a:rPr lang="de-DE" smtClean="0"/>
              <a:pPr/>
              <a:t>12</a:t>
            </a:fld>
            <a:r>
              <a:rPr lang="de-DE"/>
              <a:t> </a:t>
            </a:r>
            <a:endParaRPr lang="de-DE" dirty="0"/>
          </a:p>
        </p:txBody>
      </p:sp>
    </p:spTree>
    <p:extLst>
      <p:ext uri="{BB962C8B-B14F-4D97-AF65-F5344CB8AC3E}">
        <p14:creationId xmlns:p14="http://schemas.microsoft.com/office/powerpoint/2010/main" val="4087449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1E0969-0D7B-1B4B-81A4-BF644988EC8E}"/>
              </a:ext>
            </a:extLst>
          </p:cNvPr>
          <p:cNvSpPr>
            <a:spLocks noGrp="1"/>
          </p:cNvSpPr>
          <p:nvPr>
            <p:ph type="title"/>
          </p:nvPr>
        </p:nvSpPr>
        <p:spPr/>
        <p:txBody>
          <a:bodyPr/>
          <a:lstStyle/>
          <a:p>
            <a:r>
              <a:rPr kumimoji="0" lang="de-DE" sz="2700" b="0" i="0" u="none" strike="noStrike" kern="1200" cap="none" spc="0" normalizeH="0" baseline="0" noProof="0" dirty="0">
                <a:ln>
                  <a:noFill/>
                </a:ln>
                <a:solidFill>
                  <a:srgbClr val="003560"/>
                </a:solidFill>
                <a:effectLst/>
                <a:uLnTx/>
                <a:uFillTx/>
                <a:latin typeface="Arial" panose="020B0604020202020204"/>
                <a:ea typeface="+mj-ea"/>
                <a:cs typeface="+mj-cs"/>
              </a:rPr>
              <a:t>4. Zusätzliche Fragen</a:t>
            </a:r>
            <a:endParaRPr lang="de-DE" dirty="0"/>
          </a:p>
        </p:txBody>
      </p:sp>
      <p:sp>
        <p:nvSpPr>
          <p:cNvPr id="3" name="Inhaltsplatzhalter 2">
            <a:extLst>
              <a:ext uri="{FF2B5EF4-FFF2-40B4-BE49-F238E27FC236}">
                <a16:creationId xmlns:a16="http://schemas.microsoft.com/office/drawing/2014/main" id="{881B2900-D98C-C9EA-F4D1-1A16C11E5DE1}"/>
              </a:ext>
            </a:extLst>
          </p:cNvPr>
          <p:cNvSpPr>
            <a:spLocks noGrp="1"/>
          </p:cNvSpPr>
          <p:nvPr>
            <p:ph idx="1"/>
          </p:nvPr>
        </p:nvSpPr>
        <p:spPr/>
        <p:txBody>
          <a:bodyPr/>
          <a:lstStyle/>
          <a:p>
            <a:r>
              <a:rPr lang="de-DE" dirty="0"/>
              <a:t>4.3 Welche Ansätze gibt es um die Qualität von Institutionen mess- und vergleichbar zu machen?</a:t>
            </a:r>
          </a:p>
          <a:p>
            <a:pPr marL="342900" indent="-342900">
              <a:buFont typeface="+mj-lt"/>
              <a:buAutoNum type="arabicPeriod"/>
            </a:pPr>
            <a:r>
              <a:rPr lang="de-DE" b="0" dirty="0"/>
              <a:t>Politische Rechte und zivile Freiheiten</a:t>
            </a:r>
          </a:p>
          <a:p>
            <a:pPr marL="342900" indent="-342900">
              <a:buFont typeface="+mj-lt"/>
              <a:buAutoNum type="arabicPeriod"/>
            </a:pPr>
            <a:r>
              <a:rPr lang="de-DE" b="0" dirty="0"/>
              <a:t>Ausmaß von Demokratie</a:t>
            </a:r>
          </a:p>
          <a:p>
            <a:pPr marL="342900" indent="-342900">
              <a:buFont typeface="+mj-lt"/>
              <a:buAutoNum type="arabicPeriod"/>
            </a:pPr>
            <a:r>
              <a:rPr lang="de-DE" b="0" dirty="0" err="1"/>
              <a:t>Economic</a:t>
            </a:r>
            <a:r>
              <a:rPr lang="de-DE" b="0" dirty="0"/>
              <a:t> Freedom Index; ähnlich: Index </a:t>
            </a:r>
            <a:r>
              <a:rPr lang="de-DE" b="0" dirty="0" err="1"/>
              <a:t>of</a:t>
            </a:r>
            <a:r>
              <a:rPr lang="de-DE" b="0" dirty="0"/>
              <a:t> </a:t>
            </a:r>
            <a:r>
              <a:rPr lang="de-DE" b="0" dirty="0" err="1"/>
              <a:t>Economic</a:t>
            </a:r>
            <a:r>
              <a:rPr lang="de-DE" b="0" dirty="0"/>
              <a:t> Freedom</a:t>
            </a:r>
          </a:p>
          <a:p>
            <a:pPr marL="342900" indent="-342900">
              <a:buFont typeface="+mj-lt"/>
              <a:buAutoNum type="arabicPeriod"/>
            </a:pPr>
            <a:r>
              <a:rPr lang="de-DE" b="0" dirty="0"/>
              <a:t>Global </a:t>
            </a:r>
            <a:r>
              <a:rPr lang="de-DE" b="0" dirty="0" err="1"/>
              <a:t>Competitiveness</a:t>
            </a:r>
            <a:r>
              <a:rPr lang="de-DE" b="0" dirty="0"/>
              <a:t> Report: Wettbewerbsfähigkeit der Länder darzustellen; ähnlich: World </a:t>
            </a:r>
            <a:r>
              <a:rPr lang="de-DE" b="0" dirty="0" err="1"/>
              <a:t>Competitiveness</a:t>
            </a:r>
            <a:r>
              <a:rPr lang="de-DE" b="0" dirty="0"/>
              <a:t> </a:t>
            </a:r>
            <a:r>
              <a:rPr lang="de-DE" b="0" dirty="0" err="1"/>
              <a:t>Yearbook</a:t>
            </a:r>
            <a:endParaRPr lang="de-DE" b="0" dirty="0"/>
          </a:p>
          <a:p>
            <a:pPr marL="342900" indent="-342900">
              <a:buFont typeface="+mj-lt"/>
              <a:buAutoNum type="arabicPeriod"/>
            </a:pPr>
            <a:r>
              <a:rPr lang="de-DE" b="0" dirty="0"/>
              <a:t>International Country Risk Guide: Informationen über Sicherheit der Anlagen im Ausland zu erhalten</a:t>
            </a:r>
          </a:p>
          <a:p>
            <a:pPr marL="342900" indent="-342900">
              <a:buFont typeface="+mj-lt"/>
              <a:buAutoNum type="arabicPeriod"/>
            </a:pPr>
            <a:r>
              <a:rPr lang="de-DE" b="0" dirty="0" err="1"/>
              <a:t>Corruption</a:t>
            </a:r>
            <a:r>
              <a:rPr lang="de-DE" b="0" dirty="0"/>
              <a:t> </a:t>
            </a:r>
            <a:r>
              <a:rPr lang="de-DE" b="0" dirty="0" err="1"/>
              <a:t>Perceptions</a:t>
            </a:r>
            <a:r>
              <a:rPr lang="de-DE" b="0" dirty="0"/>
              <a:t> Index: Korruptionsniveau</a:t>
            </a:r>
          </a:p>
          <a:p>
            <a:pPr marL="342900" indent="-342900">
              <a:buFont typeface="+mj-lt"/>
              <a:buAutoNum type="arabicPeriod"/>
            </a:pPr>
            <a:r>
              <a:rPr lang="de-DE" b="0" dirty="0"/>
              <a:t>Bertelsmann Transformation Index: Entwicklung von weniger </a:t>
            </a:r>
            <a:r>
              <a:rPr lang="de-DE" b="0"/>
              <a:t>entwickelten Ländern</a:t>
            </a:r>
          </a:p>
          <a:p>
            <a:endParaRPr lang="de-DE" b="0" dirty="0"/>
          </a:p>
          <a:p>
            <a:pPr marL="342900" indent="-342900">
              <a:buFont typeface="+mj-lt"/>
              <a:buAutoNum type="arabicPeriod"/>
            </a:pPr>
            <a:endParaRPr lang="de-DE" b="0" dirty="0"/>
          </a:p>
          <a:p>
            <a:endParaRPr lang="de-DE" dirty="0"/>
          </a:p>
        </p:txBody>
      </p:sp>
      <p:sp>
        <p:nvSpPr>
          <p:cNvPr id="4" name="Fußzeilenplatzhalter 3">
            <a:extLst>
              <a:ext uri="{FF2B5EF4-FFF2-40B4-BE49-F238E27FC236}">
                <a16:creationId xmlns:a16="http://schemas.microsoft.com/office/drawing/2014/main" id="{CCD70E61-9148-5B04-D772-5BA864CBCB26}"/>
              </a:ext>
            </a:extLst>
          </p:cNvPr>
          <p:cNvSpPr>
            <a:spLocks noGrp="1"/>
          </p:cNvSpPr>
          <p:nvPr>
            <p:ph type="ftr" sz="quarter" idx="11"/>
          </p:nvPr>
        </p:nvSpPr>
        <p:spPr/>
        <p:txBody>
          <a:bodyPr/>
          <a:lstStyle/>
          <a:p>
            <a:r>
              <a:rPr lang="de-DE"/>
              <a:t>Titel | ggf. weitere Angaben</a:t>
            </a:r>
            <a:endParaRPr lang="de-DE" dirty="0"/>
          </a:p>
        </p:txBody>
      </p:sp>
      <p:sp>
        <p:nvSpPr>
          <p:cNvPr id="5" name="Foliennummernplatzhalter 4">
            <a:extLst>
              <a:ext uri="{FF2B5EF4-FFF2-40B4-BE49-F238E27FC236}">
                <a16:creationId xmlns:a16="http://schemas.microsoft.com/office/drawing/2014/main" id="{702BF8F7-D81A-5F50-7BA2-F3A02F8644BF}"/>
              </a:ext>
            </a:extLst>
          </p:cNvPr>
          <p:cNvSpPr>
            <a:spLocks noGrp="1"/>
          </p:cNvSpPr>
          <p:nvPr>
            <p:ph type="sldNum" sz="quarter" idx="12"/>
          </p:nvPr>
        </p:nvSpPr>
        <p:spPr/>
        <p:txBody>
          <a:bodyPr/>
          <a:lstStyle/>
          <a:p>
            <a:fld id="{6C8FC03C-C266-4645-ABC5-645062898383}" type="slidenum">
              <a:rPr lang="de-DE" smtClean="0"/>
              <a:pPr/>
              <a:t>13</a:t>
            </a:fld>
            <a:r>
              <a:rPr lang="de-DE"/>
              <a:t> </a:t>
            </a:r>
            <a:endParaRPr lang="de-DE" dirty="0"/>
          </a:p>
        </p:txBody>
      </p:sp>
    </p:spTree>
    <p:extLst>
      <p:ext uri="{BB962C8B-B14F-4D97-AF65-F5344CB8AC3E}">
        <p14:creationId xmlns:p14="http://schemas.microsoft.com/office/powerpoint/2010/main" val="4159814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8D3682-6743-2306-D04F-381E11A284F7}"/>
              </a:ext>
            </a:extLst>
          </p:cNvPr>
          <p:cNvSpPr>
            <a:spLocks noGrp="1"/>
          </p:cNvSpPr>
          <p:nvPr>
            <p:ph type="title"/>
          </p:nvPr>
        </p:nvSpPr>
        <p:spPr/>
        <p:txBody>
          <a:bodyPr/>
          <a:lstStyle/>
          <a:p>
            <a:r>
              <a:rPr lang="de-DE" dirty="0"/>
              <a:t>1. Wachstum in der Neoklassik</a:t>
            </a:r>
          </a:p>
        </p:txBody>
      </p:sp>
      <p:sp>
        <p:nvSpPr>
          <p:cNvPr id="3" name="Inhaltsplatzhalter 2">
            <a:extLst>
              <a:ext uri="{FF2B5EF4-FFF2-40B4-BE49-F238E27FC236}">
                <a16:creationId xmlns:a16="http://schemas.microsoft.com/office/drawing/2014/main" id="{0431078F-3F23-7620-CCDC-19FAC13773B9}"/>
              </a:ext>
            </a:extLst>
          </p:cNvPr>
          <p:cNvSpPr>
            <a:spLocks noGrp="1"/>
          </p:cNvSpPr>
          <p:nvPr>
            <p:ph idx="1"/>
          </p:nvPr>
        </p:nvSpPr>
        <p:spPr/>
        <p:txBody>
          <a:bodyPr/>
          <a:lstStyle/>
          <a:p>
            <a:r>
              <a:rPr lang="de-DE" dirty="0"/>
              <a:t>1.1 Wie definiert Voigt Wirtschaftswachstum (</a:t>
            </a:r>
            <a:r>
              <a:rPr lang="de-DE" dirty="0" err="1"/>
              <a:t>economic</a:t>
            </a:r>
            <a:r>
              <a:rPr lang="de-DE" dirty="0"/>
              <a:t> </a:t>
            </a:r>
            <a:r>
              <a:rPr lang="de-DE" dirty="0" err="1"/>
              <a:t>growth</a:t>
            </a:r>
            <a:r>
              <a:rPr lang="de-DE" dirty="0"/>
              <a:t>)? </a:t>
            </a:r>
          </a:p>
          <a:p>
            <a:r>
              <a:rPr lang="de-DE" dirty="0"/>
              <a:t>Beziehen Sie kritisch zu dieser Definition Stellung</a:t>
            </a:r>
          </a:p>
          <a:p>
            <a:pPr marL="285750" indent="-285750">
              <a:buFont typeface="Arial" panose="020B0604020202020204" pitchFamily="34" charset="0"/>
              <a:buChar char="•"/>
            </a:pPr>
            <a:r>
              <a:rPr lang="de-DE" b="0" dirty="0"/>
              <a:t>Ursache für die Veränderung des Pro-Kopf-Einkommens über die Zeit zu bestimmen</a:t>
            </a:r>
          </a:p>
          <a:p>
            <a:pPr marL="285750" indent="-285750">
              <a:buFont typeface="Arial" panose="020B0604020202020204" pitchFamily="34" charset="0"/>
              <a:buChar char="•"/>
            </a:pPr>
            <a:r>
              <a:rPr lang="de-DE" b="0" dirty="0"/>
              <a:t>Bruttoinlandsprodukt: Zunahme von einer Periode zur Anderen (gemessen an Pro-Kopf-Einkommen)</a:t>
            </a:r>
          </a:p>
          <a:p>
            <a:pPr marL="285750" indent="-285750">
              <a:buFont typeface="Arial" panose="020B0604020202020204" pitchFamily="34" charset="0"/>
              <a:buChar char="•"/>
            </a:pPr>
            <a:endParaRPr lang="de-DE" b="0" dirty="0"/>
          </a:p>
          <a:p>
            <a:r>
              <a:rPr lang="de-DE" dirty="0"/>
              <a:t>1.2 Wie erklären neoklassische Ökonomen Wirtschaftswachstum?</a:t>
            </a:r>
          </a:p>
          <a:p>
            <a:pPr marL="285750" indent="-285750">
              <a:buFont typeface="Arial" panose="020B0604020202020204" pitchFamily="34" charset="0"/>
              <a:buChar char="•"/>
            </a:pPr>
            <a:r>
              <a:rPr lang="de-DE" b="0" dirty="0"/>
              <a:t>Durch Steigerung der Produktivität und effizienten Einsatz von Ressourcen</a:t>
            </a:r>
          </a:p>
          <a:p>
            <a:pPr marL="285750" indent="-285750">
              <a:buFont typeface="Arial" panose="020B0604020202020204" pitchFamily="34" charset="0"/>
              <a:buChar char="•"/>
            </a:pPr>
            <a:r>
              <a:rPr lang="de-DE" b="0" dirty="0"/>
              <a:t>Je kostengünstiger wohlfahrtssteigernde Transaktionen abgewickelt werden können, desto mehr Transaktionen werden abgewickelt und desto höher dürfte das resultierende Einkommens- bzw. Wohlfahrtsniveau der jeweiligen Bevölkerung sein</a:t>
            </a:r>
          </a:p>
          <a:p>
            <a:pPr marL="285750" indent="-285750">
              <a:buFont typeface="Arial" panose="020B0604020202020204" pitchFamily="34" charset="0"/>
              <a:buChar char="•"/>
            </a:pPr>
            <a:r>
              <a:rPr lang="de-DE" b="0" dirty="0"/>
              <a:t>Faktor Arbeit nicht homogen</a:t>
            </a:r>
          </a:p>
          <a:p>
            <a:pPr marL="285750" indent="-285750">
              <a:buFont typeface="Arial" panose="020B0604020202020204" pitchFamily="34" charset="0"/>
              <a:buChar char="•"/>
            </a:pPr>
            <a:r>
              <a:rPr lang="de-DE" b="0" dirty="0"/>
              <a:t>Humankapital abhängig von Bildungsanstrengungen</a:t>
            </a:r>
          </a:p>
        </p:txBody>
      </p:sp>
      <p:sp>
        <p:nvSpPr>
          <p:cNvPr id="4" name="Fußzeilenplatzhalter 3">
            <a:extLst>
              <a:ext uri="{FF2B5EF4-FFF2-40B4-BE49-F238E27FC236}">
                <a16:creationId xmlns:a16="http://schemas.microsoft.com/office/drawing/2014/main" id="{5048EAF4-C568-63C2-80D9-AD93A7D8E162}"/>
              </a:ext>
            </a:extLst>
          </p:cNvPr>
          <p:cNvSpPr>
            <a:spLocks noGrp="1"/>
          </p:cNvSpPr>
          <p:nvPr>
            <p:ph type="ftr" sz="quarter" idx="11"/>
          </p:nvPr>
        </p:nvSpPr>
        <p:spPr/>
        <p:txBody>
          <a:bodyPr/>
          <a:lstStyle/>
          <a:p>
            <a:r>
              <a:rPr lang="de-DE"/>
              <a:t>Titel | ggf. weitere Angaben</a:t>
            </a:r>
            <a:endParaRPr lang="de-DE" dirty="0"/>
          </a:p>
        </p:txBody>
      </p:sp>
      <p:sp>
        <p:nvSpPr>
          <p:cNvPr id="5" name="Foliennummernplatzhalter 4">
            <a:extLst>
              <a:ext uri="{FF2B5EF4-FFF2-40B4-BE49-F238E27FC236}">
                <a16:creationId xmlns:a16="http://schemas.microsoft.com/office/drawing/2014/main" id="{A7F49445-B3D2-4003-2C5A-C453FD867BD2}"/>
              </a:ext>
            </a:extLst>
          </p:cNvPr>
          <p:cNvSpPr>
            <a:spLocks noGrp="1"/>
          </p:cNvSpPr>
          <p:nvPr>
            <p:ph type="sldNum" sz="quarter" idx="12"/>
          </p:nvPr>
        </p:nvSpPr>
        <p:spPr/>
        <p:txBody>
          <a:bodyPr/>
          <a:lstStyle/>
          <a:p>
            <a:fld id="{6C8FC03C-C266-4645-ABC5-645062898383}" type="slidenum">
              <a:rPr lang="de-DE" smtClean="0"/>
              <a:pPr/>
              <a:t>2</a:t>
            </a:fld>
            <a:r>
              <a:rPr lang="de-DE"/>
              <a:t> </a:t>
            </a:r>
            <a:endParaRPr lang="de-DE" dirty="0"/>
          </a:p>
        </p:txBody>
      </p:sp>
    </p:spTree>
    <p:extLst>
      <p:ext uri="{BB962C8B-B14F-4D97-AF65-F5344CB8AC3E}">
        <p14:creationId xmlns:p14="http://schemas.microsoft.com/office/powerpoint/2010/main" val="1445167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5FC8C6-DB73-B01B-2563-0DB717270E88}"/>
              </a:ext>
            </a:extLst>
          </p:cNvPr>
          <p:cNvSpPr>
            <a:spLocks noGrp="1"/>
          </p:cNvSpPr>
          <p:nvPr>
            <p:ph type="title"/>
          </p:nvPr>
        </p:nvSpPr>
        <p:spPr>
          <a:xfrm>
            <a:off x="468000" y="528000"/>
            <a:ext cx="7560000" cy="624000"/>
          </a:xfrm>
        </p:spPr>
        <p:txBody>
          <a:bodyPr/>
          <a:lstStyle/>
          <a:p>
            <a:r>
              <a:rPr lang="de-DE" dirty="0"/>
              <a:t>2. Moderne Ansätze zur Erklärung von Wachstum und Entwicklung</a:t>
            </a:r>
          </a:p>
        </p:txBody>
      </p:sp>
      <p:sp>
        <p:nvSpPr>
          <p:cNvPr id="3" name="Inhaltsplatzhalter 2">
            <a:extLst>
              <a:ext uri="{FF2B5EF4-FFF2-40B4-BE49-F238E27FC236}">
                <a16:creationId xmlns:a16="http://schemas.microsoft.com/office/drawing/2014/main" id="{9F5DED92-FA73-BC1C-2B84-3A113F96DB65}"/>
              </a:ext>
            </a:extLst>
          </p:cNvPr>
          <p:cNvSpPr>
            <a:spLocks noGrp="1"/>
          </p:cNvSpPr>
          <p:nvPr>
            <p:ph idx="1"/>
          </p:nvPr>
        </p:nvSpPr>
        <p:spPr>
          <a:xfrm>
            <a:off x="468000" y="1484784"/>
            <a:ext cx="7560000" cy="4227216"/>
          </a:xfrm>
        </p:spPr>
        <p:txBody>
          <a:bodyPr/>
          <a:lstStyle/>
          <a:p>
            <a:r>
              <a:rPr lang="de-DE" dirty="0"/>
              <a:t>2.1 Welche Grundannahme liegt einer auf Institutionen basierten Wachstumstheorie zugrunde?</a:t>
            </a:r>
          </a:p>
          <a:p>
            <a:pPr marL="285750" indent="-285750">
              <a:buFont typeface="Arial" panose="020B0604020202020204" pitchFamily="34" charset="0"/>
              <a:buChar char="•"/>
            </a:pPr>
            <a:r>
              <a:rPr lang="de-DE" b="0" dirty="0"/>
              <a:t>Die Wachstumsrate eines Landes ist erklärbar mit der Qualität der in diesem Land gültigen Institutionen</a:t>
            </a:r>
          </a:p>
          <a:p>
            <a:pPr marL="285750" indent="-285750">
              <a:buFont typeface="Arial" panose="020B0604020202020204" pitchFamily="34" charset="0"/>
              <a:buChar char="•"/>
            </a:pPr>
            <a:r>
              <a:rPr lang="de-DE" b="0" dirty="0"/>
              <a:t>Funktion von Institutionen besteht darin, Unsicherheit zu reduzieren</a:t>
            </a:r>
          </a:p>
          <a:p>
            <a:pPr marL="285750" indent="-285750">
              <a:buFont typeface="Arial" panose="020B0604020202020204" pitchFamily="34" charset="0"/>
              <a:buChar char="•"/>
            </a:pPr>
            <a:r>
              <a:rPr lang="de-DE" b="0" dirty="0"/>
              <a:t>Wachstum wird durch Institutionen determiniert</a:t>
            </a:r>
          </a:p>
          <a:p>
            <a:pPr marL="285750" indent="-285750">
              <a:buFont typeface="Arial" panose="020B0604020202020204" pitchFamily="34" charset="0"/>
              <a:buChar char="•"/>
            </a:pPr>
            <a:endParaRPr lang="de-DE" b="0" dirty="0"/>
          </a:p>
        </p:txBody>
      </p:sp>
      <p:sp>
        <p:nvSpPr>
          <p:cNvPr id="4" name="Fußzeilenplatzhalter 3">
            <a:extLst>
              <a:ext uri="{FF2B5EF4-FFF2-40B4-BE49-F238E27FC236}">
                <a16:creationId xmlns:a16="http://schemas.microsoft.com/office/drawing/2014/main" id="{51D0286D-02F2-4EB8-2560-D29B466D89BE}"/>
              </a:ext>
            </a:extLst>
          </p:cNvPr>
          <p:cNvSpPr>
            <a:spLocks noGrp="1"/>
          </p:cNvSpPr>
          <p:nvPr>
            <p:ph type="ftr" sz="quarter" idx="11"/>
          </p:nvPr>
        </p:nvSpPr>
        <p:spPr/>
        <p:txBody>
          <a:bodyPr/>
          <a:lstStyle/>
          <a:p>
            <a:r>
              <a:rPr lang="de-DE"/>
              <a:t>Titel | ggf. weitere Angaben</a:t>
            </a:r>
            <a:endParaRPr lang="de-DE" dirty="0"/>
          </a:p>
        </p:txBody>
      </p:sp>
      <p:sp>
        <p:nvSpPr>
          <p:cNvPr id="5" name="Foliennummernplatzhalter 4">
            <a:extLst>
              <a:ext uri="{FF2B5EF4-FFF2-40B4-BE49-F238E27FC236}">
                <a16:creationId xmlns:a16="http://schemas.microsoft.com/office/drawing/2014/main" id="{A3279AE7-D5A5-70CC-EC6A-7CA0665FE133}"/>
              </a:ext>
            </a:extLst>
          </p:cNvPr>
          <p:cNvSpPr>
            <a:spLocks noGrp="1"/>
          </p:cNvSpPr>
          <p:nvPr>
            <p:ph type="sldNum" sz="quarter" idx="12"/>
          </p:nvPr>
        </p:nvSpPr>
        <p:spPr/>
        <p:txBody>
          <a:bodyPr/>
          <a:lstStyle/>
          <a:p>
            <a:fld id="{6C8FC03C-C266-4645-ABC5-645062898383}" type="slidenum">
              <a:rPr lang="de-DE" smtClean="0"/>
              <a:pPr/>
              <a:t>3</a:t>
            </a:fld>
            <a:r>
              <a:rPr lang="de-DE"/>
              <a:t> </a:t>
            </a:r>
            <a:endParaRPr lang="de-DE" dirty="0"/>
          </a:p>
        </p:txBody>
      </p:sp>
    </p:spTree>
    <p:extLst>
      <p:ext uri="{BB962C8B-B14F-4D97-AF65-F5344CB8AC3E}">
        <p14:creationId xmlns:p14="http://schemas.microsoft.com/office/powerpoint/2010/main" val="1081338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772A01-3AC2-D291-2571-95F0BD150DE2}"/>
              </a:ext>
            </a:extLst>
          </p:cNvPr>
          <p:cNvSpPr>
            <a:spLocks noGrp="1"/>
          </p:cNvSpPr>
          <p:nvPr>
            <p:ph type="title"/>
          </p:nvPr>
        </p:nvSpPr>
        <p:spPr/>
        <p:txBody>
          <a:bodyPr/>
          <a:lstStyle/>
          <a:p>
            <a:r>
              <a:rPr kumimoji="0" lang="de-DE" sz="2700" b="0" i="0" u="none" strike="noStrike" kern="1200" cap="none" spc="0" normalizeH="0" baseline="0" noProof="0" dirty="0">
                <a:ln>
                  <a:noFill/>
                </a:ln>
                <a:solidFill>
                  <a:srgbClr val="003560"/>
                </a:solidFill>
                <a:effectLst/>
                <a:uLnTx/>
                <a:uFillTx/>
                <a:latin typeface="Arial" panose="020B0604020202020204"/>
                <a:ea typeface="+mj-ea"/>
                <a:cs typeface="+mj-cs"/>
              </a:rPr>
              <a:t>2. Moderne Ansätze zur Erklärung von Wachstum und Entwicklung</a:t>
            </a:r>
            <a:endParaRPr lang="de-DE" dirty="0"/>
          </a:p>
        </p:txBody>
      </p:sp>
      <p:sp>
        <p:nvSpPr>
          <p:cNvPr id="3" name="Inhaltsplatzhalter 2">
            <a:extLst>
              <a:ext uri="{FF2B5EF4-FFF2-40B4-BE49-F238E27FC236}">
                <a16:creationId xmlns:a16="http://schemas.microsoft.com/office/drawing/2014/main" id="{57FDFE63-E95B-DAF6-B616-FADF0A088595}"/>
              </a:ext>
            </a:extLst>
          </p:cNvPr>
          <p:cNvSpPr>
            <a:spLocks noGrp="1"/>
          </p:cNvSpPr>
          <p:nvPr>
            <p:ph idx="1"/>
          </p:nvPr>
        </p:nvSpPr>
        <p:spPr>
          <a:xfrm>
            <a:off x="468000" y="1412776"/>
            <a:ext cx="7560000" cy="4488000"/>
          </a:xfrm>
        </p:spPr>
        <p:txBody>
          <a:bodyPr/>
          <a:lstStyle/>
          <a:p>
            <a:pPr marL="0" marR="0" lvl="0" indent="0" algn="l" defTabSz="685800" rtl="0" eaLnBrk="1" fontAlgn="auto" latinLnBrk="0" hangingPunct="1">
              <a:lnSpc>
                <a:spcPts val="1800"/>
              </a:lnSpc>
              <a:spcBef>
                <a:spcPts val="0"/>
              </a:spcBef>
              <a:spcAft>
                <a:spcPts val="1200"/>
              </a:spcAft>
              <a:buClrTx/>
              <a:buSzPct val="75000"/>
              <a:buFont typeface="Arial" panose="020B0604020202020204" pitchFamily="34" charset="0"/>
              <a:buNone/>
              <a:tabLst/>
              <a:defRPr/>
            </a:pPr>
            <a:r>
              <a:rPr kumimoji="0" lang="de-DE" sz="1500" b="1" i="0" u="none" strike="noStrike" kern="1200" cap="none" spc="0" normalizeH="0" baseline="0" noProof="0" dirty="0">
                <a:ln>
                  <a:noFill/>
                </a:ln>
                <a:solidFill>
                  <a:srgbClr val="003560"/>
                </a:solidFill>
                <a:effectLst/>
                <a:uLnTx/>
                <a:uFillTx/>
                <a:latin typeface="Arial" panose="020B0604020202020204"/>
                <a:ea typeface="+mn-ea"/>
                <a:cs typeface="+mn-cs"/>
              </a:rPr>
              <a:t>2.2 Welche alternativen Erklärungsansätze für wirtschaftliches Wachstum und Entwicklung stellt Voigt vor? Erklären Sie, wie die genannten Faktoren die wirtschaftliche Entwicklung und das Wachstum eines Landes beeinflussen könnten!</a:t>
            </a:r>
          </a:p>
          <a:p>
            <a:pPr marL="285750" marR="0" lvl="0" indent="-285750" algn="l" defTabSz="685800" rtl="0" eaLnBrk="1" fontAlgn="auto" latinLnBrk="0" hangingPunct="1">
              <a:lnSpc>
                <a:spcPts val="1800"/>
              </a:lnSpc>
              <a:spcBef>
                <a:spcPts val="0"/>
              </a:spcBef>
              <a:spcAft>
                <a:spcPts val="1200"/>
              </a:spcAft>
              <a:buClrTx/>
              <a:buSzPct val="75000"/>
              <a:buFont typeface="Arial" panose="020B0604020202020204" pitchFamily="34" charset="0"/>
              <a:buChar char="•"/>
              <a:tabLst/>
              <a:defRPr/>
            </a:pPr>
            <a:r>
              <a:rPr kumimoji="0" lang="de-DE" sz="1500" b="0" i="0" u="none" strike="noStrike" kern="1200" cap="none" spc="0" normalizeH="0" baseline="0" noProof="0" dirty="0">
                <a:ln>
                  <a:noFill/>
                </a:ln>
                <a:solidFill>
                  <a:srgbClr val="003560"/>
                </a:solidFill>
                <a:effectLst/>
                <a:uLnTx/>
                <a:uFillTx/>
                <a:latin typeface="Arial" panose="020B0604020202020204"/>
                <a:ea typeface="+mn-ea"/>
                <a:cs typeface="+mn-cs"/>
              </a:rPr>
              <a:t>Zusammenhang zwischen ökonomischen Freiheitsrechten und Wirtschaftswachstum: Mehr Freiheit auch mehr Wachstum</a:t>
            </a:r>
          </a:p>
          <a:p>
            <a:pPr marL="285750" marR="0" lvl="0" indent="-285750" algn="l" defTabSz="685800" rtl="0" eaLnBrk="1" fontAlgn="auto" latinLnBrk="0" hangingPunct="1">
              <a:lnSpc>
                <a:spcPts val="1800"/>
              </a:lnSpc>
              <a:spcBef>
                <a:spcPts val="0"/>
              </a:spcBef>
              <a:spcAft>
                <a:spcPts val="1200"/>
              </a:spcAft>
              <a:buClrTx/>
              <a:buSzPct val="75000"/>
              <a:buFont typeface="Arial" panose="020B0604020202020204" pitchFamily="34" charset="0"/>
              <a:buChar char="•"/>
              <a:tabLst/>
              <a:defRPr/>
            </a:pPr>
            <a:r>
              <a:rPr kumimoji="0" lang="de-DE" sz="1500" b="0" i="0" u="none" strike="noStrike" kern="1200" cap="none" spc="0" normalizeH="0" baseline="0" noProof="0" dirty="0">
                <a:ln>
                  <a:noFill/>
                </a:ln>
                <a:solidFill>
                  <a:srgbClr val="003560"/>
                </a:solidFill>
                <a:effectLst/>
                <a:uLnTx/>
                <a:uFillTx/>
                <a:latin typeface="Arial" panose="020B0604020202020204"/>
                <a:ea typeface="+mn-ea"/>
                <a:cs typeface="+mn-cs"/>
              </a:rPr>
              <a:t>Demokratie dem Wirtschaftswachstum förderlich ist (jedoch auch unklar)</a:t>
            </a:r>
          </a:p>
          <a:p>
            <a:pPr marL="285750" marR="0" lvl="0" indent="-285750" algn="l" defTabSz="685800" rtl="0" eaLnBrk="1" fontAlgn="auto" latinLnBrk="0" hangingPunct="1">
              <a:lnSpc>
                <a:spcPts val="1800"/>
              </a:lnSpc>
              <a:spcBef>
                <a:spcPts val="0"/>
              </a:spcBef>
              <a:spcAft>
                <a:spcPts val="1200"/>
              </a:spcAft>
              <a:buClrTx/>
              <a:buSzPct val="75000"/>
              <a:buFont typeface="Arial" panose="020B0604020202020204" pitchFamily="34" charset="0"/>
              <a:buChar char="•"/>
              <a:tabLst/>
              <a:defRPr/>
            </a:pPr>
            <a:r>
              <a:rPr kumimoji="0" lang="de-DE" sz="1500" b="0" i="0" u="none" strike="noStrike" kern="1200" cap="none" spc="0" normalizeH="0" baseline="0" noProof="0" dirty="0">
                <a:ln>
                  <a:noFill/>
                </a:ln>
                <a:solidFill>
                  <a:srgbClr val="003560"/>
                </a:solidFill>
                <a:effectLst/>
                <a:uLnTx/>
                <a:uFillTx/>
                <a:latin typeface="Arial" panose="020B0604020202020204"/>
                <a:ea typeface="+mn-ea"/>
                <a:cs typeface="+mn-cs"/>
              </a:rPr>
              <a:t>Preisstabilität : je stärker das Preisniveau in einem Land schwankt, desto schwieriger ist es für Individuen, stabile Erwartungen zu bilden</a:t>
            </a:r>
          </a:p>
          <a:p>
            <a:pPr marL="285750" marR="0" lvl="0" indent="-285750" algn="l" defTabSz="685800" rtl="0" eaLnBrk="1" fontAlgn="auto" latinLnBrk="0" hangingPunct="1">
              <a:lnSpc>
                <a:spcPts val="1800"/>
              </a:lnSpc>
              <a:spcBef>
                <a:spcPts val="0"/>
              </a:spcBef>
              <a:spcAft>
                <a:spcPts val="1200"/>
              </a:spcAft>
              <a:buClrTx/>
              <a:buSzPct val="75000"/>
              <a:buFont typeface="Arial" panose="020B0604020202020204" pitchFamily="34" charset="0"/>
              <a:buChar char="•"/>
              <a:tabLst/>
              <a:defRPr/>
            </a:pPr>
            <a:endParaRPr kumimoji="0" lang="de-DE" sz="1500" b="0" i="0" u="none" strike="noStrike" kern="1200" cap="none" spc="0" normalizeH="0" baseline="0" noProof="0" dirty="0">
              <a:ln>
                <a:noFill/>
              </a:ln>
              <a:solidFill>
                <a:srgbClr val="003560"/>
              </a:solidFill>
              <a:effectLst/>
              <a:uLnTx/>
              <a:uFillTx/>
              <a:latin typeface="Arial" panose="020B0604020202020204"/>
              <a:ea typeface="+mn-ea"/>
              <a:cs typeface="+mn-cs"/>
            </a:endParaRPr>
          </a:p>
          <a:p>
            <a:endParaRPr lang="de-DE" dirty="0"/>
          </a:p>
        </p:txBody>
      </p:sp>
      <p:sp>
        <p:nvSpPr>
          <p:cNvPr id="4" name="Fußzeilenplatzhalter 3">
            <a:extLst>
              <a:ext uri="{FF2B5EF4-FFF2-40B4-BE49-F238E27FC236}">
                <a16:creationId xmlns:a16="http://schemas.microsoft.com/office/drawing/2014/main" id="{B8C2E0CA-458A-7770-DF46-FB8D8405BC41}"/>
              </a:ext>
            </a:extLst>
          </p:cNvPr>
          <p:cNvSpPr>
            <a:spLocks noGrp="1"/>
          </p:cNvSpPr>
          <p:nvPr>
            <p:ph type="ftr" sz="quarter" idx="11"/>
          </p:nvPr>
        </p:nvSpPr>
        <p:spPr/>
        <p:txBody>
          <a:bodyPr/>
          <a:lstStyle/>
          <a:p>
            <a:r>
              <a:rPr lang="de-DE"/>
              <a:t>Titel | ggf. weitere Angaben</a:t>
            </a:r>
            <a:endParaRPr lang="de-DE" dirty="0"/>
          </a:p>
        </p:txBody>
      </p:sp>
      <p:sp>
        <p:nvSpPr>
          <p:cNvPr id="5" name="Foliennummernplatzhalter 4">
            <a:extLst>
              <a:ext uri="{FF2B5EF4-FFF2-40B4-BE49-F238E27FC236}">
                <a16:creationId xmlns:a16="http://schemas.microsoft.com/office/drawing/2014/main" id="{E1E536C5-F5E0-56BF-6A35-CBA4F1A781EF}"/>
              </a:ext>
            </a:extLst>
          </p:cNvPr>
          <p:cNvSpPr>
            <a:spLocks noGrp="1"/>
          </p:cNvSpPr>
          <p:nvPr>
            <p:ph type="sldNum" sz="quarter" idx="12"/>
          </p:nvPr>
        </p:nvSpPr>
        <p:spPr/>
        <p:txBody>
          <a:bodyPr/>
          <a:lstStyle/>
          <a:p>
            <a:fld id="{6C8FC03C-C266-4645-ABC5-645062898383}" type="slidenum">
              <a:rPr lang="de-DE" smtClean="0"/>
              <a:pPr/>
              <a:t>4</a:t>
            </a:fld>
            <a:r>
              <a:rPr lang="de-DE"/>
              <a:t> </a:t>
            </a:r>
            <a:endParaRPr lang="de-DE" dirty="0"/>
          </a:p>
        </p:txBody>
      </p:sp>
    </p:spTree>
    <p:extLst>
      <p:ext uri="{BB962C8B-B14F-4D97-AF65-F5344CB8AC3E}">
        <p14:creationId xmlns:p14="http://schemas.microsoft.com/office/powerpoint/2010/main" val="1330956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ACD916-CC27-115D-BCDB-F374EAE540B2}"/>
              </a:ext>
            </a:extLst>
          </p:cNvPr>
          <p:cNvSpPr>
            <a:spLocks noGrp="1"/>
          </p:cNvSpPr>
          <p:nvPr>
            <p:ph type="title"/>
          </p:nvPr>
        </p:nvSpPr>
        <p:spPr>
          <a:xfrm>
            <a:off x="468000" y="528000"/>
            <a:ext cx="7560000" cy="812768"/>
          </a:xfrm>
        </p:spPr>
        <p:txBody>
          <a:bodyPr/>
          <a:lstStyle/>
          <a:p>
            <a:r>
              <a:rPr kumimoji="0" lang="de-DE" sz="2700" b="0" i="0" u="none" strike="noStrike" kern="1200" cap="none" spc="0" normalizeH="0" baseline="0" noProof="0" dirty="0">
                <a:ln>
                  <a:noFill/>
                </a:ln>
                <a:solidFill>
                  <a:srgbClr val="003560"/>
                </a:solidFill>
                <a:effectLst/>
                <a:uLnTx/>
                <a:uFillTx/>
                <a:latin typeface="Arial" panose="020B0604020202020204"/>
                <a:ea typeface="+mj-ea"/>
                <a:cs typeface="+mj-cs"/>
              </a:rPr>
              <a:t>2. Moderne Ansätze zur Erklärung von Wachstum und Entwicklung</a:t>
            </a:r>
            <a:endParaRPr lang="de-DE" dirty="0"/>
          </a:p>
        </p:txBody>
      </p:sp>
      <p:sp>
        <p:nvSpPr>
          <p:cNvPr id="3" name="Inhaltsplatzhalter 2">
            <a:extLst>
              <a:ext uri="{FF2B5EF4-FFF2-40B4-BE49-F238E27FC236}">
                <a16:creationId xmlns:a16="http://schemas.microsoft.com/office/drawing/2014/main" id="{45127D2F-BDCD-03D8-709C-D3396907431D}"/>
              </a:ext>
            </a:extLst>
          </p:cNvPr>
          <p:cNvSpPr>
            <a:spLocks noGrp="1"/>
          </p:cNvSpPr>
          <p:nvPr>
            <p:ph idx="1"/>
          </p:nvPr>
        </p:nvSpPr>
        <p:spPr>
          <a:xfrm>
            <a:off x="468000" y="1484784"/>
            <a:ext cx="7560000" cy="4227216"/>
          </a:xfrm>
        </p:spPr>
        <p:txBody>
          <a:bodyPr/>
          <a:lstStyle/>
          <a:p>
            <a:r>
              <a:rPr lang="de-DE" dirty="0"/>
              <a:t>2.3 Erklären Sie das Verhältnis von Kultur und internen Institutionen! </a:t>
            </a:r>
          </a:p>
          <a:p>
            <a:pPr marL="285750" indent="-285750">
              <a:buFont typeface="Arial" panose="020B0604020202020204" pitchFamily="34" charset="0"/>
              <a:buChar char="•"/>
            </a:pPr>
            <a:r>
              <a:rPr lang="de-DE" b="0" dirty="0"/>
              <a:t>Individuelle Einstellungen können mit internen Institutionen verbunden sein</a:t>
            </a:r>
          </a:p>
          <a:p>
            <a:pPr marL="285750" indent="-285750">
              <a:buFont typeface="Arial" panose="020B0604020202020204" pitchFamily="34" charset="0"/>
              <a:buChar char="•"/>
            </a:pPr>
            <a:r>
              <a:rPr lang="de-DE" b="0" dirty="0"/>
              <a:t>Der einzelne Akteur ist verantwortlich für das Setzen seiner Ziele, die Wahl der zielführenden Mittel und für den jeweiligen Zielerreichungsgrad</a:t>
            </a:r>
          </a:p>
          <a:p>
            <a:pPr marL="285750" indent="-285750">
              <a:buFont typeface="Arial" panose="020B0604020202020204" pitchFamily="34" charset="0"/>
              <a:buChar char="•"/>
            </a:pPr>
            <a:r>
              <a:rPr lang="de-DE" b="0" dirty="0"/>
              <a:t>Kultur formt das Individuum </a:t>
            </a:r>
          </a:p>
          <a:p>
            <a:pPr marL="285750" indent="-285750">
              <a:buFont typeface="Arial" panose="020B0604020202020204" pitchFamily="34" charset="0"/>
              <a:buChar char="•"/>
            </a:pPr>
            <a:r>
              <a:rPr lang="de-DE" b="0" dirty="0"/>
              <a:t>Bevölkerung teilen einige Sekundärtugenden (z.B. Ehrlichkeit, Pünktlichkeit etc.), die auch durch Kultur vermittelt werden</a:t>
            </a:r>
          </a:p>
          <a:p>
            <a:pPr marL="285750" indent="-285750">
              <a:buFont typeface="Arial" panose="020B0604020202020204" pitchFamily="34" charset="0"/>
              <a:buChar char="•"/>
            </a:pPr>
            <a:r>
              <a:rPr lang="de-DE" b="0" dirty="0"/>
              <a:t>Vertrauen ist wachstumsförderlich </a:t>
            </a:r>
          </a:p>
        </p:txBody>
      </p:sp>
      <p:sp>
        <p:nvSpPr>
          <p:cNvPr id="4" name="Fußzeilenplatzhalter 3">
            <a:extLst>
              <a:ext uri="{FF2B5EF4-FFF2-40B4-BE49-F238E27FC236}">
                <a16:creationId xmlns:a16="http://schemas.microsoft.com/office/drawing/2014/main" id="{7C9F3E42-7CE2-ABAF-3D53-5F8968E39AB6}"/>
              </a:ext>
            </a:extLst>
          </p:cNvPr>
          <p:cNvSpPr>
            <a:spLocks noGrp="1"/>
          </p:cNvSpPr>
          <p:nvPr>
            <p:ph type="ftr" sz="quarter" idx="11"/>
          </p:nvPr>
        </p:nvSpPr>
        <p:spPr/>
        <p:txBody>
          <a:bodyPr/>
          <a:lstStyle/>
          <a:p>
            <a:r>
              <a:rPr lang="de-DE"/>
              <a:t>Titel | ggf. weitere Angaben</a:t>
            </a:r>
            <a:endParaRPr lang="de-DE" dirty="0"/>
          </a:p>
        </p:txBody>
      </p:sp>
      <p:sp>
        <p:nvSpPr>
          <p:cNvPr id="5" name="Foliennummernplatzhalter 4">
            <a:extLst>
              <a:ext uri="{FF2B5EF4-FFF2-40B4-BE49-F238E27FC236}">
                <a16:creationId xmlns:a16="http://schemas.microsoft.com/office/drawing/2014/main" id="{994CC8A2-1DD4-E2A6-377E-D7DB6C905FE7}"/>
              </a:ext>
            </a:extLst>
          </p:cNvPr>
          <p:cNvSpPr>
            <a:spLocks noGrp="1"/>
          </p:cNvSpPr>
          <p:nvPr>
            <p:ph type="sldNum" sz="quarter" idx="12"/>
          </p:nvPr>
        </p:nvSpPr>
        <p:spPr/>
        <p:txBody>
          <a:bodyPr/>
          <a:lstStyle/>
          <a:p>
            <a:fld id="{6C8FC03C-C266-4645-ABC5-645062898383}" type="slidenum">
              <a:rPr lang="de-DE" smtClean="0"/>
              <a:pPr/>
              <a:t>5</a:t>
            </a:fld>
            <a:r>
              <a:rPr lang="de-DE"/>
              <a:t> </a:t>
            </a:r>
            <a:endParaRPr lang="de-DE" dirty="0"/>
          </a:p>
        </p:txBody>
      </p:sp>
    </p:spTree>
    <p:extLst>
      <p:ext uri="{BB962C8B-B14F-4D97-AF65-F5344CB8AC3E}">
        <p14:creationId xmlns:p14="http://schemas.microsoft.com/office/powerpoint/2010/main" val="4268040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BBACDD-73EA-F011-E571-907E4186215D}"/>
              </a:ext>
            </a:extLst>
          </p:cNvPr>
          <p:cNvSpPr>
            <a:spLocks noGrp="1"/>
          </p:cNvSpPr>
          <p:nvPr>
            <p:ph type="title"/>
          </p:nvPr>
        </p:nvSpPr>
        <p:spPr/>
        <p:txBody>
          <a:bodyPr/>
          <a:lstStyle/>
          <a:p>
            <a:r>
              <a:rPr kumimoji="0" lang="de-DE" sz="2700" b="0" i="0" u="none" strike="noStrike" kern="1200" cap="none" spc="0" normalizeH="0" baseline="0" noProof="0" dirty="0">
                <a:ln>
                  <a:noFill/>
                </a:ln>
                <a:solidFill>
                  <a:srgbClr val="003560"/>
                </a:solidFill>
                <a:effectLst/>
                <a:uLnTx/>
                <a:uFillTx/>
                <a:latin typeface="Arial" panose="020B0604020202020204"/>
                <a:ea typeface="+mj-ea"/>
                <a:cs typeface="+mj-cs"/>
              </a:rPr>
              <a:t>2. Moderne Ansätze zur Erklärung von Wachstum und Entwicklung</a:t>
            </a:r>
            <a:endParaRPr lang="de-DE" dirty="0"/>
          </a:p>
        </p:txBody>
      </p:sp>
      <p:sp>
        <p:nvSpPr>
          <p:cNvPr id="3" name="Inhaltsplatzhalter 2">
            <a:extLst>
              <a:ext uri="{FF2B5EF4-FFF2-40B4-BE49-F238E27FC236}">
                <a16:creationId xmlns:a16="http://schemas.microsoft.com/office/drawing/2014/main" id="{D2AA408C-44A1-1EA0-C5CE-EE0D1844D0EA}"/>
              </a:ext>
            </a:extLst>
          </p:cNvPr>
          <p:cNvSpPr>
            <a:spLocks noGrp="1"/>
          </p:cNvSpPr>
          <p:nvPr>
            <p:ph idx="1"/>
          </p:nvPr>
        </p:nvSpPr>
        <p:spPr>
          <a:xfrm>
            <a:off x="468000" y="1412776"/>
            <a:ext cx="7560000" cy="4488000"/>
          </a:xfrm>
        </p:spPr>
        <p:txBody>
          <a:bodyPr/>
          <a:lstStyle/>
          <a:p>
            <a:r>
              <a:rPr lang="de-DE" dirty="0"/>
              <a:t>2.4 Erklären Sie das Beispiel der deutschen Teilung (nach 1945) und Wiedervereinigung! Inwiefern spricht dieses Beispiel für oder gegen bestimmte Erklärungsansätze? Fallen Ihnen weitere (ähnliche) Beispiele ein ?</a:t>
            </a:r>
          </a:p>
        </p:txBody>
      </p:sp>
      <p:sp>
        <p:nvSpPr>
          <p:cNvPr id="4" name="Fußzeilenplatzhalter 3">
            <a:extLst>
              <a:ext uri="{FF2B5EF4-FFF2-40B4-BE49-F238E27FC236}">
                <a16:creationId xmlns:a16="http://schemas.microsoft.com/office/drawing/2014/main" id="{2EE0F25D-BDE5-A9DB-B894-C75968D97E2A}"/>
              </a:ext>
            </a:extLst>
          </p:cNvPr>
          <p:cNvSpPr>
            <a:spLocks noGrp="1"/>
          </p:cNvSpPr>
          <p:nvPr>
            <p:ph type="ftr" sz="quarter" idx="11"/>
          </p:nvPr>
        </p:nvSpPr>
        <p:spPr/>
        <p:txBody>
          <a:bodyPr/>
          <a:lstStyle/>
          <a:p>
            <a:r>
              <a:rPr lang="de-DE"/>
              <a:t>Titel | ggf. weitere Angaben</a:t>
            </a:r>
            <a:endParaRPr lang="de-DE" dirty="0"/>
          </a:p>
        </p:txBody>
      </p:sp>
      <p:sp>
        <p:nvSpPr>
          <p:cNvPr id="5" name="Foliennummernplatzhalter 4">
            <a:extLst>
              <a:ext uri="{FF2B5EF4-FFF2-40B4-BE49-F238E27FC236}">
                <a16:creationId xmlns:a16="http://schemas.microsoft.com/office/drawing/2014/main" id="{82FCDB3B-5A1D-7AFF-D085-B2E6A5D00E06}"/>
              </a:ext>
            </a:extLst>
          </p:cNvPr>
          <p:cNvSpPr>
            <a:spLocks noGrp="1"/>
          </p:cNvSpPr>
          <p:nvPr>
            <p:ph type="sldNum" sz="quarter" idx="12"/>
          </p:nvPr>
        </p:nvSpPr>
        <p:spPr/>
        <p:txBody>
          <a:bodyPr/>
          <a:lstStyle/>
          <a:p>
            <a:fld id="{6C8FC03C-C266-4645-ABC5-645062898383}" type="slidenum">
              <a:rPr lang="de-DE" smtClean="0"/>
              <a:pPr/>
              <a:t>6</a:t>
            </a:fld>
            <a:r>
              <a:rPr lang="de-DE"/>
              <a:t> </a:t>
            </a:r>
            <a:endParaRPr lang="de-DE" dirty="0"/>
          </a:p>
        </p:txBody>
      </p:sp>
    </p:spTree>
    <p:extLst>
      <p:ext uri="{BB962C8B-B14F-4D97-AF65-F5344CB8AC3E}">
        <p14:creationId xmlns:p14="http://schemas.microsoft.com/office/powerpoint/2010/main" val="1395225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DC7D31-A8F4-D810-D493-FF67BC939CBC}"/>
              </a:ext>
            </a:extLst>
          </p:cNvPr>
          <p:cNvSpPr>
            <a:spLocks noGrp="1"/>
          </p:cNvSpPr>
          <p:nvPr>
            <p:ph type="title"/>
          </p:nvPr>
        </p:nvSpPr>
        <p:spPr/>
        <p:txBody>
          <a:bodyPr/>
          <a:lstStyle/>
          <a:p>
            <a:r>
              <a:rPr kumimoji="0" lang="de-DE" sz="2700" b="0" i="0" u="none" strike="noStrike" kern="1200" cap="none" spc="0" normalizeH="0" baseline="0" noProof="0" dirty="0">
                <a:ln>
                  <a:noFill/>
                </a:ln>
                <a:solidFill>
                  <a:srgbClr val="003560"/>
                </a:solidFill>
                <a:effectLst/>
                <a:uLnTx/>
                <a:uFillTx/>
                <a:latin typeface="Arial" panose="020B0604020202020204"/>
                <a:ea typeface="+mj-ea"/>
                <a:cs typeface="+mj-cs"/>
              </a:rPr>
              <a:t>2. Moderne Ansätze zur Erklärung von Wachstum und Entwicklung</a:t>
            </a:r>
            <a:endParaRPr lang="de-DE" dirty="0"/>
          </a:p>
        </p:txBody>
      </p:sp>
      <p:sp>
        <p:nvSpPr>
          <p:cNvPr id="3" name="Inhaltsplatzhalter 2">
            <a:extLst>
              <a:ext uri="{FF2B5EF4-FFF2-40B4-BE49-F238E27FC236}">
                <a16:creationId xmlns:a16="http://schemas.microsoft.com/office/drawing/2014/main" id="{E32DE241-14CB-6B54-858F-A9CCF24323E3}"/>
              </a:ext>
            </a:extLst>
          </p:cNvPr>
          <p:cNvSpPr>
            <a:spLocks noGrp="1"/>
          </p:cNvSpPr>
          <p:nvPr>
            <p:ph idx="1"/>
          </p:nvPr>
        </p:nvSpPr>
        <p:spPr>
          <a:xfrm>
            <a:off x="468000" y="1412776"/>
            <a:ext cx="7560000" cy="4488000"/>
          </a:xfrm>
        </p:spPr>
        <p:txBody>
          <a:bodyPr/>
          <a:lstStyle/>
          <a:p>
            <a:r>
              <a:rPr lang="de-DE" dirty="0"/>
              <a:t>2.5 Könnte Ihrer Ansicht nach ein Zusammenhang bestehen zwischen demokratischen Institutionen und wirtschaftlichem Wachstum/Entwicklung? Falls ja, erklären Sie Ihre Vermutung!</a:t>
            </a:r>
          </a:p>
          <a:p>
            <a:pPr marL="285750" indent="-285750">
              <a:buFont typeface="Arial" panose="020B0604020202020204" pitchFamily="34" charset="0"/>
              <a:buChar char="•"/>
            </a:pPr>
            <a:r>
              <a:rPr lang="de-DE" b="0" dirty="0"/>
              <a:t>Ausweitung des Wahlrechts auf weitgehend Besitzlose zu einer Ausbeutung der Reichen durch die Armen führen würde (David Ricardo; Karl Marx)</a:t>
            </a:r>
          </a:p>
          <a:p>
            <a:pPr marL="285750" indent="-285750">
              <a:buFont typeface="Arial" panose="020B0604020202020204" pitchFamily="34" charset="0"/>
              <a:buChar char="•"/>
            </a:pPr>
            <a:r>
              <a:rPr lang="de-DE" b="0" dirty="0"/>
              <a:t>Verwässerung von Eigentumsrechten durch Umverteilungsmaßnahmen; daher unsichere Eigentumsrechte</a:t>
            </a:r>
          </a:p>
          <a:p>
            <a:r>
              <a:rPr lang="de-DE" b="0" dirty="0"/>
              <a:t>Gegenthese:</a:t>
            </a:r>
          </a:p>
          <a:p>
            <a:pPr marL="285750" indent="-285750">
              <a:buFont typeface="Arial" panose="020B0604020202020204" pitchFamily="34" charset="0"/>
              <a:buChar char="•"/>
            </a:pPr>
            <a:r>
              <a:rPr lang="de-DE" b="0" dirty="0"/>
              <a:t>Mehr Freiheit mehr Wachstum: Zusammenhang zwischen Freiheitsrechten und Wirtschaftswachstum</a:t>
            </a:r>
          </a:p>
          <a:p>
            <a:r>
              <a:rPr lang="de-DE" b="0" dirty="0"/>
              <a:t>Demokratische Systeme fördern politische Stabilität, Rechtsstaatlichkeit und Schutz von Eigentumsrechten</a:t>
            </a:r>
          </a:p>
          <a:p>
            <a:pPr marL="285750" indent="-285750">
              <a:buFont typeface="Arial" panose="020B0604020202020204" pitchFamily="34" charset="0"/>
              <a:buChar char="•"/>
            </a:pPr>
            <a:r>
              <a:rPr lang="de-DE" b="0" dirty="0"/>
              <a:t>Breitere Teilnahme am politischen Prozess (soziale Stabilität)</a:t>
            </a:r>
          </a:p>
        </p:txBody>
      </p:sp>
      <p:sp>
        <p:nvSpPr>
          <p:cNvPr id="4" name="Fußzeilenplatzhalter 3">
            <a:extLst>
              <a:ext uri="{FF2B5EF4-FFF2-40B4-BE49-F238E27FC236}">
                <a16:creationId xmlns:a16="http://schemas.microsoft.com/office/drawing/2014/main" id="{398A3816-6829-4AE7-2971-2713C630801A}"/>
              </a:ext>
            </a:extLst>
          </p:cNvPr>
          <p:cNvSpPr>
            <a:spLocks noGrp="1"/>
          </p:cNvSpPr>
          <p:nvPr>
            <p:ph type="ftr" sz="quarter" idx="11"/>
          </p:nvPr>
        </p:nvSpPr>
        <p:spPr/>
        <p:txBody>
          <a:bodyPr/>
          <a:lstStyle/>
          <a:p>
            <a:r>
              <a:rPr lang="de-DE"/>
              <a:t>Titel | ggf. weitere Angaben</a:t>
            </a:r>
            <a:endParaRPr lang="de-DE" dirty="0"/>
          </a:p>
        </p:txBody>
      </p:sp>
      <p:sp>
        <p:nvSpPr>
          <p:cNvPr id="5" name="Foliennummernplatzhalter 4">
            <a:extLst>
              <a:ext uri="{FF2B5EF4-FFF2-40B4-BE49-F238E27FC236}">
                <a16:creationId xmlns:a16="http://schemas.microsoft.com/office/drawing/2014/main" id="{E892B46A-00FE-EE7F-3B0E-D2A6D2CA59B1}"/>
              </a:ext>
            </a:extLst>
          </p:cNvPr>
          <p:cNvSpPr>
            <a:spLocks noGrp="1"/>
          </p:cNvSpPr>
          <p:nvPr>
            <p:ph type="sldNum" sz="quarter" idx="12"/>
          </p:nvPr>
        </p:nvSpPr>
        <p:spPr/>
        <p:txBody>
          <a:bodyPr/>
          <a:lstStyle/>
          <a:p>
            <a:fld id="{6C8FC03C-C266-4645-ABC5-645062898383}" type="slidenum">
              <a:rPr lang="de-DE" smtClean="0"/>
              <a:pPr/>
              <a:t>7</a:t>
            </a:fld>
            <a:r>
              <a:rPr lang="de-DE"/>
              <a:t> </a:t>
            </a:r>
            <a:endParaRPr lang="de-DE" dirty="0"/>
          </a:p>
        </p:txBody>
      </p:sp>
    </p:spTree>
    <p:extLst>
      <p:ext uri="{BB962C8B-B14F-4D97-AF65-F5344CB8AC3E}">
        <p14:creationId xmlns:p14="http://schemas.microsoft.com/office/powerpoint/2010/main" val="2384103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4BFBA1-404A-AA29-D3BF-855E471572ED}"/>
              </a:ext>
            </a:extLst>
          </p:cNvPr>
          <p:cNvSpPr>
            <a:spLocks noGrp="1"/>
          </p:cNvSpPr>
          <p:nvPr>
            <p:ph type="title"/>
          </p:nvPr>
        </p:nvSpPr>
        <p:spPr/>
        <p:txBody>
          <a:bodyPr/>
          <a:lstStyle/>
          <a:p>
            <a:r>
              <a:rPr lang="de-DE" dirty="0"/>
              <a:t>3. Empirische Probleme: Institutionen messen und Kausalität identifizieren</a:t>
            </a:r>
          </a:p>
        </p:txBody>
      </p:sp>
      <p:sp>
        <p:nvSpPr>
          <p:cNvPr id="3" name="Inhaltsplatzhalter 2">
            <a:extLst>
              <a:ext uri="{FF2B5EF4-FFF2-40B4-BE49-F238E27FC236}">
                <a16:creationId xmlns:a16="http://schemas.microsoft.com/office/drawing/2014/main" id="{150CD83A-7FE9-7D0C-7FEF-3133646AFA8B}"/>
              </a:ext>
            </a:extLst>
          </p:cNvPr>
          <p:cNvSpPr>
            <a:spLocks noGrp="1"/>
          </p:cNvSpPr>
          <p:nvPr>
            <p:ph idx="1"/>
          </p:nvPr>
        </p:nvSpPr>
        <p:spPr>
          <a:xfrm>
            <a:off x="497825" y="1412776"/>
            <a:ext cx="7560000" cy="4488000"/>
          </a:xfrm>
        </p:spPr>
        <p:txBody>
          <a:bodyPr/>
          <a:lstStyle/>
          <a:p>
            <a:r>
              <a:rPr lang="de-DE" dirty="0"/>
              <a:t>3.1 Welche Probleme ergeben sich beim Versuch externe Institutionen zu messen?</a:t>
            </a:r>
          </a:p>
          <a:p>
            <a:r>
              <a:rPr lang="de-DE" b="0" dirty="0"/>
              <a:t>Subjektive Datenerhebung: Ergebnis von Expertenbefragungen</a:t>
            </a:r>
          </a:p>
          <a:p>
            <a:pPr marL="285750" indent="-285750">
              <a:buFont typeface="Arial" panose="020B0604020202020204" pitchFamily="34" charset="0"/>
              <a:buChar char="•"/>
            </a:pPr>
            <a:r>
              <a:rPr lang="de-DE" b="0" dirty="0"/>
              <a:t>Subjektive Bewertung aus den Expertenbefragungen, zeigen nicht unbedingt die tatsächlichen Erfahrungen in dem jeweiligen Land</a:t>
            </a:r>
          </a:p>
          <a:p>
            <a:r>
              <a:rPr lang="de-DE" b="0" dirty="0" err="1"/>
              <a:t>Economic</a:t>
            </a:r>
            <a:r>
              <a:rPr lang="de-DE" b="0" dirty="0"/>
              <a:t> Freedom Index: </a:t>
            </a:r>
          </a:p>
          <a:p>
            <a:pPr marL="285750" indent="-285750">
              <a:buFont typeface="Arial" panose="020B0604020202020204" pitchFamily="34" charset="0"/>
              <a:buChar char="•"/>
            </a:pPr>
            <a:r>
              <a:rPr lang="de-DE" b="0" dirty="0"/>
              <a:t>Glaubhaftigkeit der Eigentumsrechte bei den Bürgern</a:t>
            </a:r>
          </a:p>
          <a:p>
            <a:pPr marL="285750" indent="-285750">
              <a:buFont typeface="Arial" panose="020B0604020202020204" pitchFamily="34" charset="0"/>
              <a:buChar char="•"/>
            </a:pPr>
            <a:r>
              <a:rPr lang="de-DE" b="0" dirty="0"/>
              <a:t>Wechsel von Herrschern bringt Eigentumsrechte in Gefahr</a:t>
            </a:r>
          </a:p>
          <a:p>
            <a:pPr marL="285750" indent="-285750">
              <a:buFont typeface="Arial" panose="020B0604020202020204" pitchFamily="34" charset="0"/>
              <a:buChar char="•"/>
            </a:pPr>
            <a:r>
              <a:rPr lang="de-DE" b="0" dirty="0"/>
              <a:t>Welcher Umfang an Freiheitsrechten?</a:t>
            </a:r>
          </a:p>
          <a:p>
            <a:pPr marL="285750" indent="-285750">
              <a:buFont typeface="Arial" panose="020B0604020202020204" pitchFamily="34" charset="0"/>
              <a:buChar char="•"/>
            </a:pPr>
            <a:endParaRPr lang="de-DE" b="0" dirty="0"/>
          </a:p>
          <a:p>
            <a:pPr marL="285750" indent="-285750">
              <a:buFont typeface="Arial" panose="020B0604020202020204" pitchFamily="34" charset="0"/>
              <a:buChar char="•"/>
            </a:pPr>
            <a:endParaRPr lang="de-DE" b="0" dirty="0"/>
          </a:p>
          <a:p>
            <a:endParaRPr lang="de-DE" b="0" dirty="0"/>
          </a:p>
          <a:p>
            <a:endParaRPr lang="de-DE" b="0" dirty="0"/>
          </a:p>
        </p:txBody>
      </p:sp>
      <p:sp>
        <p:nvSpPr>
          <p:cNvPr id="4" name="Fußzeilenplatzhalter 3">
            <a:extLst>
              <a:ext uri="{FF2B5EF4-FFF2-40B4-BE49-F238E27FC236}">
                <a16:creationId xmlns:a16="http://schemas.microsoft.com/office/drawing/2014/main" id="{D19CF711-69C9-03C1-7F30-767A4133F5A1}"/>
              </a:ext>
            </a:extLst>
          </p:cNvPr>
          <p:cNvSpPr>
            <a:spLocks noGrp="1"/>
          </p:cNvSpPr>
          <p:nvPr>
            <p:ph type="ftr" sz="quarter" idx="11"/>
          </p:nvPr>
        </p:nvSpPr>
        <p:spPr/>
        <p:txBody>
          <a:bodyPr/>
          <a:lstStyle/>
          <a:p>
            <a:r>
              <a:rPr lang="de-DE"/>
              <a:t>Titel | ggf. weitere Angaben</a:t>
            </a:r>
            <a:endParaRPr lang="de-DE" dirty="0"/>
          </a:p>
        </p:txBody>
      </p:sp>
      <p:sp>
        <p:nvSpPr>
          <p:cNvPr id="5" name="Foliennummernplatzhalter 4">
            <a:extLst>
              <a:ext uri="{FF2B5EF4-FFF2-40B4-BE49-F238E27FC236}">
                <a16:creationId xmlns:a16="http://schemas.microsoft.com/office/drawing/2014/main" id="{67B34A6C-34B6-84A2-E9C7-F1E0FD475CE4}"/>
              </a:ext>
            </a:extLst>
          </p:cNvPr>
          <p:cNvSpPr>
            <a:spLocks noGrp="1"/>
          </p:cNvSpPr>
          <p:nvPr>
            <p:ph type="sldNum" sz="quarter" idx="12"/>
          </p:nvPr>
        </p:nvSpPr>
        <p:spPr/>
        <p:txBody>
          <a:bodyPr/>
          <a:lstStyle/>
          <a:p>
            <a:fld id="{6C8FC03C-C266-4645-ABC5-645062898383}" type="slidenum">
              <a:rPr lang="de-DE" smtClean="0"/>
              <a:pPr/>
              <a:t>8</a:t>
            </a:fld>
            <a:r>
              <a:rPr lang="de-DE"/>
              <a:t> </a:t>
            </a:r>
            <a:endParaRPr lang="de-DE" dirty="0"/>
          </a:p>
        </p:txBody>
      </p:sp>
    </p:spTree>
    <p:extLst>
      <p:ext uri="{BB962C8B-B14F-4D97-AF65-F5344CB8AC3E}">
        <p14:creationId xmlns:p14="http://schemas.microsoft.com/office/powerpoint/2010/main" val="3016098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D05489-403D-E882-8EC7-CBFD969E81C7}"/>
              </a:ext>
            </a:extLst>
          </p:cNvPr>
          <p:cNvSpPr>
            <a:spLocks noGrp="1"/>
          </p:cNvSpPr>
          <p:nvPr>
            <p:ph type="title"/>
          </p:nvPr>
        </p:nvSpPr>
        <p:spPr/>
        <p:txBody>
          <a:bodyPr/>
          <a:lstStyle/>
          <a:p>
            <a:r>
              <a:rPr kumimoji="0" lang="de-DE" sz="2700" b="0" i="0" u="none" strike="noStrike" kern="1200" cap="none" spc="0" normalizeH="0" baseline="0" noProof="0" dirty="0">
                <a:ln>
                  <a:noFill/>
                </a:ln>
                <a:solidFill>
                  <a:srgbClr val="003560"/>
                </a:solidFill>
                <a:effectLst/>
                <a:uLnTx/>
                <a:uFillTx/>
                <a:latin typeface="Arial" panose="020B0604020202020204"/>
                <a:ea typeface="+mj-ea"/>
                <a:cs typeface="+mj-cs"/>
              </a:rPr>
              <a:t>3. Empirische Probleme: Institutionen messen und Kausalität identifizieren</a:t>
            </a:r>
            <a:endParaRPr lang="de-DE" dirty="0"/>
          </a:p>
        </p:txBody>
      </p:sp>
      <p:sp>
        <p:nvSpPr>
          <p:cNvPr id="3" name="Inhaltsplatzhalter 2">
            <a:extLst>
              <a:ext uri="{FF2B5EF4-FFF2-40B4-BE49-F238E27FC236}">
                <a16:creationId xmlns:a16="http://schemas.microsoft.com/office/drawing/2014/main" id="{39E17D6F-4D63-3657-00F9-919050370BC4}"/>
              </a:ext>
            </a:extLst>
          </p:cNvPr>
          <p:cNvSpPr>
            <a:spLocks noGrp="1"/>
          </p:cNvSpPr>
          <p:nvPr>
            <p:ph idx="1"/>
          </p:nvPr>
        </p:nvSpPr>
        <p:spPr>
          <a:xfrm>
            <a:off x="468000" y="1412776"/>
            <a:ext cx="7560000" cy="4488000"/>
          </a:xfrm>
        </p:spPr>
        <p:txBody>
          <a:bodyPr/>
          <a:lstStyle/>
          <a:p>
            <a:r>
              <a:rPr lang="de-DE" dirty="0"/>
              <a:t>3.2 Welche Probleme ergeben sich, wenn man den Einfluss untersuchen möchte, den externe Institutionen auf wirtschaftliche Entwicklung und Wachstum haben? </a:t>
            </a:r>
          </a:p>
          <a:p>
            <a:pPr marL="285750" indent="-285750">
              <a:buFont typeface="Arial" panose="020B0604020202020204" pitchFamily="34" charset="0"/>
              <a:buChar char="•"/>
            </a:pPr>
            <a:r>
              <a:rPr lang="de-DE" b="0" dirty="0"/>
              <a:t>Komplexität der Leistung (nicht leicht in Kennzahlen umwandelbar)</a:t>
            </a:r>
          </a:p>
          <a:p>
            <a:pPr marL="285750" indent="-285750">
              <a:buFont typeface="Arial" panose="020B0604020202020204" pitchFamily="34" charset="0"/>
              <a:buChar char="•"/>
            </a:pPr>
            <a:r>
              <a:rPr lang="de-DE" b="0" dirty="0"/>
              <a:t>Vielfalt und Unterschiedlichkeit der Ziele von Institutionen</a:t>
            </a:r>
          </a:p>
          <a:p>
            <a:pPr marL="285750" indent="-285750">
              <a:buFont typeface="Arial" panose="020B0604020202020204" pitchFamily="34" charset="0"/>
              <a:buChar char="•"/>
            </a:pPr>
            <a:r>
              <a:rPr lang="de-DE" b="0" dirty="0"/>
              <a:t>Messbarkeitsproblem</a:t>
            </a:r>
          </a:p>
          <a:p>
            <a:pPr marL="285750" indent="-285750">
              <a:buFont typeface="Arial" panose="020B0604020202020204" pitchFamily="34" charset="0"/>
              <a:buChar char="•"/>
            </a:pPr>
            <a:r>
              <a:rPr lang="de-DE" b="0" dirty="0"/>
              <a:t>Manipulationsrisiko</a:t>
            </a:r>
          </a:p>
          <a:p>
            <a:pPr marL="285750" indent="-285750">
              <a:buFont typeface="Arial" panose="020B0604020202020204" pitchFamily="34" charset="0"/>
              <a:buChar char="•"/>
            </a:pPr>
            <a:r>
              <a:rPr lang="de-DE" b="0" dirty="0"/>
              <a:t>Subjektivität: unterschiedliche Bewertung</a:t>
            </a:r>
          </a:p>
          <a:p>
            <a:pPr marL="285750" indent="-285750">
              <a:buFont typeface="Arial" panose="020B0604020202020204" pitchFamily="34" charset="0"/>
              <a:buChar char="•"/>
            </a:pPr>
            <a:r>
              <a:rPr lang="de-DE" b="0" dirty="0"/>
              <a:t>Zeitliche Verzögerung</a:t>
            </a:r>
          </a:p>
          <a:p>
            <a:pPr marL="285750" indent="-285750">
              <a:buFont typeface="Arial" panose="020B0604020202020204" pitchFamily="34" charset="0"/>
              <a:buChar char="•"/>
            </a:pPr>
            <a:r>
              <a:rPr lang="de-DE" b="0" dirty="0"/>
              <a:t>Berücksichtigung von Kontext</a:t>
            </a:r>
          </a:p>
          <a:p>
            <a:pPr marL="285750" indent="-285750">
              <a:buFont typeface="Arial" panose="020B0604020202020204" pitchFamily="34" charset="0"/>
              <a:buChar char="•"/>
            </a:pPr>
            <a:r>
              <a:rPr lang="de-DE" b="0" dirty="0"/>
              <a:t>Identifizierung von Ursache-Wirkung-Beziehung</a:t>
            </a:r>
          </a:p>
          <a:p>
            <a:pPr marL="285750" indent="-285750">
              <a:buFont typeface="Arial" panose="020B0604020202020204" pitchFamily="34" charset="0"/>
              <a:buChar char="•"/>
            </a:pPr>
            <a:endParaRPr lang="de-DE" b="0" dirty="0"/>
          </a:p>
          <a:p>
            <a:pPr marL="285750" indent="-285750">
              <a:buFont typeface="Arial" panose="020B0604020202020204" pitchFamily="34" charset="0"/>
              <a:buChar char="•"/>
            </a:pPr>
            <a:endParaRPr lang="de-DE" b="0" dirty="0"/>
          </a:p>
          <a:p>
            <a:pPr marL="285750" indent="-285750">
              <a:buFont typeface="Arial" panose="020B0604020202020204" pitchFamily="34" charset="0"/>
              <a:buChar char="•"/>
            </a:pPr>
            <a:endParaRPr lang="de-DE" b="0" dirty="0"/>
          </a:p>
          <a:p>
            <a:pPr marL="285750" indent="-285750">
              <a:buFont typeface="Arial" panose="020B0604020202020204" pitchFamily="34" charset="0"/>
              <a:buChar char="•"/>
            </a:pPr>
            <a:endParaRPr lang="de-DE" b="0" dirty="0"/>
          </a:p>
        </p:txBody>
      </p:sp>
      <p:sp>
        <p:nvSpPr>
          <p:cNvPr id="4" name="Fußzeilenplatzhalter 3">
            <a:extLst>
              <a:ext uri="{FF2B5EF4-FFF2-40B4-BE49-F238E27FC236}">
                <a16:creationId xmlns:a16="http://schemas.microsoft.com/office/drawing/2014/main" id="{0EACD978-52E7-DBB9-D359-ADA8A031CCE7}"/>
              </a:ext>
            </a:extLst>
          </p:cNvPr>
          <p:cNvSpPr>
            <a:spLocks noGrp="1"/>
          </p:cNvSpPr>
          <p:nvPr>
            <p:ph type="ftr" sz="quarter" idx="11"/>
          </p:nvPr>
        </p:nvSpPr>
        <p:spPr/>
        <p:txBody>
          <a:bodyPr/>
          <a:lstStyle/>
          <a:p>
            <a:r>
              <a:rPr lang="de-DE"/>
              <a:t>Titel | ggf. weitere Angaben</a:t>
            </a:r>
            <a:endParaRPr lang="de-DE" dirty="0"/>
          </a:p>
        </p:txBody>
      </p:sp>
      <p:sp>
        <p:nvSpPr>
          <p:cNvPr id="5" name="Foliennummernplatzhalter 4">
            <a:extLst>
              <a:ext uri="{FF2B5EF4-FFF2-40B4-BE49-F238E27FC236}">
                <a16:creationId xmlns:a16="http://schemas.microsoft.com/office/drawing/2014/main" id="{6F946547-B9E5-764F-5502-DC36F418F8CF}"/>
              </a:ext>
            </a:extLst>
          </p:cNvPr>
          <p:cNvSpPr>
            <a:spLocks noGrp="1"/>
          </p:cNvSpPr>
          <p:nvPr>
            <p:ph type="sldNum" sz="quarter" idx="12"/>
          </p:nvPr>
        </p:nvSpPr>
        <p:spPr/>
        <p:txBody>
          <a:bodyPr/>
          <a:lstStyle/>
          <a:p>
            <a:fld id="{6C8FC03C-C266-4645-ABC5-645062898383}" type="slidenum">
              <a:rPr lang="de-DE" smtClean="0"/>
              <a:pPr/>
              <a:t>9</a:t>
            </a:fld>
            <a:r>
              <a:rPr lang="de-DE"/>
              <a:t> </a:t>
            </a:r>
            <a:endParaRPr lang="de-DE" dirty="0"/>
          </a:p>
        </p:txBody>
      </p:sp>
    </p:spTree>
    <p:extLst>
      <p:ext uri="{BB962C8B-B14F-4D97-AF65-F5344CB8AC3E}">
        <p14:creationId xmlns:p14="http://schemas.microsoft.com/office/powerpoint/2010/main" val="613698116"/>
      </p:ext>
    </p:extLst>
  </p:cSld>
  <p:clrMapOvr>
    <a:masterClrMapping/>
  </p:clrMapOvr>
</p:sld>
</file>

<file path=ppt/theme/theme1.xml><?xml version="1.0" encoding="utf-8"?>
<a:theme xmlns:a="http://schemas.openxmlformats.org/drawingml/2006/main" name="PowerPoint Master RUB">
  <a:themeElements>
    <a:clrScheme name="RUB">
      <a:dk1>
        <a:sysClr val="windowText" lastClr="000000"/>
      </a:dk1>
      <a:lt1>
        <a:sysClr val="window" lastClr="FFFFFF"/>
      </a:lt1>
      <a:dk2>
        <a:srgbClr val="003560"/>
      </a:dk2>
      <a:lt2>
        <a:srgbClr val="8DAE10"/>
      </a:lt2>
      <a:accent1>
        <a:srgbClr val="FFCC00"/>
      </a:accent1>
      <a:accent2>
        <a:srgbClr val="EE7203"/>
      </a:accent2>
      <a:accent3>
        <a:srgbClr val="E6332A"/>
      </a:accent3>
      <a:accent4>
        <a:srgbClr val="B71E3F"/>
      </a:accent4>
      <a:accent5>
        <a:srgbClr val="9C5516"/>
      </a:accent5>
      <a:accent6>
        <a:srgbClr val="59211C"/>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PT_RUB_4z3_01.potx" id="{6F462AD2-FF89-4064-AE03-3EEC592313EA}" vid="{1E09BEED-63B3-4EF9-AD3C-CC701815B78B}"/>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RUB-Pra╠êsentation-4zu3</Template>
  <TotalTime>0</TotalTime>
  <Words>1022</Words>
  <Application>Microsoft Office PowerPoint</Application>
  <PresentationFormat>Bildschirmpräsentation (4:3)</PresentationFormat>
  <Paragraphs>113</Paragraphs>
  <Slides>13</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13</vt:i4>
      </vt:variant>
    </vt:vector>
  </HeadingPairs>
  <TitlesOfParts>
    <vt:vector size="17" baseType="lpstr">
      <vt:lpstr>Arial</vt:lpstr>
      <vt:lpstr>Calibri</vt:lpstr>
      <vt:lpstr>Wingdings</vt:lpstr>
      <vt:lpstr>PowerPoint Master RUB</vt:lpstr>
      <vt:lpstr>Die Relevanz von Institutionen für Wachstum und Entwicklung</vt:lpstr>
      <vt:lpstr>1. Wachstum in der Neoklassik</vt:lpstr>
      <vt:lpstr>2. Moderne Ansätze zur Erklärung von Wachstum und Entwicklung</vt:lpstr>
      <vt:lpstr>2. Moderne Ansätze zur Erklärung von Wachstum und Entwicklung</vt:lpstr>
      <vt:lpstr>2. Moderne Ansätze zur Erklärung von Wachstum und Entwicklung</vt:lpstr>
      <vt:lpstr>2. Moderne Ansätze zur Erklärung von Wachstum und Entwicklung</vt:lpstr>
      <vt:lpstr>2. Moderne Ansätze zur Erklärung von Wachstum und Entwicklung</vt:lpstr>
      <vt:lpstr>3. Empirische Probleme: Institutionen messen und Kausalität identifizieren</vt:lpstr>
      <vt:lpstr>3. Empirische Probleme: Institutionen messen und Kausalität identifizieren</vt:lpstr>
      <vt:lpstr>3. Empirische Probleme: Institutionen messen und Kausalität identifizieren</vt:lpstr>
      <vt:lpstr>4. Zusätzliche Fragen</vt:lpstr>
      <vt:lpstr>4. Zusätzliche Fragen</vt:lpstr>
      <vt:lpstr>4. Zusätzliche Fragen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Relevanz von Institutionen für Wachstum und Entwicklung</dc:title>
  <dc:creator>Sonja Wyschka</dc:creator>
  <cp:lastModifiedBy>Sonja Wyschka</cp:lastModifiedBy>
  <cp:revision>4</cp:revision>
  <dcterms:created xsi:type="dcterms:W3CDTF">2023-11-22T17:20:12Z</dcterms:created>
  <dcterms:modified xsi:type="dcterms:W3CDTF">2023-11-26T12:38:06Z</dcterms:modified>
</cp:coreProperties>
</file>