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9144000" cy="5143500"/>
  <p:defaultTextStyle>
    <a:defPPr>
      <a:defRPr lang="de-DE"/>
    </a:defPPr>
    <a:lvl1pPr marL="0" algn="l" defTabSz="685800">
      <a:defRPr sz="1350">
        <a:solidFill>
          <a:schemeClr val="tx1"/>
        </a:solidFill>
        <a:latin typeface="+mn-lt"/>
        <a:ea typeface="+mn-ea"/>
        <a:cs typeface="+mn-cs"/>
      </a:defRPr>
    </a:lvl1pPr>
    <a:lvl2pPr marL="342900" algn="l" defTabSz="685800">
      <a:defRPr sz="1350">
        <a:solidFill>
          <a:schemeClr val="tx1"/>
        </a:solidFill>
        <a:latin typeface="+mn-lt"/>
        <a:ea typeface="+mn-ea"/>
        <a:cs typeface="+mn-cs"/>
      </a:defRPr>
    </a:lvl2pPr>
    <a:lvl3pPr marL="685800" algn="l" defTabSz="685800">
      <a:defRPr sz="135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>
      <a:defRPr sz="135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>
      <a:defRPr sz="135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>
      <a:defRPr sz="135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>
      <a:defRPr sz="135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>
      <a:defRPr sz="135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>
      <a:defRPr sz="13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108" y="1098"/>
      </p:cViewPr>
      <p:guideLst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68000" y="4230000"/>
            <a:ext cx="7560000" cy="324000"/>
          </a:xfrm>
        </p:spPr>
        <p:txBody>
          <a:bodyPr/>
          <a:lstStyle>
            <a:lvl1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1pPr>
            <a:lvl2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2pPr>
            <a:lvl3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3pPr>
            <a:lvl4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4pPr>
            <a:lvl5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5pPr>
            <a:lvl6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6pPr>
            <a:lvl7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7pPr>
            <a:lvl8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8pPr>
            <a:lvl9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9pPr>
          </a:lstStyle>
          <a:p>
            <a:pPr lvl="0">
              <a:defRPr/>
            </a:pPr>
            <a:r>
              <a:rPr lang="de-DE"/>
              <a:t>Untertitel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>
          <a:xfrm>
            <a:off x="468000" y="4680000"/>
            <a:ext cx="7560000" cy="144000"/>
          </a:xfrm>
        </p:spPr>
        <p:txBody>
          <a:bodyPr/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68000" y="3499200"/>
            <a:ext cx="2505600" cy="173898"/>
          </a:xfrm>
          <a:prstGeom prst="rect">
            <a:avLst/>
          </a:prstGeom>
        </p:spPr>
      </p:pic>
      <p:sp>
        <p:nvSpPr>
          <p:cNvPr id="22" name="Bildplatzhalter 21"/>
          <p:cNvSpPr>
            <a:spLocks noGrp="1"/>
          </p:cNvSpPr>
          <p:nvPr>
            <p:ph type="pic" sz="quarter" idx="13"/>
          </p:nvPr>
        </p:nvSpPr>
        <p:spPr bwMode="auto">
          <a:xfrm>
            <a:off x="-1" y="-1"/>
            <a:ext cx="8182800" cy="3186000"/>
          </a:xfrm>
          <a:custGeom>
            <a:avLst/>
            <a:gdLst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5201 w 8182800"/>
              <a:gd name="connsiteY4" fmla="*/ 1440001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2800" h="3186000" extrusionOk="0">
                <a:moveTo>
                  <a:pt x="0" y="0"/>
                </a:moveTo>
                <a:lnTo>
                  <a:pt x="8182800" y="0"/>
                </a:lnTo>
                <a:lnTo>
                  <a:pt x="8182800" y="1"/>
                </a:lnTo>
                <a:lnTo>
                  <a:pt x="7225201" y="1"/>
                </a:lnTo>
                <a:lnTo>
                  <a:pt x="7225201" y="1440001"/>
                </a:lnTo>
                <a:lnTo>
                  <a:pt x="8182800" y="1440001"/>
                </a:lnTo>
                <a:lnTo>
                  <a:pt x="8182800" y="3186000"/>
                </a:lnTo>
                <a:lnTo>
                  <a:pt x="0" y="3186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225200" y="0"/>
            <a:ext cx="1440362" cy="1440000"/>
          </a:xfrm>
          <a:prstGeom prst="rect">
            <a:avLst/>
          </a:prstGeom>
        </p:spPr>
      </p:pic>
      <p:sp>
        <p:nvSpPr>
          <p:cNvPr id="23" name="Titel 22"/>
          <p:cNvSpPr>
            <a:spLocks noGrp="1"/>
          </p:cNvSpPr>
          <p:nvPr>
            <p:ph type="title"/>
          </p:nvPr>
        </p:nvSpPr>
        <p:spPr bwMode="auto">
          <a:xfrm>
            <a:off x="468000" y="3895200"/>
            <a:ext cx="3527936" cy="324000"/>
          </a:xfrm>
        </p:spPr>
        <p:txBody>
          <a:bodyPr/>
          <a:lstStyle>
            <a:lvl1pPr>
              <a:lnSpc>
                <a:spcPts val="2500"/>
              </a:lnSpc>
              <a:defRPr cap="all"/>
            </a:lvl1pPr>
          </a:lstStyle>
          <a:p>
            <a:pPr lvl="0"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5677199" y="3895200"/>
            <a:ext cx="2505600" cy="324000"/>
          </a:xfrm>
        </p:spPr>
        <p:txBody>
          <a:bodyPr anchor="ctr" anchorCtr="0"/>
          <a:lstStyle>
            <a:lvl1pPr algn="ctr">
              <a:defRPr sz="1050"/>
            </a:lvl1pPr>
          </a:lstStyle>
          <a:p>
            <a:pPr>
              <a:defRPr/>
            </a:pPr>
            <a:r>
              <a:rPr lang="de-DE"/>
              <a:t>Logo auf Platzhalter ziehen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324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104000" y="954000"/>
            <a:ext cx="4536000" cy="3024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Bild inkl. Bildunterzei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4104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0">
              <a:defRPr/>
            </a:pPr>
            <a:endParaRPr lang="de-DE"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Bild inkl. Bildunterzeile /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5220000" y="918000"/>
            <a:ext cx="342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0">
              <a:defRPr/>
            </a:pPr>
            <a:endParaRPr lang="de-DE"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2 Bil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540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6480000" y="954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4"/>
          </p:nvPr>
        </p:nvSpPr>
        <p:spPr bwMode="auto">
          <a:xfrm>
            <a:off x="6480000" y="2628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2 Bilder /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3240000" y="918000"/>
            <a:ext cx="540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" y="954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4"/>
          </p:nvPr>
        </p:nvSpPr>
        <p:spPr bwMode="auto">
          <a:xfrm>
            <a:off x="468000" y="2628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Headl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 EINFÜGEN</a:t>
            </a:r>
            <a:endParaRPr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KAPITEL HERVORHEBUNG MIT VIEL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9144000" cy="51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68000" y="756000"/>
            <a:ext cx="8172000" cy="720000"/>
          </a:xfrm>
        </p:spPr>
        <p:txBody>
          <a:bodyPr/>
          <a:lstStyle>
            <a:lvl1pPr>
              <a:lnSpc>
                <a:spcPts val="5700"/>
              </a:lnSpc>
              <a:defRPr sz="4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Kapitel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68000" y="1476441"/>
            <a:ext cx="8172000" cy="1439863"/>
          </a:xfrm>
        </p:spPr>
        <p:txBody>
          <a:bodyPr/>
          <a:lstStyle>
            <a:lvl1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1pPr>
            <a:lvl2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2pPr>
            <a:lvl3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3pPr>
            <a:lvl4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4pPr>
            <a:lvl5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5pPr>
            <a:lvl6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6pPr>
            <a:lvl7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7pPr>
            <a:lvl8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8pPr>
            <a:lvl9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9pPr>
          </a:lstStyle>
          <a:p>
            <a:pPr lvl="0">
              <a:defRPr/>
            </a:pPr>
            <a:r>
              <a:rPr lang="de-DE"/>
              <a:t>Hervorhebung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KAPITEL HERVORHEBUNG MIT VIEL INHALT.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9144000" cy="51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68000" y="828000"/>
            <a:ext cx="8172000" cy="540000"/>
          </a:xfrm>
        </p:spPr>
        <p:txBody>
          <a:bodyPr/>
          <a:lstStyle>
            <a:lvl1pPr>
              <a:lnSpc>
                <a:spcPts val="4400"/>
              </a:lnSpc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Kapitel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68000" y="1367998"/>
            <a:ext cx="8172000" cy="2916000"/>
          </a:xfrm>
        </p:spPr>
        <p:txBody>
          <a:bodyPr/>
          <a:lstStyle>
            <a:lvl1pPr>
              <a:lnSpc>
                <a:spcPts val="4400"/>
              </a:lnSpc>
              <a:spcAft>
                <a:spcPts val="0"/>
              </a:spcAft>
              <a:defRPr sz="3600" b="0">
                <a:solidFill>
                  <a:schemeClr val="bg1"/>
                </a:solidFill>
              </a:defRPr>
            </a:lvl1pPr>
            <a:lvl2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2pPr>
            <a:lvl3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3pPr>
            <a:lvl4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4pPr>
            <a:lvl5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5pPr>
            <a:lvl6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6pPr>
            <a:lvl7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7pPr>
            <a:lvl8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8pPr>
            <a:lvl9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9pPr>
          </a:lstStyle>
          <a:p>
            <a:pPr lvl="0">
              <a:defRPr/>
            </a:pPr>
            <a:r>
              <a:rPr lang="de-DE"/>
              <a:t>Hervorhebung</a:t>
            </a:r>
            <a:endParaRPr/>
          </a:p>
          <a:p>
            <a:pPr lvl="1"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Headline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/>
        <p:txBody>
          <a:bodyPr/>
          <a:lstStyle>
            <a:lvl1pPr>
              <a:defRPr/>
            </a:lvl1pPr>
            <a:lvl2pPr defTabSz="234000">
              <a:tabLst>
                <a:tab pos="234000" algn="l"/>
              </a:tabLst>
              <a:defRPr/>
            </a:lvl2pPr>
            <a:lvl3pPr defTabSz="234000">
              <a:tabLst>
                <a:tab pos="234000" algn="l"/>
              </a:tabLst>
              <a:defRPr/>
            </a:lvl3pPr>
            <a:lvl4pPr defTabSz="234000">
              <a:tabLst>
                <a:tab pos="234000" algn="l"/>
              </a:tabLst>
              <a:defRPr/>
            </a:lvl4pPr>
            <a:lvl5pPr defTabSz="234000">
              <a:tabLst>
                <a:tab pos="234000" algn="l"/>
              </a:tabLst>
              <a:defRPr/>
            </a:lvl5pPr>
            <a:lvl6pPr marL="0" indent="0" defTabSz="234000">
              <a:buFont typeface="+mj-lt"/>
              <a:buNone/>
              <a:tabLst>
                <a:tab pos="234000" algn="l"/>
              </a:tabLst>
              <a:defRPr/>
            </a:lvl6pPr>
            <a:lvl7pPr defTabSz="234000">
              <a:tabLst>
                <a:tab pos="234000" algn="l"/>
              </a:tabLst>
              <a:defRPr/>
            </a:lvl7pPr>
            <a:lvl8pPr defTabSz="234000">
              <a:tabLst>
                <a:tab pos="234000" algn="l"/>
              </a:tabLst>
              <a:defRPr/>
            </a:lvl8pPr>
            <a:lvl9pPr defTabSz="234000">
              <a:tabLst>
                <a:tab pos="234000" algn="l"/>
              </a:tabLst>
              <a:defRPr/>
            </a:lvl9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Headline // Tabel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5" name="Tabellenplatzhalter 4"/>
          <p:cNvSpPr>
            <a:spLocks noGrp="1"/>
          </p:cNvSpPr>
          <p:nvPr>
            <p:ph type="tbl" sz="quarter" idx="13"/>
          </p:nvPr>
        </p:nvSpPr>
        <p:spPr bwMode="auto">
          <a:xfrm>
            <a:off x="468000" y="918000"/>
            <a:ext cx="8172000" cy="336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Tabelle durch Klicken auf Symbol hinzufügen</a:t>
            </a:r>
            <a:endParaRPr/>
          </a:p>
        </p:txBody>
      </p:sp>
      <p:grpSp>
        <p:nvGrpSpPr>
          <p:cNvPr id="6" name="Regieanweisungen"/>
          <p:cNvGrpSpPr/>
          <p:nvPr userDrawn="1"/>
        </p:nvGrpSpPr>
        <p:grpSpPr bwMode="auto">
          <a:xfrm>
            <a:off x="-2628800" y="-468000"/>
            <a:ext cx="14833648" cy="6083999"/>
            <a:chOff x="-2628800" y="-468000"/>
            <a:chExt cx="14833648" cy="6083999"/>
          </a:xfrm>
        </p:grpSpPr>
        <p:sp>
          <p:nvSpPr>
            <p:cNvPr id="16" name="Listenebenen"/>
            <p:cNvSpPr txBox="1"/>
            <p:nvPr userDrawn="1"/>
          </p:nvSpPr>
          <p:spPr bwMode="auto">
            <a:xfrm rot="10800000" flipH="1" flipV="1">
              <a:off x="-2628800" y="1368000"/>
              <a:ext cx="2520800" cy="1527786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Einfärbung einer Spalte/Zeile: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1">
                  <a:solidFill>
                    <a:schemeClr val="tx1"/>
                  </a:solidFill>
                  <a:latin typeface="+mn-lt"/>
                </a:rPr>
                <a:t>Markieren der Spalte/Zeile:</a:t>
              </a:r>
              <a:endParaRPr/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 Entwurf / Tabellentools &gt; Schattierung &gt;</a:t>
              </a:r>
              <a:endParaRPr/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Die gewünschte Farbe aus den Designfarben auswählen</a:t>
              </a:r>
              <a:endParaRPr/>
            </a:p>
          </p:txBody>
        </p:sp>
        <p:sp>
          <p:nvSpPr>
            <p:cNvPr id="10" name="Zurücksetzen"/>
            <p:cNvSpPr txBox="1"/>
            <p:nvPr userDrawn="1"/>
          </p:nvSpPr>
          <p:spPr bwMode="auto"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Menü: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</p:txBody>
        </p:sp>
        <p:sp>
          <p:nvSpPr>
            <p:cNvPr id="11" name="Hilfslinien"/>
            <p:cNvSpPr txBox="1"/>
            <p:nvPr userDrawn="1"/>
          </p:nvSpPr>
          <p:spPr bwMode="auto"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Löschen einer Spalte/Zeile: 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Markieren der Spalte/Zeile: Layout &gt; Löschen &gt; Spalte bzw. Zeile löschen</a:t>
              </a:r>
              <a:endParaRPr/>
            </a:p>
          </p:txBody>
        </p:sp>
        <p:sp>
          <p:nvSpPr>
            <p:cNvPr id="12" name="Fußzeile"/>
            <p:cNvSpPr txBox="1"/>
            <p:nvPr userDrawn="1"/>
          </p:nvSpPr>
          <p:spPr bwMode="auto">
            <a:xfrm rot="10800000" flipH="1" flipV="1">
              <a:off x="431799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  <p:sp>
          <p:nvSpPr>
            <p:cNvPr id="13" name="Layoutwechsel"/>
            <p:cNvSpPr txBox="1"/>
            <p:nvPr userDrawn="1"/>
          </p:nvSpPr>
          <p:spPr bwMode="auto">
            <a:xfrm rot="10800000" flipH="1" flipV="1">
              <a:off x="9252000" y="2283786"/>
              <a:ext cx="2952848" cy="1044048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Einfügen einer Spalte/Zeile: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Markieren der Spalte/Zeile neben der eine weitere eingefügt werden soll: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Layout &gt; Hier die gewünschte Einfügeoption auswählen</a:t>
              </a:r>
              <a:endParaRPr/>
            </a:p>
          </p:txBody>
        </p:sp>
      </p:grpSp>
      <p:cxnSp>
        <p:nvCxnSpPr>
          <p:cNvPr id="19" name="Gerader Verbinder 18"/>
          <p:cNvCxnSpPr>
            <a:cxnSpLocks/>
          </p:cNvCxnSpPr>
          <p:nvPr userDrawn="1"/>
        </p:nvCxnSpPr>
        <p:spPr bwMode="auto">
          <a:xfrm>
            <a:off x="0" y="44856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rcRect b="4513"/>
          <a:stretch/>
        </p:blipFill>
        <p:spPr bwMode="auto">
          <a:xfrm>
            <a:off x="9252000" y="3327773"/>
            <a:ext cx="2067213" cy="86415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08000" y="4679640"/>
            <a:ext cx="1512000" cy="288720"/>
          </a:xfrm>
          <a:prstGeom prst="rect">
            <a:avLst/>
          </a:prstGeom>
        </p:spPr>
      </p:pic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ild vollfläch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0" hasCustomPrompt="1"/>
          </p:nvPr>
        </p:nvSpPr>
        <p:spPr bwMode="auto">
          <a:xfrm>
            <a:off x="0" y="0"/>
            <a:ext cx="9144000" cy="514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Vollbild durch klicken einfügen.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 kle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0"/>
          </p:nvPr>
        </p:nvSpPr>
        <p:spPr bwMode="auto">
          <a:xfrm>
            <a:off x="2052000" y="468000"/>
            <a:ext cx="5040000" cy="336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051998" y="3952800"/>
            <a:ext cx="5040000" cy="32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Bil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 bwMode="auto">
          <a:xfrm>
            <a:off x="468000" y="468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68000" y="3240000"/>
            <a:ext cx="3960000" cy="104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4680000" y="468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240000"/>
            <a:ext cx="3960000" cy="104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Bildunterzeile // für weitere Ebenen (Text)  &gt;&gt; Menü &gt; Start &gt; Absatz &gt; Listenebene erhöhen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Bilder inkl. Headl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 bwMode="auto">
          <a:xfrm>
            <a:off x="468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68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4680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 bwMode="auto">
          <a:xfrm>
            <a:off x="468000" y="396000"/>
            <a:ext cx="7560000" cy="4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/>
          </p:nvPr>
        </p:nvSpPr>
        <p:spPr bwMode="auto">
          <a:xfrm>
            <a:off x="468000" y="918000"/>
            <a:ext cx="7560000" cy="336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/>
              <a:t>Subline auf erster Ebene // für weitere Ebenen (Text und Aufzählungen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 userDrawn="1">
            <p:ph type="dt" sz="half" idx="2"/>
          </p:nvPr>
        </p:nvSpPr>
        <p:spPr bwMode="auto">
          <a:xfrm>
            <a:off x="360000" y="5524114"/>
            <a:ext cx="4284008" cy="17998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 bwMode="auto">
          <a:xfrm>
            <a:off x="324000" y="4752000"/>
            <a:ext cx="252000" cy="108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  <a:endParaRPr/>
          </a:p>
        </p:txBody>
      </p:sp>
      <p:grpSp>
        <p:nvGrpSpPr>
          <p:cNvPr id="31" name="Regieanweisungen"/>
          <p:cNvGrpSpPr/>
          <p:nvPr userDrawn="1"/>
        </p:nvGrpSpPr>
        <p:grpSpPr bwMode="auto">
          <a:xfrm>
            <a:off x="-2088000" y="-468000"/>
            <a:ext cx="13284000" cy="6083999"/>
            <a:chOff x="-2088000" y="-468000"/>
            <a:chExt cx="13284000" cy="6083999"/>
          </a:xfrm>
        </p:grpSpPr>
        <p:grpSp>
          <p:nvGrpSpPr>
            <p:cNvPr id="29" name="Listenebenen"/>
            <p:cNvGrpSpPr/>
            <p:nvPr userDrawn="1"/>
          </p:nvGrpSpPr>
          <p:grpSpPr bwMode="auto">
            <a:xfrm>
              <a:off x="-2088000" y="1368000"/>
              <a:ext cx="1980000" cy="2319874"/>
              <a:chOff x="-2088000" y="1368000"/>
              <a:chExt cx="1980000" cy="2319874"/>
            </a:xfrm>
          </p:grpSpPr>
          <p:sp>
            <p:nvSpPr>
              <p:cNvPr id="12" name="Text // Listenebene erhöhen"/>
              <p:cNvSpPr txBox="1"/>
              <p:nvPr userDrawn="1"/>
            </p:nvSpPr>
            <p:spPr bwMode="auto">
              <a:xfrm>
                <a:off x="-2016000" y="2787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3" name="Text // Listenebene verringern"/>
              <p:cNvSpPr txBox="1"/>
              <p:nvPr userDrawn="1"/>
            </p:nvSpPr>
            <p:spPr bwMode="auto">
              <a:xfrm>
                <a:off x="-2016000" y="3291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25" name="Listenebenen"/>
              <p:cNvSpPr txBox="1"/>
              <p:nvPr userDrawn="1"/>
            </p:nvSpPr>
            <p:spPr bwMode="auto">
              <a:xfrm rot="10800000" flipH="1" flipV="1">
                <a:off x="-2088000" y="1368000"/>
                <a:ext cx="1980000" cy="82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Listen erstellen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Wechseln Sie die Textebene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27" name="Bild // Listenebene verringern"/>
              <p:cNvPicPr>
                <a:picLocks noChangeAspect="1"/>
              </p:cNvPicPr>
              <p:nvPr userDrawn="1"/>
            </p:nvPicPr>
            <p:blipFill>
              <a:blip r:embed="rId18"/>
              <a:stretch/>
            </p:blipFill>
            <p:spPr bwMode="auto">
              <a:xfrm>
                <a:off x="-963360" y="3291874"/>
                <a:ext cx="855360" cy="396000"/>
              </a:xfrm>
              <a:prstGeom prst="rect">
                <a:avLst/>
              </a:prstGeom>
            </p:spPr>
          </p:pic>
          <p:pic>
            <p:nvPicPr>
              <p:cNvPr id="28" name="Bild // Listenebene erhöhen"/>
              <p:cNvPicPr>
                <a:picLocks noChangeAspect="1"/>
              </p:cNvPicPr>
              <p:nvPr userDrawn="1"/>
            </p:nvPicPr>
            <p:blipFill>
              <a:blip r:embed="rId19"/>
              <a:stretch/>
            </p:blipFill>
            <p:spPr bwMode="auto">
              <a:xfrm>
                <a:off x="-963360" y="2787874"/>
                <a:ext cx="855360" cy="396000"/>
              </a:xfrm>
              <a:prstGeom prst="rect">
                <a:avLst/>
              </a:prstGeom>
            </p:spPr>
          </p:pic>
        </p:grpSp>
        <p:sp>
          <p:nvSpPr>
            <p:cNvPr id="14" name="Zurücksetzen"/>
            <p:cNvSpPr txBox="1"/>
            <p:nvPr userDrawn="1"/>
          </p:nvSpPr>
          <p:spPr bwMode="auto"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Menü: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</p:txBody>
        </p:sp>
        <p:sp>
          <p:nvSpPr>
            <p:cNvPr id="15" name="Hilfslinien"/>
            <p:cNvSpPr txBox="1"/>
            <p:nvPr userDrawn="1"/>
          </p:nvSpPr>
          <p:spPr bwMode="auto"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Menü: 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  <a:endParaRPr/>
            </a:p>
          </p:txBody>
        </p:sp>
        <p:sp>
          <p:nvSpPr>
            <p:cNvPr id="16" name="Fußzeile"/>
            <p:cNvSpPr txBox="1"/>
            <p:nvPr userDrawn="1"/>
          </p:nvSpPr>
          <p:spPr bwMode="auto">
            <a:xfrm rot="10800000" flipH="1" flipV="1">
              <a:off x="431799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  <p:sp>
          <p:nvSpPr>
            <p:cNvPr id="30" name="Layoutwechsel"/>
            <p:cNvSpPr txBox="1"/>
            <p:nvPr userDrawn="1"/>
          </p:nvSpPr>
          <p:spPr bwMode="auto">
            <a:xfrm rot="10800000" flipH="1" flipV="1">
              <a:off x="9252000" y="2283786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</p:txBody>
        </p:sp>
      </p:grpSp>
      <p:cxnSp>
        <p:nvCxnSpPr>
          <p:cNvPr id="17" name="Gerader Verbinder 16"/>
          <p:cNvCxnSpPr>
            <a:cxnSpLocks/>
          </p:cNvCxnSpPr>
          <p:nvPr userDrawn="1"/>
        </p:nvCxnSpPr>
        <p:spPr bwMode="auto">
          <a:xfrm>
            <a:off x="0" y="44856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0"/>
          <a:stretch/>
        </p:blipFill>
        <p:spPr bwMode="auto">
          <a:xfrm>
            <a:off x="7308000" y="4679640"/>
            <a:ext cx="1512000" cy="28872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21"/>
          <a:stretch/>
        </p:blipFill>
        <p:spPr bwMode="auto">
          <a:xfrm>
            <a:off x="6372200" y="4639595"/>
            <a:ext cx="791800" cy="4148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dt="0"/>
  <p:txStyles>
    <p:titleStyle>
      <a:lvl1pPr marL="0" indent="0" algn="l" defTabSz="685800">
        <a:lnSpc>
          <a:spcPct val="100000"/>
        </a:lnSpc>
        <a:spcBef>
          <a:spcPts val="0"/>
        </a:spcBef>
        <a:buFont typeface="Arial"/>
        <a:buNone/>
        <a:defRPr sz="2700" b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685800">
        <a:lnSpc>
          <a:spcPts val="1800"/>
        </a:lnSpc>
        <a:spcBef>
          <a:spcPts val="0"/>
        </a:spcBef>
        <a:spcAft>
          <a:spcPts val="1200"/>
        </a:spcAft>
        <a:buSzPct val="75000"/>
        <a:buFont typeface="Arial"/>
        <a:buNone/>
        <a:defRPr sz="1500" b="1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2pPr>
      <a:lvl3pPr marL="234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bg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3pPr>
      <a:lvl4pPr marL="468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4pPr>
      <a:lvl5pPr marL="702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?utm_source=link-attribution&amp;utm_medium=referral&amp;utm_campaign=image&amp;utm_content=4685057" TargetMode="External"/><Relationship Id="rId2" Type="http://schemas.openxmlformats.org/officeDocument/2006/relationships/hyperlink" Target="https://pixabay.com/de/users/geralt-9301/?utm_source=link-attribution&amp;utm_medium=referral&amp;utm_campaign=image&amp;utm_content=468505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lena.lewers@rub.de" TargetMode="External"/><Relationship Id="rId2" Type="http://schemas.openxmlformats.org/officeDocument/2006/relationships/hyperlink" Target="mailto:eTeam+digitalisierung@rub.d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hyperlink" Target="https://creativecommons.org/licenses/by-nc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 bwMode="auto">
          <a:xfrm>
            <a:off x="467544" y="4374016"/>
            <a:ext cx="7560000" cy="646006"/>
          </a:xfrm>
        </p:spPr>
        <p:txBody>
          <a:bodyPr/>
          <a:lstStyle/>
          <a:p>
            <a:pPr>
              <a:defRPr/>
            </a:pPr>
            <a:r>
              <a:rPr lang="de-DE" cap="all">
                <a:latin typeface="Arial"/>
                <a:cs typeface="Arial"/>
              </a:rPr>
              <a:t>Praktische Übung (B.A., Modul IV), </a:t>
            </a:r>
            <a:endParaRPr>
              <a:latin typeface="Arial"/>
              <a:cs typeface="Arial"/>
            </a:endParaRPr>
          </a:p>
          <a:p>
            <a:pPr>
              <a:defRPr/>
            </a:pPr>
            <a:r>
              <a:rPr lang="de-DE" b="1" cap="all">
                <a:latin typeface="Arial"/>
                <a:cs typeface="Arial"/>
              </a:rPr>
              <a:t>Sitzung 8 – Abschlusssitzung 1</a:t>
            </a:r>
            <a:endParaRPr>
              <a:latin typeface="Arial"/>
              <a:cs typeface="Arial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 bwMode="auto">
          <a:xfrm>
            <a:off x="445551" y="3725945"/>
            <a:ext cx="7737246" cy="646005"/>
          </a:xfrm>
        </p:spPr>
        <p:txBody>
          <a:bodyPr/>
          <a:lstStyle/>
          <a:p>
            <a:pPr>
              <a:defRPr/>
            </a:pPr>
            <a:r>
              <a:rPr lang="de-DE" sz="2400" cap="small">
                <a:latin typeface="Arial"/>
                <a:cs typeface="Arial"/>
              </a:rPr>
              <a:t>Mittendrin in der Geschichte – Virtual Reality an Gedenkstätten</a:t>
            </a:r>
            <a:endParaRPr>
              <a:latin typeface="Arial"/>
              <a:cs typeface="Arial"/>
            </a:endParaRPr>
          </a:p>
        </p:txBody>
      </p:sp>
      <p:sp>
        <p:nvSpPr>
          <p:cNvPr id="10" name="Textfeld 9"/>
          <p:cNvSpPr txBox="1"/>
          <p:nvPr/>
        </p:nvSpPr>
        <p:spPr bwMode="auto">
          <a:xfrm>
            <a:off x="6495689" y="3146472"/>
            <a:ext cx="17860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800" b="0" i="0">
                <a:solidFill>
                  <a:srgbClr val="495057"/>
                </a:solidFill>
                <a:latin typeface="Arial"/>
                <a:cs typeface="Arial"/>
              </a:rPr>
              <a:t>Bild von </a:t>
            </a:r>
            <a:r>
              <a:rPr lang="de-DE" sz="800" b="0" i="0" u="sng" strike="noStrike">
                <a:solidFill>
                  <a:srgbClr val="003560"/>
                </a:solidFill>
                <a:latin typeface="Arial"/>
                <a:cs typeface="Arial"/>
                <a:hlinkClick r:id="rId2" tooltip="https://pixabay.com/de/users/geralt-9301/?utm_source=link-attribution&amp;utm_medium=referral&amp;utm_campaign=image&amp;utm_content=4685057"/>
              </a:rPr>
              <a:t>Gerd Altmann</a:t>
            </a:r>
            <a:r>
              <a:rPr lang="de-DE" sz="800" b="0" i="0">
                <a:solidFill>
                  <a:srgbClr val="495057"/>
                </a:solidFill>
                <a:latin typeface="Arial"/>
                <a:cs typeface="Arial"/>
              </a:rPr>
              <a:t> auf </a:t>
            </a:r>
            <a:r>
              <a:rPr lang="de-DE" sz="800" b="0" i="0" u="sng" strike="noStrike">
                <a:solidFill>
                  <a:srgbClr val="003560"/>
                </a:solidFill>
                <a:latin typeface="Arial"/>
                <a:cs typeface="Arial"/>
                <a:hlinkClick r:id="rId3" tooltip="https://pixabay.com/de/?utm_source=link-attribution&amp;utm_medium=referral&amp;utm_campaign=image&amp;utm_content=4685057"/>
              </a:rPr>
              <a:t>Pixabay</a:t>
            </a:r>
            <a:endParaRPr lang="de-DE" sz="600">
              <a:latin typeface="Arial"/>
              <a:cs typeface="Arial"/>
            </a:endParaRPr>
          </a:p>
        </p:txBody>
      </p:sp>
      <p:pic>
        <p:nvPicPr>
          <p:cNvPr id="7" name="Bildplatzhalter 6">
            <a:extLst>
              <a:ext uri="{FF2B5EF4-FFF2-40B4-BE49-F238E27FC236}">
                <a16:creationId xmlns:a16="http://schemas.microsoft.com/office/drawing/2014/main" id="{13AADACF-8733-4709-F28A-FED360A3D08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l="17" r="17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2400">
                <a:solidFill>
                  <a:schemeClr val="bg2"/>
                </a:solidFill>
                <a:latin typeface="Arial"/>
                <a:cs typeface="Arial"/>
              </a:rPr>
              <a:t>Seminarplan</a:t>
            </a:r>
            <a:endParaRPr>
              <a:latin typeface="Arial"/>
              <a:cs typeface="Arial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2</a:t>
            </a:fld>
            <a:r>
              <a:rPr lang="de-DE">
                <a:latin typeface="Arial"/>
                <a:cs typeface="Arial"/>
              </a:rPr>
              <a:t> </a:t>
            </a:r>
            <a:endParaRPr>
              <a:latin typeface="Arial"/>
              <a:cs typeface="Arial"/>
            </a:endParaRPr>
          </a:p>
        </p:txBody>
      </p:sp>
      <p:sp>
        <p:nvSpPr>
          <p:cNvPr id="8" name="Fußzeilenplatzhalter 4"/>
          <p:cNvSpPr txBox="1"/>
          <p:nvPr/>
        </p:nvSpPr>
        <p:spPr bwMode="auto">
          <a:xfrm>
            <a:off x="720000" y="4752015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de-DE"/>
            </a:defPPr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8 </a:t>
            </a:r>
            <a:endParaRPr>
              <a:latin typeface="Arial"/>
              <a:cs typeface="Arial"/>
            </a:endParaRPr>
          </a:p>
        </p:txBody>
      </p:sp>
      <p:graphicFrame>
        <p:nvGraphicFramePr>
          <p:cNvPr id="6" name="Tabelle 6"/>
          <p:cNvGraphicFramePr>
            <a:graphicFrameLocks/>
          </p:cNvGraphicFramePr>
          <p:nvPr/>
        </p:nvGraphicFramePr>
        <p:xfrm>
          <a:off x="683568" y="1203598"/>
          <a:ext cx="7559673" cy="2580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Zeitraum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Phase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Inhalte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48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1-3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Virtual Reality &amp; Gedenkstätten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4-6</a:t>
                      </a:r>
                      <a:endParaRPr lang="de-DE"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Exkursionen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Exkursionen zum NS-Dok, Köln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7-12</a:t>
                      </a:r>
                      <a:endParaRPr lang="de-DE"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Produktion</a:t>
                      </a:r>
                      <a:endParaRPr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Projektarbeit: Konzeptentwicklung virtuelle Gedenkstätte</a:t>
                      </a:r>
                      <a:endParaRPr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Seminar 13-14</a:t>
                      </a:r>
                      <a:endParaRPr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Abschluss</a:t>
                      </a:r>
                      <a:endParaRPr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Präsentation</a:t>
                      </a:r>
                      <a:endParaRPr/>
                    </a:p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Abschlussdiskussion</a:t>
                      </a:r>
                      <a:endParaRPr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Evaluation</a:t>
                      </a:r>
                      <a:endParaRPr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Präsentation der virtuellen Räume </a:t>
            </a:r>
            <a:endParaRPr>
              <a:latin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3</a:t>
            </a:fld>
            <a:r>
              <a:rPr lang="de-DE">
                <a:latin typeface="Arial"/>
                <a:cs typeface="Arial"/>
              </a:rPr>
              <a:t> </a:t>
            </a:r>
            <a:endParaRPr>
              <a:latin typeface="Arial"/>
              <a:cs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8</a:t>
            </a:r>
            <a:endParaRPr>
              <a:latin typeface="Arial"/>
              <a:cs typeface="Arial"/>
            </a:endParaRPr>
          </a:p>
        </p:txBody>
      </p:sp>
      <p:sp>
        <p:nvSpPr>
          <p:cNvPr id="11" name="Textfeld 10"/>
          <p:cNvSpPr txBox="1"/>
          <p:nvPr/>
        </p:nvSpPr>
        <p:spPr bwMode="auto">
          <a:xfrm>
            <a:off x="348847" y="915566"/>
            <a:ext cx="616736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>
                <a:solidFill>
                  <a:schemeClr val="tx2"/>
                </a:solidFill>
                <a:latin typeface="Arial"/>
                <a:cs typeface="Arial"/>
              </a:rPr>
              <a:t>Vorstellung des Storyboards mit folgendem Fokus:</a:t>
            </a:r>
            <a:endParaRPr>
              <a:latin typeface="Arial"/>
              <a:cs typeface="Arial"/>
            </a:endParaRPr>
          </a:p>
          <a:p>
            <a:pPr>
              <a:defRPr/>
            </a:pPr>
            <a:endParaRPr lang="de-DE" sz="1400" b="0" i="0" u="none" strike="noStrike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de-DE" sz="1400" b="0" i="0" u="none" strike="noStrike">
                <a:solidFill>
                  <a:schemeClr val="tx2"/>
                </a:solidFill>
                <a:latin typeface="Arial"/>
                <a:cs typeface="Arial"/>
              </a:rPr>
              <a:t> </a:t>
            </a:r>
            <a:r>
              <a:rPr lang="de-DE" sz="1400" b="1" i="0" u="none" strike="noStrike">
                <a:solidFill>
                  <a:schemeClr val="tx2"/>
                </a:solidFill>
                <a:latin typeface="Arial"/>
                <a:cs typeface="Arial"/>
              </a:rPr>
              <a:t>Was </a:t>
            </a:r>
            <a:r>
              <a:rPr lang="de-DE" sz="1400" b="0" i="0" u="none" strike="noStrike">
                <a:solidFill>
                  <a:schemeClr val="tx2"/>
                </a:solidFill>
                <a:latin typeface="Arial"/>
                <a:cs typeface="Arial"/>
              </a:rPr>
              <a:t>(Narration) soll </a:t>
            </a:r>
            <a:r>
              <a:rPr lang="de-DE" sz="1400" b="1" i="0" u="none" strike="noStrike">
                <a:solidFill>
                  <a:schemeClr val="tx2"/>
                </a:solidFill>
                <a:latin typeface="Arial"/>
                <a:cs typeface="Arial"/>
              </a:rPr>
              <a:t>wem </a:t>
            </a:r>
            <a:r>
              <a:rPr lang="de-DE" sz="1400" b="0" i="0" u="none" strike="noStrike">
                <a:solidFill>
                  <a:schemeClr val="tx2"/>
                </a:solidFill>
                <a:latin typeface="Arial"/>
                <a:cs typeface="Arial"/>
              </a:rPr>
              <a:t>(Zielgruppe) </a:t>
            </a:r>
            <a:r>
              <a:rPr lang="de-DE" sz="1400" b="1" i="0" u="none" strike="noStrike">
                <a:solidFill>
                  <a:schemeClr val="tx2"/>
                </a:solidFill>
                <a:latin typeface="Arial"/>
                <a:cs typeface="Arial"/>
              </a:rPr>
              <a:t>womit </a:t>
            </a:r>
            <a:r>
              <a:rPr lang="de-DE" sz="1400" b="0" i="0" u="none" strike="noStrike">
                <a:solidFill>
                  <a:schemeClr val="tx2"/>
                </a:solidFill>
                <a:latin typeface="Arial"/>
                <a:cs typeface="Arial"/>
              </a:rPr>
              <a:t>(Material) </a:t>
            </a:r>
            <a:r>
              <a:rPr lang="de-DE" sz="1400" b="1" i="0" u="none" strike="noStrike">
                <a:solidFill>
                  <a:schemeClr val="tx2"/>
                </a:solidFill>
                <a:latin typeface="Arial"/>
                <a:cs typeface="Arial"/>
              </a:rPr>
              <a:t>warum </a:t>
            </a:r>
            <a:r>
              <a:rPr lang="de-DE" sz="1400" b="0" i="0" u="none" strike="noStrike">
                <a:solidFill>
                  <a:schemeClr val="tx2"/>
                </a:solidFill>
                <a:latin typeface="Arial"/>
                <a:cs typeface="Arial"/>
              </a:rPr>
              <a:t>(Intention) erzählt werden?</a:t>
            </a:r>
            <a:endParaRPr lang="de-DE">
              <a:solidFill>
                <a:schemeClr val="tx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To-Do List: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285750" lvl="1" indent="-285750">
              <a:lnSpc>
                <a:spcPct val="150000"/>
              </a:lnSpc>
              <a:buClr>
                <a:schemeClr val="bg2"/>
              </a:buClr>
              <a:buFont typeface="Wingdings"/>
              <a:buChar char="§"/>
              <a:defRPr/>
            </a:pPr>
            <a:r>
              <a:rPr lang="de-DE">
                <a:latin typeface="Arial"/>
                <a:cs typeface="Arial"/>
              </a:rPr>
              <a:t>Bis zur 13. Sitzung: </a:t>
            </a:r>
            <a:endParaRPr/>
          </a:p>
          <a:p>
            <a:pPr marL="519750" lvl="2" indent="-285750">
              <a:lnSpc>
                <a:spcPct val="150000"/>
              </a:lnSpc>
              <a:defRPr/>
            </a:pPr>
            <a:r>
              <a:rPr lang="de-DE">
                <a:latin typeface="Arial"/>
                <a:cs typeface="Arial"/>
              </a:rPr>
              <a:t>Umfrage bei Evasys ausfüllen </a:t>
            </a:r>
            <a:r>
              <a:rPr lang="de-DE" b="0">
                <a:latin typeface="Arial"/>
                <a:cs typeface="Arial"/>
              </a:rPr>
              <a:t> </a:t>
            </a:r>
            <a:endParaRPr/>
          </a:p>
          <a:p>
            <a:pPr marL="519750" lvl="2" indent="-285750">
              <a:lnSpc>
                <a:spcPct val="150000"/>
              </a:lnSpc>
              <a:defRPr/>
            </a:pPr>
            <a:r>
              <a:rPr lang="de-DE">
                <a:latin typeface="Arial"/>
                <a:cs typeface="Arial"/>
              </a:rPr>
              <a:t>Umfrage „Über welche Themen/Fragen würden Sie in der letzten Sitzung gern diskutieren? (RUB)“ bei Moodle ausfüllen</a:t>
            </a:r>
            <a:endParaRPr/>
          </a:p>
          <a:p>
            <a:pPr marL="285750" lvl="1" indent="-285750">
              <a:lnSpc>
                <a:spcPct val="150000"/>
              </a:lnSpc>
              <a:buClr>
                <a:schemeClr val="bg2"/>
              </a:buClr>
              <a:buFont typeface="Wingdings"/>
              <a:buChar char="§"/>
              <a:defRPr/>
            </a:pPr>
            <a:endParaRPr lang="de-DE" b="1">
              <a:latin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4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6" name="Fußzeilenplatzhalter 4"/>
          <p:cNvSpPr txBox="1"/>
          <p:nvPr/>
        </p:nvSpPr>
        <p:spPr bwMode="auto">
          <a:xfrm>
            <a:off x="720000" y="4752015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de-DE"/>
            </a:defPPr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8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Lizenzhinweis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5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8</a:t>
            </a:r>
            <a:endParaRPr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25AFE2C-81A4-DE03-D3A9-1A3997A4DFB1}"/>
              </a:ext>
            </a:extLst>
          </p:cNvPr>
          <p:cNvSpPr txBox="1"/>
          <p:nvPr/>
        </p:nvSpPr>
        <p:spPr bwMode="auto">
          <a:xfrm>
            <a:off x="450000" y="1017478"/>
            <a:ext cx="325790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Kontakt</a:t>
            </a:r>
          </a:p>
          <a:p>
            <a:endParaRPr lang="de-DE" sz="1400" dirty="0">
              <a:effectLst/>
            </a:endParaRPr>
          </a:p>
          <a:p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Elena </a:t>
            </a:r>
            <a:r>
              <a:rPr lang="de-DE" sz="1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Lewers</a:t>
            </a:r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M.Ed</a:t>
            </a:r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./ M.A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Ruhr-Universität Bochum</a:t>
            </a:r>
            <a:endParaRPr lang="de-DE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Fakultät für Geschichtswissenschaften</a:t>
            </a:r>
          </a:p>
          <a:p>
            <a:r>
              <a:rPr lang="de-DE" sz="1400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Historisches Institut</a:t>
            </a: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Didaktik der Geschichte</a:t>
            </a:r>
            <a:br>
              <a:rPr lang="de-D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Universitätsstr. 150</a:t>
            </a:r>
            <a:br>
              <a:rPr lang="de-D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44801 Bochum</a:t>
            </a:r>
          </a:p>
          <a:p>
            <a:endParaRPr lang="de-DE" sz="1400" dirty="0">
              <a:solidFill>
                <a:srgbClr val="003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 5/57</a:t>
            </a:r>
            <a:endParaRPr lang="de-DE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u="sng" dirty="0">
              <a:solidFill>
                <a:srgbClr val="94C01F"/>
              </a:solidFill>
              <a:effectLst/>
              <a:latin typeface="Arial" panose="020B0604020202020204" pitchFamily="34" charset="0"/>
              <a:hlinkClick r:id="rId2" tooltip="mailto:eTeam+digitalisierung@rub.de"/>
            </a:endParaRPr>
          </a:p>
          <a:p>
            <a:r>
              <a:rPr lang="de-DE" sz="1400" u="sng" dirty="0">
                <a:solidFill>
                  <a:schemeClr val="tx2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Elena.lewers@rub.de</a:t>
            </a:r>
            <a:endParaRPr lang="de-DE" sz="1400" dirty="0">
              <a:solidFill>
                <a:schemeClr val="tx2"/>
              </a:solidFill>
              <a:effectLst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F2131AE-6147-72C6-161E-A09BD6353B76}"/>
              </a:ext>
            </a:extLst>
          </p:cNvPr>
          <p:cNvSpPr txBox="1"/>
          <p:nvPr/>
        </p:nvSpPr>
        <p:spPr bwMode="auto">
          <a:xfrm>
            <a:off x="3923944" y="2223224"/>
            <a:ext cx="460851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Weiternutzung ausdrücklich erlaubt: Dieses Werk und dessen Inhalte sind - sofern nicht anders angegeben - lizenziert unter 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hlinkClick r:id="rId4"/>
              </a:rPr>
              <a:t>CC BY-NC 4.0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. Nennung wie folgt: </a:t>
            </a:r>
            <a:r>
              <a:rPr lang="de-DE" sz="1400" i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"Präsentation: Mittendrin in der Geschichte: Virtual Reality an Gedenkstätten – Sitzung 8" 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von </a:t>
            </a:r>
            <a:r>
              <a:rPr lang="de-DE" sz="1400" i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Elena </a:t>
            </a:r>
            <a:r>
              <a:rPr lang="de-DE" sz="1400" i="1" dirty="0" err="1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Lewers</a:t>
            </a:r>
            <a:r>
              <a:rPr lang="de-DE" sz="1400" dirty="0">
                <a:solidFill>
                  <a:srgbClr val="003560"/>
                </a:solidFill>
                <a:latin typeface="Arial" panose="020B0604020202020204" pitchFamily="34" charset="0"/>
              </a:rPr>
              <a:t>.</a:t>
            </a:r>
          </a:p>
          <a:p>
            <a:pPr algn="ctr"/>
            <a:r>
              <a:rPr lang="de-DE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Ausgenommen von der Lizenz sind die verwendeten Logos und das RUB-Design.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3A98DFC4-E0CC-2048-80AC-68D372347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5275700" y="1454681"/>
            <a:ext cx="1905000" cy="66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Point Master RUB">
  <a:themeElements>
    <a:clrScheme name="RUB">
      <a:dk1>
        <a:sysClr val="windowText" lastClr="000000"/>
      </a:dk1>
      <a:lt1>
        <a:sysClr val="window" lastClr="FFFFFF"/>
      </a:lt1>
      <a:dk2>
        <a:srgbClr val="003560"/>
      </a:dk2>
      <a:lt2>
        <a:srgbClr val="8DAE10"/>
      </a:lt2>
      <a:accent1>
        <a:srgbClr val="FFCC00"/>
      </a:accent1>
      <a:accent2>
        <a:srgbClr val="EE7203"/>
      </a:accent2>
      <a:accent3>
        <a:srgbClr val="E6332A"/>
      </a:accent3>
      <a:accent4>
        <a:srgbClr val="B71E3F"/>
      </a:accent4>
      <a:accent5>
        <a:srgbClr val="9C5516"/>
      </a:accent5>
      <a:accent6>
        <a:srgbClr val="59211C"/>
      </a:accent6>
      <a:hlink>
        <a:srgbClr val="000000"/>
      </a:hlink>
      <a:folHlink>
        <a:srgbClr val="000000"/>
      </a:folHlink>
    </a:clrScheme>
    <a:fontScheme name="RUB">
      <a:majorFont>
        <a:latin typeface="RubFlama"/>
        <a:ea typeface="Arial"/>
        <a:cs typeface="Arial"/>
      </a:majorFont>
      <a:minorFont>
        <a:latin typeface="RubFlama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prstGeom prst="rect">
          <a:avLst/>
        </a:prstGeom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RUB-Pra╠êsentation-16zu9</Template>
  <TotalTime>0</TotalTime>
  <Words>263</Words>
  <Application>Microsoft Office PowerPoint</Application>
  <DocSecurity>0</DocSecurity>
  <PresentationFormat>Bildschirmpräsentation (16:9)</PresentationFormat>
  <Paragraphs>52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RubFlama</vt:lpstr>
      <vt:lpstr>Wingdings</vt:lpstr>
      <vt:lpstr>PowerPoint Master RUB</vt:lpstr>
      <vt:lpstr>Mittendrin in der Geschichte – Virtual Reality an Gedenkstätten</vt:lpstr>
      <vt:lpstr>Seminarplan</vt:lpstr>
      <vt:lpstr>Präsentation der virtuellen Räume </vt:lpstr>
      <vt:lpstr>To-Do List:</vt:lpstr>
      <vt:lpstr>Lizenzhinweis</vt:lpstr>
    </vt:vector>
  </TitlesOfParts>
  <Manager/>
  <Company>wir-lieben-office.de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subject/>
  <dc:creator>Lewers, Elena</dc:creator>
  <cp:keywords/>
  <dc:description/>
  <cp:lastModifiedBy>Majorowski, Jennifer</cp:lastModifiedBy>
  <cp:revision>132</cp:revision>
  <dcterms:created xsi:type="dcterms:W3CDTF">2021-09-27T08:28:58Z</dcterms:created>
  <dcterms:modified xsi:type="dcterms:W3CDTF">2023-07-24T08:13:57Z</dcterms:modified>
  <cp:category/>
  <dc:identifier/>
  <cp:contentStatus/>
  <dc:language/>
  <cp:version/>
</cp:coreProperties>
</file>