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9144000" cy="5143500"/>
  <p:defaultTextStyle>
    <a:defPPr>
      <a:defRPr lang="de-DE"/>
    </a:defPPr>
    <a:lvl1pPr marL="0" algn="l" defTabSz="685800">
      <a:defRPr sz="1350">
        <a:solidFill>
          <a:schemeClr val="tx1"/>
        </a:solidFill>
        <a:latin typeface="+mn-lt"/>
        <a:ea typeface="+mn-ea"/>
        <a:cs typeface="+mn-cs"/>
      </a:defRPr>
    </a:lvl1pPr>
    <a:lvl2pPr marL="342900" algn="l" defTabSz="685800">
      <a:defRPr sz="1350">
        <a:solidFill>
          <a:schemeClr val="tx1"/>
        </a:solidFill>
        <a:latin typeface="+mn-lt"/>
        <a:ea typeface="+mn-ea"/>
        <a:cs typeface="+mn-cs"/>
      </a:defRPr>
    </a:lvl2pPr>
    <a:lvl3pPr marL="685800" algn="l" defTabSz="685800">
      <a:defRPr sz="135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>
      <a:defRPr sz="135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>
      <a:defRPr sz="135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>
      <a:defRPr sz="135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>
      <a:defRPr sz="135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>
      <a:defRPr sz="135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>
      <a:defRPr sz="13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  <a:fill>
          <a:solidFill>
            <a:schemeClr val="dk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108" y="1146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75008-FC94-4FF7-A968-6BC4BBBFAAD0}" type="doc">
      <dgm:prSet loTypeId="urn:microsoft.com/office/officeart/2005/8/layout/vList5" loCatId="list" qsTypeId="urn:microsoft.com/office/officeart/2005/8/quickstyle/simple1#4" qsCatId="simple" csTypeId="urn:microsoft.com/office/officeart/2005/8/colors/accent0_3" csCatId="mainScheme" phldr="1"/>
      <dgm:spPr bwMode="auto"/>
      <dgm:t>
        <a:bodyPr/>
        <a:lstStyle/>
        <a:p>
          <a:pPr>
            <a:defRPr/>
          </a:pPr>
          <a:endParaRPr lang="de-DE"/>
        </a:p>
      </dgm:t>
    </dgm:pt>
    <dgm:pt modelId="{24EAA761-96F9-44F8-9525-EAACAF555459}">
      <dgm:prSet phldrT="[Text]" custT="1"/>
      <dgm:spPr bwMode="auto"/>
      <dgm:t>
        <a:bodyPr/>
        <a:lstStyle/>
        <a:p>
          <a:pPr>
            <a:defRPr/>
          </a:pPr>
          <a:r>
            <a:rPr lang="de-DE" sz="1800">
              <a:latin typeface="Arial"/>
              <a:cs typeface="Arial"/>
            </a:rPr>
            <a:t>Sitzung 8</a:t>
          </a:r>
          <a:endParaRPr/>
        </a:p>
      </dgm:t>
    </dgm:pt>
    <dgm:pt modelId="{650E5CC0-CD55-43F9-9430-5A66CAF558DA}" type="parTrans" cxnId="{FC3067C1-1F84-4878-91D9-21857C2091FB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46822AC5-9AF1-49EA-A4E1-34FAB0F937F6}" type="sibTrans" cxnId="{FC3067C1-1F84-4878-91D9-21857C2091FB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2315FA2-E671-4A2F-A31E-167448C67D64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Ausprobieren von Cardboards </a:t>
          </a:r>
          <a:endParaRPr/>
        </a:p>
      </dgm:t>
    </dgm:pt>
    <dgm:pt modelId="{1AAD2054-FA92-4A32-9A88-7DC1B45561B3}" type="parTrans" cxnId="{4781AF61-951E-4E2A-9A79-8AFFA1F9E583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CEADCE6E-FDFB-4EF6-8086-5150019CA2EB}" type="sibTrans" cxnId="{4781AF61-951E-4E2A-9A79-8AFFA1F9E583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2D0CF8D3-06B1-4EF7-929D-05407C20A328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Freiwillig, Seminarzeit</a:t>
          </a:r>
          <a:endParaRPr/>
        </a:p>
      </dgm:t>
    </dgm:pt>
    <dgm:pt modelId="{AF4394B5-C616-4814-AE94-D6FB00DE0631}" type="parTrans" cxnId="{CD5A5431-033C-4D0D-BF89-648B639EB6A7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A18CDACF-D24E-4FF0-8D02-8F85BE3E76D7}" type="sibTrans" cxnId="{CD5A5431-033C-4D0D-BF89-648B639EB6A7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621254A-84CC-4692-85F2-602004DCA37C}">
      <dgm:prSet phldrT="[Text]" custT="1"/>
      <dgm:spPr bwMode="auto"/>
      <dgm:t>
        <a:bodyPr/>
        <a:lstStyle/>
        <a:p>
          <a:pPr marL="0" marR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de-DE" sz="1800">
              <a:latin typeface="Arial"/>
              <a:cs typeface="Arial"/>
            </a:rPr>
            <a:t>Sitzung 11</a:t>
          </a:r>
          <a:endParaRPr/>
        </a:p>
      </dgm:t>
    </dgm:pt>
    <dgm:pt modelId="{26CCD3CD-5E0E-4F6C-B23B-43F0D1BD8CE4}" type="parTrans" cxnId="{A8A16E9B-7D46-4C4B-BC44-8FFD03FC6C15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F72E551C-EC0B-40E7-AE9F-DE07E5987F83}" type="sibTrans" cxnId="{A8A16E9B-7D46-4C4B-BC44-8FFD03FC6C15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6C1AC0EC-AA60-4A3D-91BE-9D4DCF53BD96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Exkursion zum VR-Labor Wuppertal</a:t>
          </a:r>
          <a:endParaRPr/>
        </a:p>
      </dgm:t>
    </dgm:pt>
    <dgm:pt modelId="{ABD12848-1FF5-4315-BDA5-B48C37DF2549}" type="parTrans" cxnId="{BE07D461-1F93-4995-8881-0CCA5209784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30C4A9C7-D327-4916-8680-23E86B35B1BA}" type="sibTrans" cxnId="{BE07D461-1F93-4995-8881-0CCA5209784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49A1884C-7FB6-4BD2-BB0D-5FD9E04CEA80}">
      <dgm:prSet phldrT="[Text]" custT="1"/>
      <dgm:spPr bwMode="auto"/>
      <dgm:t>
        <a:bodyPr/>
        <a:lstStyle/>
        <a:p>
          <a:pPr>
            <a:defRPr/>
          </a:pPr>
          <a:r>
            <a:rPr lang="de-DE" sz="1800">
              <a:latin typeface="Arial"/>
              <a:cs typeface="Arial"/>
            </a:rPr>
            <a:t>Sitzung 12</a:t>
          </a:r>
          <a:endParaRPr/>
        </a:p>
      </dgm:t>
    </dgm:pt>
    <dgm:pt modelId="{E9A22466-B3E7-43FA-A4FA-FDE22E391ACA}" type="parTrans" cxnId="{8A298AF3-1370-4D0A-9E6B-FB58D053E1CE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32FB848E-AF79-49BD-8C16-97310F777092}" type="sibTrans" cxnId="{8A298AF3-1370-4D0A-9E6B-FB58D053E1CE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7C49F089-D3F5-4AC8-BFDA-CC5BC44448AD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Ausprobieren HMD (Oculus, HTC)</a:t>
          </a:r>
          <a:endParaRPr/>
        </a:p>
      </dgm:t>
    </dgm:pt>
    <dgm:pt modelId="{7333B31A-ECEF-4D8F-8FBA-74BE5E27C350}" type="parTrans" cxnId="{6A33F87F-7542-41B6-BCD9-12FFC628967C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66C104CF-9CF3-4CE9-95C1-7700E3BD77EE}" type="sibTrans" cxnId="{6A33F87F-7542-41B6-BCD9-12FFC628967C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7F671459-C9BC-4046-9FBB-55C5E5EB253A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Freiwillig, Ca. 4 Stunden</a:t>
          </a:r>
          <a:endParaRPr/>
        </a:p>
      </dgm:t>
    </dgm:pt>
    <dgm:pt modelId="{25E05BE6-1833-4094-ABA7-A8A466480441}" type="parTrans" cxnId="{3743B6C5-19F2-47F1-8839-AEE94481D7F6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476CF1EF-F528-4DF1-AEB4-4A236157D68A}" type="sibTrans" cxnId="{3743B6C5-19F2-47F1-8839-AEE94481D7F6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28AABD93-EE77-496F-80A5-D7E9FC7270DC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Freiwillig, Seminarzeit</a:t>
          </a:r>
          <a:endParaRPr/>
        </a:p>
      </dgm:t>
    </dgm:pt>
    <dgm:pt modelId="{8387117F-BE83-4D46-9870-D29352C2A8F3}" type="parTrans" cxnId="{1FC3BE0F-44DC-4AE3-A610-555F19C7E35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E7521033-8A8E-4385-95EB-6B9499857BA4}" type="sibTrans" cxnId="{1FC3BE0F-44DC-4AE3-A610-555F19C7E358}">
      <dgm:prSet/>
      <dgm:spPr bwMode="auto"/>
      <dgm:t>
        <a:bodyPr/>
        <a:lstStyle/>
        <a:p>
          <a:pPr>
            <a:defRPr/>
          </a:pPr>
          <a:endParaRPr lang="de-DE" sz="1100"/>
        </a:p>
      </dgm:t>
    </dgm:pt>
    <dgm:pt modelId="{60B11A7D-28AA-43AF-ADFF-23C861016FC0}">
      <dgm:prSet phldrT="[Text]" custT="1"/>
      <dgm:spPr bwMode="auto"/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Smartphone &amp; Kopfhörer mitbringen!</a:t>
          </a:r>
          <a:endParaRPr/>
        </a:p>
      </dgm:t>
    </dgm:pt>
    <dgm:pt modelId="{DAE31853-D2F8-490E-A1DA-7E15195B7C69}" type="parTrans" cxnId="{793B465B-B9A9-4DE8-87B5-35833ABA6932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8D97E706-C24A-4BAF-A58C-0F7B9A3E272D}" type="sibTrans" cxnId="{793B465B-B9A9-4DE8-87B5-35833ABA6932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D06D2FD1-E736-4575-A581-5B2D931FC52A}" type="pres">
      <dgm:prSet presAssocID="{35075008-FC94-4FF7-A968-6BC4BBBFAAD0}" presName="Name0" presStyleCnt="0">
        <dgm:presLayoutVars>
          <dgm:dir/>
          <dgm:animLvl val="lvl"/>
          <dgm:resizeHandles val="exact"/>
        </dgm:presLayoutVars>
      </dgm:prSet>
      <dgm:spPr bwMode="auto"/>
    </dgm:pt>
    <dgm:pt modelId="{39A8BE1E-D19B-4A6F-8C86-D7C9BA2DDBE1}" type="pres">
      <dgm:prSet presAssocID="{24EAA761-96F9-44F8-9525-EAACAF555459}" presName="linNode" presStyleCnt="0"/>
      <dgm:spPr bwMode="auto"/>
    </dgm:pt>
    <dgm:pt modelId="{B9C14152-0237-4B3E-961C-45BE8D9E1188}" type="pres">
      <dgm:prSet presAssocID="{24EAA761-96F9-44F8-9525-EAACAF555459}" presName="parentText" presStyleLbl="node1" presStyleIdx="0" presStyleCnt="3">
        <dgm:presLayoutVars>
          <dgm:chMax val="1"/>
          <dgm:bulletEnabled val="1"/>
        </dgm:presLayoutVars>
      </dgm:prSet>
      <dgm:spPr bwMode="auto"/>
    </dgm:pt>
    <dgm:pt modelId="{4919E791-6559-4AA0-B6E5-D4F218084D11}" type="pres">
      <dgm:prSet presAssocID="{24EAA761-96F9-44F8-9525-EAACAF555459}" presName="descendantText" presStyleLbl="alignAccFollowNode1" presStyleIdx="0" presStyleCnt="3">
        <dgm:presLayoutVars>
          <dgm:bulletEnabled val="1"/>
        </dgm:presLayoutVars>
      </dgm:prSet>
      <dgm:spPr bwMode="auto"/>
    </dgm:pt>
    <dgm:pt modelId="{1767E7DB-0C9E-466C-B0C5-E345C5B68E43}" type="pres">
      <dgm:prSet presAssocID="{46822AC5-9AF1-49EA-A4E1-34FAB0F937F6}" presName="sp" presStyleCnt="0"/>
      <dgm:spPr bwMode="auto"/>
    </dgm:pt>
    <dgm:pt modelId="{FE80C8D6-EB60-4060-AF3B-E4F8795E4ED1}" type="pres">
      <dgm:prSet presAssocID="{E621254A-84CC-4692-85F2-602004DCA37C}" presName="linNode" presStyleCnt="0"/>
      <dgm:spPr bwMode="auto"/>
    </dgm:pt>
    <dgm:pt modelId="{82F70790-5E46-4F49-9B8D-71ABAEEA6F51}" type="pres">
      <dgm:prSet presAssocID="{E621254A-84CC-4692-85F2-602004DCA37C}" presName="parentText" presStyleLbl="node1" presStyleIdx="1" presStyleCnt="3">
        <dgm:presLayoutVars>
          <dgm:chMax val="1"/>
          <dgm:bulletEnabled val="1"/>
        </dgm:presLayoutVars>
      </dgm:prSet>
      <dgm:spPr bwMode="auto"/>
    </dgm:pt>
    <dgm:pt modelId="{023E7977-9AC0-484C-BC05-8DA1C356D635}" type="pres">
      <dgm:prSet presAssocID="{E621254A-84CC-4692-85F2-602004DCA37C}" presName="descendantText" presStyleLbl="alignAccFollowNode1" presStyleIdx="1" presStyleCnt="3">
        <dgm:presLayoutVars>
          <dgm:bulletEnabled val="1"/>
        </dgm:presLayoutVars>
      </dgm:prSet>
      <dgm:spPr bwMode="auto"/>
    </dgm:pt>
    <dgm:pt modelId="{B90B9959-D505-46FA-817A-0BF346E2D7AA}" type="pres">
      <dgm:prSet presAssocID="{F72E551C-EC0B-40E7-AE9F-DE07E5987F83}" presName="sp" presStyleCnt="0"/>
      <dgm:spPr bwMode="auto"/>
    </dgm:pt>
    <dgm:pt modelId="{D29ACC1E-F3E6-4CE6-B596-719DE8F53EF7}" type="pres">
      <dgm:prSet presAssocID="{49A1884C-7FB6-4BD2-BB0D-5FD9E04CEA80}" presName="linNode" presStyleCnt="0"/>
      <dgm:spPr bwMode="auto"/>
    </dgm:pt>
    <dgm:pt modelId="{1C4DDDDD-3103-42B7-964D-1A40847D6A63}" type="pres">
      <dgm:prSet presAssocID="{49A1884C-7FB6-4BD2-BB0D-5FD9E04CEA80}" presName="parentText" presStyleLbl="node1" presStyleIdx="2" presStyleCnt="3">
        <dgm:presLayoutVars>
          <dgm:chMax val="1"/>
          <dgm:bulletEnabled val="1"/>
        </dgm:presLayoutVars>
      </dgm:prSet>
      <dgm:spPr bwMode="auto"/>
    </dgm:pt>
    <dgm:pt modelId="{0D4855DC-6270-4ED6-86D1-11C58A749053}" type="pres">
      <dgm:prSet presAssocID="{49A1884C-7FB6-4BD2-BB0D-5FD9E04CEA80}" presName="descendantText" presStyleLbl="alignAccFollowNode1" presStyleIdx="2" presStyleCnt="3">
        <dgm:presLayoutVars>
          <dgm:bulletEnabled val="1"/>
        </dgm:presLayoutVars>
      </dgm:prSet>
      <dgm:spPr bwMode="auto"/>
    </dgm:pt>
  </dgm:ptLst>
  <dgm:cxnLst>
    <dgm:cxn modelId="{1FC3BE0F-44DC-4AE3-A610-555F19C7E358}" srcId="{49A1884C-7FB6-4BD2-BB0D-5FD9E04CEA80}" destId="{28AABD93-EE77-496F-80A5-D7E9FC7270DC}" srcOrd="1" destOrd="0" parTransId="{8387117F-BE83-4D46-9870-D29352C2A8F3}" sibTransId="{E7521033-8A8E-4385-95EB-6B9499857BA4}"/>
    <dgm:cxn modelId="{CD5A5431-033C-4D0D-BF89-648B639EB6A7}" srcId="{24EAA761-96F9-44F8-9525-EAACAF555459}" destId="{2D0CF8D3-06B1-4EF7-929D-05407C20A328}" srcOrd="1" destOrd="0" parTransId="{AF4394B5-C616-4814-AE94-D6FB00DE0631}" sibTransId="{A18CDACF-D24E-4FF0-8D02-8F85BE3E76D7}"/>
    <dgm:cxn modelId="{3BC6B03F-23BE-4ADA-A48E-83F076877DE7}" type="presOf" srcId="{24EAA761-96F9-44F8-9525-EAACAF555459}" destId="{B9C14152-0237-4B3E-961C-45BE8D9E1188}" srcOrd="0" destOrd="0" presId="urn:microsoft.com/office/officeart/2005/8/layout/vList5"/>
    <dgm:cxn modelId="{793B465B-B9A9-4DE8-87B5-35833ABA6932}" srcId="{24EAA761-96F9-44F8-9525-EAACAF555459}" destId="{60B11A7D-28AA-43AF-ADFF-23C861016FC0}" srcOrd="2" destOrd="0" parTransId="{DAE31853-D2F8-490E-A1DA-7E15195B7C69}" sibTransId="{8D97E706-C24A-4BAF-A58C-0F7B9A3E272D}"/>
    <dgm:cxn modelId="{7E5F235F-99C4-4495-9F7A-8D4655B352DA}" type="presOf" srcId="{E621254A-84CC-4692-85F2-602004DCA37C}" destId="{82F70790-5E46-4F49-9B8D-71ABAEEA6F51}" srcOrd="0" destOrd="0" presId="urn:microsoft.com/office/officeart/2005/8/layout/vList5"/>
    <dgm:cxn modelId="{8D4BFA5F-AC12-4E7D-B031-8198A8582C9C}" type="presOf" srcId="{2D0CF8D3-06B1-4EF7-929D-05407C20A328}" destId="{4919E791-6559-4AA0-B6E5-D4F218084D11}" srcOrd="0" destOrd="1" presId="urn:microsoft.com/office/officeart/2005/8/layout/vList5"/>
    <dgm:cxn modelId="{4781AF61-951E-4E2A-9A79-8AFFA1F9E583}" srcId="{24EAA761-96F9-44F8-9525-EAACAF555459}" destId="{E2315FA2-E671-4A2F-A31E-167448C67D64}" srcOrd="0" destOrd="0" parTransId="{1AAD2054-FA92-4A32-9A88-7DC1B45561B3}" sibTransId="{CEADCE6E-FDFB-4EF6-8086-5150019CA2EB}"/>
    <dgm:cxn modelId="{BE07D461-1F93-4995-8881-0CCA52097848}" srcId="{E621254A-84CC-4692-85F2-602004DCA37C}" destId="{6C1AC0EC-AA60-4A3D-91BE-9D4DCF53BD96}" srcOrd="0" destOrd="0" parTransId="{ABD12848-1FF5-4315-BDA5-B48C37DF2549}" sibTransId="{30C4A9C7-D327-4916-8680-23E86B35B1BA}"/>
    <dgm:cxn modelId="{538CD869-FA9F-4188-A46C-AAC90F02C153}" type="presOf" srcId="{E2315FA2-E671-4A2F-A31E-167448C67D64}" destId="{4919E791-6559-4AA0-B6E5-D4F218084D11}" srcOrd="0" destOrd="0" presId="urn:microsoft.com/office/officeart/2005/8/layout/vList5"/>
    <dgm:cxn modelId="{8AEA9B4C-255E-4D7A-94B9-CB881B794CEC}" type="presOf" srcId="{7C49F089-D3F5-4AC8-BFDA-CC5BC44448AD}" destId="{0D4855DC-6270-4ED6-86D1-11C58A749053}" srcOrd="0" destOrd="0" presId="urn:microsoft.com/office/officeart/2005/8/layout/vList5"/>
    <dgm:cxn modelId="{72B9416D-FA8D-44ED-A9AF-FEA5CA958EA0}" type="presOf" srcId="{49A1884C-7FB6-4BD2-BB0D-5FD9E04CEA80}" destId="{1C4DDDDD-3103-42B7-964D-1A40847D6A63}" srcOrd="0" destOrd="0" presId="urn:microsoft.com/office/officeart/2005/8/layout/vList5"/>
    <dgm:cxn modelId="{6A33F87F-7542-41B6-BCD9-12FFC628967C}" srcId="{49A1884C-7FB6-4BD2-BB0D-5FD9E04CEA80}" destId="{7C49F089-D3F5-4AC8-BFDA-CC5BC44448AD}" srcOrd="0" destOrd="0" parTransId="{7333B31A-ECEF-4D8F-8FBA-74BE5E27C350}" sibTransId="{66C104CF-9CF3-4CE9-95C1-7700E3BD77EE}"/>
    <dgm:cxn modelId="{4BAD9383-D75F-40AA-BFE8-5CE906027B88}" type="presOf" srcId="{60B11A7D-28AA-43AF-ADFF-23C861016FC0}" destId="{4919E791-6559-4AA0-B6E5-D4F218084D11}" srcOrd="0" destOrd="2" presId="urn:microsoft.com/office/officeart/2005/8/layout/vList5"/>
    <dgm:cxn modelId="{A8A16E9B-7D46-4C4B-BC44-8FFD03FC6C15}" srcId="{35075008-FC94-4FF7-A968-6BC4BBBFAAD0}" destId="{E621254A-84CC-4692-85F2-602004DCA37C}" srcOrd="1" destOrd="0" parTransId="{26CCD3CD-5E0E-4F6C-B23B-43F0D1BD8CE4}" sibTransId="{F72E551C-EC0B-40E7-AE9F-DE07E5987F83}"/>
    <dgm:cxn modelId="{FC3067C1-1F84-4878-91D9-21857C2091FB}" srcId="{35075008-FC94-4FF7-A968-6BC4BBBFAAD0}" destId="{24EAA761-96F9-44F8-9525-EAACAF555459}" srcOrd="0" destOrd="0" parTransId="{650E5CC0-CD55-43F9-9430-5A66CAF558DA}" sibTransId="{46822AC5-9AF1-49EA-A4E1-34FAB0F937F6}"/>
    <dgm:cxn modelId="{3743B6C5-19F2-47F1-8839-AEE94481D7F6}" srcId="{E621254A-84CC-4692-85F2-602004DCA37C}" destId="{7F671459-C9BC-4046-9FBB-55C5E5EB253A}" srcOrd="1" destOrd="0" parTransId="{25E05BE6-1833-4094-ABA7-A8A466480441}" sibTransId="{476CF1EF-F528-4DF1-AEB4-4A236157D68A}"/>
    <dgm:cxn modelId="{20D8E7D9-D114-40D4-9203-3A98EBA36127}" type="presOf" srcId="{35075008-FC94-4FF7-A968-6BC4BBBFAAD0}" destId="{D06D2FD1-E736-4575-A581-5B2D931FC52A}" srcOrd="0" destOrd="0" presId="urn:microsoft.com/office/officeart/2005/8/layout/vList5"/>
    <dgm:cxn modelId="{4B939EED-136E-4373-9D3D-CF257ADCE619}" type="presOf" srcId="{6C1AC0EC-AA60-4A3D-91BE-9D4DCF53BD96}" destId="{023E7977-9AC0-484C-BC05-8DA1C356D635}" srcOrd="0" destOrd="0" presId="urn:microsoft.com/office/officeart/2005/8/layout/vList5"/>
    <dgm:cxn modelId="{8A298AF3-1370-4D0A-9E6B-FB58D053E1CE}" srcId="{35075008-FC94-4FF7-A968-6BC4BBBFAAD0}" destId="{49A1884C-7FB6-4BD2-BB0D-5FD9E04CEA80}" srcOrd="2" destOrd="0" parTransId="{E9A22466-B3E7-43FA-A4FA-FDE22E391ACA}" sibTransId="{32FB848E-AF79-49BD-8C16-97310F777092}"/>
    <dgm:cxn modelId="{287770F8-664F-45AA-9A21-C9153393865A}" type="presOf" srcId="{28AABD93-EE77-496F-80A5-D7E9FC7270DC}" destId="{0D4855DC-6270-4ED6-86D1-11C58A749053}" srcOrd="0" destOrd="1" presId="urn:microsoft.com/office/officeart/2005/8/layout/vList5"/>
    <dgm:cxn modelId="{512DBCFB-9EAD-41BA-AE07-DBE00436C381}" type="presOf" srcId="{7F671459-C9BC-4046-9FBB-55C5E5EB253A}" destId="{023E7977-9AC0-484C-BC05-8DA1C356D635}" srcOrd="0" destOrd="1" presId="urn:microsoft.com/office/officeart/2005/8/layout/vList5"/>
    <dgm:cxn modelId="{8BFE7192-11EA-4AD4-B156-3D33076DDCA3}" type="presParOf" srcId="{D06D2FD1-E736-4575-A581-5B2D931FC52A}" destId="{39A8BE1E-D19B-4A6F-8C86-D7C9BA2DDBE1}" srcOrd="0" destOrd="0" presId="urn:microsoft.com/office/officeart/2005/8/layout/vList5"/>
    <dgm:cxn modelId="{57421E67-6373-4E6C-9625-409C0B999BCD}" type="presParOf" srcId="{39A8BE1E-D19B-4A6F-8C86-D7C9BA2DDBE1}" destId="{B9C14152-0237-4B3E-961C-45BE8D9E1188}" srcOrd="0" destOrd="0" presId="urn:microsoft.com/office/officeart/2005/8/layout/vList5"/>
    <dgm:cxn modelId="{1146518D-FCD1-4206-959F-252DA6A355AD}" type="presParOf" srcId="{39A8BE1E-D19B-4A6F-8C86-D7C9BA2DDBE1}" destId="{4919E791-6559-4AA0-B6E5-D4F218084D11}" srcOrd="1" destOrd="0" presId="urn:microsoft.com/office/officeart/2005/8/layout/vList5"/>
    <dgm:cxn modelId="{B5547BEC-98E6-4A6E-B25B-B9514522779B}" type="presParOf" srcId="{D06D2FD1-E736-4575-A581-5B2D931FC52A}" destId="{1767E7DB-0C9E-466C-B0C5-E345C5B68E43}" srcOrd="1" destOrd="0" presId="urn:microsoft.com/office/officeart/2005/8/layout/vList5"/>
    <dgm:cxn modelId="{161D6986-EAFA-4879-891C-E5383BCB7072}" type="presParOf" srcId="{D06D2FD1-E736-4575-A581-5B2D931FC52A}" destId="{FE80C8D6-EB60-4060-AF3B-E4F8795E4ED1}" srcOrd="2" destOrd="0" presId="urn:microsoft.com/office/officeart/2005/8/layout/vList5"/>
    <dgm:cxn modelId="{E773D42E-78C8-4A3C-B3D0-E3E625F5BD6F}" type="presParOf" srcId="{FE80C8D6-EB60-4060-AF3B-E4F8795E4ED1}" destId="{82F70790-5E46-4F49-9B8D-71ABAEEA6F51}" srcOrd="0" destOrd="0" presId="urn:microsoft.com/office/officeart/2005/8/layout/vList5"/>
    <dgm:cxn modelId="{EC469DF1-8DF8-4E2C-B9E6-B8DC6BE36273}" type="presParOf" srcId="{FE80C8D6-EB60-4060-AF3B-E4F8795E4ED1}" destId="{023E7977-9AC0-484C-BC05-8DA1C356D635}" srcOrd="1" destOrd="0" presId="urn:microsoft.com/office/officeart/2005/8/layout/vList5"/>
    <dgm:cxn modelId="{974BCC2F-7494-44CF-82AD-4B2A7D398233}" type="presParOf" srcId="{D06D2FD1-E736-4575-A581-5B2D931FC52A}" destId="{B90B9959-D505-46FA-817A-0BF346E2D7AA}" srcOrd="3" destOrd="0" presId="urn:microsoft.com/office/officeart/2005/8/layout/vList5"/>
    <dgm:cxn modelId="{B137841B-9341-4D75-88B4-CCE77009EA79}" type="presParOf" srcId="{D06D2FD1-E736-4575-A581-5B2D931FC52A}" destId="{D29ACC1E-F3E6-4CE6-B596-719DE8F53EF7}" srcOrd="4" destOrd="0" presId="urn:microsoft.com/office/officeart/2005/8/layout/vList5"/>
    <dgm:cxn modelId="{1802C24E-6BAA-4638-BEE1-2BC67679957C}" type="presParOf" srcId="{D29ACC1E-F3E6-4CE6-B596-719DE8F53EF7}" destId="{1C4DDDDD-3103-42B7-964D-1A40847D6A63}" srcOrd="0" destOrd="0" presId="urn:microsoft.com/office/officeart/2005/8/layout/vList5"/>
    <dgm:cxn modelId="{1AFE549F-2F87-4D78-A623-4395B5D5C934}" type="presParOf" srcId="{D29ACC1E-F3E6-4CE6-B596-719DE8F53EF7}" destId="{0D4855DC-6270-4ED6-86D1-11C58A7490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7CFCC9-18D2-4820-91E7-2AF582225698}" type="doc">
      <dgm:prSet loTypeId="urn:microsoft.com/office/officeart/2005/8/layout/process1" loCatId="process" qsTypeId="urn:microsoft.com/office/officeart/2005/8/quickstyle/simple1#5" qsCatId="simple" csTypeId="urn:microsoft.com/office/officeart/2005/8/colors/accent1_2" csCatId="accent1" phldr="1"/>
      <dgm:spPr bwMode="auto"/>
    </dgm:pt>
    <dgm:pt modelId="{1FFCB7EE-8275-4632-ACAB-27FA00589730}">
      <dgm:prSet phldrT="[Text]" custT="1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 sz="1050" b="1">
              <a:latin typeface="Arial"/>
              <a:cs typeface="Arial"/>
            </a:rPr>
            <a:t>Sitzung 7</a:t>
          </a:r>
          <a:endParaRPr/>
        </a:p>
        <a:p>
          <a:pPr>
            <a:defRPr/>
          </a:pPr>
          <a:r>
            <a:rPr lang="de-DE" sz="1050">
              <a:latin typeface="Arial"/>
              <a:cs typeface="Arial"/>
            </a:rPr>
            <a:t>Start</a:t>
          </a:r>
          <a:endParaRPr/>
        </a:p>
      </dgm:t>
    </dgm:pt>
    <dgm:pt modelId="{FAAC3A81-933D-45CE-A825-8790BF399DCE}" type="parTrans" cxnId="{3F4B8959-17AE-42A8-8BCD-F0D911C517A0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2F5BC3A3-C091-484F-BD23-B55092277D56}" type="sibTrans" cxnId="{3F4B8959-17AE-42A8-8BCD-F0D911C517A0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E69983A1-7C02-40CE-9929-894D6AA6E1CA}">
      <dgm:prSet phldrT="[Text]" custT="1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 sz="1050" b="1">
              <a:latin typeface="Arial"/>
              <a:cs typeface="Arial"/>
            </a:rPr>
            <a:t>Sitzung 10</a:t>
          </a:r>
          <a:endParaRPr/>
        </a:p>
        <a:p>
          <a:pPr>
            <a:defRPr/>
          </a:pPr>
          <a:r>
            <a:rPr lang="de-DE" sz="1050">
              <a:latin typeface="Arial"/>
              <a:cs typeface="Arial"/>
            </a:rPr>
            <a:t>Zwischen-besprechung</a:t>
          </a:r>
          <a:endParaRPr/>
        </a:p>
      </dgm:t>
    </dgm:pt>
    <dgm:pt modelId="{E2A7F206-CF52-4F24-9113-C8CC33CD3DE8}" type="parTrans" cxnId="{5882F72D-1779-437B-9DC8-D061F73AC057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35202831-76C2-455E-B90E-9293157F354B}" type="sibTrans" cxnId="{5882F72D-1779-437B-9DC8-D061F73AC057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6778DC82-3320-4505-BC93-85B1EA329299}">
      <dgm:prSet phldrT="[Text]" custT="1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 sz="1050" b="1">
              <a:latin typeface="Arial"/>
              <a:cs typeface="Arial"/>
            </a:rPr>
            <a:t>Sitzung 13-14</a:t>
          </a:r>
          <a:endParaRPr/>
        </a:p>
        <a:p>
          <a:pPr>
            <a:defRPr/>
          </a:pPr>
          <a:r>
            <a:rPr lang="de-DE" sz="1050">
              <a:latin typeface="Arial"/>
              <a:cs typeface="Arial"/>
            </a:rPr>
            <a:t>Präsentation</a:t>
          </a:r>
          <a:endParaRPr/>
        </a:p>
      </dgm:t>
    </dgm:pt>
    <dgm:pt modelId="{A3A8ECB2-1CE4-435E-9D3A-F04C3A84F2A6}" type="parTrans" cxnId="{1B870782-7DB2-426D-8DB2-CF2DB8465A0B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80E6DD78-4FE8-42D9-8EEC-27FBD1F32814}" type="sibTrans" cxnId="{1B870782-7DB2-426D-8DB2-CF2DB8465A0B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7A16B545-8B45-4385-9BA2-9871A5BC9427}">
      <dgm:prSet phldrT="" custT="1"/>
      <dgm:spPr bwMode="auto">
        <a:solidFill>
          <a:schemeClr val="bg2"/>
        </a:solidFill>
      </dgm:spPr>
      <dgm:t>
        <a:bodyPr/>
        <a:lstStyle/>
        <a:p>
          <a:pPr>
            <a:defRPr/>
          </a:pPr>
          <a:r>
            <a:rPr lang="de-DE" sz="1050" b="1">
              <a:latin typeface="Arial"/>
              <a:cs typeface="Arial"/>
            </a:rPr>
            <a:t>Sitzung 7-10</a:t>
          </a:r>
          <a:endParaRPr/>
        </a:p>
        <a:p>
          <a:pPr>
            <a:defRPr/>
          </a:pPr>
          <a:r>
            <a:rPr lang="de-DE" sz="1050">
              <a:latin typeface="Arial"/>
              <a:cs typeface="Arial"/>
            </a:rPr>
            <a:t>Inhaltliche Erarbeitung</a:t>
          </a:r>
          <a:endParaRPr/>
        </a:p>
      </dgm:t>
    </dgm:pt>
    <dgm:pt modelId="{3A24B467-85C8-4DE9-956A-7104E8F4E5CD}" type="parTrans" cxnId="{B59817C4-A253-4DA5-8497-2F390985FCF3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759661E5-818D-4F3E-A48A-F54F0B560F4B}" type="sibTrans" cxnId="{B59817C4-A253-4DA5-8497-2F390985FCF3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3550324E-5C57-401E-816C-EB6CF4A1923C}">
      <dgm:prSet phldrT="" custT="1"/>
      <dgm:spPr bwMode="auto">
        <a:solidFill>
          <a:schemeClr val="bg2"/>
        </a:solidFill>
      </dgm:spPr>
      <dgm:t>
        <a:bodyPr/>
        <a:lstStyle/>
        <a:p>
          <a:pPr>
            <a:defRPr/>
          </a:pPr>
          <a:r>
            <a:rPr lang="de-DE" sz="1050" b="1">
              <a:latin typeface="Arial"/>
              <a:cs typeface="Arial"/>
            </a:rPr>
            <a:t>Sitzung 10-13</a:t>
          </a:r>
          <a:endParaRPr/>
        </a:p>
        <a:p>
          <a:pPr>
            <a:defRPr/>
          </a:pPr>
          <a:r>
            <a:rPr lang="de-DE" sz="1050">
              <a:latin typeface="Arial"/>
              <a:cs typeface="Arial"/>
            </a:rPr>
            <a:t>Technische Umsetzung</a:t>
          </a:r>
          <a:endParaRPr/>
        </a:p>
      </dgm:t>
    </dgm:pt>
    <dgm:pt modelId="{03DF95AF-7A2D-46E6-BABC-3DC254D64E9A}" type="parTrans" cxnId="{DCFB726B-8B23-4EB7-860F-524B9A7A65B2}">
      <dgm:prSet/>
      <dgm:spPr bwMode="auto"/>
      <dgm:t>
        <a:bodyPr/>
        <a:lstStyle/>
        <a:p>
          <a:pPr>
            <a:defRPr/>
          </a:pPr>
          <a:endParaRPr lang="de-DE" sz="2800"/>
        </a:p>
      </dgm:t>
    </dgm:pt>
    <dgm:pt modelId="{7F9FCE78-2182-47CE-9EE8-17D365769FD8}" type="sibTrans" cxnId="{DCFB726B-8B23-4EB7-860F-524B9A7A65B2}">
      <dgm:prSet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endParaRPr lang="de-DE" sz="1000"/>
        </a:p>
      </dgm:t>
    </dgm:pt>
    <dgm:pt modelId="{4A8D4554-D868-4646-BB5B-78D70EF0FC1E}" type="pres">
      <dgm:prSet presAssocID="{AA7CFCC9-18D2-4820-91E7-2AF582225698}" presName="Name0" presStyleCnt="0">
        <dgm:presLayoutVars>
          <dgm:dir/>
          <dgm:resizeHandles val="exact"/>
        </dgm:presLayoutVars>
      </dgm:prSet>
      <dgm:spPr bwMode="auto"/>
    </dgm:pt>
    <dgm:pt modelId="{0462CDC3-7A13-4F82-8B92-B2FA732815FA}" type="pres">
      <dgm:prSet presAssocID="{1FFCB7EE-8275-4632-ACAB-27FA00589730}" presName="node" presStyleLbl="node1" presStyleIdx="0" presStyleCnt="5">
        <dgm:presLayoutVars>
          <dgm:bulletEnabled val="1"/>
        </dgm:presLayoutVars>
      </dgm:prSet>
      <dgm:spPr bwMode="auto"/>
    </dgm:pt>
    <dgm:pt modelId="{68574C0D-4B01-408C-97F9-E3244B161378}" type="pres">
      <dgm:prSet presAssocID="{2F5BC3A3-C091-484F-BD23-B55092277D56}" presName="sibTrans" presStyleLbl="sibTrans2D1" presStyleIdx="0" presStyleCnt="4"/>
      <dgm:spPr bwMode="auto"/>
    </dgm:pt>
    <dgm:pt modelId="{6B185907-0C2A-4168-A8A6-5500716221AF}" type="pres">
      <dgm:prSet presAssocID="{2F5BC3A3-C091-484F-BD23-B55092277D56}" presName="connectorText" presStyleLbl="sibTrans2D1" presStyleIdx="0" presStyleCnt="4"/>
      <dgm:spPr bwMode="auto"/>
    </dgm:pt>
    <dgm:pt modelId="{A60F4EA1-6384-46EA-831F-0E3EDC33E4E6}" type="pres">
      <dgm:prSet presAssocID="{7A16B545-8B45-4385-9BA2-9871A5BC9427}" presName="node" presStyleLbl="node1" presStyleIdx="1" presStyleCnt="5">
        <dgm:presLayoutVars>
          <dgm:bulletEnabled val="1"/>
        </dgm:presLayoutVars>
      </dgm:prSet>
      <dgm:spPr bwMode="auto"/>
    </dgm:pt>
    <dgm:pt modelId="{6638B7F3-B161-4C14-8CE5-E13236F1FDDB}" type="pres">
      <dgm:prSet presAssocID="{759661E5-818D-4F3E-A48A-F54F0B560F4B}" presName="sibTrans" presStyleLbl="sibTrans2D1" presStyleIdx="1" presStyleCnt="4"/>
      <dgm:spPr bwMode="auto"/>
    </dgm:pt>
    <dgm:pt modelId="{E9F8430A-DF08-44E0-B765-E5A319DE5E1E}" type="pres">
      <dgm:prSet presAssocID="{759661E5-818D-4F3E-A48A-F54F0B560F4B}" presName="connectorText" presStyleLbl="sibTrans2D1" presStyleIdx="1" presStyleCnt="4"/>
      <dgm:spPr bwMode="auto"/>
    </dgm:pt>
    <dgm:pt modelId="{51332A6E-8461-4FCC-A175-A21913AEB849}" type="pres">
      <dgm:prSet presAssocID="{E69983A1-7C02-40CE-9929-894D6AA6E1CA}" presName="node" presStyleLbl="node1" presStyleIdx="2" presStyleCnt="5">
        <dgm:presLayoutVars>
          <dgm:bulletEnabled val="1"/>
        </dgm:presLayoutVars>
      </dgm:prSet>
      <dgm:spPr bwMode="auto"/>
    </dgm:pt>
    <dgm:pt modelId="{644CCBEF-CB47-4E9E-BB31-810DEE1FF465}" type="pres">
      <dgm:prSet presAssocID="{35202831-76C2-455E-B90E-9293157F354B}" presName="sibTrans" presStyleLbl="sibTrans2D1" presStyleIdx="2" presStyleCnt="4"/>
      <dgm:spPr bwMode="auto"/>
    </dgm:pt>
    <dgm:pt modelId="{3D240AE3-20AE-4A00-89A8-E0DEE9E35F17}" type="pres">
      <dgm:prSet presAssocID="{35202831-76C2-455E-B90E-9293157F354B}" presName="connectorText" presStyleLbl="sibTrans2D1" presStyleIdx="2" presStyleCnt="4"/>
      <dgm:spPr bwMode="auto"/>
    </dgm:pt>
    <dgm:pt modelId="{CBEB99A5-3FE6-44F4-AFBD-95FC94B26F65}" type="pres">
      <dgm:prSet presAssocID="{3550324E-5C57-401E-816C-EB6CF4A1923C}" presName="node" presStyleLbl="node1" presStyleIdx="3" presStyleCnt="5">
        <dgm:presLayoutVars>
          <dgm:bulletEnabled val="1"/>
        </dgm:presLayoutVars>
      </dgm:prSet>
      <dgm:spPr bwMode="auto"/>
    </dgm:pt>
    <dgm:pt modelId="{451DD042-16B6-4984-B7CD-D3E065F109EB}" type="pres">
      <dgm:prSet presAssocID="{7F9FCE78-2182-47CE-9EE8-17D365769FD8}" presName="sibTrans" presStyleLbl="sibTrans2D1" presStyleIdx="3" presStyleCnt="4"/>
      <dgm:spPr bwMode="auto"/>
    </dgm:pt>
    <dgm:pt modelId="{54C510A0-59A4-4A98-8662-9AB018ADBEEB}" type="pres">
      <dgm:prSet presAssocID="{7F9FCE78-2182-47CE-9EE8-17D365769FD8}" presName="connectorText" presStyleLbl="sibTrans2D1" presStyleIdx="3" presStyleCnt="4"/>
      <dgm:spPr bwMode="auto"/>
    </dgm:pt>
    <dgm:pt modelId="{5E88B335-2195-43E1-8836-A71810A23C2B}" type="pres">
      <dgm:prSet presAssocID="{6778DC82-3320-4505-BC93-85B1EA329299}" presName="node" presStyleLbl="node1" presStyleIdx="4" presStyleCnt="5">
        <dgm:presLayoutVars>
          <dgm:bulletEnabled val="1"/>
        </dgm:presLayoutVars>
      </dgm:prSet>
      <dgm:spPr bwMode="auto"/>
    </dgm:pt>
  </dgm:ptLst>
  <dgm:cxnLst>
    <dgm:cxn modelId="{D0DC2D0A-EF3E-4E99-B386-17F54294DA5E}" type="presOf" srcId="{35202831-76C2-455E-B90E-9293157F354B}" destId="{3D240AE3-20AE-4A00-89A8-E0DEE9E35F17}" srcOrd="1" destOrd="0" presId="urn:microsoft.com/office/officeart/2005/8/layout/process1"/>
    <dgm:cxn modelId="{517EBA16-9A74-4D9A-84A5-1E74FE4E96F0}" type="presOf" srcId="{3550324E-5C57-401E-816C-EB6CF4A1923C}" destId="{CBEB99A5-3FE6-44F4-AFBD-95FC94B26F65}" srcOrd="0" destOrd="0" presId="urn:microsoft.com/office/officeart/2005/8/layout/process1"/>
    <dgm:cxn modelId="{5882F72D-1779-437B-9DC8-D061F73AC057}" srcId="{AA7CFCC9-18D2-4820-91E7-2AF582225698}" destId="{E69983A1-7C02-40CE-9929-894D6AA6E1CA}" srcOrd="2" destOrd="0" parTransId="{E2A7F206-CF52-4F24-9113-C8CC33CD3DE8}" sibTransId="{35202831-76C2-455E-B90E-9293157F354B}"/>
    <dgm:cxn modelId="{7C0C3F34-7820-4638-A15B-3495B68794CA}" type="presOf" srcId="{7F9FCE78-2182-47CE-9EE8-17D365769FD8}" destId="{451DD042-16B6-4984-B7CD-D3E065F109EB}" srcOrd="0" destOrd="0" presId="urn:microsoft.com/office/officeart/2005/8/layout/process1"/>
    <dgm:cxn modelId="{54357D48-F39B-4DAD-A441-C66949131070}" type="presOf" srcId="{AA7CFCC9-18D2-4820-91E7-2AF582225698}" destId="{4A8D4554-D868-4646-BB5B-78D70EF0FC1E}" srcOrd="0" destOrd="0" presId="urn:microsoft.com/office/officeart/2005/8/layout/process1"/>
    <dgm:cxn modelId="{9327336B-D6DD-471C-8928-D1F88F1B0A97}" type="presOf" srcId="{E69983A1-7C02-40CE-9929-894D6AA6E1CA}" destId="{51332A6E-8461-4FCC-A175-A21913AEB849}" srcOrd="0" destOrd="0" presId="urn:microsoft.com/office/officeart/2005/8/layout/process1"/>
    <dgm:cxn modelId="{DCFB726B-8B23-4EB7-860F-524B9A7A65B2}" srcId="{AA7CFCC9-18D2-4820-91E7-2AF582225698}" destId="{3550324E-5C57-401E-816C-EB6CF4A1923C}" srcOrd="3" destOrd="0" parTransId="{03DF95AF-7A2D-46E6-BABC-3DC254D64E9A}" sibTransId="{7F9FCE78-2182-47CE-9EE8-17D365769FD8}"/>
    <dgm:cxn modelId="{80C0C452-F586-4E06-A6E1-F2A3088EDA61}" type="presOf" srcId="{759661E5-818D-4F3E-A48A-F54F0B560F4B}" destId="{6638B7F3-B161-4C14-8CE5-E13236F1FDDB}" srcOrd="0" destOrd="0" presId="urn:microsoft.com/office/officeart/2005/8/layout/process1"/>
    <dgm:cxn modelId="{4EB86958-AC8B-4EE1-887A-79F697BC11BF}" type="presOf" srcId="{2F5BC3A3-C091-484F-BD23-B55092277D56}" destId="{68574C0D-4B01-408C-97F9-E3244B161378}" srcOrd="0" destOrd="0" presId="urn:microsoft.com/office/officeart/2005/8/layout/process1"/>
    <dgm:cxn modelId="{3F4B8959-17AE-42A8-8BCD-F0D911C517A0}" srcId="{AA7CFCC9-18D2-4820-91E7-2AF582225698}" destId="{1FFCB7EE-8275-4632-ACAB-27FA00589730}" srcOrd="0" destOrd="0" parTransId="{FAAC3A81-933D-45CE-A825-8790BF399DCE}" sibTransId="{2F5BC3A3-C091-484F-BD23-B55092277D56}"/>
    <dgm:cxn modelId="{9946B77B-459D-4C9E-87E9-4A9045735D99}" type="presOf" srcId="{6778DC82-3320-4505-BC93-85B1EA329299}" destId="{5E88B335-2195-43E1-8836-A71810A23C2B}" srcOrd="0" destOrd="0" presId="urn:microsoft.com/office/officeart/2005/8/layout/process1"/>
    <dgm:cxn modelId="{7FD65581-7434-4B39-96B3-07D64FC0ADC5}" type="presOf" srcId="{7F9FCE78-2182-47CE-9EE8-17D365769FD8}" destId="{54C510A0-59A4-4A98-8662-9AB018ADBEEB}" srcOrd="1" destOrd="0" presId="urn:microsoft.com/office/officeart/2005/8/layout/process1"/>
    <dgm:cxn modelId="{1B870782-7DB2-426D-8DB2-CF2DB8465A0B}" srcId="{AA7CFCC9-18D2-4820-91E7-2AF582225698}" destId="{6778DC82-3320-4505-BC93-85B1EA329299}" srcOrd="4" destOrd="0" parTransId="{A3A8ECB2-1CE4-435E-9D3A-F04C3A84F2A6}" sibTransId="{80E6DD78-4FE8-42D9-8EEC-27FBD1F32814}"/>
    <dgm:cxn modelId="{65C94482-B9C9-4B9A-BF71-BA9B8AFF981B}" type="presOf" srcId="{2F5BC3A3-C091-484F-BD23-B55092277D56}" destId="{6B185907-0C2A-4168-A8A6-5500716221AF}" srcOrd="1" destOrd="0" presId="urn:microsoft.com/office/officeart/2005/8/layout/process1"/>
    <dgm:cxn modelId="{719512A2-FEF9-4BC9-A0A3-8B7108B567B2}" type="presOf" srcId="{35202831-76C2-455E-B90E-9293157F354B}" destId="{644CCBEF-CB47-4E9E-BB31-810DEE1FF465}" srcOrd="0" destOrd="0" presId="urn:microsoft.com/office/officeart/2005/8/layout/process1"/>
    <dgm:cxn modelId="{75E8BCA4-C4DD-4ED2-B560-8D9B811D6527}" type="presOf" srcId="{7A16B545-8B45-4385-9BA2-9871A5BC9427}" destId="{A60F4EA1-6384-46EA-831F-0E3EDC33E4E6}" srcOrd="0" destOrd="0" presId="urn:microsoft.com/office/officeart/2005/8/layout/process1"/>
    <dgm:cxn modelId="{B59817C4-A253-4DA5-8497-2F390985FCF3}" srcId="{AA7CFCC9-18D2-4820-91E7-2AF582225698}" destId="{7A16B545-8B45-4385-9BA2-9871A5BC9427}" srcOrd="1" destOrd="0" parTransId="{3A24B467-85C8-4DE9-956A-7104E8F4E5CD}" sibTransId="{759661E5-818D-4F3E-A48A-F54F0B560F4B}"/>
    <dgm:cxn modelId="{3A9235C8-DF59-41A1-944F-0EAFB9BD8016}" type="presOf" srcId="{1FFCB7EE-8275-4632-ACAB-27FA00589730}" destId="{0462CDC3-7A13-4F82-8B92-B2FA732815FA}" srcOrd="0" destOrd="0" presId="urn:microsoft.com/office/officeart/2005/8/layout/process1"/>
    <dgm:cxn modelId="{104C11E3-910C-4152-9ABB-65C66C32A815}" type="presOf" srcId="{759661E5-818D-4F3E-A48A-F54F0B560F4B}" destId="{E9F8430A-DF08-44E0-B765-E5A319DE5E1E}" srcOrd="1" destOrd="0" presId="urn:microsoft.com/office/officeart/2005/8/layout/process1"/>
    <dgm:cxn modelId="{546152BE-F3FC-4794-AC51-18081645B2D3}" type="presParOf" srcId="{4A8D4554-D868-4646-BB5B-78D70EF0FC1E}" destId="{0462CDC3-7A13-4F82-8B92-B2FA732815FA}" srcOrd="0" destOrd="0" presId="urn:microsoft.com/office/officeart/2005/8/layout/process1"/>
    <dgm:cxn modelId="{6682FD98-E69E-4C3E-A82F-2AB0A51C215F}" type="presParOf" srcId="{4A8D4554-D868-4646-BB5B-78D70EF0FC1E}" destId="{68574C0D-4B01-408C-97F9-E3244B161378}" srcOrd="1" destOrd="0" presId="urn:microsoft.com/office/officeart/2005/8/layout/process1"/>
    <dgm:cxn modelId="{722AD4B7-E980-4097-8EE4-557B117721D9}" type="presParOf" srcId="{68574C0D-4B01-408C-97F9-E3244B161378}" destId="{6B185907-0C2A-4168-A8A6-5500716221AF}" srcOrd="0" destOrd="0" presId="urn:microsoft.com/office/officeart/2005/8/layout/process1"/>
    <dgm:cxn modelId="{B013B532-235F-4C95-A0E8-AAD65A8C913A}" type="presParOf" srcId="{4A8D4554-D868-4646-BB5B-78D70EF0FC1E}" destId="{A60F4EA1-6384-46EA-831F-0E3EDC33E4E6}" srcOrd="2" destOrd="0" presId="urn:microsoft.com/office/officeart/2005/8/layout/process1"/>
    <dgm:cxn modelId="{2A504EB9-62C4-453F-A0D9-98DC71B206FD}" type="presParOf" srcId="{4A8D4554-D868-4646-BB5B-78D70EF0FC1E}" destId="{6638B7F3-B161-4C14-8CE5-E13236F1FDDB}" srcOrd="3" destOrd="0" presId="urn:microsoft.com/office/officeart/2005/8/layout/process1"/>
    <dgm:cxn modelId="{F7E5DD01-CDAC-4C95-953D-222EB8713460}" type="presParOf" srcId="{6638B7F3-B161-4C14-8CE5-E13236F1FDDB}" destId="{E9F8430A-DF08-44E0-B765-E5A319DE5E1E}" srcOrd="0" destOrd="0" presId="urn:microsoft.com/office/officeart/2005/8/layout/process1"/>
    <dgm:cxn modelId="{FEFF529D-187E-46B6-9899-D942D49D4D1C}" type="presParOf" srcId="{4A8D4554-D868-4646-BB5B-78D70EF0FC1E}" destId="{51332A6E-8461-4FCC-A175-A21913AEB849}" srcOrd="4" destOrd="0" presId="urn:microsoft.com/office/officeart/2005/8/layout/process1"/>
    <dgm:cxn modelId="{67CBA1DD-B14D-417B-9B33-436D971CDF64}" type="presParOf" srcId="{4A8D4554-D868-4646-BB5B-78D70EF0FC1E}" destId="{644CCBEF-CB47-4E9E-BB31-810DEE1FF465}" srcOrd="5" destOrd="0" presId="urn:microsoft.com/office/officeart/2005/8/layout/process1"/>
    <dgm:cxn modelId="{F5B987FD-5FE4-4BD0-A23C-B226FD41EC7A}" type="presParOf" srcId="{644CCBEF-CB47-4E9E-BB31-810DEE1FF465}" destId="{3D240AE3-20AE-4A00-89A8-E0DEE9E35F17}" srcOrd="0" destOrd="0" presId="urn:microsoft.com/office/officeart/2005/8/layout/process1"/>
    <dgm:cxn modelId="{900C3505-2360-4F94-B19E-A95C7839C881}" type="presParOf" srcId="{4A8D4554-D868-4646-BB5B-78D70EF0FC1E}" destId="{CBEB99A5-3FE6-44F4-AFBD-95FC94B26F65}" srcOrd="6" destOrd="0" presId="urn:microsoft.com/office/officeart/2005/8/layout/process1"/>
    <dgm:cxn modelId="{F4D72C87-D63C-4FCE-93DD-55B5CAFF9A19}" type="presParOf" srcId="{4A8D4554-D868-4646-BB5B-78D70EF0FC1E}" destId="{451DD042-16B6-4984-B7CD-D3E065F109EB}" srcOrd="7" destOrd="0" presId="urn:microsoft.com/office/officeart/2005/8/layout/process1"/>
    <dgm:cxn modelId="{FAF62285-091C-4553-9D34-2FEA371DEE2E}" type="presParOf" srcId="{451DD042-16B6-4984-B7CD-D3E065F109EB}" destId="{54C510A0-59A4-4A98-8662-9AB018ADBEEB}" srcOrd="0" destOrd="0" presId="urn:microsoft.com/office/officeart/2005/8/layout/process1"/>
    <dgm:cxn modelId="{047C37C9-7A00-4F44-86D7-A755295E8BAD}" type="presParOf" srcId="{4A8D4554-D868-4646-BB5B-78D70EF0FC1E}" destId="{5E88B335-2195-43E1-8836-A71810A23C2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E2E768-EB90-4DD7-BFBD-FD665DD02972}" type="doc">
      <dgm:prSet loTypeId="urn:microsoft.com/office/officeart/2005/8/layout/matrix1" loCatId="matrix" qsTypeId="urn:microsoft.com/office/officeart/2005/8/quickstyle/simple1#6" qsCatId="simple" csTypeId="urn:microsoft.com/office/officeart/2005/8/colors/accent0_2" csCatId="mainScheme" phldr="1"/>
      <dgm:spPr bwMode="auto"/>
      <dgm:t>
        <a:bodyPr/>
        <a:lstStyle/>
        <a:p>
          <a:pPr>
            <a:defRPr/>
          </a:pPr>
          <a:endParaRPr lang="de-DE"/>
        </a:p>
      </dgm:t>
    </dgm:pt>
    <dgm:pt modelId="{A18EDDB9-2A91-4779-A425-4A68658E68E0}">
      <dgm:prSet phldrT="[Text]" custT="1"/>
      <dgm:spPr bwMode="auto">
        <a:ln>
          <a:solidFill>
            <a:schemeClr val="tx2"/>
          </a:solidFill>
        </a:ln>
      </dgm:spPr>
      <dgm:t>
        <a:bodyPr/>
        <a:lstStyle/>
        <a:p>
          <a:pPr>
            <a:defRPr/>
          </a:pPr>
          <a:r>
            <a:rPr lang="de-DE" sz="1800" i="1">
              <a:latin typeface="Arial"/>
              <a:cs typeface="Arial"/>
            </a:rPr>
            <a:t>Raum</a:t>
          </a:r>
          <a:endParaRPr/>
        </a:p>
      </dgm:t>
    </dgm:pt>
    <dgm:pt modelId="{E8191572-9F5F-43C8-B231-3812D02F8CF1}" type="parTrans" cxnId="{A61B4D9E-535D-4A20-B5D8-C01271AA5986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F51479C9-1280-4D8B-BDDE-97D66406FD1E}" type="sibTrans" cxnId="{A61B4D9E-535D-4A20-B5D8-C01271AA5986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BE8B8BA1-A8DA-473C-89EF-397B8B2B324B}">
      <dgm:prSet phldrT="[Text]"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Was zeichnet den Raum aus?</a:t>
          </a:r>
          <a:endParaRPr/>
        </a:p>
      </dgm:t>
    </dgm:pt>
    <dgm:pt modelId="{1222379B-1C4E-41B8-BF5A-561BE915A4F9}" type="parTrans" cxnId="{7D3A4450-45CF-4DC0-9CA5-C86E4749822E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9BDCD057-295C-49B5-9E63-7C4BF284FA6D}" type="sibTrans" cxnId="{7D3A4450-45CF-4DC0-9CA5-C86E4749822E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BACEA948-1176-49CA-BDB8-B8A6702F1173}">
      <dgm:prSet phldrT="[Text]"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Was ist der Mehrwert des Analogen?</a:t>
          </a:r>
          <a:endParaRPr/>
        </a:p>
      </dgm:t>
    </dgm:pt>
    <dgm:pt modelId="{A62FB53D-65A0-4163-9547-45645BC06DBC}" type="parTrans" cxnId="{4DCE4B4E-C819-48E7-B10D-97E4226473AA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36241C37-4957-49D6-8155-ABD9B4F1D91A}" type="sibTrans" cxnId="{4DCE4B4E-C819-48E7-B10D-97E4226473AA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692AB85C-F995-44AB-9370-7595D62B790A}">
      <dgm:prSet phldrT="[Text]"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Was muss beachtet werden? (z.B. ethische Dimension, …) </a:t>
          </a:r>
          <a:endParaRPr/>
        </a:p>
      </dgm:t>
    </dgm:pt>
    <dgm:pt modelId="{F798B92B-6026-432E-957D-39885259D0BD}" type="parTrans" cxnId="{F7C75240-7760-40DE-8B68-221D82B713B5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203664D4-A99D-4D67-A4D3-18FE04B9B486}" type="sibTrans" cxnId="{F7C75240-7760-40DE-8B68-221D82B713B5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8535D79B-ABE4-4105-AB17-115FBBF87FFA}">
      <dgm:prSet phldrT="[Text]" custT="1"/>
      <dgm:spPr bwMode="auto">
        <a:solidFill>
          <a:schemeClr val="bg1">
            <a:lumMod val="85000"/>
          </a:schemeClr>
        </a:solidFill>
      </dgm:spPr>
      <dgm:t>
        <a:bodyPr/>
        <a:lstStyle/>
        <a:p>
          <a:pPr>
            <a:defRPr/>
          </a:pPr>
          <a:r>
            <a:rPr lang="de-DE" sz="1400">
              <a:solidFill>
                <a:schemeClr val="tx2"/>
              </a:solidFill>
              <a:latin typeface="Arial"/>
              <a:cs typeface="Arial"/>
            </a:rPr>
            <a:t>Wie kann das ins Digitale übertragen, durch das Digitale erweitert werden?</a:t>
          </a:r>
          <a:endParaRPr/>
        </a:p>
      </dgm:t>
    </dgm:pt>
    <dgm:pt modelId="{237A48E2-3344-4DD3-9358-6A524C49D0B0}" type="parTrans" cxnId="{29AC5EFB-1A92-4E46-81FF-D7B091BF1229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297DA555-89FA-4E2C-8900-5716BC3D72DD}" type="sibTrans" cxnId="{29AC5EFB-1A92-4E46-81FF-D7B091BF1229}">
      <dgm:prSet/>
      <dgm:spPr bwMode="auto"/>
      <dgm:t>
        <a:bodyPr/>
        <a:lstStyle/>
        <a:p>
          <a:pPr>
            <a:defRPr/>
          </a:pPr>
          <a:endParaRPr lang="de-DE" sz="1200">
            <a:solidFill>
              <a:schemeClr val="tx2"/>
            </a:solidFill>
          </a:endParaRPr>
        </a:p>
      </dgm:t>
    </dgm:pt>
    <dgm:pt modelId="{8C41DE33-DBEF-4744-AC11-BAFE7439015D}" type="pres">
      <dgm:prSet presAssocID="{20E2E768-EB90-4DD7-BFBD-FD665DD02972}" presName="diagram" presStyleCnt="0">
        <dgm:presLayoutVars>
          <dgm:chMax val="1"/>
          <dgm:dir/>
          <dgm:animLvl val="ctr"/>
          <dgm:resizeHandles val="exact"/>
        </dgm:presLayoutVars>
      </dgm:prSet>
      <dgm:spPr bwMode="auto"/>
    </dgm:pt>
    <dgm:pt modelId="{59119A48-CB75-4BFD-8EDB-FF563F7789C1}" type="pres">
      <dgm:prSet presAssocID="{20E2E768-EB90-4DD7-BFBD-FD665DD02972}" presName="matrix" presStyleCnt="0"/>
      <dgm:spPr bwMode="auto"/>
    </dgm:pt>
    <dgm:pt modelId="{AED6308D-7C5D-4023-BEB9-3069527600AB}" type="pres">
      <dgm:prSet presAssocID="{20E2E768-EB90-4DD7-BFBD-FD665DD02972}" presName="tile1" presStyleLbl="node1" presStyleIdx="0" presStyleCnt="4"/>
      <dgm:spPr bwMode="auto"/>
    </dgm:pt>
    <dgm:pt modelId="{5F7EB2D4-201E-4042-8A75-5BF7443BF3F9}" type="pres">
      <dgm:prSet presAssocID="{20E2E768-EB90-4DD7-BFBD-FD665DD02972}" presName="tile1text" presStyleLbl="node1" presStyleIdx="0" presStyleCnt="4">
        <dgm:presLayoutVars>
          <dgm:chMax val="0"/>
          <dgm:chPref val="0"/>
          <dgm:bulletEnabled val="1"/>
        </dgm:presLayoutVars>
      </dgm:prSet>
      <dgm:spPr bwMode="auto"/>
    </dgm:pt>
    <dgm:pt modelId="{D28FD22F-C641-4B36-8803-E8E20A12DF63}" type="pres">
      <dgm:prSet presAssocID="{20E2E768-EB90-4DD7-BFBD-FD665DD02972}" presName="tile2" presStyleLbl="node1" presStyleIdx="1" presStyleCnt="4"/>
      <dgm:spPr bwMode="auto"/>
    </dgm:pt>
    <dgm:pt modelId="{35C0D971-279A-490C-9C9F-F56109327F61}" type="pres">
      <dgm:prSet presAssocID="{20E2E768-EB90-4DD7-BFBD-FD665DD02972}" presName="tile2text" presStyleLbl="node1" presStyleIdx="1" presStyleCnt="4">
        <dgm:presLayoutVars>
          <dgm:chMax val="0"/>
          <dgm:chPref val="0"/>
          <dgm:bulletEnabled val="1"/>
        </dgm:presLayoutVars>
      </dgm:prSet>
      <dgm:spPr bwMode="auto"/>
    </dgm:pt>
    <dgm:pt modelId="{6FE61363-9E90-4061-A119-A02266FF7253}" type="pres">
      <dgm:prSet presAssocID="{20E2E768-EB90-4DD7-BFBD-FD665DD02972}" presName="tile3" presStyleLbl="node1" presStyleIdx="2" presStyleCnt="4"/>
      <dgm:spPr bwMode="auto"/>
    </dgm:pt>
    <dgm:pt modelId="{664AABFD-1CEA-4B10-BF58-CE51CAA3E462}" type="pres">
      <dgm:prSet presAssocID="{20E2E768-EB90-4DD7-BFBD-FD665DD02972}" presName="tile3text" presStyleLbl="node1" presStyleIdx="2" presStyleCnt="4">
        <dgm:presLayoutVars>
          <dgm:chMax val="0"/>
          <dgm:chPref val="0"/>
          <dgm:bulletEnabled val="1"/>
        </dgm:presLayoutVars>
      </dgm:prSet>
      <dgm:spPr bwMode="auto"/>
    </dgm:pt>
    <dgm:pt modelId="{4B4CA3CF-0D18-4F19-9D80-BD4D8A1BA06D}" type="pres">
      <dgm:prSet presAssocID="{20E2E768-EB90-4DD7-BFBD-FD665DD02972}" presName="tile4" presStyleLbl="node1" presStyleIdx="3" presStyleCnt="4"/>
      <dgm:spPr bwMode="auto"/>
    </dgm:pt>
    <dgm:pt modelId="{3ABCCAA1-2054-44C6-BE67-64D7A8E66013}" type="pres">
      <dgm:prSet presAssocID="{20E2E768-EB90-4DD7-BFBD-FD665DD02972}" presName="tile4text" presStyleLbl="node1" presStyleIdx="3" presStyleCnt="4">
        <dgm:presLayoutVars>
          <dgm:chMax val="0"/>
          <dgm:chPref val="0"/>
          <dgm:bulletEnabled val="1"/>
        </dgm:presLayoutVars>
      </dgm:prSet>
      <dgm:spPr bwMode="auto"/>
    </dgm:pt>
    <dgm:pt modelId="{CDE55C1B-C467-47E8-90EC-92E1B79C9C74}" type="pres">
      <dgm:prSet presAssocID="{20E2E768-EB90-4DD7-BFBD-FD665DD02972}" presName="centerTile" presStyleLbl="fgShp" presStyleIdx="0" presStyleCnt="1">
        <dgm:presLayoutVars>
          <dgm:chMax val="0"/>
          <dgm:chPref val="0"/>
        </dgm:presLayoutVars>
      </dgm:prSet>
      <dgm:spPr bwMode="auto"/>
    </dgm:pt>
  </dgm:ptLst>
  <dgm:cxnLst>
    <dgm:cxn modelId="{68B80015-81AB-46B1-A900-87288B9643C3}" type="presOf" srcId="{A18EDDB9-2A91-4779-A425-4A68658E68E0}" destId="{CDE55C1B-C467-47E8-90EC-92E1B79C9C74}" srcOrd="0" destOrd="0" presId="urn:microsoft.com/office/officeart/2005/8/layout/matrix1"/>
    <dgm:cxn modelId="{D0DD3B2A-BD5D-4068-819A-3BAA9DBFA934}" type="presOf" srcId="{8535D79B-ABE4-4105-AB17-115FBBF87FFA}" destId="{3ABCCAA1-2054-44C6-BE67-64D7A8E66013}" srcOrd="1" destOrd="0" presId="urn:microsoft.com/office/officeart/2005/8/layout/matrix1"/>
    <dgm:cxn modelId="{EE1AA031-7BC8-4DFB-9769-6FDD501ED396}" type="presOf" srcId="{20E2E768-EB90-4DD7-BFBD-FD665DD02972}" destId="{8C41DE33-DBEF-4744-AC11-BAFE7439015D}" srcOrd="0" destOrd="0" presId="urn:microsoft.com/office/officeart/2005/8/layout/matrix1"/>
    <dgm:cxn modelId="{27E9333F-7B38-4FF5-8463-A860FDEF52A1}" type="presOf" srcId="{BACEA948-1176-49CA-BDB8-B8A6702F1173}" destId="{D28FD22F-C641-4B36-8803-E8E20A12DF63}" srcOrd="0" destOrd="0" presId="urn:microsoft.com/office/officeart/2005/8/layout/matrix1"/>
    <dgm:cxn modelId="{F7C75240-7760-40DE-8B68-221D82B713B5}" srcId="{A18EDDB9-2A91-4779-A425-4A68658E68E0}" destId="{692AB85C-F995-44AB-9370-7595D62B790A}" srcOrd="2" destOrd="0" parTransId="{F798B92B-6026-432E-957D-39885259D0BD}" sibTransId="{203664D4-A99D-4D67-A4D3-18FE04B9B486}"/>
    <dgm:cxn modelId="{386A5163-D0F6-4F5F-82D3-F9447881A833}" type="presOf" srcId="{BE8B8BA1-A8DA-473C-89EF-397B8B2B324B}" destId="{5F7EB2D4-201E-4042-8A75-5BF7443BF3F9}" srcOrd="1" destOrd="0" presId="urn:microsoft.com/office/officeart/2005/8/layout/matrix1"/>
    <dgm:cxn modelId="{4DCE4B4E-C819-48E7-B10D-97E4226473AA}" srcId="{A18EDDB9-2A91-4779-A425-4A68658E68E0}" destId="{BACEA948-1176-49CA-BDB8-B8A6702F1173}" srcOrd="1" destOrd="0" parTransId="{A62FB53D-65A0-4163-9547-45645BC06DBC}" sibTransId="{36241C37-4957-49D6-8155-ABD9B4F1D91A}"/>
    <dgm:cxn modelId="{7C066F6F-1E5E-4563-AECE-32103F133EF9}" type="presOf" srcId="{692AB85C-F995-44AB-9370-7595D62B790A}" destId="{664AABFD-1CEA-4B10-BF58-CE51CAA3E462}" srcOrd="1" destOrd="0" presId="urn:microsoft.com/office/officeart/2005/8/layout/matrix1"/>
    <dgm:cxn modelId="{7D3A4450-45CF-4DC0-9CA5-C86E4749822E}" srcId="{A18EDDB9-2A91-4779-A425-4A68658E68E0}" destId="{BE8B8BA1-A8DA-473C-89EF-397B8B2B324B}" srcOrd="0" destOrd="0" parTransId="{1222379B-1C4E-41B8-BF5A-561BE915A4F9}" sibTransId="{9BDCD057-295C-49B5-9E63-7C4BF284FA6D}"/>
    <dgm:cxn modelId="{B86FCB8F-AA95-4636-BAA7-25A944C1BD99}" type="presOf" srcId="{692AB85C-F995-44AB-9370-7595D62B790A}" destId="{6FE61363-9E90-4061-A119-A02266FF7253}" srcOrd="0" destOrd="0" presId="urn:microsoft.com/office/officeart/2005/8/layout/matrix1"/>
    <dgm:cxn modelId="{FF62E48F-CC2B-4607-AE9D-7D45FD1FEC4A}" type="presOf" srcId="{BE8B8BA1-A8DA-473C-89EF-397B8B2B324B}" destId="{AED6308D-7C5D-4023-BEB9-3069527600AB}" srcOrd="0" destOrd="0" presId="urn:microsoft.com/office/officeart/2005/8/layout/matrix1"/>
    <dgm:cxn modelId="{BCBCED94-B01D-4F9C-8B36-B579353FE3DC}" type="presOf" srcId="{8535D79B-ABE4-4105-AB17-115FBBF87FFA}" destId="{4B4CA3CF-0D18-4F19-9D80-BD4D8A1BA06D}" srcOrd="0" destOrd="0" presId="urn:microsoft.com/office/officeart/2005/8/layout/matrix1"/>
    <dgm:cxn modelId="{A61B4D9E-535D-4A20-B5D8-C01271AA5986}" srcId="{20E2E768-EB90-4DD7-BFBD-FD665DD02972}" destId="{A18EDDB9-2A91-4779-A425-4A68658E68E0}" srcOrd="0" destOrd="0" parTransId="{E8191572-9F5F-43C8-B231-3812D02F8CF1}" sibTransId="{F51479C9-1280-4D8B-BDDE-97D66406FD1E}"/>
    <dgm:cxn modelId="{42D0EFEB-E767-4C1D-B78D-B01F8CC06D53}" type="presOf" srcId="{BACEA948-1176-49CA-BDB8-B8A6702F1173}" destId="{35C0D971-279A-490C-9C9F-F56109327F61}" srcOrd="1" destOrd="0" presId="urn:microsoft.com/office/officeart/2005/8/layout/matrix1"/>
    <dgm:cxn modelId="{29AC5EFB-1A92-4E46-81FF-D7B091BF1229}" srcId="{A18EDDB9-2A91-4779-A425-4A68658E68E0}" destId="{8535D79B-ABE4-4105-AB17-115FBBF87FFA}" srcOrd="3" destOrd="0" parTransId="{237A48E2-3344-4DD3-9358-6A524C49D0B0}" sibTransId="{297DA555-89FA-4E2C-8900-5716BC3D72DD}"/>
    <dgm:cxn modelId="{7BD63441-12E4-4ECE-99D5-DEDF99E41F57}" type="presParOf" srcId="{8C41DE33-DBEF-4744-AC11-BAFE7439015D}" destId="{59119A48-CB75-4BFD-8EDB-FF563F7789C1}" srcOrd="0" destOrd="0" presId="urn:microsoft.com/office/officeart/2005/8/layout/matrix1"/>
    <dgm:cxn modelId="{5D45E5D4-CD27-4163-96A8-DA2CF1BA35A7}" type="presParOf" srcId="{59119A48-CB75-4BFD-8EDB-FF563F7789C1}" destId="{AED6308D-7C5D-4023-BEB9-3069527600AB}" srcOrd="0" destOrd="0" presId="urn:microsoft.com/office/officeart/2005/8/layout/matrix1"/>
    <dgm:cxn modelId="{31BF4158-DAF3-4D27-BC15-7DA6989BEDE9}" type="presParOf" srcId="{59119A48-CB75-4BFD-8EDB-FF563F7789C1}" destId="{5F7EB2D4-201E-4042-8A75-5BF7443BF3F9}" srcOrd="1" destOrd="0" presId="urn:microsoft.com/office/officeart/2005/8/layout/matrix1"/>
    <dgm:cxn modelId="{D315450A-EA01-40D3-BADC-60F7D0059ECF}" type="presParOf" srcId="{59119A48-CB75-4BFD-8EDB-FF563F7789C1}" destId="{D28FD22F-C641-4B36-8803-E8E20A12DF63}" srcOrd="2" destOrd="0" presId="urn:microsoft.com/office/officeart/2005/8/layout/matrix1"/>
    <dgm:cxn modelId="{4537EF50-F024-4C3C-8925-F6BA37FB928A}" type="presParOf" srcId="{59119A48-CB75-4BFD-8EDB-FF563F7789C1}" destId="{35C0D971-279A-490C-9C9F-F56109327F61}" srcOrd="3" destOrd="0" presId="urn:microsoft.com/office/officeart/2005/8/layout/matrix1"/>
    <dgm:cxn modelId="{94D13FF5-BBD5-4239-AFDA-D32CAD82F423}" type="presParOf" srcId="{59119A48-CB75-4BFD-8EDB-FF563F7789C1}" destId="{6FE61363-9E90-4061-A119-A02266FF7253}" srcOrd="4" destOrd="0" presId="urn:microsoft.com/office/officeart/2005/8/layout/matrix1"/>
    <dgm:cxn modelId="{8054BD4E-6D0D-49D3-8222-8AA4E0493446}" type="presParOf" srcId="{59119A48-CB75-4BFD-8EDB-FF563F7789C1}" destId="{664AABFD-1CEA-4B10-BF58-CE51CAA3E462}" srcOrd="5" destOrd="0" presId="urn:microsoft.com/office/officeart/2005/8/layout/matrix1"/>
    <dgm:cxn modelId="{7C27B06A-6696-4328-95B0-D364C88466D9}" type="presParOf" srcId="{59119A48-CB75-4BFD-8EDB-FF563F7789C1}" destId="{4B4CA3CF-0D18-4F19-9D80-BD4D8A1BA06D}" srcOrd="6" destOrd="0" presId="urn:microsoft.com/office/officeart/2005/8/layout/matrix1"/>
    <dgm:cxn modelId="{303130D8-454A-4F23-989B-2B3113EB492B}" type="presParOf" srcId="{59119A48-CB75-4BFD-8EDB-FF563F7789C1}" destId="{3ABCCAA1-2054-44C6-BE67-64D7A8E66013}" srcOrd="7" destOrd="0" presId="urn:microsoft.com/office/officeart/2005/8/layout/matrix1"/>
    <dgm:cxn modelId="{F8E24B0A-F97C-4979-A455-98E64A3ED807}" type="presParOf" srcId="{8C41DE33-DBEF-4744-AC11-BAFE7439015D}" destId="{CDE55C1B-C467-47E8-90EC-92E1B79C9C7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9E791-6559-4AA0-B6E5-D4F218084D11}">
      <dsp:nvSpPr>
        <dsp:cNvPr id="0" name=""/>
        <dsp:cNvSpPr/>
      </dsp:nvSpPr>
      <dsp:spPr bwMode="auto">
        <a:xfrm rot="5400000">
          <a:off x="4706540" y="-1874903"/>
          <a:ext cx="868077" cy="4838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Ausprobieren von Cardboards </a:t>
          </a:r>
          <a:endParaRPr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Freiwillig, Seminarzeit</a:t>
          </a:r>
          <a:endParaRPr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Smartphone &amp; Kopfhörer mitbringen!</a:t>
          </a:r>
          <a:endParaRPr kern="1200"/>
        </a:p>
      </dsp:txBody>
      <dsp:txXfrm rot="-5400000">
        <a:off x="2721483" y="152530"/>
        <a:ext cx="4795816" cy="783325"/>
      </dsp:txXfrm>
    </dsp:sp>
    <dsp:sp modelId="{B9C14152-0237-4B3E-961C-45BE8D9E1188}">
      <dsp:nvSpPr>
        <dsp:cNvPr id="0" name=""/>
        <dsp:cNvSpPr/>
      </dsp:nvSpPr>
      <dsp:spPr bwMode="auto">
        <a:xfrm>
          <a:off x="0" y="1644"/>
          <a:ext cx="2721483" cy="10850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800" kern="1200">
              <a:latin typeface="Arial"/>
              <a:cs typeface="Arial"/>
            </a:rPr>
            <a:t>Sitzung 8</a:t>
          </a:r>
          <a:endParaRPr kern="1200"/>
        </a:p>
      </dsp:txBody>
      <dsp:txXfrm>
        <a:off x="52970" y="54614"/>
        <a:ext cx="2615543" cy="979156"/>
      </dsp:txXfrm>
    </dsp:sp>
    <dsp:sp modelId="{023E7977-9AC0-484C-BC05-8DA1C356D635}">
      <dsp:nvSpPr>
        <dsp:cNvPr id="0" name=""/>
        <dsp:cNvSpPr/>
      </dsp:nvSpPr>
      <dsp:spPr bwMode="auto">
        <a:xfrm rot="5400000">
          <a:off x="4706540" y="-735552"/>
          <a:ext cx="868077" cy="4838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Exkursion zum VR-Labor Wuppertal</a:t>
          </a:r>
          <a:endParaRPr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Freiwillig, Ca. 4 Stunden</a:t>
          </a:r>
          <a:endParaRPr kern="1200"/>
        </a:p>
      </dsp:txBody>
      <dsp:txXfrm rot="-5400000">
        <a:off x="2721483" y="1291881"/>
        <a:ext cx="4795816" cy="783325"/>
      </dsp:txXfrm>
    </dsp:sp>
    <dsp:sp modelId="{82F70790-5E46-4F49-9B8D-71ABAEEA6F51}">
      <dsp:nvSpPr>
        <dsp:cNvPr id="0" name=""/>
        <dsp:cNvSpPr/>
      </dsp:nvSpPr>
      <dsp:spPr bwMode="auto">
        <a:xfrm>
          <a:off x="0" y="1140995"/>
          <a:ext cx="2721483" cy="10850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de-DE" sz="1800" kern="1200">
              <a:latin typeface="Arial"/>
              <a:cs typeface="Arial"/>
            </a:rPr>
            <a:t>Sitzung 11</a:t>
          </a:r>
          <a:endParaRPr kern="1200"/>
        </a:p>
      </dsp:txBody>
      <dsp:txXfrm>
        <a:off x="52970" y="1193965"/>
        <a:ext cx="2615543" cy="979156"/>
      </dsp:txXfrm>
    </dsp:sp>
    <dsp:sp modelId="{0D4855DC-6270-4ED6-86D1-11C58A749053}">
      <dsp:nvSpPr>
        <dsp:cNvPr id="0" name=""/>
        <dsp:cNvSpPr/>
      </dsp:nvSpPr>
      <dsp:spPr bwMode="auto">
        <a:xfrm rot="5400000">
          <a:off x="4706540" y="403799"/>
          <a:ext cx="868077" cy="4838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Ausprobieren HMD (Oculus, HTC)</a:t>
          </a:r>
          <a:endParaRPr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Freiwillig, Seminarzeit</a:t>
          </a:r>
          <a:endParaRPr kern="1200"/>
        </a:p>
      </dsp:txBody>
      <dsp:txXfrm rot="-5400000">
        <a:off x="2721483" y="2431232"/>
        <a:ext cx="4795816" cy="783325"/>
      </dsp:txXfrm>
    </dsp:sp>
    <dsp:sp modelId="{1C4DDDDD-3103-42B7-964D-1A40847D6A63}">
      <dsp:nvSpPr>
        <dsp:cNvPr id="0" name=""/>
        <dsp:cNvSpPr/>
      </dsp:nvSpPr>
      <dsp:spPr bwMode="auto">
        <a:xfrm>
          <a:off x="0" y="2280347"/>
          <a:ext cx="2721483" cy="10850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800" kern="1200">
              <a:latin typeface="Arial"/>
              <a:cs typeface="Arial"/>
            </a:rPr>
            <a:t>Sitzung 12</a:t>
          </a:r>
          <a:endParaRPr kern="1200"/>
        </a:p>
      </dsp:txBody>
      <dsp:txXfrm>
        <a:off x="52970" y="2333317"/>
        <a:ext cx="2615543" cy="979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2CDC3-7A13-4F82-8B92-B2FA732815FA}">
      <dsp:nvSpPr>
        <dsp:cNvPr id="0" name=""/>
        <dsp:cNvSpPr/>
      </dsp:nvSpPr>
      <dsp:spPr bwMode="auto">
        <a:xfrm>
          <a:off x="4014" y="625145"/>
          <a:ext cx="1244480" cy="746688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b="1" kern="1200">
              <a:latin typeface="Arial"/>
              <a:cs typeface="Arial"/>
            </a:rPr>
            <a:t>Sitzung 7</a:t>
          </a:r>
          <a:endParaRPr kern="120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Start</a:t>
          </a:r>
          <a:endParaRPr kern="1200"/>
        </a:p>
      </dsp:txBody>
      <dsp:txXfrm>
        <a:off x="25884" y="647015"/>
        <a:ext cx="1200740" cy="702948"/>
      </dsp:txXfrm>
    </dsp:sp>
    <dsp:sp modelId="{68574C0D-4B01-408C-97F9-E3244B161378}">
      <dsp:nvSpPr>
        <dsp:cNvPr id="0" name=""/>
        <dsp:cNvSpPr/>
      </dsp:nvSpPr>
      <dsp:spPr bwMode="auto">
        <a:xfrm>
          <a:off x="1372943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1372943" y="905900"/>
        <a:ext cx="184680" cy="185179"/>
      </dsp:txXfrm>
    </dsp:sp>
    <dsp:sp modelId="{A60F4EA1-6384-46EA-831F-0E3EDC33E4E6}">
      <dsp:nvSpPr>
        <dsp:cNvPr id="0" name=""/>
        <dsp:cNvSpPr/>
      </dsp:nvSpPr>
      <dsp:spPr bwMode="auto">
        <a:xfrm>
          <a:off x="1746287" y="625145"/>
          <a:ext cx="1244480" cy="746688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b="1" kern="1200">
              <a:latin typeface="Arial"/>
              <a:cs typeface="Arial"/>
            </a:rPr>
            <a:t>Sitzung 7-10</a:t>
          </a:r>
          <a:endParaRPr kern="120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Inhaltliche Erarbeitung</a:t>
          </a:r>
          <a:endParaRPr kern="1200"/>
        </a:p>
      </dsp:txBody>
      <dsp:txXfrm>
        <a:off x="1768157" y="647015"/>
        <a:ext cx="1200740" cy="702948"/>
      </dsp:txXfrm>
    </dsp:sp>
    <dsp:sp modelId="{6638B7F3-B161-4C14-8CE5-E13236F1FDDB}">
      <dsp:nvSpPr>
        <dsp:cNvPr id="0" name=""/>
        <dsp:cNvSpPr/>
      </dsp:nvSpPr>
      <dsp:spPr bwMode="auto">
        <a:xfrm>
          <a:off x="3115216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3115216" y="905900"/>
        <a:ext cx="184680" cy="185179"/>
      </dsp:txXfrm>
    </dsp:sp>
    <dsp:sp modelId="{51332A6E-8461-4FCC-A175-A21913AEB849}">
      <dsp:nvSpPr>
        <dsp:cNvPr id="0" name=""/>
        <dsp:cNvSpPr/>
      </dsp:nvSpPr>
      <dsp:spPr bwMode="auto">
        <a:xfrm>
          <a:off x="3488560" y="625145"/>
          <a:ext cx="1244480" cy="746688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b="1" kern="1200">
              <a:latin typeface="Arial"/>
              <a:cs typeface="Arial"/>
            </a:rPr>
            <a:t>Sitzung 10</a:t>
          </a:r>
          <a:endParaRPr kern="120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Zwischen-besprechung</a:t>
          </a:r>
          <a:endParaRPr kern="1200"/>
        </a:p>
      </dsp:txBody>
      <dsp:txXfrm>
        <a:off x="3510430" y="647015"/>
        <a:ext cx="1200740" cy="702948"/>
      </dsp:txXfrm>
    </dsp:sp>
    <dsp:sp modelId="{644CCBEF-CB47-4E9E-BB31-810DEE1FF465}">
      <dsp:nvSpPr>
        <dsp:cNvPr id="0" name=""/>
        <dsp:cNvSpPr/>
      </dsp:nvSpPr>
      <dsp:spPr bwMode="auto">
        <a:xfrm>
          <a:off x="4857489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4857489" y="905900"/>
        <a:ext cx="184680" cy="185179"/>
      </dsp:txXfrm>
    </dsp:sp>
    <dsp:sp modelId="{CBEB99A5-3FE6-44F4-AFBD-95FC94B26F65}">
      <dsp:nvSpPr>
        <dsp:cNvPr id="0" name=""/>
        <dsp:cNvSpPr/>
      </dsp:nvSpPr>
      <dsp:spPr bwMode="auto">
        <a:xfrm>
          <a:off x="5230833" y="625145"/>
          <a:ext cx="1244480" cy="746688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b="1" kern="1200">
              <a:latin typeface="Arial"/>
              <a:cs typeface="Arial"/>
            </a:rPr>
            <a:t>Sitzung 10-13</a:t>
          </a:r>
          <a:endParaRPr kern="120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Technische Umsetzung</a:t>
          </a:r>
          <a:endParaRPr kern="1200"/>
        </a:p>
      </dsp:txBody>
      <dsp:txXfrm>
        <a:off x="5252703" y="647015"/>
        <a:ext cx="1200740" cy="702948"/>
      </dsp:txXfrm>
    </dsp:sp>
    <dsp:sp modelId="{451DD042-16B6-4984-B7CD-D3E065F109EB}">
      <dsp:nvSpPr>
        <dsp:cNvPr id="0" name=""/>
        <dsp:cNvSpPr/>
      </dsp:nvSpPr>
      <dsp:spPr bwMode="auto">
        <a:xfrm>
          <a:off x="6599762" y="844174"/>
          <a:ext cx="263829" cy="30863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de-DE" sz="1000" kern="1200"/>
        </a:p>
      </dsp:txBody>
      <dsp:txXfrm>
        <a:off x="6599762" y="905900"/>
        <a:ext cx="184680" cy="185179"/>
      </dsp:txXfrm>
    </dsp:sp>
    <dsp:sp modelId="{5E88B335-2195-43E1-8836-A71810A23C2B}">
      <dsp:nvSpPr>
        <dsp:cNvPr id="0" name=""/>
        <dsp:cNvSpPr/>
      </dsp:nvSpPr>
      <dsp:spPr bwMode="auto">
        <a:xfrm>
          <a:off x="6973106" y="625145"/>
          <a:ext cx="1244480" cy="746688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b="1" kern="1200">
              <a:latin typeface="Arial"/>
              <a:cs typeface="Arial"/>
            </a:rPr>
            <a:t>Sitzung 13-14</a:t>
          </a:r>
          <a:endParaRPr kern="120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050" kern="1200">
              <a:latin typeface="Arial"/>
              <a:cs typeface="Arial"/>
            </a:rPr>
            <a:t>Präsentation</a:t>
          </a:r>
          <a:endParaRPr kern="1200"/>
        </a:p>
      </dsp:txBody>
      <dsp:txXfrm>
        <a:off x="6994976" y="647015"/>
        <a:ext cx="1200740" cy="702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6308D-7C5D-4023-BEB9-3069527600AB}">
      <dsp:nvSpPr>
        <dsp:cNvPr id="0" name=""/>
        <dsp:cNvSpPr/>
      </dsp:nvSpPr>
      <dsp:spPr bwMode="auto">
        <a:xfrm rot="16200000">
          <a:off x="1125524" y="-1125524"/>
          <a:ext cx="1537951" cy="3789000"/>
        </a:xfrm>
        <a:prstGeom prst="round1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Was zeichnet den Raum aus?</a:t>
          </a:r>
          <a:endParaRPr kern="1200"/>
        </a:p>
      </dsp:txBody>
      <dsp:txXfrm rot="5400000">
        <a:off x="0" y="0"/>
        <a:ext cx="3789000" cy="1153463"/>
      </dsp:txXfrm>
    </dsp:sp>
    <dsp:sp modelId="{D28FD22F-C641-4B36-8803-E8E20A12DF63}">
      <dsp:nvSpPr>
        <dsp:cNvPr id="0" name=""/>
        <dsp:cNvSpPr/>
      </dsp:nvSpPr>
      <dsp:spPr bwMode="auto">
        <a:xfrm>
          <a:off x="3789000" y="0"/>
          <a:ext cx="3789000" cy="1537951"/>
        </a:xfrm>
        <a:prstGeom prst="round1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Was ist der Mehrwert des Analogen?</a:t>
          </a:r>
          <a:endParaRPr kern="1200"/>
        </a:p>
      </dsp:txBody>
      <dsp:txXfrm>
        <a:off x="3789000" y="0"/>
        <a:ext cx="3789000" cy="1153463"/>
      </dsp:txXfrm>
    </dsp:sp>
    <dsp:sp modelId="{6FE61363-9E90-4061-A119-A02266FF7253}">
      <dsp:nvSpPr>
        <dsp:cNvPr id="0" name=""/>
        <dsp:cNvSpPr/>
      </dsp:nvSpPr>
      <dsp:spPr bwMode="auto">
        <a:xfrm rot="10800000">
          <a:off x="0" y="1537951"/>
          <a:ext cx="3789000" cy="1537951"/>
        </a:xfrm>
        <a:prstGeom prst="round1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Was muss beachtet werden? (z.B. ethische Dimension, …) </a:t>
          </a:r>
          <a:endParaRPr kern="1200"/>
        </a:p>
      </dsp:txBody>
      <dsp:txXfrm rot="10800000">
        <a:off x="0" y="1922438"/>
        <a:ext cx="3789000" cy="1153463"/>
      </dsp:txXfrm>
    </dsp:sp>
    <dsp:sp modelId="{4B4CA3CF-0D18-4F19-9D80-BD4D8A1BA06D}">
      <dsp:nvSpPr>
        <dsp:cNvPr id="0" name=""/>
        <dsp:cNvSpPr/>
      </dsp:nvSpPr>
      <dsp:spPr bwMode="auto">
        <a:xfrm rot="5400000">
          <a:off x="4914524" y="412426"/>
          <a:ext cx="1537951" cy="3789000"/>
        </a:xfrm>
        <a:prstGeom prst="round1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solidFill>
                <a:schemeClr val="tx2"/>
              </a:solidFill>
              <a:latin typeface="Arial"/>
              <a:cs typeface="Arial"/>
            </a:rPr>
            <a:t>Wie kann das ins Digitale übertragen, durch das Digitale erweitert werden?</a:t>
          </a:r>
          <a:endParaRPr kern="1200"/>
        </a:p>
      </dsp:txBody>
      <dsp:txXfrm rot="-5400000">
        <a:off x="3789000" y="1922438"/>
        <a:ext cx="3789000" cy="1153463"/>
      </dsp:txXfrm>
    </dsp:sp>
    <dsp:sp modelId="{CDE55C1B-C467-47E8-90EC-92E1B79C9C74}">
      <dsp:nvSpPr>
        <dsp:cNvPr id="0" name=""/>
        <dsp:cNvSpPr/>
      </dsp:nvSpPr>
      <dsp:spPr bwMode="auto">
        <a:xfrm>
          <a:off x="2652300" y="1153463"/>
          <a:ext cx="2273400" cy="768975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800" i="1" kern="1200">
              <a:latin typeface="Arial"/>
              <a:cs typeface="Arial"/>
            </a:rPr>
            <a:t>Raum</a:t>
          </a:r>
          <a:endParaRPr kern="1200"/>
        </a:p>
      </dsp:txBody>
      <dsp:txXfrm>
        <a:off x="2689838" y="1191001"/>
        <a:ext cx="2198324" cy="693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728AD-B8FF-467B-AF5F-4891412E46D0}" type="datetimeFigureOut">
              <a:rPr lang="de-DE"/>
              <a:t>24.07.2023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A045E6-D734-4DB2-BEE5-DF972DD20CA2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Wer bei Exkursion 2 nicht da war, bitte wegen Ersatzleistung melden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9A045E6-D734-4DB2-BEE5-DF972DD20CA2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68000" y="4230000"/>
            <a:ext cx="7560000" cy="324000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1pPr>
            <a:lvl2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2pPr>
            <a:lvl3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3pPr>
            <a:lvl4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4pPr>
            <a:lvl5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5pPr>
            <a:lvl6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6pPr>
            <a:lvl7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7pPr>
            <a:lvl8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8pPr>
            <a:lvl9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9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468000" y="4680000"/>
            <a:ext cx="7560000" cy="144000"/>
          </a:xfr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68000" y="3499200"/>
            <a:ext cx="2505600" cy="173898"/>
          </a:xfrm>
          <a:prstGeom prst="rect">
            <a:avLst/>
          </a:prstGeom>
        </p:spPr>
      </p:pic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 bwMode="auto">
          <a:xfrm>
            <a:off x="-1" y="-1"/>
            <a:ext cx="8182800" cy="318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2800" h="3186000" extrusionOk="0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225201" y="1"/>
                </a:lnTo>
                <a:lnTo>
                  <a:pt x="7225201" y="1440001"/>
                </a:lnTo>
                <a:lnTo>
                  <a:pt x="8182800" y="1440001"/>
                </a:lnTo>
                <a:lnTo>
                  <a:pt x="8182800" y="3186000"/>
                </a:lnTo>
                <a:lnTo>
                  <a:pt x="0" y="3186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225200" y="0"/>
            <a:ext cx="1440362" cy="1440000"/>
          </a:xfrm>
          <a:prstGeom prst="rect">
            <a:avLst/>
          </a:prstGeom>
        </p:spPr>
      </p:pic>
      <p:sp>
        <p:nvSpPr>
          <p:cNvPr id="23" name="Titel 22"/>
          <p:cNvSpPr>
            <a:spLocks noGrp="1"/>
          </p:cNvSpPr>
          <p:nvPr>
            <p:ph type="title"/>
          </p:nvPr>
        </p:nvSpPr>
        <p:spPr bwMode="auto">
          <a:xfrm>
            <a:off x="468000" y="3895200"/>
            <a:ext cx="3527936" cy="324000"/>
          </a:xfrm>
        </p:spPr>
        <p:txBody>
          <a:bodyPr/>
          <a:lstStyle>
            <a:lvl1pPr>
              <a:lnSpc>
                <a:spcPts val="2500"/>
              </a:lnSpc>
              <a:defRPr cap="all"/>
            </a:lvl1pPr>
          </a:lstStyle>
          <a:p>
            <a:pPr lvl="0"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5677199" y="3895200"/>
            <a:ext cx="2505600" cy="324000"/>
          </a:xfrm>
        </p:spPr>
        <p:txBody>
          <a:bodyPr anchor="ctr" anchorCtr="0"/>
          <a:lstStyle>
            <a:lvl1pPr algn="ctr">
              <a:defRPr sz="1050"/>
            </a:lvl1pPr>
          </a:lstStyle>
          <a:p>
            <a:pPr>
              <a:defRPr/>
            </a:pPr>
            <a:r>
              <a:rPr lang="de-DE"/>
              <a:t>Logo auf Platzhalter ziehen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324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104000" y="954000"/>
            <a:ext cx="4536000" cy="3024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 inkl. Bildunterzei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4104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Bild inkl. Bildunterzeile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220000" y="918000"/>
            <a:ext cx="342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6480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6480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2 Bilder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3240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468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EINFÜGEN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756000"/>
            <a:ext cx="8172000" cy="720000"/>
          </a:xfrm>
        </p:spPr>
        <p:txBody>
          <a:bodyPr/>
          <a:lstStyle>
            <a:lvl1pPr>
              <a:lnSpc>
                <a:spcPts val="57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476441"/>
            <a:ext cx="8172000" cy="1439863"/>
          </a:xfrm>
        </p:spPr>
        <p:txBody>
          <a:bodyPr/>
          <a:lstStyle>
            <a:lvl1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1pPr>
            <a:lvl2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2pPr>
            <a:lvl3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3pPr>
            <a:lvl4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4pPr>
            <a:lvl5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5pPr>
            <a:lvl6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6pPr>
            <a:lvl7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7pPr>
            <a:lvl8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8pPr>
            <a:lvl9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.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828000"/>
            <a:ext cx="8172000" cy="540000"/>
          </a:xfrm>
        </p:spPr>
        <p:txBody>
          <a:bodyPr/>
          <a:lstStyle>
            <a:lvl1pPr>
              <a:lnSpc>
                <a:spcPts val="4400"/>
              </a:lnSpc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367998"/>
            <a:ext cx="8172000" cy="2916000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3600" b="0">
                <a:solidFill>
                  <a:schemeClr val="bg1"/>
                </a:solidFill>
              </a:defRPr>
            </a:lvl1pPr>
            <a:lvl2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2pPr>
            <a:lvl3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3pPr>
            <a:lvl4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4pPr>
            <a:lvl5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5pPr>
            <a:lvl6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6pPr>
            <a:lvl7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7pPr>
            <a:lvl8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8pPr>
            <a:lvl9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  <a:p>
            <a:pPr lvl="1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Headline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>
              <a:defRPr/>
            </a:lvl1pPr>
            <a:lvl2pPr defTabSz="234000">
              <a:tabLst>
                <a:tab pos="234000" algn="l"/>
              </a:tabLst>
              <a:defRPr/>
            </a:lvl2pPr>
            <a:lvl3pPr defTabSz="234000">
              <a:tabLst>
                <a:tab pos="234000" algn="l"/>
              </a:tabLst>
              <a:defRPr/>
            </a:lvl3pPr>
            <a:lvl4pPr defTabSz="234000">
              <a:tabLst>
                <a:tab pos="234000" algn="l"/>
              </a:tabLst>
              <a:defRPr/>
            </a:lvl4pPr>
            <a:lvl5pPr defTabSz="234000">
              <a:tabLst>
                <a:tab pos="234000" algn="l"/>
              </a:tabLst>
              <a:defRPr/>
            </a:lvl5pPr>
            <a:lvl6pPr marL="0" indent="0" defTabSz="234000">
              <a:buFont typeface="+mj-lt"/>
              <a:buNone/>
              <a:tabLst>
                <a:tab pos="234000" algn="l"/>
              </a:tabLst>
              <a:defRPr/>
            </a:lvl6pPr>
            <a:lvl7pPr defTabSz="234000">
              <a:tabLst>
                <a:tab pos="234000" algn="l"/>
              </a:tabLst>
              <a:defRPr/>
            </a:lvl7pPr>
            <a:lvl8pPr defTabSz="234000">
              <a:tabLst>
                <a:tab pos="234000" algn="l"/>
              </a:tabLst>
              <a:defRPr/>
            </a:lvl8pPr>
            <a:lvl9pPr defTabSz="234000">
              <a:tabLst>
                <a:tab pos="234000" algn="l"/>
              </a:tabLst>
              <a:defRPr/>
            </a:lvl9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Headline // Tabel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 bwMode="auto">
          <a:xfrm>
            <a:off x="468000" y="918000"/>
            <a:ext cx="8172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Tabelle durch Klicken auf Symbol hinzufügen</a:t>
            </a:r>
          </a:p>
        </p:txBody>
      </p:sp>
      <p:grpSp>
        <p:nvGrpSpPr>
          <p:cNvPr id="6" name="Regieanweisungen"/>
          <p:cNvGrpSpPr/>
          <p:nvPr userDrawn="1"/>
        </p:nvGrpSpPr>
        <p:grpSpPr bwMode="auto">
          <a:xfrm>
            <a:off x="-2628800" y="-468000"/>
            <a:ext cx="14833648" cy="6083999"/>
            <a:chOff x="-2628800" y="-468000"/>
            <a:chExt cx="14833648" cy="6083999"/>
          </a:xfrm>
        </p:grpSpPr>
        <p:sp>
          <p:nvSpPr>
            <p:cNvPr id="16" name="Listenebenen"/>
            <p:cNvSpPr txBox="1"/>
            <p:nvPr userDrawn="1"/>
          </p:nvSpPr>
          <p:spPr bwMode="auto"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Einfärbung einer Spalte/Zeile: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1">
                  <a:solidFill>
                    <a:schemeClr val="tx1"/>
                  </a:solidFill>
                  <a:latin typeface="+mn-lt"/>
                </a:rPr>
                <a:t>Markieren der Spalte/Zeile: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 Entwurf / Tabellentools &gt; Schattierung &gt;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Die gewünschte Farbe aus den Designfarben auswählen</a:t>
              </a:r>
              <a:endParaRPr/>
            </a:p>
          </p:txBody>
        </p:sp>
        <p:sp>
          <p:nvSpPr>
            <p:cNvPr id="10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1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Löschen einer Spalte/Zeile: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Markieren der Spalte/Zeile: Layout &gt; Löschen &gt; Spalte bzw. Zeile löschen</a:t>
              </a:r>
              <a:endParaRPr/>
            </a:p>
          </p:txBody>
        </p:sp>
        <p:sp>
          <p:nvSpPr>
            <p:cNvPr id="12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13" name="Layoutwechsel"/>
            <p:cNvSpPr txBox="1"/>
            <p:nvPr userDrawn="1"/>
          </p:nvSpPr>
          <p:spPr bwMode="auto"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Einfügen einer Spalte/Zeile: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Markieren der Spalte/Zeile neben der eine weitere eingefügt werden soll: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Layout &gt; Hier die gewünschte Einfügeoption auswählen</a:t>
              </a:r>
              <a:endParaRPr/>
            </a:p>
          </p:txBody>
        </p:sp>
      </p:grpSp>
      <p:cxnSp>
        <p:nvCxnSpPr>
          <p:cNvPr id="19" name="Gerader Verbinder 18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rcRect b="4513"/>
          <a:stretch/>
        </p:blipFill>
        <p:spPr bwMode="auto">
          <a:xfrm>
            <a:off x="9252000" y="3327773"/>
            <a:ext cx="2067213" cy="86415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ild vollfläch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 hasCustomPrompt="1"/>
          </p:nvPr>
        </p:nvSpPr>
        <p:spPr bwMode="auto">
          <a:xfrm>
            <a:off x="0" y="0"/>
            <a:ext cx="9144000" cy="514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Vollbild durch klicken einfügen.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/>
          </p:nvPr>
        </p:nvSpPr>
        <p:spPr bwMode="auto">
          <a:xfrm>
            <a:off x="2052000" y="468000"/>
            <a:ext cx="5040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051998" y="3952800"/>
            <a:ext cx="5040000" cy="32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 inkl.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 bwMode="auto">
          <a:xfrm>
            <a:off x="468000" y="396000"/>
            <a:ext cx="7560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 bwMode="auto">
          <a:xfrm>
            <a:off x="468000" y="918000"/>
            <a:ext cx="7560000" cy="33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Subline auf erster Ebene // für weitere Ebenen (Text und Aufzählungen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 bwMode="auto">
          <a:xfrm>
            <a:off x="360000" y="5524114"/>
            <a:ext cx="4284008" cy="1799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324000" y="4752000"/>
            <a:ext cx="252000" cy="10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grpSp>
        <p:nvGrpSpPr>
          <p:cNvPr id="31" name="Regieanweisungen"/>
          <p:cNvGrpSpPr/>
          <p:nvPr userDrawn="1"/>
        </p:nvGrpSpPr>
        <p:grpSpPr bwMode="auto">
          <a:xfrm>
            <a:off x="-2088000" y="-468000"/>
            <a:ext cx="13284000" cy="6083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 bwMode="auto"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 bwMode="auto"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 bwMode="auto"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5" name="Listenebenen"/>
              <p:cNvSpPr txBox="1"/>
              <p:nvPr userDrawn="1"/>
            </p:nvSpPr>
            <p:spPr bwMode="auto"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Listen erstellen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Wechseln Sie die Textebene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8"/>
              <a:stretch/>
            </p:blipFill>
            <p:spPr bwMode="auto"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9"/>
              <a:stretch/>
            </p:blipFill>
            <p:spPr bwMode="auto"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5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Menü: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  <a:endParaRPr/>
            </a:p>
          </p:txBody>
        </p:sp>
        <p:sp>
          <p:nvSpPr>
            <p:cNvPr id="16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30" name="Layoutwechsel"/>
            <p:cNvSpPr txBox="1"/>
            <p:nvPr userDrawn="1"/>
          </p:nvSpPr>
          <p:spPr bwMode="auto"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</p:txBody>
        </p:sp>
      </p:grpSp>
      <p:cxnSp>
        <p:nvCxnSpPr>
          <p:cNvPr id="17" name="Gerader Verbinder 16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0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21"/>
          <a:stretch/>
        </p:blipFill>
        <p:spPr bwMode="auto">
          <a:xfrm>
            <a:off x="6372200" y="4639595"/>
            <a:ext cx="791800" cy="414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700" b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>
        <a:lnSpc>
          <a:spcPts val="1800"/>
        </a:lnSpc>
        <a:spcBef>
          <a:spcPts val="0"/>
        </a:spcBef>
        <a:spcAft>
          <a:spcPts val="1200"/>
        </a:spcAft>
        <a:buSzPct val="75000"/>
        <a:buFont typeface="Arial"/>
        <a:buNone/>
        <a:defRPr sz="1500" b="1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2pPr>
      <a:lvl3pPr marL="234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bg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3pPr>
      <a:lvl4pPr marL="468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4pPr>
      <a:lvl5pPr marL="702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?utm_source=link-attribution&amp;utm_medium=referral&amp;utm_campaign=image&amp;utm_content=4685057" TargetMode="External"/><Relationship Id="rId2" Type="http://schemas.openxmlformats.org/officeDocument/2006/relationships/hyperlink" Target="https://pixabay.com/de/users/geralt-9301/?utm_source=link-attribution&amp;utm_medium=referral&amp;utm_campaign=image&amp;utm_content=468505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lewers@rub.de" TargetMode="External"/><Relationship Id="rId2" Type="http://schemas.openxmlformats.org/officeDocument/2006/relationships/hyperlink" Target="mailto:eTeam+digitalisierung@rub.d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nc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 bwMode="auto">
          <a:xfrm>
            <a:off x="467544" y="4374016"/>
            <a:ext cx="7560000" cy="646006"/>
          </a:xfrm>
        </p:spPr>
        <p:txBody>
          <a:bodyPr/>
          <a:lstStyle/>
          <a:p>
            <a:pPr>
              <a:defRPr/>
            </a:pPr>
            <a:r>
              <a:rPr lang="de-DE" cap="all">
                <a:latin typeface="Arial"/>
                <a:cs typeface="Arial"/>
              </a:rPr>
              <a:t>Praktische Übung (B.A., Modul IV), SoSe 2022</a:t>
            </a:r>
            <a:endParaRPr/>
          </a:p>
          <a:p>
            <a:pPr>
              <a:defRPr/>
            </a:pPr>
            <a:r>
              <a:rPr lang="de-DE" b="1" cap="all">
                <a:latin typeface="Arial"/>
                <a:cs typeface="Arial"/>
              </a:rPr>
              <a:t>Sitzung 6</a:t>
            </a:r>
            <a:endParaRPr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45551" y="3725945"/>
            <a:ext cx="7737246" cy="646005"/>
          </a:xfrm>
        </p:spPr>
        <p:txBody>
          <a:bodyPr/>
          <a:lstStyle/>
          <a:p>
            <a:pPr>
              <a:defRPr/>
            </a:pPr>
            <a:r>
              <a:rPr lang="de-DE" sz="2400" cap="small">
                <a:latin typeface="Arial"/>
                <a:cs typeface="Arial"/>
              </a:rPr>
              <a:t>Mittendrin in der Geschichte – Virtual Reality an Gedenkstätten</a:t>
            </a:r>
            <a:endParaRPr/>
          </a:p>
        </p:txBody>
      </p:sp>
      <p:sp>
        <p:nvSpPr>
          <p:cNvPr id="3" name="Textfeld 2"/>
          <p:cNvSpPr txBox="1"/>
          <p:nvPr/>
        </p:nvSpPr>
        <p:spPr bwMode="auto">
          <a:xfrm>
            <a:off x="6495689" y="3146472"/>
            <a:ext cx="17860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800" b="0" i="0">
                <a:solidFill>
                  <a:srgbClr val="495057"/>
                </a:solidFill>
                <a:latin typeface="Arial"/>
                <a:cs typeface="Arial"/>
              </a:rPr>
              <a:t>Bild von </a:t>
            </a:r>
            <a:r>
              <a:rPr lang="de-DE" sz="800" b="0" i="0" u="sng" strike="noStrike">
                <a:solidFill>
                  <a:srgbClr val="003560"/>
                </a:solidFill>
                <a:latin typeface="Arial"/>
                <a:cs typeface="Arial"/>
                <a:hlinkClick r:id="rId2" tooltip="https://pixabay.com/de/users/geralt-9301/?utm_source=link-attribution&amp;utm_medium=referral&amp;utm_campaign=image&amp;utm_content=4685057"/>
              </a:rPr>
              <a:t>Gerd Altmann</a:t>
            </a:r>
            <a:r>
              <a:rPr lang="de-DE" sz="800" b="0" i="0">
                <a:solidFill>
                  <a:srgbClr val="495057"/>
                </a:solidFill>
                <a:latin typeface="Arial"/>
                <a:cs typeface="Arial"/>
              </a:rPr>
              <a:t> auf </a:t>
            </a:r>
            <a:r>
              <a:rPr lang="de-DE" sz="800" b="0" i="0" u="sng" strike="noStrike">
                <a:solidFill>
                  <a:srgbClr val="003560"/>
                </a:solidFill>
                <a:latin typeface="Arial"/>
                <a:cs typeface="Arial"/>
                <a:hlinkClick r:id="rId3" tooltip="https://pixabay.com/de/?utm_source=link-attribution&amp;utm_medium=referral&amp;utm_campaign=image&amp;utm_content=4685057"/>
              </a:rPr>
              <a:t>Pixabay</a:t>
            </a:r>
            <a:endParaRPr lang="de-DE" sz="600">
              <a:latin typeface="Arial"/>
              <a:cs typeface="Arial"/>
            </a:endParaRP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57C43455-A20D-9D2F-F10E-1E09FA96951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17" r="17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World Café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68000" y="864000"/>
            <a:ext cx="7560000" cy="3366000"/>
          </a:xfrm>
        </p:spPr>
        <p:txBody>
          <a:bodyPr numCol="2"/>
          <a:lstStyle/>
          <a:p>
            <a:pPr>
              <a:defRPr/>
            </a:pPr>
            <a:r>
              <a:rPr lang="de-DE" sz="1600"/>
              <a:t>Zeit: </a:t>
            </a:r>
            <a:r>
              <a:rPr lang="de-DE" sz="1600" b="0"/>
              <a:t>30 Minuten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10</a:t>
            </a:fld>
            <a:r>
              <a:rPr lang="de-DE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450000" y="1203598"/>
          <a:ext cx="7578000" cy="3075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To-Do List: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7. Sitzung: Reflexion ausfüllen</a:t>
            </a:r>
            <a:endParaRPr/>
          </a:p>
          <a:p>
            <a:pPr>
              <a:spcAft>
                <a:spcPts val="0"/>
              </a:spcAft>
              <a:defRPr/>
            </a:pPr>
            <a:endParaRPr lang="de-DE" b="0">
              <a:latin typeface="Arial"/>
              <a:cs typeface="Arial"/>
            </a:endParaRPr>
          </a:p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10. Sitzung: Storyboard – Teil 1 in der Gruppe bearbeiten</a:t>
            </a:r>
            <a:endParaRPr/>
          </a:p>
          <a:p>
            <a:pPr>
              <a:spcAft>
                <a:spcPts val="0"/>
              </a:spcAft>
              <a:defRPr/>
            </a:pPr>
            <a:endParaRPr lang="de-DE" b="0"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11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6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Lizenzhinweis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12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6</a:t>
            </a:r>
            <a:endParaRPr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004E91E-5FD4-1649-704F-EA30F057AAC1}"/>
              </a:ext>
            </a:extLst>
          </p:cNvPr>
          <p:cNvSpPr txBox="1"/>
          <p:nvPr/>
        </p:nvSpPr>
        <p:spPr bwMode="auto">
          <a:xfrm>
            <a:off x="450000" y="1017478"/>
            <a:ext cx="325790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Kontakt</a:t>
            </a:r>
          </a:p>
          <a:p>
            <a:endParaRPr lang="de-DE" sz="1400" dirty="0">
              <a:effectLst/>
            </a:endParaRPr>
          </a:p>
          <a:p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Elena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Lewers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M.Ed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./ M.A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Ruhr-Universität Bochum</a:t>
            </a:r>
            <a:endParaRPr lang="de-D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Fakultät für Geschichtswissenschaften</a:t>
            </a:r>
          </a:p>
          <a:p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Historisches Institut</a:t>
            </a: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Didaktik der Geschichte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Universitätsstr. 150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44801 Bochum</a:t>
            </a:r>
          </a:p>
          <a:p>
            <a:endParaRPr lang="de-DE" sz="1400" dirty="0">
              <a:solidFill>
                <a:srgbClr val="003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 5/57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u="sng" dirty="0">
              <a:solidFill>
                <a:srgbClr val="94C01F"/>
              </a:solidFill>
              <a:effectLst/>
              <a:latin typeface="Arial" panose="020B0604020202020204" pitchFamily="34" charset="0"/>
              <a:hlinkClick r:id="rId2" tooltip="mailto:eTeam+digitalisierung@rub.de"/>
            </a:endParaRPr>
          </a:p>
          <a:p>
            <a:r>
              <a:rPr lang="de-DE" sz="14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Elena.lewers@rub.de</a:t>
            </a:r>
            <a:endParaRPr lang="de-DE" sz="1400" dirty="0">
              <a:solidFill>
                <a:schemeClr val="tx2"/>
              </a:solidFill>
              <a:effectLst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3B95F59-CDC5-E680-A6B3-D793D92A03DB}"/>
              </a:ext>
            </a:extLst>
          </p:cNvPr>
          <p:cNvSpPr txBox="1"/>
          <p:nvPr/>
        </p:nvSpPr>
        <p:spPr bwMode="auto">
          <a:xfrm>
            <a:off x="3923944" y="2223224"/>
            <a:ext cx="46085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Weiternutzung ausdrücklich erlaubt: Dieses Werk und dessen Inhalte sind - sofern nicht anders angegeben - lizenziert unter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hlinkClick r:id="rId4"/>
              </a:rPr>
              <a:t>CC BY-NC 4.0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. Nennung wie folgt: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"Präsentation: Mittendrin in der Geschichte: Virtual Reality an Gedenkstätten – Sitzung 6"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von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Elena </a:t>
            </a:r>
            <a:r>
              <a:rPr lang="de-DE" sz="1400" i="1" dirty="0" err="1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Lewers</a:t>
            </a:r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de-DE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Ausgenommen von der Lizenz sind die verwendeten Logos und das RUB-Design.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24B605EC-F127-52FB-E5F6-7A5282D7E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5275700" y="1454681"/>
            <a:ext cx="1905000" cy="66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400">
                <a:solidFill>
                  <a:schemeClr val="bg2"/>
                </a:solidFill>
                <a:latin typeface="Arial"/>
                <a:cs typeface="Arial"/>
              </a:rPr>
              <a:t>Seminarplan</a:t>
            </a:r>
            <a:endParaRPr/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ph idx="1"/>
          </p:nvPr>
        </p:nvGraphicFramePr>
        <p:xfrm>
          <a:off x="683568" y="1203598"/>
          <a:ext cx="7559673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Zeitraum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Phase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Inhalte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1-3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Virtual Reality &amp; Gedenkstätten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4-6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Exkursionen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Exkursionen zum NS-Dok, Köln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Sitzung 7-12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Produktion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Projektarbeit: Konzeptentwicklung virtuelle Gedenkstätte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13-14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Abschluss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Abschlussdiskussion</a:t>
                      </a:r>
                      <a:endParaRPr/>
                    </a:p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Evaluation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2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7" name="Fußzeilenplatzhalter 4"/>
          <p:cNvSpPr txBox="1"/>
          <p:nvPr/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6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Plan für heute 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/>
              <a:t>Nachbesprechung Exkursion 2 </a:t>
            </a:r>
            <a:endParaRPr/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/>
              <a:t>Termine VR-Erfahrung</a:t>
            </a:r>
            <a:endParaRPr/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/>
              <a:t>Start Produktionsphase</a:t>
            </a:r>
            <a:endParaRPr/>
          </a:p>
          <a:p>
            <a:pPr marL="519750" lvl="2" indent="-285750">
              <a:defRPr/>
            </a:pPr>
            <a:r>
              <a:rPr lang="de-DE" b="0"/>
              <a:t>Erklärung</a:t>
            </a:r>
            <a:endParaRPr/>
          </a:p>
          <a:p>
            <a:pPr marL="519750" lvl="2" indent="-285750">
              <a:defRPr/>
            </a:pPr>
            <a:r>
              <a:rPr lang="de-DE" b="0"/>
              <a:t>Gruppen</a:t>
            </a:r>
            <a:r>
              <a:rPr lang="de-DE"/>
              <a:t>bildung </a:t>
            </a:r>
            <a:endParaRPr/>
          </a:p>
          <a:p>
            <a:pPr marL="519750" lvl="2" indent="-285750">
              <a:defRPr/>
            </a:pPr>
            <a:r>
              <a:rPr lang="de-DE"/>
              <a:t>World Café</a:t>
            </a:r>
            <a:endParaRPr lang="de-DE" b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3</a:t>
            </a:fld>
            <a:r>
              <a:rPr lang="de-DE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Nachbesprechung Exkursion 2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1200"/>
              <a:t>Was könnte man in VR (besser) umsetzen?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Idee: Rekonstruktionen eines Raumes in VR, da im Gebäude die Räume nicht mehr im ursprünglichen Zustand sind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Probleme der Barrierefreiheit könnten überwunden werden  Zugänglichkeit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Alles spielt sich an den Wänden ab, das ist über 360°-Aufnahmen schlecht sichtbar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Ergänzung zur Führung, nicht Ersatz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endParaRPr lang="de-DE" sz="1200" b="0"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Visualisierung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Rekonstruktion der Räume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Barrierefreiheit, Zugänglichkeit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Idee: interaktive Infotafeln, da 360°-Aufnahmen Grenzen haben  Zusatzinformationen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Grenzen VR: eingeschränkte Sinneswahrnehmung (kein Geruch, Haptik), kein Austausch in Gruppen möglich, Authentizität/Aura/Wirkung?</a:t>
            </a:r>
            <a:endParaRPr/>
          </a:p>
          <a:p>
            <a:pPr marL="171450" indent="-171450">
              <a:lnSpc>
                <a:spcPct val="100000"/>
              </a:lnSpc>
              <a:spcAft>
                <a:spcPts val="0"/>
              </a:spcAft>
              <a:buFont typeface="Wingdings"/>
              <a:buChar char="§"/>
              <a:defRPr/>
            </a:pPr>
            <a:r>
              <a:rPr lang="de-DE" sz="1200" b="0"/>
              <a:t>Chance: Mehrsprachigkeit</a:t>
            </a:r>
            <a:endParaRPr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de-DE" sz="1200" b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de-DE" sz="1200" b="0"/>
              <a:t> Physischer Ort hat höheren Wert für Erkundung? Wie müsste VR beschaffen sein, damit sie Mehrwert bietet?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4</a:t>
            </a:fld>
            <a:r>
              <a:rPr lang="de-DE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800" b="0"/>
              <a:t> Physischer Ort hat höheren Wert für Erkundung? Wie müsste VR beschaffen sein, damit sie Mehrwert bietet?</a:t>
            </a:r>
            <a:br>
              <a:rPr lang="de-DE" sz="2800" b="0"/>
            </a:b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68000" y="1707653"/>
            <a:ext cx="7560000" cy="2952328"/>
          </a:xfrm>
        </p:spPr>
        <p:txBody>
          <a:bodyPr/>
          <a:lstStyle/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VR weniger geeignet, besser AR?  Ergänzung der Tour vor Ort durch AR/App (aktuelle Zusatzinformationen, Einblendung von Quellen)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Gedenkstätte bietet wenig Ausstellungsstücke  Rekonstruktion mit AR/VR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Zugänglichkeit zu Räumen, die in Führung nicht zugänglich sind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Alternative Führung (unterschiedliche Themenschwerpunkte)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NS-Dok: Keller = eher Gedenkort, obere Etagen = eher Lernort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VR für Lernort geeignet, nicht für Gedenken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Bildung vs. Entertainment?</a:t>
            </a:r>
            <a:endParaRPr/>
          </a:p>
          <a:p>
            <a:pPr marL="285750" indent="-285750">
              <a:spcAft>
                <a:spcPts val="0"/>
              </a:spcAft>
              <a:buFontTx/>
              <a:buChar char="-"/>
              <a:defRPr/>
            </a:pPr>
            <a:r>
              <a:rPr lang="de-DE" b="0"/>
              <a:t>Ort der Rezeption: vor Ort oder zuhause?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5</a:t>
            </a:fld>
            <a:r>
              <a:rPr lang="de-DE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Termine VR-Erfahrung </a:t>
            </a:r>
            <a:endParaRPr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68313" y="917575"/>
          <a:ext cx="7559675" cy="336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6</a:t>
            </a:fld>
            <a:r>
              <a:rPr lang="de-DE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Start Produktionsphase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Ziel/Arbeitsauftrag: </a:t>
            </a:r>
            <a:r>
              <a:rPr lang="de-DE" b="0"/>
              <a:t>Inhaltliche Aufbereitung eines Bereiches der Gedenkstättenräume</a:t>
            </a:r>
            <a:endParaRPr lang="de-DE"/>
          </a:p>
          <a:p>
            <a:pPr marL="285750" indent="-285750">
              <a:buFont typeface="Wingdings"/>
              <a:buChar char="à"/>
              <a:defRPr/>
            </a:pPr>
            <a:r>
              <a:rPr lang="de-DE" b="0"/>
              <a:t>Erstellung von Text-, Bild-, Video-, Audiodateien</a:t>
            </a:r>
            <a:endParaRPr/>
          </a:p>
          <a:p>
            <a:pPr marL="285750" indent="-285750">
              <a:buFont typeface="Wingdings"/>
              <a:buChar char="à"/>
              <a:defRPr/>
            </a:pPr>
            <a:r>
              <a:rPr lang="de-DE" b="0"/>
              <a:t>Unterstützung durch Storyboard </a:t>
            </a:r>
            <a:endParaRPr/>
          </a:p>
          <a:p>
            <a:pPr marL="285750" indent="-285750">
              <a:buFont typeface="Wingdings"/>
              <a:buChar char="à"/>
              <a:defRPr/>
            </a:pPr>
            <a:r>
              <a:rPr lang="de-DE" b="0"/>
              <a:t>Materialien: 360°-Aufnahmen, Materialien der Ausstellung, das Internet, …</a:t>
            </a:r>
            <a:endParaRPr/>
          </a:p>
          <a:p>
            <a:pPr marL="285750" indent="-285750">
              <a:buFont typeface="Wingdings"/>
              <a:buChar char="à"/>
              <a:defRPr/>
            </a:pPr>
            <a:r>
              <a:rPr lang="de-DE" b="0"/>
              <a:t>Tool zur technischen Umsetzung: H5P, ggf. Tool der BUW</a:t>
            </a:r>
          </a:p>
          <a:p>
            <a:pPr>
              <a:defRPr/>
            </a:pPr>
            <a:r>
              <a:rPr lang="de-DE"/>
              <a:t>Zeitplanung:</a:t>
            </a:r>
            <a:endParaRPr/>
          </a:p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7</a:t>
            </a:fld>
            <a:r>
              <a:rPr lang="de-DE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468000" y="2643758"/>
          <a:ext cx="8221602" cy="199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Einführung Produktionsphase</a:t>
            </a:r>
            <a:endParaRPr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8</a:t>
            </a:fld>
            <a:r>
              <a:rPr lang="de-DE"/>
              <a:t> 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 bwMode="auto">
          <a:xfrm>
            <a:off x="468000" y="918000"/>
            <a:ext cx="4464040" cy="3525958"/>
          </a:xfrm>
        </p:spPr>
        <p:txBody>
          <a:bodyPr/>
          <a:lstStyle/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/>
              <a:t>Raum Besucherbuch &amp; Fahnen</a:t>
            </a:r>
            <a:endParaRPr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/>
              <a:t>Waschbereich</a:t>
            </a:r>
            <a:endParaRPr lang="de-DE" b="0"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/>
              <a:t>Zellentrakt</a:t>
            </a:r>
            <a:endParaRPr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/>
              <a:t>Zelle 7</a:t>
            </a:r>
            <a:endParaRPr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/>
              <a:t>Doppelzelle mit Ausstellung</a:t>
            </a:r>
            <a:endParaRPr lang="de-DE" b="0"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/>
              <a:t>Gedenkraum</a:t>
            </a:r>
            <a:endParaRPr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/>
              <a:t>Innenhof</a:t>
            </a:r>
            <a:endParaRPr/>
          </a:p>
          <a:p>
            <a:pPr marL="576900" lvl="2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/>
              <a:t>Tiefer Keller</a:t>
            </a:r>
            <a:endParaRPr lang="de-DE" b="0"/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de-DE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Gruppenbildung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9</a:t>
            </a:fld>
            <a:r>
              <a:rPr lang="de-DE"/>
              <a:t> </a:t>
            </a:r>
          </a:p>
        </p:txBody>
      </p:sp>
      <p:graphicFrame>
        <p:nvGraphicFramePr>
          <p:cNvPr id="25" name="Tabelle 25"/>
          <p:cNvGraphicFramePr>
            <a:graphicFrameLocks noGrp="1"/>
          </p:cNvGraphicFramePr>
          <p:nvPr>
            <p:ph idx="1"/>
          </p:nvPr>
        </p:nvGraphicFramePr>
        <p:xfrm>
          <a:off x="468313" y="917575"/>
          <a:ext cx="7559673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Nr.</a:t>
                      </a:r>
                      <a:endParaRPr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Raum</a:t>
                      </a:r>
                      <a:endParaRPr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Gruppe</a:t>
                      </a:r>
                      <a:endParaRPr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-451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4518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Raum Besucherbuch &amp; Fahnen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1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Waschbereich</a:t>
                      </a:r>
                      <a:endParaRPr lang="de-DE" b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1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Zellentrakt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2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Zelle 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2, Gr. 6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Doppelzelle mit Ausstellung</a:t>
                      </a:r>
                      <a:endParaRPr lang="de-DE" b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5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Gedenkraum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3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Innenhof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Gr. 4 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Tiefer Keller</a:t>
                      </a:r>
                      <a:endParaRPr lang="de-DE" b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</p:spPr>
        <p:txBody>
          <a:bodyPr/>
          <a:lstStyle/>
          <a:p>
            <a:pPr>
              <a:defRPr/>
            </a:pPr>
            <a:r>
              <a:rPr lang="de-DE"/>
              <a:t>PÜ Mittendrin in der Geschichte | Sitzung 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RUB">
      <a:majorFont>
        <a:latin typeface="RubFlama"/>
        <a:ea typeface="Arial"/>
        <a:cs typeface="Arial"/>
      </a:majorFont>
      <a:minorFont>
        <a:latin typeface="RubFlam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RUB-Pra╠êsentation-16zu9</Template>
  <TotalTime>0</TotalTime>
  <Words>766</Words>
  <Application>Microsoft Office PowerPoint</Application>
  <DocSecurity>0</DocSecurity>
  <PresentationFormat>Bildschirmpräsentation (16:9)</PresentationFormat>
  <Paragraphs>165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RubFlama</vt:lpstr>
      <vt:lpstr>Wingdings</vt:lpstr>
      <vt:lpstr>PowerPoint Master RUB</vt:lpstr>
      <vt:lpstr>Mittendrin in der Geschichte – Virtual Reality an Gedenkstätten</vt:lpstr>
      <vt:lpstr>Seminarplan</vt:lpstr>
      <vt:lpstr>Plan für heute </vt:lpstr>
      <vt:lpstr>Nachbesprechung Exkursion 2</vt:lpstr>
      <vt:lpstr> Physischer Ort hat höheren Wert für Erkundung? Wie müsste VR beschaffen sein, damit sie Mehrwert bietet? </vt:lpstr>
      <vt:lpstr>Termine VR-Erfahrung </vt:lpstr>
      <vt:lpstr>Start Produktionsphase</vt:lpstr>
      <vt:lpstr>Einführung Produktionsphase</vt:lpstr>
      <vt:lpstr>Gruppenbildung</vt:lpstr>
      <vt:lpstr>World Café</vt:lpstr>
      <vt:lpstr>To-Do List:</vt:lpstr>
      <vt:lpstr>Lizenzhinweis</vt:lpstr>
    </vt:vector>
  </TitlesOfParts>
  <Manager/>
  <Company>wir-lieben-office.de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/>
  <dc:creator>Lewers, Elena</dc:creator>
  <cp:keywords/>
  <dc:description/>
  <cp:lastModifiedBy>Majorowski, Jennifer</cp:lastModifiedBy>
  <cp:revision>114</cp:revision>
  <dcterms:created xsi:type="dcterms:W3CDTF">2021-09-27T08:28:58Z</dcterms:created>
  <dcterms:modified xsi:type="dcterms:W3CDTF">2023-07-24T08:10:02Z</dcterms:modified>
  <cp:category/>
  <dc:identifier/>
  <cp:contentStatus/>
  <dc:language/>
  <cp:version/>
</cp:coreProperties>
</file>