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9144000" cy="5143500"/>
  <p:defaultTextStyle>
    <a:defPPr>
      <a:defRPr lang="de-DE"/>
    </a:defPPr>
    <a:lvl1pPr marL="0" algn="l" defTabSz="685800">
      <a:defRPr sz="1350">
        <a:solidFill>
          <a:schemeClr val="tx1"/>
        </a:solidFill>
        <a:latin typeface="+mn-lt"/>
        <a:ea typeface="+mn-ea"/>
        <a:cs typeface="+mn-cs"/>
      </a:defRPr>
    </a:lvl1pPr>
    <a:lvl2pPr marL="342900" algn="l" defTabSz="685800">
      <a:defRPr sz="1350">
        <a:solidFill>
          <a:schemeClr val="tx1"/>
        </a:solidFill>
        <a:latin typeface="+mn-lt"/>
        <a:ea typeface="+mn-ea"/>
        <a:cs typeface="+mn-cs"/>
      </a:defRPr>
    </a:lvl2pPr>
    <a:lvl3pPr marL="685800" algn="l" defTabSz="685800">
      <a:defRPr sz="135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>
      <a:defRPr sz="135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>
      <a:defRPr sz="135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>
      <a:defRPr sz="135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>
      <a:defRPr sz="135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>
      <a:defRPr sz="135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>
      <a:defRPr sz="135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E9639D4-E3E2-4D34-9284-5A2195B3D0D7}" styleName="Helle Formatvorlage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2H>
      <a:tcStyle>
        <a:tcBdr/>
      </a:tcStyle>
    </a:band2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tx1"/>
              </a:solidFill>
            </a:ln>
          </a:top>
        </a:tcBdr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108" y="1098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2557D-0615-45A2-88BF-1CB7AFB49A2A}" type="doc">
      <dgm:prSet loTypeId="urn:microsoft.com/office/officeart/2005/8/layout/default" loCatId="list" qsTypeId="urn:microsoft.com/office/officeart/2005/8/quickstyle/simple1#3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de-DE"/>
        </a:p>
      </dgm:t>
    </dgm:pt>
    <dgm:pt modelId="{143213B1-F1FE-4675-83C0-6240132B021D}">
      <dgm:prSet phldrT="[Text]" custT="1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 sz="1400">
              <a:latin typeface="Arial"/>
              <a:cs typeface="Arial"/>
            </a:rPr>
            <a:t>VR-Lager am Entenweiler, Leipzig</a:t>
          </a:r>
          <a:endParaRPr/>
        </a:p>
      </dgm:t>
    </dgm:pt>
    <dgm:pt modelId="{C499FA92-AF57-4F19-B215-C5FB723B7405}" type="parTrans" cxnId="{875923BB-EB3C-4784-8960-E0C93B815597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414C52DD-47EF-4938-A571-CDA9BC7B5389}" type="sibTrans" cxnId="{875923BB-EB3C-4784-8960-E0C93B815597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9BC05362-A10B-4829-BA70-A9700AC96F96}">
      <dgm:prSet phldrT="[Text]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Rundgang NS DOK</a:t>
          </a:r>
          <a:endParaRPr/>
        </a:p>
      </dgm:t>
    </dgm:pt>
    <dgm:pt modelId="{F71B0D30-6EFC-46F8-B571-C16DA0B99EE9}" type="parTrans" cxnId="{D3DC8155-EA7A-41C9-92A7-6EA73411CCF4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C6169935-283B-4705-98C6-426FD66A1D76}" type="sibTrans" cxnId="{D3DC8155-EA7A-41C9-92A7-6EA73411CCF4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E127E430-423D-40B1-B6AA-C04F64958C42}">
      <dgm:prSet phldrT="[Text]"/>
      <dgm:spPr bwMode="auto">
        <a:solidFill>
          <a:schemeClr val="tx2"/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Frauenzuchthaus Hoheneck</a:t>
          </a:r>
          <a:endParaRPr/>
        </a:p>
      </dgm:t>
    </dgm:pt>
    <dgm:pt modelId="{5B972C6D-F9C8-474C-8037-816256E5B12F}" type="parTrans" cxnId="{5E38A648-4D6D-4F42-B99E-CC95407CC1B8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D3B9DF29-502C-4DD2-B6A9-69D0A90899A8}" type="sibTrans" cxnId="{5E38A648-4D6D-4F42-B99E-CC95407CC1B8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CC3F1507-4893-48DC-A79A-FE708A251F20}">
      <dgm:prSet phldrT="[Text]"/>
      <dgm:spPr bwMode="auto">
        <a:solidFill>
          <a:schemeClr val="bg1">
            <a:lumMod val="50000"/>
          </a:schemeClr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Rundgang KZ Neuengamme</a:t>
          </a:r>
          <a:endParaRPr/>
        </a:p>
      </dgm:t>
    </dgm:pt>
    <dgm:pt modelId="{87BD00FC-4B3F-43C9-B909-59F6EDE54EC4}" type="parTrans" cxnId="{81FBD3C5-95C3-4FF7-8C6A-458B0A1BEF4F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9BFBD63D-25FB-4A50-9AD9-CD8E136324F4}" type="sibTrans" cxnId="{81FBD3C5-95C3-4FF7-8C6A-458B0A1BEF4F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7846F439-00E6-4F80-AC93-D2FE2C0C0436}">
      <dgm:prSet phldrT=""/>
      <dgm:spPr bwMode="auto">
        <a:solidFill>
          <a:schemeClr val="bg1">
            <a:lumMod val="50000"/>
          </a:schemeClr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Mahn-/Gedenkstätte Düsseldorf</a:t>
          </a:r>
          <a:endParaRPr/>
        </a:p>
      </dgm:t>
    </dgm:pt>
    <dgm:pt modelId="{F3A9F5B8-DAB6-4FA4-AC64-82FCF3C00A8F}" type="parTrans" cxnId="{14C7001F-5139-48A9-BAD2-674B090EADF3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EC87821D-E397-4C00-9A12-032BE78DB541}" type="sibTrans" cxnId="{14C7001F-5139-48A9-BAD2-674B090EADF3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A1470939-12D9-4FC4-B601-E8B6A06D6453}">
      <dgm:prSet phldrT=""/>
      <dgm:spPr bwMode="auto">
        <a:solidFill>
          <a:schemeClr val="bg1">
            <a:lumMod val="50000"/>
          </a:schemeClr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Auschwitz VR</a:t>
          </a:r>
          <a:endParaRPr/>
        </a:p>
      </dgm:t>
    </dgm:pt>
    <dgm:pt modelId="{9F2DCA40-C114-4974-B0CB-EEE27FD7DF2E}" type="parTrans" cxnId="{FAD9C133-0C5F-493F-BA27-E79BF3C0101F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67459C21-E8A1-4802-8613-A8F131F85C64}" type="sibTrans" cxnId="{FAD9C133-0C5F-493F-BA27-E79BF3C0101F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188EC72F-8780-45E2-90F3-743683A958F9}">
      <dgm:prSet phldrT=""/>
      <dgm:spPr bwMode="auto">
        <a:solidFill>
          <a:schemeClr val="bg1">
            <a:lumMod val="50000"/>
          </a:schemeClr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Bruchstücke 45</a:t>
          </a:r>
          <a:endParaRPr/>
        </a:p>
      </dgm:t>
    </dgm:pt>
    <dgm:pt modelId="{F94536A1-9E03-435F-80AA-53F8DF11D9C9}" type="parTrans" cxnId="{C585CA41-7664-4118-BF2A-46BDE15B25E0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BE4A9074-30B2-4D4B-9D1B-2A7D062C2F77}" type="sibTrans" cxnId="{C585CA41-7664-4118-BF2A-46BDE15B25E0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29C80916-EA56-49B3-B772-CE1BFDD6352A}">
      <dgm:prSet phldrT=""/>
      <dgm:spPr bwMode="auto">
        <a:solidFill>
          <a:schemeClr val="bg1">
            <a:lumMod val="50000"/>
          </a:schemeClr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KZ Gedenkstätte Dachau</a:t>
          </a:r>
          <a:endParaRPr/>
        </a:p>
      </dgm:t>
    </dgm:pt>
    <dgm:pt modelId="{4B8F0039-62A0-4ABB-A3BD-29EBCBF58E55}" type="parTrans" cxnId="{B3B977B5-0C35-4392-90BE-08643034E994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7E6BFC71-78F3-42F6-95B1-8894936D912B}" type="sibTrans" cxnId="{B3B977B5-0C35-4392-90BE-08643034E994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5460552A-7A74-489B-90C2-023A66B88F7D}">
      <dgm:prSet phldrT=""/>
      <dgm:spPr bwMode="auto">
        <a:solidFill>
          <a:schemeClr val="bg1">
            <a:lumMod val="50000"/>
          </a:schemeClr>
        </a:solidFill>
      </dgm:spPr>
      <dgm:t>
        <a:bodyPr/>
        <a:lstStyle/>
        <a:p>
          <a:pPr>
            <a:defRPr/>
          </a:pPr>
          <a:r>
            <a:rPr lang="de-DE">
              <a:latin typeface="Arial"/>
              <a:cs typeface="Arial"/>
            </a:rPr>
            <a:t>Inside Auschwitz, WDR</a:t>
          </a:r>
          <a:endParaRPr/>
        </a:p>
      </dgm:t>
    </dgm:pt>
    <dgm:pt modelId="{83FCEBE4-5708-41A8-A96A-9B6E1286237C}" type="parTrans" cxnId="{36F7AB1D-5E67-43D5-8754-82D3F4364CB7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DE3FDF30-38DA-40CB-9445-A3FCE71C7940}" type="sibTrans" cxnId="{36F7AB1D-5E67-43D5-8754-82D3F4364CB7}">
      <dgm:prSet/>
      <dgm:spPr bwMode="auto"/>
      <dgm:t>
        <a:bodyPr/>
        <a:lstStyle/>
        <a:p>
          <a:pPr>
            <a:defRPr/>
          </a:pPr>
          <a:endParaRPr lang="de-DE"/>
        </a:p>
      </dgm:t>
    </dgm:pt>
    <dgm:pt modelId="{459091D2-7E15-4C24-875C-AC613178D5EA}" type="pres">
      <dgm:prSet presAssocID="{9D52557D-0615-45A2-88BF-1CB7AFB49A2A}" presName="diagram" presStyleCnt="0">
        <dgm:presLayoutVars>
          <dgm:dir/>
          <dgm:resizeHandles val="exact"/>
        </dgm:presLayoutVars>
      </dgm:prSet>
      <dgm:spPr bwMode="auto"/>
    </dgm:pt>
    <dgm:pt modelId="{506D2F7F-114C-4FDE-BC2F-E34CE19DA708}" type="pres">
      <dgm:prSet presAssocID="{143213B1-F1FE-4675-83C0-6240132B021D}" presName="node" presStyleLbl="node1" presStyleIdx="0" presStyleCnt="9">
        <dgm:presLayoutVars>
          <dgm:bulletEnabled val="1"/>
        </dgm:presLayoutVars>
      </dgm:prSet>
      <dgm:spPr bwMode="auto"/>
    </dgm:pt>
    <dgm:pt modelId="{D045F622-3530-45A8-8523-8587C4DE481E}" type="pres">
      <dgm:prSet presAssocID="{414C52DD-47EF-4938-A571-CDA9BC7B5389}" presName="sibTrans" presStyleCnt="0"/>
      <dgm:spPr bwMode="auto"/>
    </dgm:pt>
    <dgm:pt modelId="{1D000143-82A3-4D71-A7F1-CF0DE8216976}" type="pres">
      <dgm:prSet presAssocID="{9BC05362-A10B-4829-BA70-A9700AC96F96}" presName="node" presStyleLbl="node1" presStyleIdx="1" presStyleCnt="9">
        <dgm:presLayoutVars>
          <dgm:bulletEnabled val="1"/>
        </dgm:presLayoutVars>
      </dgm:prSet>
      <dgm:spPr bwMode="auto"/>
    </dgm:pt>
    <dgm:pt modelId="{2362A64A-FB3C-491E-ADD8-83C65295F476}" type="pres">
      <dgm:prSet presAssocID="{C6169935-283B-4705-98C6-426FD66A1D76}" presName="sibTrans" presStyleCnt="0"/>
      <dgm:spPr bwMode="auto"/>
    </dgm:pt>
    <dgm:pt modelId="{7C81B863-96DC-4D5B-854C-4CA66EC8B320}" type="pres">
      <dgm:prSet presAssocID="{E127E430-423D-40B1-B6AA-C04F64958C42}" presName="node" presStyleLbl="node1" presStyleIdx="2" presStyleCnt="9">
        <dgm:presLayoutVars>
          <dgm:bulletEnabled val="1"/>
        </dgm:presLayoutVars>
      </dgm:prSet>
      <dgm:spPr bwMode="auto"/>
    </dgm:pt>
    <dgm:pt modelId="{6BE5270F-7DAC-4BF1-9F2D-82DF1828CC96}" type="pres">
      <dgm:prSet presAssocID="{D3B9DF29-502C-4DD2-B6A9-69D0A90899A8}" presName="sibTrans" presStyleCnt="0"/>
      <dgm:spPr bwMode="auto"/>
    </dgm:pt>
    <dgm:pt modelId="{27098DD1-5D18-4D40-8E96-3182105F5BD2}" type="pres">
      <dgm:prSet presAssocID="{7846F439-00E6-4F80-AC93-D2FE2C0C0436}" presName="node" presStyleLbl="node1" presStyleIdx="3" presStyleCnt="9">
        <dgm:presLayoutVars>
          <dgm:bulletEnabled val="1"/>
        </dgm:presLayoutVars>
      </dgm:prSet>
      <dgm:spPr bwMode="auto"/>
    </dgm:pt>
    <dgm:pt modelId="{D587FED9-3510-4AFD-ABE5-CBD49EA828FB}" type="pres">
      <dgm:prSet presAssocID="{EC87821D-E397-4C00-9A12-032BE78DB541}" presName="sibTrans" presStyleCnt="0"/>
      <dgm:spPr bwMode="auto"/>
    </dgm:pt>
    <dgm:pt modelId="{61994D9C-0F09-4741-A170-40FA4408E9D7}" type="pres">
      <dgm:prSet presAssocID="{A1470939-12D9-4FC4-B601-E8B6A06D6453}" presName="node" presStyleLbl="node1" presStyleIdx="4" presStyleCnt="9">
        <dgm:presLayoutVars>
          <dgm:bulletEnabled val="1"/>
        </dgm:presLayoutVars>
      </dgm:prSet>
      <dgm:spPr bwMode="auto"/>
    </dgm:pt>
    <dgm:pt modelId="{86D501F1-9709-476D-B473-C8108AA739D1}" type="pres">
      <dgm:prSet presAssocID="{67459C21-E8A1-4802-8613-A8F131F85C64}" presName="sibTrans" presStyleCnt="0"/>
      <dgm:spPr bwMode="auto"/>
    </dgm:pt>
    <dgm:pt modelId="{B8833FE5-479A-4AAC-93FB-427B52444B52}" type="pres">
      <dgm:prSet presAssocID="{CC3F1507-4893-48DC-A79A-FE708A251F20}" presName="node" presStyleLbl="node1" presStyleIdx="5" presStyleCnt="9">
        <dgm:presLayoutVars>
          <dgm:bulletEnabled val="1"/>
        </dgm:presLayoutVars>
      </dgm:prSet>
      <dgm:spPr bwMode="auto"/>
    </dgm:pt>
    <dgm:pt modelId="{0923A5F0-9122-4EBB-9481-BCE7A86E7F18}" type="pres">
      <dgm:prSet presAssocID="{9BFBD63D-25FB-4A50-9AD9-CD8E136324F4}" presName="sibTrans" presStyleCnt="0"/>
      <dgm:spPr bwMode="auto"/>
    </dgm:pt>
    <dgm:pt modelId="{65904680-B771-4151-9A2D-5D1200171979}" type="pres">
      <dgm:prSet presAssocID="{188EC72F-8780-45E2-90F3-743683A958F9}" presName="node" presStyleLbl="node1" presStyleIdx="6" presStyleCnt="9">
        <dgm:presLayoutVars>
          <dgm:bulletEnabled val="1"/>
        </dgm:presLayoutVars>
      </dgm:prSet>
      <dgm:spPr bwMode="auto"/>
    </dgm:pt>
    <dgm:pt modelId="{CB0ECED3-DF93-430D-B747-DB6D1DC76E2E}" type="pres">
      <dgm:prSet presAssocID="{BE4A9074-30B2-4D4B-9D1B-2A7D062C2F77}" presName="sibTrans" presStyleCnt="0"/>
      <dgm:spPr bwMode="auto"/>
    </dgm:pt>
    <dgm:pt modelId="{A1F63224-B228-41CD-96AD-A0373ED71167}" type="pres">
      <dgm:prSet presAssocID="{29C80916-EA56-49B3-B772-CE1BFDD6352A}" presName="node" presStyleLbl="node1" presStyleIdx="7" presStyleCnt="9">
        <dgm:presLayoutVars>
          <dgm:bulletEnabled val="1"/>
        </dgm:presLayoutVars>
      </dgm:prSet>
      <dgm:spPr bwMode="auto"/>
    </dgm:pt>
    <dgm:pt modelId="{CE4A1BFE-F495-4983-80B9-901DE3379B1C}" type="pres">
      <dgm:prSet presAssocID="{7E6BFC71-78F3-42F6-95B1-8894936D912B}" presName="sibTrans" presStyleCnt="0"/>
      <dgm:spPr bwMode="auto"/>
    </dgm:pt>
    <dgm:pt modelId="{91E1D942-A335-47E3-AF02-2EE7DB122CA1}" type="pres">
      <dgm:prSet presAssocID="{5460552A-7A74-489B-90C2-023A66B88F7D}" presName="node" presStyleLbl="node1" presStyleIdx="8" presStyleCnt="9">
        <dgm:presLayoutVars>
          <dgm:bulletEnabled val="1"/>
        </dgm:presLayoutVars>
      </dgm:prSet>
      <dgm:spPr bwMode="auto"/>
    </dgm:pt>
  </dgm:ptLst>
  <dgm:cxnLst>
    <dgm:cxn modelId="{36F7AB1D-5E67-43D5-8754-82D3F4364CB7}" srcId="{9D52557D-0615-45A2-88BF-1CB7AFB49A2A}" destId="{5460552A-7A74-489B-90C2-023A66B88F7D}" srcOrd="8" destOrd="0" parTransId="{83FCEBE4-5708-41A8-A96A-9B6E1286237C}" sibTransId="{DE3FDF30-38DA-40CB-9445-A3FCE71C7940}"/>
    <dgm:cxn modelId="{14C7001F-5139-48A9-BAD2-674B090EADF3}" srcId="{9D52557D-0615-45A2-88BF-1CB7AFB49A2A}" destId="{7846F439-00E6-4F80-AC93-D2FE2C0C0436}" srcOrd="3" destOrd="0" parTransId="{F3A9F5B8-DAB6-4FA4-AC64-82FCF3C00A8F}" sibTransId="{EC87821D-E397-4C00-9A12-032BE78DB541}"/>
    <dgm:cxn modelId="{FAD9C133-0C5F-493F-BA27-E79BF3C0101F}" srcId="{9D52557D-0615-45A2-88BF-1CB7AFB49A2A}" destId="{A1470939-12D9-4FC4-B601-E8B6A06D6453}" srcOrd="4" destOrd="0" parTransId="{9F2DCA40-C114-4974-B0CB-EEE27FD7DF2E}" sibTransId="{67459C21-E8A1-4802-8613-A8F131F85C64}"/>
    <dgm:cxn modelId="{C585CA41-7664-4118-BF2A-46BDE15B25E0}" srcId="{9D52557D-0615-45A2-88BF-1CB7AFB49A2A}" destId="{188EC72F-8780-45E2-90F3-743683A958F9}" srcOrd="6" destOrd="0" parTransId="{F94536A1-9E03-435F-80AA-53F8DF11D9C9}" sibTransId="{BE4A9074-30B2-4D4B-9D1B-2A7D062C2F77}"/>
    <dgm:cxn modelId="{8D1BA045-A6EB-4EED-AF6E-9F822389C94A}" type="presOf" srcId="{9D52557D-0615-45A2-88BF-1CB7AFB49A2A}" destId="{459091D2-7E15-4C24-875C-AC613178D5EA}" srcOrd="0" destOrd="0" presId="urn:microsoft.com/office/officeart/2005/8/layout/default"/>
    <dgm:cxn modelId="{5E38A648-4D6D-4F42-B99E-CC95407CC1B8}" srcId="{9D52557D-0615-45A2-88BF-1CB7AFB49A2A}" destId="{E127E430-423D-40B1-B6AA-C04F64958C42}" srcOrd="2" destOrd="0" parTransId="{5B972C6D-F9C8-474C-8037-816256E5B12F}" sibTransId="{D3B9DF29-502C-4DD2-B6A9-69D0A90899A8}"/>
    <dgm:cxn modelId="{D3DC8155-EA7A-41C9-92A7-6EA73411CCF4}" srcId="{9D52557D-0615-45A2-88BF-1CB7AFB49A2A}" destId="{9BC05362-A10B-4829-BA70-A9700AC96F96}" srcOrd="1" destOrd="0" parTransId="{F71B0D30-6EFC-46F8-B571-C16DA0B99EE9}" sibTransId="{C6169935-283B-4705-98C6-426FD66A1D76}"/>
    <dgm:cxn modelId="{3C749157-7B82-40D5-AC62-42637485ADC5}" type="presOf" srcId="{9BC05362-A10B-4829-BA70-A9700AC96F96}" destId="{1D000143-82A3-4D71-A7F1-CF0DE8216976}" srcOrd="0" destOrd="0" presId="urn:microsoft.com/office/officeart/2005/8/layout/default"/>
    <dgm:cxn modelId="{87EDB883-5D9F-42BD-AD91-F29EAD29EE68}" type="presOf" srcId="{A1470939-12D9-4FC4-B601-E8B6A06D6453}" destId="{61994D9C-0F09-4741-A170-40FA4408E9D7}" srcOrd="0" destOrd="0" presId="urn:microsoft.com/office/officeart/2005/8/layout/default"/>
    <dgm:cxn modelId="{9109989F-686F-496E-B51A-15DE1BE1F7A9}" type="presOf" srcId="{188EC72F-8780-45E2-90F3-743683A958F9}" destId="{65904680-B771-4151-9A2D-5D1200171979}" srcOrd="0" destOrd="0" presId="urn:microsoft.com/office/officeart/2005/8/layout/default"/>
    <dgm:cxn modelId="{952795A2-0A52-4BC1-B515-5109CD4C2823}" type="presOf" srcId="{5460552A-7A74-489B-90C2-023A66B88F7D}" destId="{91E1D942-A335-47E3-AF02-2EE7DB122CA1}" srcOrd="0" destOrd="0" presId="urn:microsoft.com/office/officeart/2005/8/layout/default"/>
    <dgm:cxn modelId="{A3F481AF-6821-4A79-AD1F-69F8630785F0}" type="presOf" srcId="{29C80916-EA56-49B3-B772-CE1BFDD6352A}" destId="{A1F63224-B228-41CD-96AD-A0373ED71167}" srcOrd="0" destOrd="0" presId="urn:microsoft.com/office/officeart/2005/8/layout/default"/>
    <dgm:cxn modelId="{1C4EB3B2-F51F-4ABF-883C-1A4BAB8A1D55}" type="presOf" srcId="{E127E430-423D-40B1-B6AA-C04F64958C42}" destId="{7C81B863-96DC-4D5B-854C-4CA66EC8B320}" srcOrd="0" destOrd="0" presId="urn:microsoft.com/office/officeart/2005/8/layout/default"/>
    <dgm:cxn modelId="{B3B977B5-0C35-4392-90BE-08643034E994}" srcId="{9D52557D-0615-45A2-88BF-1CB7AFB49A2A}" destId="{29C80916-EA56-49B3-B772-CE1BFDD6352A}" srcOrd="7" destOrd="0" parTransId="{4B8F0039-62A0-4ABB-A3BD-29EBCBF58E55}" sibTransId="{7E6BFC71-78F3-42F6-95B1-8894936D912B}"/>
    <dgm:cxn modelId="{875923BB-EB3C-4784-8960-E0C93B815597}" srcId="{9D52557D-0615-45A2-88BF-1CB7AFB49A2A}" destId="{143213B1-F1FE-4675-83C0-6240132B021D}" srcOrd="0" destOrd="0" parTransId="{C499FA92-AF57-4F19-B215-C5FB723B7405}" sibTransId="{414C52DD-47EF-4938-A571-CDA9BC7B5389}"/>
    <dgm:cxn modelId="{81FBD3C5-95C3-4FF7-8C6A-458B0A1BEF4F}" srcId="{9D52557D-0615-45A2-88BF-1CB7AFB49A2A}" destId="{CC3F1507-4893-48DC-A79A-FE708A251F20}" srcOrd="5" destOrd="0" parTransId="{87BD00FC-4B3F-43C9-B909-59F6EDE54EC4}" sibTransId="{9BFBD63D-25FB-4A50-9AD9-CD8E136324F4}"/>
    <dgm:cxn modelId="{9CC6F2D8-BC3A-42FF-9C04-2D84282780B7}" type="presOf" srcId="{7846F439-00E6-4F80-AC93-D2FE2C0C0436}" destId="{27098DD1-5D18-4D40-8E96-3182105F5BD2}" srcOrd="0" destOrd="0" presId="urn:microsoft.com/office/officeart/2005/8/layout/default"/>
    <dgm:cxn modelId="{0C1808DD-1BE8-43CE-B65E-A4FF31A3ECB4}" type="presOf" srcId="{CC3F1507-4893-48DC-A79A-FE708A251F20}" destId="{B8833FE5-479A-4AAC-93FB-427B52444B52}" srcOrd="0" destOrd="0" presId="urn:microsoft.com/office/officeart/2005/8/layout/default"/>
    <dgm:cxn modelId="{259AA0EE-E336-4556-BAC3-18063293ABA3}" type="presOf" srcId="{143213B1-F1FE-4675-83C0-6240132B021D}" destId="{506D2F7F-114C-4FDE-BC2F-E34CE19DA708}" srcOrd="0" destOrd="0" presId="urn:microsoft.com/office/officeart/2005/8/layout/default"/>
    <dgm:cxn modelId="{22666F5C-9EB6-4484-80A1-331FA0C6D5C6}" type="presParOf" srcId="{459091D2-7E15-4C24-875C-AC613178D5EA}" destId="{506D2F7F-114C-4FDE-BC2F-E34CE19DA708}" srcOrd="0" destOrd="0" presId="urn:microsoft.com/office/officeart/2005/8/layout/default"/>
    <dgm:cxn modelId="{7DB7FF1C-6A04-43C1-8C75-3F32D799986E}" type="presParOf" srcId="{459091D2-7E15-4C24-875C-AC613178D5EA}" destId="{D045F622-3530-45A8-8523-8587C4DE481E}" srcOrd="1" destOrd="0" presId="urn:microsoft.com/office/officeart/2005/8/layout/default"/>
    <dgm:cxn modelId="{FBED673B-7CE7-496A-8251-7FC06CF0C139}" type="presParOf" srcId="{459091D2-7E15-4C24-875C-AC613178D5EA}" destId="{1D000143-82A3-4D71-A7F1-CF0DE8216976}" srcOrd="2" destOrd="0" presId="urn:microsoft.com/office/officeart/2005/8/layout/default"/>
    <dgm:cxn modelId="{5B21C8D6-34AF-44C0-AA66-5908B8DFA7FE}" type="presParOf" srcId="{459091D2-7E15-4C24-875C-AC613178D5EA}" destId="{2362A64A-FB3C-491E-ADD8-83C65295F476}" srcOrd="3" destOrd="0" presId="urn:microsoft.com/office/officeart/2005/8/layout/default"/>
    <dgm:cxn modelId="{432D90A3-DC2D-41A3-9A88-B5C15E8ECE68}" type="presParOf" srcId="{459091D2-7E15-4C24-875C-AC613178D5EA}" destId="{7C81B863-96DC-4D5B-854C-4CA66EC8B320}" srcOrd="4" destOrd="0" presId="urn:microsoft.com/office/officeart/2005/8/layout/default"/>
    <dgm:cxn modelId="{AB7C815C-64AA-4293-90B5-B9BF9A68EC03}" type="presParOf" srcId="{459091D2-7E15-4C24-875C-AC613178D5EA}" destId="{6BE5270F-7DAC-4BF1-9F2D-82DF1828CC96}" srcOrd="5" destOrd="0" presId="urn:microsoft.com/office/officeart/2005/8/layout/default"/>
    <dgm:cxn modelId="{DEBCDC4A-8568-4E54-AA6A-DDEFB64DDD92}" type="presParOf" srcId="{459091D2-7E15-4C24-875C-AC613178D5EA}" destId="{27098DD1-5D18-4D40-8E96-3182105F5BD2}" srcOrd="6" destOrd="0" presId="urn:microsoft.com/office/officeart/2005/8/layout/default"/>
    <dgm:cxn modelId="{F7FBF50F-03CE-4388-8157-FB910B0EAC4D}" type="presParOf" srcId="{459091D2-7E15-4C24-875C-AC613178D5EA}" destId="{D587FED9-3510-4AFD-ABE5-CBD49EA828FB}" srcOrd="7" destOrd="0" presId="urn:microsoft.com/office/officeart/2005/8/layout/default"/>
    <dgm:cxn modelId="{41C30770-6FEA-466B-B9BF-4DE455EF14EC}" type="presParOf" srcId="{459091D2-7E15-4C24-875C-AC613178D5EA}" destId="{61994D9C-0F09-4741-A170-40FA4408E9D7}" srcOrd="8" destOrd="0" presId="urn:microsoft.com/office/officeart/2005/8/layout/default"/>
    <dgm:cxn modelId="{1BC04006-404D-4BB8-94D8-72F5BCEC6B38}" type="presParOf" srcId="{459091D2-7E15-4C24-875C-AC613178D5EA}" destId="{86D501F1-9709-476D-B473-C8108AA739D1}" srcOrd="9" destOrd="0" presId="urn:microsoft.com/office/officeart/2005/8/layout/default"/>
    <dgm:cxn modelId="{740A1D75-8F1B-4BE9-8C99-5C2A858183BE}" type="presParOf" srcId="{459091D2-7E15-4C24-875C-AC613178D5EA}" destId="{B8833FE5-479A-4AAC-93FB-427B52444B52}" srcOrd="10" destOrd="0" presId="urn:microsoft.com/office/officeart/2005/8/layout/default"/>
    <dgm:cxn modelId="{7F53C82F-4C54-41DE-843A-2B8685041CD9}" type="presParOf" srcId="{459091D2-7E15-4C24-875C-AC613178D5EA}" destId="{0923A5F0-9122-4EBB-9481-BCE7A86E7F18}" srcOrd="11" destOrd="0" presId="urn:microsoft.com/office/officeart/2005/8/layout/default"/>
    <dgm:cxn modelId="{46B16126-8267-42C1-9BD5-8E8A48FF80AC}" type="presParOf" srcId="{459091D2-7E15-4C24-875C-AC613178D5EA}" destId="{65904680-B771-4151-9A2D-5D1200171979}" srcOrd="12" destOrd="0" presId="urn:microsoft.com/office/officeart/2005/8/layout/default"/>
    <dgm:cxn modelId="{8546C76B-1137-4126-9419-5A6E20C65DFA}" type="presParOf" srcId="{459091D2-7E15-4C24-875C-AC613178D5EA}" destId="{CB0ECED3-DF93-430D-B747-DB6D1DC76E2E}" srcOrd="13" destOrd="0" presId="urn:microsoft.com/office/officeart/2005/8/layout/default"/>
    <dgm:cxn modelId="{108C9B16-A27F-443B-BC52-27DEE2EEBF5D}" type="presParOf" srcId="{459091D2-7E15-4C24-875C-AC613178D5EA}" destId="{A1F63224-B228-41CD-96AD-A0373ED71167}" srcOrd="14" destOrd="0" presId="urn:microsoft.com/office/officeart/2005/8/layout/default"/>
    <dgm:cxn modelId="{2F22E074-1DE1-4942-A22C-507949823CE9}" type="presParOf" srcId="{459091D2-7E15-4C24-875C-AC613178D5EA}" destId="{CE4A1BFE-F495-4983-80B9-901DE3379B1C}" srcOrd="15" destOrd="0" presId="urn:microsoft.com/office/officeart/2005/8/layout/default"/>
    <dgm:cxn modelId="{7D658B74-C3D0-47EA-927F-1E4AA1D936CA}" type="presParOf" srcId="{459091D2-7E15-4C24-875C-AC613178D5EA}" destId="{91E1D942-A335-47E3-AF02-2EE7DB122CA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D2F7F-114C-4FDE-BC2F-E34CE19DA708}">
      <dsp:nvSpPr>
        <dsp:cNvPr id="0" name=""/>
        <dsp:cNvSpPr/>
      </dsp:nvSpPr>
      <dsp:spPr bwMode="auto">
        <a:xfrm>
          <a:off x="2806" y="488334"/>
          <a:ext cx="1519737" cy="911842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VR-Lager am Entenweiler, Leipzig</a:t>
          </a:r>
          <a:endParaRPr kern="1200"/>
        </a:p>
      </dsp:txBody>
      <dsp:txXfrm>
        <a:off x="2806" y="488334"/>
        <a:ext cx="1519737" cy="911842"/>
      </dsp:txXfrm>
    </dsp:sp>
    <dsp:sp modelId="{1D000143-82A3-4D71-A7F1-CF0DE8216976}">
      <dsp:nvSpPr>
        <dsp:cNvPr id="0" name=""/>
        <dsp:cNvSpPr/>
      </dsp:nvSpPr>
      <dsp:spPr bwMode="auto">
        <a:xfrm>
          <a:off x="1674518" y="488334"/>
          <a:ext cx="1519737" cy="911842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Rundgang NS DOK</a:t>
          </a:r>
          <a:endParaRPr sz="1400" kern="1200"/>
        </a:p>
      </dsp:txBody>
      <dsp:txXfrm>
        <a:off x="1674518" y="488334"/>
        <a:ext cx="1519737" cy="911842"/>
      </dsp:txXfrm>
    </dsp:sp>
    <dsp:sp modelId="{7C81B863-96DC-4D5B-854C-4CA66EC8B320}">
      <dsp:nvSpPr>
        <dsp:cNvPr id="0" name=""/>
        <dsp:cNvSpPr/>
      </dsp:nvSpPr>
      <dsp:spPr bwMode="auto">
        <a:xfrm>
          <a:off x="3346230" y="488334"/>
          <a:ext cx="1519737" cy="911842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Frauenzuchthaus Hoheneck</a:t>
          </a:r>
          <a:endParaRPr sz="1400" kern="1200"/>
        </a:p>
      </dsp:txBody>
      <dsp:txXfrm>
        <a:off x="3346230" y="488334"/>
        <a:ext cx="1519737" cy="911842"/>
      </dsp:txXfrm>
    </dsp:sp>
    <dsp:sp modelId="{27098DD1-5D18-4D40-8E96-3182105F5BD2}">
      <dsp:nvSpPr>
        <dsp:cNvPr id="0" name=""/>
        <dsp:cNvSpPr/>
      </dsp:nvSpPr>
      <dsp:spPr bwMode="auto">
        <a:xfrm>
          <a:off x="5017942" y="488334"/>
          <a:ext cx="1519737" cy="91184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Mahn-/Gedenkstätte Düsseldorf</a:t>
          </a:r>
          <a:endParaRPr sz="1400" kern="1200"/>
        </a:p>
      </dsp:txBody>
      <dsp:txXfrm>
        <a:off x="5017942" y="488334"/>
        <a:ext cx="1519737" cy="911842"/>
      </dsp:txXfrm>
    </dsp:sp>
    <dsp:sp modelId="{61994D9C-0F09-4741-A170-40FA4408E9D7}">
      <dsp:nvSpPr>
        <dsp:cNvPr id="0" name=""/>
        <dsp:cNvSpPr/>
      </dsp:nvSpPr>
      <dsp:spPr bwMode="auto">
        <a:xfrm>
          <a:off x="6689654" y="488334"/>
          <a:ext cx="1519737" cy="91184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Auschwitz VR</a:t>
          </a:r>
          <a:endParaRPr sz="1400" kern="1200"/>
        </a:p>
      </dsp:txBody>
      <dsp:txXfrm>
        <a:off x="6689654" y="488334"/>
        <a:ext cx="1519737" cy="911842"/>
      </dsp:txXfrm>
    </dsp:sp>
    <dsp:sp modelId="{B8833FE5-479A-4AAC-93FB-427B52444B52}">
      <dsp:nvSpPr>
        <dsp:cNvPr id="0" name=""/>
        <dsp:cNvSpPr/>
      </dsp:nvSpPr>
      <dsp:spPr bwMode="auto">
        <a:xfrm>
          <a:off x="838662" y="1552150"/>
          <a:ext cx="1519737" cy="91184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Rundgang KZ Neuengamme</a:t>
          </a:r>
          <a:endParaRPr sz="1400" kern="1200"/>
        </a:p>
      </dsp:txBody>
      <dsp:txXfrm>
        <a:off x="838662" y="1552150"/>
        <a:ext cx="1519737" cy="911842"/>
      </dsp:txXfrm>
    </dsp:sp>
    <dsp:sp modelId="{65904680-B771-4151-9A2D-5D1200171979}">
      <dsp:nvSpPr>
        <dsp:cNvPr id="0" name=""/>
        <dsp:cNvSpPr/>
      </dsp:nvSpPr>
      <dsp:spPr bwMode="auto">
        <a:xfrm>
          <a:off x="2510374" y="1552150"/>
          <a:ext cx="1519737" cy="91184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Bruchstücke 45</a:t>
          </a:r>
          <a:endParaRPr sz="1400" kern="1200"/>
        </a:p>
      </dsp:txBody>
      <dsp:txXfrm>
        <a:off x="2510374" y="1552150"/>
        <a:ext cx="1519737" cy="911842"/>
      </dsp:txXfrm>
    </dsp:sp>
    <dsp:sp modelId="{A1F63224-B228-41CD-96AD-A0373ED71167}">
      <dsp:nvSpPr>
        <dsp:cNvPr id="0" name=""/>
        <dsp:cNvSpPr/>
      </dsp:nvSpPr>
      <dsp:spPr bwMode="auto">
        <a:xfrm>
          <a:off x="4182086" y="1552150"/>
          <a:ext cx="1519737" cy="91184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KZ Gedenkstätte Dachau</a:t>
          </a:r>
          <a:endParaRPr sz="1400" kern="1200"/>
        </a:p>
      </dsp:txBody>
      <dsp:txXfrm>
        <a:off x="4182086" y="1552150"/>
        <a:ext cx="1519737" cy="911842"/>
      </dsp:txXfrm>
    </dsp:sp>
    <dsp:sp modelId="{91E1D942-A335-47E3-AF02-2EE7DB122CA1}">
      <dsp:nvSpPr>
        <dsp:cNvPr id="0" name=""/>
        <dsp:cNvSpPr/>
      </dsp:nvSpPr>
      <dsp:spPr bwMode="auto">
        <a:xfrm>
          <a:off x="5853798" y="1552150"/>
          <a:ext cx="1519737" cy="911842"/>
        </a:xfrm>
        <a:prstGeom prst="rect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/>
          </a:pPr>
          <a:r>
            <a:rPr lang="de-DE" sz="1400" kern="1200">
              <a:latin typeface="Arial"/>
              <a:cs typeface="Arial"/>
            </a:rPr>
            <a:t>Inside Auschwitz, WDR</a:t>
          </a:r>
          <a:endParaRPr sz="1400" kern="1200"/>
        </a:p>
      </dsp:txBody>
      <dsp:txXfrm>
        <a:off x="5853798" y="1552150"/>
        <a:ext cx="1519737" cy="911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2728AD-B8FF-467B-AF5F-4891412E46D0}" type="datetimeFigureOut">
              <a:rPr lang="de-DE"/>
              <a:t>24.07.2023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A045E6-D734-4DB2-BEE5-DF972DD20CA2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Kommentare/Rückmeldung zu Präsentationen gewünscht?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9A045E6-D734-4DB2-BEE5-DF972DD20CA2}" type="slidenum">
              <a:rPr lang="de-DE"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468000" y="4230000"/>
            <a:ext cx="7560000" cy="324000"/>
          </a:xfrm>
        </p:spPr>
        <p:txBody>
          <a:bodyPr/>
          <a:lstStyle>
            <a:lvl1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1pPr>
            <a:lvl2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2pPr>
            <a:lvl3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3pPr>
            <a:lvl4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4pPr>
            <a:lvl5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5pPr>
            <a:lvl6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6pPr>
            <a:lvl7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7pPr>
            <a:lvl8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8pPr>
            <a:lvl9pPr marL="0" indent="0" algn="l">
              <a:lnSpc>
                <a:spcPts val="2400"/>
              </a:lnSpc>
              <a:spcAft>
                <a:spcPts val="0"/>
              </a:spcAft>
              <a:buFont typeface="Arial"/>
              <a:buNone/>
              <a:defRPr sz="1500" b="0">
                <a:solidFill>
                  <a:schemeClr val="bg2"/>
                </a:solidFill>
              </a:defRPr>
            </a:lvl9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>
          <a:xfrm>
            <a:off x="468000" y="4680000"/>
            <a:ext cx="7560000" cy="144000"/>
          </a:xfr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68000" y="3499200"/>
            <a:ext cx="2505600" cy="173898"/>
          </a:xfrm>
          <a:prstGeom prst="rect">
            <a:avLst/>
          </a:prstGeom>
        </p:spPr>
      </p:pic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 bwMode="auto">
          <a:xfrm>
            <a:off x="-1" y="-1"/>
            <a:ext cx="8182800" cy="3186000"/>
          </a:xfrm>
          <a:custGeom>
            <a:avLst/>
            <a:gdLst>
              <a:gd name="connsiteX0" fmla="*/ 0 w 8182800"/>
              <a:gd name="connsiteY0" fmla="*/ 0 h 3186000"/>
              <a:gd name="connsiteX1" fmla="*/ 8182800 w 8182800"/>
              <a:gd name="connsiteY1" fmla="*/ 0 h 3186000"/>
              <a:gd name="connsiteX2" fmla="*/ 8182800 w 8182800"/>
              <a:gd name="connsiteY2" fmla="*/ 1 h 3186000"/>
              <a:gd name="connsiteX3" fmla="*/ 7225201 w 8182800"/>
              <a:gd name="connsiteY3" fmla="*/ 1 h 3186000"/>
              <a:gd name="connsiteX4" fmla="*/ 7225201 w 8182800"/>
              <a:gd name="connsiteY4" fmla="*/ 1440001 h 3186000"/>
              <a:gd name="connsiteX5" fmla="*/ 8182800 w 8182800"/>
              <a:gd name="connsiteY5" fmla="*/ 1440001 h 3186000"/>
              <a:gd name="connsiteX6" fmla="*/ 8182800 w 8182800"/>
              <a:gd name="connsiteY6" fmla="*/ 3186000 h 3186000"/>
              <a:gd name="connsiteX7" fmla="*/ 0 w 8182800"/>
              <a:gd name="connsiteY7" fmla="*/ 3186000 h 31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2800" h="3186000" extrusionOk="0">
                <a:moveTo>
                  <a:pt x="0" y="0"/>
                </a:moveTo>
                <a:lnTo>
                  <a:pt x="8182800" y="0"/>
                </a:lnTo>
                <a:lnTo>
                  <a:pt x="8182800" y="1"/>
                </a:lnTo>
                <a:lnTo>
                  <a:pt x="7225201" y="1"/>
                </a:lnTo>
                <a:lnTo>
                  <a:pt x="7225201" y="1440001"/>
                </a:lnTo>
                <a:lnTo>
                  <a:pt x="8182800" y="1440001"/>
                </a:lnTo>
                <a:lnTo>
                  <a:pt x="8182800" y="3186000"/>
                </a:lnTo>
                <a:lnTo>
                  <a:pt x="0" y="3186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225200" y="0"/>
            <a:ext cx="1440362" cy="1440000"/>
          </a:xfrm>
          <a:prstGeom prst="rect">
            <a:avLst/>
          </a:prstGeom>
        </p:spPr>
      </p:pic>
      <p:sp>
        <p:nvSpPr>
          <p:cNvPr id="23" name="Titel 22"/>
          <p:cNvSpPr>
            <a:spLocks noGrp="1"/>
          </p:cNvSpPr>
          <p:nvPr>
            <p:ph type="title"/>
          </p:nvPr>
        </p:nvSpPr>
        <p:spPr bwMode="auto">
          <a:xfrm>
            <a:off x="468000" y="3895200"/>
            <a:ext cx="3527936" cy="324000"/>
          </a:xfrm>
        </p:spPr>
        <p:txBody>
          <a:bodyPr/>
          <a:lstStyle>
            <a:lvl1pPr>
              <a:lnSpc>
                <a:spcPts val="2500"/>
              </a:lnSpc>
              <a:defRPr cap="all"/>
            </a:lvl1pPr>
          </a:lstStyle>
          <a:p>
            <a:pPr lvl="0">
              <a:defRPr/>
            </a:pPr>
            <a:r>
              <a:rPr lang="de-DE"/>
              <a:t>Mastertitelformat bearbeiten</a:t>
            </a:r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5677199" y="3895200"/>
            <a:ext cx="2505600" cy="324000"/>
          </a:xfrm>
        </p:spPr>
        <p:txBody>
          <a:bodyPr anchor="ctr" anchorCtr="0"/>
          <a:lstStyle>
            <a:lvl1pPr algn="ctr">
              <a:defRPr sz="1050"/>
            </a:lvl1pPr>
          </a:lstStyle>
          <a:p>
            <a:pPr>
              <a:defRPr/>
            </a:pPr>
            <a:r>
              <a:rPr lang="de-DE"/>
              <a:t>Logo auf Platzhalter ziehen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324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104000" y="954000"/>
            <a:ext cx="4536000" cy="3024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Bild inkl. Bildunterzei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4104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Bild inkl. Bildunterzeile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220000" y="918000"/>
            <a:ext cx="342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0">
              <a:defRPr/>
            </a:pPr>
            <a:endParaRPr lang="de-DE"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Text / 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468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6480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6480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line / 2 Bilder /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3240000" y="918000"/>
            <a:ext cx="5400000" cy="3366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3"/>
          </p:nvPr>
        </p:nvSpPr>
        <p:spPr bwMode="auto">
          <a:xfrm>
            <a:off x="468000" y="954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</a:p>
        </p:txBody>
      </p:sp>
      <p:sp>
        <p:nvSpPr>
          <p:cNvPr id="7" name="Bildplatzhalter 4"/>
          <p:cNvSpPr>
            <a:spLocks noGrp="1"/>
          </p:cNvSpPr>
          <p:nvPr>
            <p:ph type="pic" sz="quarter" idx="14"/>
          </p:nvPr>
        </p:nvSpPr>
        <p:spPr bwMode="auto">
          <a:xfrm>
            <a:off x="468000" y="2628000"/>
            <a:ext cx="2160000" cy="1440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HEADLINE EINFÜGEN</a:t>
            </a:r>
            <a:endParaRPr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756000"/>
            <a:ext cx="8172000" cy="720000"/>
          </a:xfrm>
        </p:spPr>
        <p:txBody>
          <a:bodyPr/>
          <a:lstStyle>
            <a:lvl1pPr>
              <a:lnSpc>
                <a:spcPts val="57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476441"/>
            <a:ext cx="8172000" cy="1439863"/>
          </a:xfrm>
        </p:spPr>
        <p:txBody>
          <a:bodyPr/>
          <a:lstStyle>
            <a:lvl1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1pPr>
            <a:lvl2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2pPr>
            <a:lvl3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3pPr>
            <a:lvl4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4pPr>
            <a:lvl5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5pPr>
            <a:lvl6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6pPr>
            <a:lvl7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7pPr>
            <a:lvl8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8pPr>
            <a:lvl9pPr>
              <a:lnSpc>
                <a:spcPts val="5700"/>
              </a:lnSpc>
              <a:defRPr sz="4800" b="1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KAPITEL HERVORHEBUNG MIT VIEL INHALT.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auto">
          <a:xfrm>
            <a:off x="0" y="0"/>
            <a:ext cx="9144000" cy="51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68000" y="828000"/>
            <a:ext cx="8172000" cy="540000"/>
          </a:xfrm>
        </p:spPr>
        <p:txBody>
          <a:bodyPr/>
          <a:lstStyle>
            <a:lvl1pPr>
              <a:lnSpc>
                <a:spcPts val="4400"/>
              </a:lnSpc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Kapitel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 bwMode="auto">
          <a:xfrm>
            <a:off x="468000" y="1367998"/>
            <a:ext cx="8172000" cy="2916000"/>
          </a:xfrm>
        </p:spPr>
        <p:txBody>
          <a:bodyPr/>
          <a:lstStyle>
            <a:lvl1pPr>
              <a:lnSpc>
                <a:spcPts val="4400"/>
              </a:lnSpc>
              <a:spcAft>
                <a:spcPts val="0"/>
              </a:spcAft>
              <a:defRPr sz="3600" b="0">
                <a:solidFill>
                  <a:schemeClr val="bg1"/>
                </a:solidFill>
              </a:defRPr>
            </a:lvl1pPr>
            <a:lvl2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2pPr>
            <a:lvl3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3pPr>
            <a:lvl4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4pPr>
            <a:lvl5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5pPr>
            <a:lvl6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6pPr>
            <a:lvl7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7pPr>
            <a:lvl8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8pPr>
            <a:lvl9pPr>
              <a:lnSpc>
                <a:spcPts val="4400"/>
              </a:lnSpc>
              <a:defRPr sz="3600" b="0">
                <a:solidFill>
                  <a:schemeClr val="bg1"/>
                </a:solidFill>
              </a:defRPr>
            </a:lvl9pPr>
          </a:lstStyle>
          <a:p>
            <a:pPr lvl="0">
              <a:defRPr/>
            </a:pPr>
            <a:r>
              <a:rPr lang="de-DE"/>
              <a:t>Hervorhebung</a:t>
            </a:r>
            <a:endParaRPr/>
          </a:p>
          <a:p>
            <a:pPr lvl="1"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Headline //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auto"/>
        <p:txBody>
          <a:bodyPr/>
          <a:lstStyle>
            <a:lvl1pPr>
              <a:defRPr/>
            </a:lvl1pPr>
            <a:lvl2pPr defTabSz="234000">
              <a:tabLst>
                <a:tab pos="234000" algn="l"/>
              </a:tabLst>
              <a:defRPr/>
            </a:lvl2pPr>
            <a:lvl3pPr defTabSz="234000">
              <a:tabLst>
                <a:tab pos="234000" algn="l"/>
              </a:tabLst>
              <a:defRPr/>
            </a:lvl3pPr>
            <a:lvl4pPr defTabSz="234000">
              <a:tabLst>
                <a:tab pos="234000" algn="l"/>
              </a:tabLst>
              <a:defRPr/>
            </a:lvl4pPr>
            <a:lvl5pPr defTabSz="234000">
              <a:tabLst>
                <a:tab pos="234000" algn="l"/>
              </a:tabLst>
              <a:defRPr/>
            </a:lvl5pPr>
            <a:lvl6pPr marL="0" indent="0" defTabSz="234000">
              <a:buFont typeface="+mj-lt"/>
              <a:buNone/>
              <a:tabLst>
                <a:tab pos="234000" algn="l"/>
              </a:tabLst>
              <a:defRPr/>
            </a:lvl6pPr>
            <a:lvl7pPr defTabSz="234000">
              <a:tabLst>
                <a:tab pos="234000" algn="l"/>
              </a:tabLst>
              <a:defRPr/>
            </a:lvl7pPr>
            <a:lvl8pPr defTabSz="234000">
              <a:tabLst>
                <a:tab pos="234000" algn="l"/>
              </a:tabLst>
              <a:defRPr/>
            </a:lvl8pPr>
            <a:lvl9pPr defTabSz="234000">
              <a:tabLst>
                <a:tab pos="234000" algn="l"/>
              </a:tabLst>
              <a:defRPr/>
            </a:lvl9pPr>
          </a:lstStyle>
          <a:p>
            <a:pPr lvl="0">
              <a:defRPr/>
            </a:pPr>
            <a:r>
              <a:rPr lang="de-DE"/>
              <a:t>Subline auf erster Ebene // für weitere Ebenen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Headline // Tabel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13"/>
          </p:nvPr>
        </p:nvSpPr>
        <p:spPr bwMode="auto">
          <a:xfrm>
            <a:off x="468000" y="918000"/>
            <a:ext cx="8172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Tabelle durch Klicken auf Symbol hinzufügen</a:t>
            </a:r>
          </a:p>
        </p:txBody>
      </p:sp>
      <p:grpSp>
        <p:nvGrpSpPr>
          <p:cNvPr id="6" name="Regieanweisungen"/>
          <p:cNvGrpSpPr/>
          <p:nvPr userDrawn="1"/>
        </p:nvGrpSpPr>
        <p:grpSpPr bwMode="auto">
          <a:xfrm>
            <a:off x="-2628800" y="-468000"/>
            <a:ext cx="14833648" cy="6083999"/>
            <a:chOff x="-2628800" y="-468000"/>
            <a:chExt cx="14833648" cy="6083999"/>
          </a:xfrm>
        </p:grpSpPr>
        <p:sp>
          <p:nvSpPr>
            <p:cNvPr id="16" name="Listenebenen"/>
            <p:cNvSpPr txBox="1"/>
            <p:nvPr userDrawn="1"/>
          </p:nvSpPr>
          <p:spPr bwMode="auto">
            <a:xfrm rot="10800000" flipH="1" flipV="1">
              <a:off x="-2628800" y="1368000"/>
              <a:ext cx="2520800" cy="1527786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Einfärbung einer Spalte/Zeile: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1">
                  <a:solidFill>
                    <a:schemeClr val="tx1"/>
                  </a:solidFill>
                  <a:latin typeface="+mn-lt"/>
                </a:rPr>
                <a:t>Markieren der Spalte/Zeile: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 Entwurf / Tabellentools &gt; Schattierung &gt;</a:t>
              </a:r>
              <a:endParaRPr/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de-DE" sz="1200" b="1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r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Die gewünschte Farbe aus den Designfarben auswählen</a:t>
              </a:r>
              <a:endParaRPr/>
            </a:p>
          </p:txBody>
        </p:sp>
        <p:sp>
          <p:nvSpPr>
            <p:cNvPr id="10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1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Löschen einer Spalte/Zeile: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Markieren der Spalte/Zeile: Layout &gt; Löschen &gt; Spalte bzw. Zeile löschen</a:t>
              </a:r>
              <a:endParaRPr/>
            </a:p>
          </p:txBody>
        </p:sp>
        <p:sp>
          <p:nvSpPr>
            <p:cNvPr id="12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13" name="Layoutwechsel"/>
            <p:cNvSpPr txBox="1"/>
            <p:nvPr userDrawn="1"/>
          </p:nvSpPr>
          <p:spPr bwMode="auto">
            <a:xfrm rot="10800000" flipH="1" flipV="1">
              <a:off x="9252000" y="2283786"/>
              <a:ext cx="2952848" cy="1044048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Einfügen einer Spalte/Zeile: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Markieren der Spalte/Zeile neben der eine weitere eingefügt werden soll: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Layout &gt; Hier die gewünschte Einfügeoption auswählen</a:t>
              </a:r>
              <a:endParaRPr/>
            </a:p>
          </p:txBody>
        </p:sp>
      </p:grpSp>
      <p:cxnSp>
        <p:nvCxnSpPr>
          <p:cNvPr id="19" name="Gerader Verbinder 18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rcRect b="4513"/>
          <a:stretch/>
        </p:blipFill>
        <p:spPr bwMode="auto">
          <a:xfrm>
            <a:off x="9252000" y="3327773"/>
            <a:ext cx="2067213" cy="86415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sp>
        <p:nvSpPr>
          <p:cNvPr id="1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ild vollfläch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 hasCustomPrompt="1"/>
          </p:nvPr>
        </p:nvSpPr>
        <p:spPr bwMode="auto">
          <a:xfrm>
            <a:off x="0" y="0"/>
            <a:ext cx="9144000" cy="5148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Vollbild durch klicken einfügen.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ld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0"/>
          </p:nvPr>
        </p:nvSpPr>
        <p:spPr bwMode="auto">
          <a:xfrm>
            <a:off x="2052000" y="468000"/>
            <a:ext cx="5040000" cy="336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051998" y="3952800"/>
            <a:ext cx="5040000" cy="32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468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240000"/>
            <a:ext cx="3960000" cy="1044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Bildunterzeile // für weitere Ebenen (Text)  &gt;&gt; Menü &gt; Start &gt; Absatz &gt; Listenebene erhöhen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Bilder inkl. Headl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 bwMode="auto">
          <a:xfrm>
            <a:off x="468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 | ggf. weitere Angaben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68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5"/>
          </p:nvPr>
        </p:nvSpPr>
        <p:spPr bwMode="auto">
          <a:xfrm>
            <a:off x="4680000" y="954000"/>
            <a:ext cx="3960000" cy="2646000"/>
          </a:xfrm>
        </p:spPr>
        <p:txBody>
          <a:bodyPr anchor="ctr"/>
          <a:lstStyle>
            <a:lvl1pPr algn="ctr"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4680000" y="3708000"/>
            <a:ext cx="3960000" cy="576000"/>
          </a:xfrm>
        </p:spPr>
        <p:txBody>
          <a:bodyPr/>
          <a:lstStyle>
            <a:lvl1pPr>
              <a:lnSpc>
                <a:spcPts val="1200"/>
              </a:lnSpc>
              <a:spcAft>
                <a:spcPts val="0"/>
              </a:spcAft>
              <a:defRPr sz="900"/>
            </a:lvl1pPr>
            <a:lvl2pPr>
              <a:lnSpc>
                <a:spcPts val="1200"/>
              </a:lnSpc>
              <a:spcAft>
                <a:spcPts val="0"/>
              </a:spcAft>
              <a:defRPr sz="900"/>
            </a:lvl2pPr>
            <a:lvl3pPr>
              <a:lnSpc>
                <a:spcPts val="1200"/>
              </a:lnSpc>
              <a:spcAft>
                <a:spcPts val="0"/>
              </a:spcAft>
              <a:defRPr sz="900"/>
            </a:lvl3pPr>
            <a:lvl4pPr>
              <a:lnSpc>
                <a:spcPts val="1200"/>
              </a:lnSpc>
              <a:spcAft>
                <a:spcPts val="0"/>
              </a:spcAft>
              <a:defRPr sz="900"/>
            </a:lvl4pPr>
            <a:lvl5pPr>
              <a:lnSpc>
                <a:spcPts val="1200"/>
              </a:lnSpc>
              <a:spcAft>
                <a:spcPts val="0"/>
              </a:spcAft>
              <a:defRPr sz="900"/>
            </a:lvl5pPr>
            <a:lvl6pPr>
              <a:lnSpc>
                <a:spcPts val="1200"/>
              </a:lnSpc>
              <a:spcAft>
                <a:spcPts val="0"/>
              </a:spcAft>
              <a:defRPr sz="900"/>
            </a:lvl6pPr>
            <a:lvl7pPr>
              <a:lnSpc>
                <a:spcPts val="1200"/>
              </a:lnSpc>
              <a:spcAft>
                <a:spcPts val="0"/>
              </a:spcAft>
              <a:defRPr sz="900"/>
            </a:lvl7pPr>
            <a:lvl8pPr>
              <a:lnSpc>
                <a:spcPts val="1200"/>
              </a:lnSpc>
              <a:spcAft>
                <a:spcPts val="0"/>
              </a:spcAft>
              <a:defRPr sz="900"/>
            </a:lvl8pPr>
            <a:lvl9pPr>
              <a:lnSpc>
                <a:spcPts val="1200"/>
              </a:lnSpc>
              <a:spcAft>
                <a:spcPts val="0"/>
              </a:spcAft>
              <a:defRPr sz="900"/>
            </a:lvl9pPr>
          </a:lstStyle>
          <a:p>
            <a:pPr lvl="0">
              <a:defRPr/>
            </a:pPr>
            <a:r>
              <a:rPr lang="de-DE"/>
              <a:t>Bildunterzeile // für weitere Ebenen (Text) 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 bwMode="auto">
          <a:xfrm>
            <a:off x="468000" y="396000"/>
            <a:ext cx="7560000" cy="4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KAPITEL | CHART-HEADLINE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 bwMode="auto">
          <a:xfrm>
            <a:off x="468000" y="918000"/>
            <a:ext cx="7560000" cy="33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Subline auf erster Ebene // für weitere Ebenen (Text und Aufzählungen &gt;&gt; Menü &gt; Start &gt; Absatz &gt; Listenebene erhöhen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5">
              <a:defRPr/>
            </a:pPr>
            <a:r>
              <a:rPr lang="de-DE"/>
              <a:t>Sechste Ebene</a:t>
            </a:r>
            <a:endParaRPr/>
          </a:p>
          <a:p>
            <a:pPr lvl="6">
              <a:defRPr/>
            </a:pPr>
            <a:r>
              <a:rPr lang="de-DE"/>
              <a:t>Siebte Ebene</a:t>
            </a:r>
            <a:endParaRPr/>
          </a:p>
          <a:p>
            <a:pPr lvl="7">
              <a:defRPr/>
            </a:pPr>
            <a:r>
              <a:rPr lang="de-DE"/>
              <a:t>Achte Ebene</a:t>
            </a:r>
            <a:endParaRPr/>
          </a:p>
          <a:p>
            <a:pPr lvl="8">
              <a:defRPr/>
            </a:pPr>
            <a:r>
              <a:rPr lang="de-DE"/>
              <a:t>Neunte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 bwMode="auto">
          <a:xfrm>
            <a:off x="360000" y="5524114"/>
            <a:ext cx="4284008" cy="17998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r>
              <a:rPr lang="de-DE"/>
              <a:t>PÜ Mittendrin in der Geschichte | Sitzung x</a:t>
            </a:r>
            <a:endParaRPr/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324000" y="4752000"/>
            <a:ext cx="252000" cy="108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>
                <a:latin typeface="+mn-lt"/>
              </a:defRPr>
            </a:lvl9pPr>
          </a:lstStyle>
          <a:p>
            <a:pPr>
              <a:defRPr/>
            </a:pPr>
            <a:fld id="{6C8FC03C-C266-4645-ABC5-645062898383}" type="slidenum">
              <a:rPr lang="de-DE"/>
              <a:t>‹Nr.›</a:t>
            </a:fld>
            <a:r>
              <a:rPr lang="de-DE"/>
              <a:t> </a:t>
            </a:r>
          </a:p>
        </p:txBody>
      </p:sp>
      <p:grpSp>
        <p:nvGrpSpPr>
          <p:cNvPr id="31" name="Regieanweisungen"/>
          <p:cNvGrpSpPr/>
          <p:nvPr userDrawn="1"/>
        </p:nvGrpSpPr>
        <p:grpSpPr bwMode="auto">
          <a:xfrm>
            <a:off x="-2088000" y="-468000"/>
            <a:ext cx="13284000" cy="6083999"/>
            <a:chOff x="-2088000" y="-468000"/>
            <a:chExt cx="13284000" cy="6083999"/>
          </a:xfrm>
        </p:grpSpPr>
        <p:grpSp>
          <p:nvGrpSpPr>
            <p:cNvPr id="29" name="Listenebenen"/>
            <p:cNvGrpSpPr/>
            <p:nvPr userDrawn="1"/>
          </p:nvGrpSpPr>
          <p:grpSpPr bwMode="auto">
            <a:xfrm>
              <a:off x="-2088000" y="1368000"/>
              <a:ext cx="1980000" cy="2319874"/>
              <a:chOff x="-2088000" y="1368000"/>
              <a:chExt cx="1980000" cy="2319874"/>
            </a:xfrm>
          </p:grpSpPr>
          <p:sp>
            <p:nvSpPr>
              <p:cNvPr id="12" name="Text // Listenebene erhöhen"/>
              <p:cNvSpPr txBox="1"/>
              <p:nvPr userDrawn="1"/>
            </p:nvSpPr>
            <p:spPr bwMode="auto">
              <a:xfrm>
                <a:off x="-2016000" y="2787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erhöhen</a:t>
                </a:r>
                <a:endParaRPr/>
              </a:p>
            </p:txBody>
          </p:sp>
          <p:sp>
            <p:nvSpPr>
              <p:cNvPr id="13" name="Text // Listenebene verringern"/>
              <p:cNvSpPr txBox="1"/>
              <p:nvPr userDrawn="1"/>
            </p:nvSpPr>
            <p:spPr bwMode="auto">
              <a:xfrm>
                <a:off x="-2016000" y="3291874"/>
                <a:ext cx="936000" cy="396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Listenebene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verringern</a:t>
                </a:r>
                <a:endParaRPr/>
              </a:p>
            </p:txBody>
          </p:sp>
          <p:sp>
            <p:nvSpPr>
              <p:cNvPr id="25" name="Listenebenen"/>
              <p:cNvSpPr txBox="1"/>
              <p:nvPr userDrawn="1"/>
            </p:nvSpPr>
            <p:spPr bwMode="auto">
              <a:xfrm rot="10800000" flipH="1" flipV="1">
                <a:off x="-2088000" y="1368000"/>
                <a:ext cx="1980000" cy="828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39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>
                  <a:defRPr sz="2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Listen erstellen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Wechseln Sie die Textebene</a:t>
                </a:r>
                <a:endParaRPr/>
              </a:p>
              <a:p>
                <a:pPr marL="0" marR="0" lvl="0" indent="0" algn="r" defTabSz="90595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de-DE" sz="1200" b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  <a:endParaRPr/>
              </a:p>
            </p:txBody>
          </p:sp>
          <p:pic>
            <p:nvPicPr>
              <p:cNvPr id="27" name="Bild // Listenebene verringern"/>
              <p:cNvPicPr>
                <a:picLocks noChangeAspect="1"/>
              </p:cNvPicPr>
              <p:nvPr userDrawn="1"/>
            </p:nvPicPr>
            <p:blipFill>
              <a:blip r:embed="rId18"/>
              <a:stretch/>
            </p:blipFill>
            <p:spPr bwMode="auto">
              <a:xfrm>
                <a:off x="-963360" y="3291874"/>
                <a:ext cx="855360" cy="396000"/>
              </a:xfrm>
              <a:prstGeom prst="rect">
                <a:avLst/>
              </a:prstGeom>
            </p:spPr>
          </p:pic>
          <p:pic>
            <p:nvPicPr>
              <p:cNvPr id="28" name="Bild // Listenebene erhöhen"/>
              <p:cNvPicPr>
                <a:picLocks noChangeAspect="1"/>
              </p:cNvPicPr>
              <p:nvPr userDrawn="1"/>
            </p:nvPicPr>
            <p:blipFill>
              <a:blip r:embed="rId19"/>
              <a:stretch/>
            </p:blipFill>
            <p:spPr bwMode="auto">
              <a:xfrm>
                <a:off x="-963360" y="2787874"/>
                <a:ext cx="855360" cy="396000"/>
              </a:xfrm>
              <a:prstGeom prst="rect">
                <a:avLst/>
              </a:prstGeom>
            </p:spPr>
          </p:pic>
        </p:grpSp>
        <p:sp>
          <p:nvSpPr>
            <p:cNvPr id="14" name="Zurücksetzen"/>
            <p:cNvSpPr txBox="1"/>
            <p:nvPr userDrawn="1"/>
          </p:nvSpPr>
          <p:spPr bwMode="auto">
            <a:xfrm rot="10800000" flipH="1" flipV="1">
              <a:off x="9252000" y="648000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Folie in Ursprungsform 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bringen über Menü:</a:t>
              </a:r>
              <a:endParaRPr/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  <a:endParaRPr/>
            </a:p>
          </p:txBody>
        </p:sp>
        <p:sp>
          <p:nvSpPr>
            <p:cNvPr id="15" name="Hilfslinien"/>
            <p:cNvSpPr txBox="1"/>
            <p:nvPr userDrawn="1"/>
          </p:nvSpPr>
          <p:spPr bwMode="auto">
            <a:xfrm rot="10800000" flipH="1" flipV="1">
              <a:off x="431801" y="-468000"/>
              <a:ext cx="82804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Hilfslinien anzeigen über Menü: </a:t>
              </a:r>
              <a:r>
                <a:rPr lang="de-DE" sz="1200" b="1" i="0" u="none" strike="noStrike" cap="none" spc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  <a:endParaRPr/>
            </a:p>
          </p:txBody>
        </p:sp>
        <p:sp>
          <p:nvSpPr>
            <p:cNvPr id="16" name="Fußzeile"/>
            <p:cNvSpPr txBox="1"/>
            <p:nvPr userDrawn="1"/>
          </p:nvSpPr>
          <p:spPr bwMode="auto">
            <a:xfrm rot="10800000" flipH="1" flipV="1">
              <a:off x="431799" y="5255998"/>
              <a:ext cx="8280400" cy="360001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3419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  <a:endParaRPr/>
            </a:p>
          </p:txBody>
        </p:sp>
        <p:sp>
          <p:nvSpPr>
            <p:cNvPr id="30" name="Layoutwechsel"/>
            <p:cNvSpPr txBox="1"/>
            <p:nvPr userDrawn="1"/>
          </p:nvSpPr>
          <p:spPr bwMode="auto">
            <a:xfrm rot="10800000" flipH="1" flipV="1">
              <a:off x="9252000" y="2283786"/>
              <a:ext cx="1944000" cy="612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39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>
                <a:defRPr sz="2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200" b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>
                  <a:solidFill>
                    <a:schemeClr val="tx1"/>
                  </a:solidFill>
                  <a:latin typeface="+mn-lt"/>
                </a:rPr>
                <a:t>im Menü über:</a:t>
              </a:r>
              <a:endParaRPr/>
            </a:p>
            <a:p>
              <a:pPr marL="0" marR="0" lvl="0" indent="0" algn="l" defTabSz="90595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de-DE" sz="1200" b="1">
                  <a:solidFill>
                    <a:schemeClr val="tx1"/>
                  </a:solidFill>
                  <a:latin typeface="+mn-lt"/>
                </a:rPr>
                <a:t>Start &gt; Folien &gt; Layout</a:t>
              </a:r>
              <a:endParaRPr/>
            </a:p>
          </p:txBody>
        </p:sp>
      </p:grpSp>
      <p:cxnSp>
        <p:nvCxnSpPr>
          <p:cNvPr id="17" name="Gerader Verbinder 16"/>
          <p:cNvCxnSpPr>
            <a:cxnSpLocks/>
          </p:cNvCxnSpPr>
          <p:nvPr userDrawn="1"/>
        </p:nvCxnSpPr>
        <p:spPr bwMode="auto">
          <a:xfrm>
            <a:off x="0" y="44856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0"/>
          <a:stretch/>
        </p:blipFill>
        <p:spPr bwMode="auto">
          <a:xfrm>
            <a:off x="7308000" y="4679640"/>
            <a:ext cx="1512000" cy="28872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21"/>
          <a:stretch/>
        </p:blipFill>
        <p:spPr bwMode="auto">
          <a:xfrm>
            <a:off x="6372200" y="4639595"/>
            <a:ext cx="791800" cy="414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marL="0" indent="0" algn="l" defTabSz="685800">
        <a:lnSpc>
          <a:spcPct val="100000"/>
        </a:lnSpc>
        <a:spcBef>
          <a:spcPts val="0"/>
        </a:spcBef>
        <a:buFont typeface="Arial"/>
        <a:buNone/>
        <a:defRPr sz="2700" b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685800">
        <a:lnSpc>
          <a:spcPts val="1800"/>
        </a:lnSpc>
        <a:spcBef>
          <a:spcPts val="0"/>
        </a:spcBef>
        <a:spcAft>
          <a:spcPts val="1200"/>
        </a:spcAft>
        <a:buSzPct val="75000"/>
        <a:buFont typeface="Arial"/>
        <a:buNone/>
        <a:defRPr sz="1500" b="1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2pPr>
      <a:lvl3pPr marL="234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bg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3pPr>
      <a:lvl4pPr marL="468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4pPr>
      <a:lvl5pPr marL="702000" indent="-234000" algn="l" defTabSz="685800">
        <a:lnSpc>
          <a:spcPts val="18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/>
        <a:buChar char="§"/>
        <a:defRPr sz="15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685800">
        <a:lnSpc>
          <a:spcPts val="1800"/>
        </a:lnSpc>
        <a:spcBef>
          <a:spcPts val="0"/>
        </a:spcBef>
        <a:spcAft>
          <a:spcPts val="600"/>
        </a:spcAft>
        <a:buSzPct val="75000"/>
        <a:buFont typeface="Arial"/>
        <a:buNone/>
        <a:defRPr sz="15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?utm_source=link-attribution&amp;utm_medium=referral&amp;utm_campaign=image&amp;utm_content=4685057" TargetMode="External"/><Relationship Id="rId2" Type="http://schemas.openxmlformats.org/officeDocument/2006/relationships/hyperlink" Target="https://pixabay.com/de/users/geralt-9301/?utm_source=link-attribution&amp;utm_medium=referral&amp;utm_campaign=image&amp;utm_content=468505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lena.lewers@rub.de" TargetMode="External"/><Relationship Id="rId2" Type="http://schemas.openxmlformats.org/officeDocument/2006/relationships/hyperlink" Target="mailto:eTeam+digitalisierung@rub.d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nc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 bwMode="auto">
          <a:xfrm>
            <a:off x="467544" y="4374016"/>
            <a:ext cx="7560000" cy="646006"/>
          </a:xfrm>
        </p:spPr>
        <p:txBody>
          <a:bodyPr/>
          <a:lstStyle/>
          <a:p>
            <a:pPr>
              <a:defRPr/>
            </a:pPr>
            <a:r>
              <a:rPr lang="de-DE" cap="all">
                <a:latin typeface="Arial"/>
                <a:cs typeface="Arial"/>
              </a:rPr>
              <a:t>Praktische Übung (B.A., Modul IV), SoSe 2022</a:t>
            </a:r>
            <a:endParaRPr/>
          </a:p>
          <a:p>
            <a:pPr>
              <a:defRPr/>
            </a:pPr>
            <a:r>
              <a:rPr lang="de-DE" b="1" cap="all">
                <a:latin typeface="Arial"/>
                <a:cs typeface="Arial"/>
              </a:rPr>
              <a:t>Sitzung 4 – VR &amp; Gedenkstätten – Beispiele</a:t>
            </a:r>
            <a:endParaRPr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 bwMode="auto">
          <a:xfrm>
            <a:off x="445551" y="3725945"/>
            <a:ext cx="7737246" cy="646005"/>
          </a:xfrm>
        </p:spPr>
        <p:txBody>
          <a:bodyPr/>
          <a:lstStyle/>
          <a:p>
            <a:pPr>
              <a:defRPr/>
            </a:pPr>
            <a:r>
              <a:rPr lang="de-DE" sz="2400" cap="small">
                <a:latin typeface="Arial"/>
                <a:cs typeface="Arial"/>
              </a:rPr>
              <a:t>Mittendrin in der Geschichte – Virtual Reality an Gedenkstätten</a:t>
            </a:r>
            <a:endParaRPr/>
          </a:p>
        </p:txBody>
      </p:sp>
      <p:sp>
        <p:nvSpPr>
          <p:cNvPr id="3" name="Textfeld 2"/>
          <p:cNvSpPr txBox="1"/>
          <p:nvPr/>
        </p:nvSpPr>
        <p:spPr bwMode="auto">
          <a:xfrm>
            <a:off x="6495689" y="3146472"/>
            <a:ext cx="17860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de-DE" sz="800" b="0" i="0">
                <a:solidFill>
                  <a:srgbClr val="495057"/>
                </a:solidFill>
                <a:latin typeface="Arial"/>
                <a:cs typeface="Arial"/>
              </a:rPr>
              <a:t>Bild von </a:t>
            </a:r>
            <a:r>
              <a:rPr lang="de-DE" sz="800" b="0" i="0" u="sng" strike="noStrike">
                <a:solidFill>
                  <a:srgbClr val="003560"/>
                </a:solidFill>
                <a:latin typeface="Arial"/>
                <a:cs typeface="Arial"/>
                <a:hlinkClick r:id="rId2" tooltip="https://pixabay.com/de/users/geralt-9301/?utm_source=link-attribution&amp;utm_medium=referral&amp;utm_campaign=image&amp;utm_content=4685057"/>
              </a:rPr>
              <a:t>Gerd Altmann</a:t>
            </a:r>
            <a:r>
              <a:rPr lang="de-DE" sz="800" b="0" i="0">
                <a:solidFill>
                  <a:srgbClr val="495057"/>
                </a:solidFill>
                <a:latin typeface="Arial"/>
                <a:cs typeface="Arial"/>
              </a:rPr>
              <a:t> auf </a:t>
            </a:r>
            <a:r>
              <a:rPr lang="de-DE" sz="800" b="0" i="0" u="sng" strike="noStrike">
                <a:solidFill>
                  <a:srgbClr val="003560"/>
                </a:solidFill>
                <a:latin typeface="Arial"/>
                <a:cs typeface="Arial"/>
                <a:hlinkClick r:id="rId3" tooltip="https://pixabay.com/de/?utm_source=link-attribution&amp;utm_medium=referral&amp;utm_campaign=image&amp;utm_content=4685057"/>
              </a:rPr>
              <a:t>Pixabay</a:t>
            </a:r>
            <a:endParaRPr lang="de-DE" sz="600">
              <a:latin typeface="Arial"/>
              <a:cs typeface="Arial"/>
            </a:endParaRPr>
          </a:p>
        </p:txBody>
      </p:sp>
      <p:pic>
        <p:nvPicPr>
          <p:cNvPr id="8" name="Bildplatzhalter 7">
            <a:extLst>
              <a:ext uri="{FF2B5EF4-FFF2-40B4-BE49-F238E27FC236}">
                <a16:creationId xmlns:a16="http://schemas.microsoft.com/office/drawing/2014/main" id="{393ACB7D-5B0D-EE07-8961-23C05214C9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17" r="17"/>
          <a:stretch>
            <a:fillRect/>
          </a:stretch>
        </p:blipFill>
        <p:spPr/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Lizenzhinweis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10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998B3EC-5783-28A8-533B-D5587A20CD4A}"/>
              </a:ext>
            </a:extLst>
          </p:cNvPr>
          <p:cNvSpPr txBox="1"/>
          <p:nvPr/>
        </p:nvSpPr>
        <p:spPr bwMode="auto">
          <a:xfrm>
            <a:off x="450000" y="1017478"/>
            <a:ext cx="3257904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Kontakt</a:t>
            </a:r>
          </a:p>
          <a:p>
            <a:endParaRPr lang="de-DE" sz="1400" dirty="0">
              <a:effectLst/>
            </a:endParaRPr>
          </a:p>
          <a:p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Elena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Lewers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M.Ed</a:t>
            </a: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./ M.A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Ruhr-Universität Bochum</a:t>
            </a:r>
            <a:endParaRPr lang="de-DE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Fakultät für Geschichtswissenschaften</a:t>
            </a:r>
          </a:p>
          <a:p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Historisches Institut</a:t>
            </a: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Didaktik der Geschichte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Universitätsstr. 150</a:t>
            </a:r>
            <a:br>
              <a:rPr lang="de-DE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44801 Bochum</a:t>
            </a:r>
          </a:p>
          <a:p>
            <a:endParaRPr lang="de-DE" sz="1400" dirty="0">
              <a:solidFill>
                <a:srgbClr val="0035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 5/57</a:t>
            </a:r>
            <a:endParaRPr lang="de-DE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u="sng" dirty="0">
              <a:solidFill>
                <a:srgbClr val="94C01F"/>
              </a:solidFill>
              <a:effectLst/>
              <a:latin typeface="Arial" panose="020B0604020202020204" pitchFamily="34" charset="0"/>
              <a:hlinkClick r:id="rId2" tooltip="mailto:eTeam+digitalisierung@rub.de"/>
            </a:endParaRPr>
          </a:p>
          <a:p>
            <a:r>
              <a:rPr lang="de-DE" sz="1400" u="sng" dirty="0">
                <a:solidFill>
                  <a:schemeClr val="tx2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Elena.lewers@rub.de</a:t>
            </a:r>
            <a:endParaRPr lang="de-DE" sz="1400" dirty="0">
              <a:solidFill>
                <a:schemeClr val="tx2"/>
              </a:solidFill>
              <a:effectLst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DDD8EAF-32CE-9DE1-7245-AA1210FEF6B9}"/>
              </a:ext>
            </a:extLst>
          </p:cNvPr>
          <p:cNvSpPr txBox="1"/>
          <p:nvPr/>
        </p:nvSpPr>
        <p:spPr bwMode="auto">
          <a:xfrm>
            <a:off x="3923944" y="2223224"/>
            <a:ext cx="460851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Weiternutzung ausdrücklich erlaubt: Dieses Werk und dessen Inhalte sind - sofern nicht anders angegeben - lizenziert unter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  <a:hlinkClick r:id="rId4"/>
              </a:rPr>
              <a:t>CC BY-NC 4.0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. Nennung wie folgt: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"Präsentation: Mittendrin in der Geschichte: Virtual Reality an Gedenkstätten – VR &amp; </a:t>
            </a:r>
            <a:r>
              <a:rPr lang="de-DE" sz="1400" i="1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Gedenkstätten – Beispiele" </a:t>
            </a:r>
            <a:r>
              <a:rPr lang="de-DE" sz="1400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von </a:t>
            </a:r>
            <a:r>
              <a:rPr lang="de-DE" sz="1400" i="1" dirty="0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Elena </a:t>
            </a:r>
            <a:r>
              <a:rPr lang="de-DE" sz="1400" i="1" dirty="0" err="1">
                <a:solidFill>
                  <a:srgbClr val="003560"/>
                </a:solidFill>
                <a:effectLst/>
                <a:latin typeface="Arial" panose="020B0604020202020204" pitchFamily="34" charset="0"/>
              </a:rPr>
              <a:t>Lewers</a:t>
            </a:r>
            <a:r>
              <a:rPr lang="de-DE" sz="1400" dirty="0">
                <a:solidFill>
                  <a:srgbClr val="003560"/>
                </a:solidFill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de-DE" sz="1400" dirty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Ausgenommen von der Lizenz sind die verwendeten Logos und das RUB-Design.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21B02E41-E050-9743-B15D-64E762EC4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5275700" y="1454681"/>
            <a:ext cx="1905000" cy="66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2400">
                <a:solidFill>
                  <a:schemeClr val="bg2"/>
                </a:solidFill>
                <a:latin typeface="Arial"/>
                <a:cs typeface="Arial"/>
              </a:rPr>
              <a:t>Seminarplan</a:t>
            </a:r>
            <a:endParaRPr/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ph idx="1"/>
          </p:nvPr>
        </p:nvGraphicFramePr>
        <p:xfrm>
          <a:off x="683568" y="1203598"/>
          <a:ext cx="7559673" cy="232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Zeitraum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Phase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Inhalte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1-3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Theorie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Virtual Reality &amp; Gedenkstätten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Sitzung 4-6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Exkursionen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bg2"/>
                          </a:solidFill>
                          <a:latin typeface="Arial"/>
                          <a:cs typeface="Arial"/>
                        </a:rPr>
                        <a:t>Exkursionen zum NS-Dok, Köln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7-12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Produktion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Projektarbeit: Konzeptentwicklung virtuelle Gedenkstätte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Sitzung 13-14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Abschluss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Abschlussdiskussion</a:t>
                      </a:r>
                      <a:endParaRPr/>
                    </a:p>
                    <a:p>
                      <a:pPr marL="285750" indent="-285750">
                        <a:buFont typeface="Wingdings"/>
                        <a:buChar char="§"/>
                        <a:defRPr/>
                      </a:pPr>
                      <a:r>
                        <a:rPr lang="de-DE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Evaluation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2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7" name="Fußzeilenplatzhalter 4"/>
          <p:cNvSpPr txBox="1"/>
          <p:nvPr/>
        </p:nvSpPr>
        <p:spPr bwMode="auto">
          <a:xfrm>
            <a:off x="720000" y="4752000"/>
            <a:ext cx="5508200" cy="10798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de-DE"/>
            </a:defPPr>
            <a:lvl1pPr marL="0" indent="0" algn="l" defTabSz="685800">
              <a:lnSpc>
                <a:spcPct val="100000"/>
              </a:lnSpc>
              <a:spcBef>
                <a:spcPts val="0"/>
              </a:spcBef>
              <a:buFont typeface="Arial"/>
              <a:buNone/>
              <a:defRPr sz="9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685800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Plan für Sitzung 4 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Nachbesprechung Exkursion 1 </a:t>
            </a:r>
            <a:endParaRPr/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Vorbereitung Exkursion 2 </a:t>
            </a:r>
            <a:endParaRPr/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Einführung Produktionsphase</a:t>
            </a:r>
            <a:endParaRPr/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endParaRPr lang="de-DE" b="0">
              <a:latin typeface="Arial"/>
              <a:cs typeface="Arial"/>
            </a:endParaRPr>
          </a:p>
          <a:p>
            <a:pPr marL="285750" indent="-285750">
              <a:buClr>
                <a:schemeClr val="bg2"/>
              </a:buClr>
              <a:buFont typeface="Wingdings"/>
              <a:buChar char="§"/>
              <a:defRPr/>
            </a:pPr>
            <a:r>
              <a:rPr lang="de-DE" b="0">
                <a:latin typeface="Arial"/>
                <a:cs typeface="Arial"/>
              </a:rPr>
              <a:t>Analysen der Beispiele für virtuelle Gedenkstätten 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3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 algn="ctr">
              <a:defRPr/>
            </a:pPr>
            <a:endParaRPr lang="de-DE" sz="3600">
              <a:latin typeface="Arial"/>
              <a:cs typeface="Arial"/>
            </a:endParaRPr>
          </a:p>
          <a:p>
            <a:pPr algn="ctr">
              <a:defRPr/>
            </a:pPr>
            <a:r>
              <a:rPr lang="de-DE" sz="3600">
                <a:latin typeface="Arial"/>
                <a:cs typeface="Arial"/>
              </a:rPr>
              <a:t>Nachbesprechung Exkursion 1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4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Vorbereitung Exkursion 2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68000" y="918000"/>
            <a:ext cx="7560000" cy="3525958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Treffpunkt: </a:t>
            </a:r>
            <a:r>
              <a:rPr lang="de-DE" b="0">
                <a:latin typeface="Arial"/>
                <a:cs typeface="Arial"/>
              </a:rPr>
              <a:t>NS-Dokumentationszentrum</a:t>
            </a:r>
            <a:endParaRPr/>
          </a:p>
          <a:p>
            <a:pPr>
              <a:defRPr/>
            </a:pPr>
            <a:r>
              <a:rPr lang="de-DE">
                <a:latin typeface="Arial"/>
                <a:cs typeface="Arial"/>
              </a:rPr>
              <a:t>Ziel: </a:t>
            </a:r>
            <a:r>
              <a:rPr lang="de-DE" b="0">
                <a:latin typeface="Arial"/>
                <a:cs typeface="Arial"/>
              </a:rPr>
              <a:t>Erkundung der Gedenkstätte &amp; der Ausstellung nach verschiedenen Themenschwerpunkten (und Aufnahmen der Räumlichkeiten)</a:t>
            </a:r>
            <a:endParaRPr/>
          </a:p>
          <a:p>
            <a:pPr>
              <a:defRPr/>
            </a:pPr>
            <a:endParaRPr lang="de-DE" b="0">
              <a:latin typeface="Arial"/>
              <a:cs typeface="Arial"/>
            </a:endParaRPr>
          </a:p>
          <a:p>
            <a:pPr>
              <a:defRPr/>
            </a:pPr>
            <a:endParaRPr lang="de-DE" b="0">
              <a:latin typeface="Arial"/>
              <a:cs typeface="Arial"/>
            </a:endParaRPr>
          </a:p>
          <a:p>
            <a:pPr>
              <a:defRPr/>
            </a:pPr>
            <a:endParaRPr lang="de-DE" b="0">
              <a:latin typeface="Arial"/>
              <a:cs typeface="Arial"/>
            </a:endParaRPr>
          </a:p>
          <a:p>
            <a:pPr>
              <a:defRPr/>
            </a:pPr>
            <a:endParaRPr lang="de-DE" b="0">
              <a:latin typeface="Arial"/>
              <a:cs typeface="Arial"/>
            </a:endParaRPr>
          </a:p>
          <a:p>
            <a:pPr>
              <a:defRPr/>
            </a:pPr>
            <a:endParaRPr lang="de-DE" b="0">
              <a:latin typeface="Arial"/>
              <a:cs typeface="Arial"/>
            </a:endParaRPr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Abstimmung für Themenschwerpunkt in Moodle </a:t>
            </a:r>
            <a:endParaRPr/>
          </a:p>
          <a:p>
            <a:pPr marL="285750" indent="-285750"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Material vom LVR zu Vorbereitung (</a:t>
            </a:r>
            <a:r>
              <a:rPr lang="de-DE" b="0" i="1">
                <a:latin typeface="Arial"/>
                <a:cs typeface="Arial"/>
              </a:rPr>
              <a:t>LVR-Museumsheft</a:t>
            </a:r>
            <a:r>
              <a:rPr lang="de-DE" b="0">
                <a:latin typeface="Arial"/>
                <a:cs typeface="Arial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5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  <p:graphicFrame>
        <p:nvGraphicFramePr>
          <p:cNvPr id="6" name="Tabelle 6"/>
          <p:cNvGraphicFramePr>
            <a:graphicFrameLocks noGrp="1"/>
          </p:cNvGraphicFramePr>
          <p:nvPr/>
        </p:nvGraphicFramePr>
        <p:xfrm>
          <a:off x="468000" y="1851671"/>
          <a:ext cx="7890316" cy="183144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261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8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0586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Themenschwerpunkt 1: Aufbau/Gestaltung</a:t>
                      </a:r>
                      <a:endParaRPr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de-DE">
                          <a:latin typeface="Arial"/>
                          <a:cs typeface="Arial"/>
                        </a:rPr>
                        <a:t>Themenschwerpunkt 2: Narration</a:t>
                      </a:r>
                      <a:endParaRPr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28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Wie erfolgt die </a:t>
                      </a:r>
                      <a:r>
                        <a:rPr lang="de-DE" b="0" i="1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Einbindung der Besucher*innen</a:t>
                      </a: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?</a:t>
                      </a:r>
                      <a:endParaRPr/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Wie ist die Ausstellung/das Gebäude aufgebaut? (</a:t>
                      </a:r>
                      <a:r>
                        <a:rPr lang="de-DE" b="0" i="1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Raumstrukturen</a:t>
                      </a: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/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Wie sind Objekte platziert und beschriftet? (</a:t>
                      </a:r>
                      <a:r>
                        <a:rPr lang="de-DE" b="0" i="1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Objekteinrichtung, Beschriftung</a:t>
                      </a: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/>
                    </a:p>
                  </a:txBody>
                  <a:tcPr>
                    <a:lnR w="12700" algn="ctr">
                      <a:solidFill>
                        <a:schemeClr val="tx1"/>
                      </a:solidFill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Welche Medien werden genutzt? (</a:t>
                      </a:r>
                      <a:r>
                        <a:rPr lang="de-DE" b="0" i="1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Text-/Informationsträger</a:t>
                      </a: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/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Welche Quellen werden eingesetzt?</a:t>
                      </a:r>
                      <a:endParaRPr/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Was wird erzählt?</a:t>
                      </a:r>
                      <a:endParaRPr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129">
                <a:tc gridSpan="2">
                  <a:txBody>
                    <a:bodyPr/>
                    <a:lstStyle/>
                    <a:p>
                      <a:pPr marL="285750" indent="-28575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defRPr/>
                      </a:pPr>
                      <a:r>
                        <a:rPr lang="de-DE" b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Was finden Sie gut/nicht gut? Wie könnte man das in VR (besser) umsetzen?</a:t>
                      </a:r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Einführung Produktionsphase</a:t>
            </a:r>
            <a:endParaRPr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6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idx="1"/>
          </p:nvPr>
        </p:nvSpPr>
        <p:spPr bwMode="auto">
          <a:xfrm>
            <a:off x="468000" y="918000"/>
            <a:ext cx="4464040" cy="3525958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Ausgangspunkt: </a:t>
            </a:r>
            <a:r>
              <a:rPr lang="de-DE" b="0">
                <a:latin typeface="Arial"/>
                <a:cs typeface="Arial"/>
              </a:rPr>
              <a:t>360°-Rundgang vom NS-Dok  fehlende inhaltliche Aufbereitung der Gedenkstätte </a:t>
            </a:r>
            <a:endParaRPr/>
          </a:p>
          <a:p>
            <a:pPr>
              <a:defRPr/>
            </a:pPr>
            <a:r>
              <a:rPr lang="de-DE">
                <a:latin typeface="Arial"/>
                <a:cs typeface="Arial"/>
              </a:rPr>
              <a:t>Aufgabe: </a:t>
            </a:r>
            <a:r>
              <a:rPr lang="de-DE" b="0">
                <a:latin typeface="Arial"/>
                <a:cs typeface="Arial"/>
              </a:rPr>
              <a:t>jede Gruppe erhält einen Raum zur Bearbeitung (Tool: H5P?)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Innenhof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Vernehmungszelle 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Hygienebereich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Gang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Gedenkraum, ehemaliger Aufenthaltsraum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Zelle 6/7</a:t>
            </a:r>
            <a:endParaRPr/>
          </a:p>
          <a:p>
            <a:pPr marL="576900" lvl="2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b="0">
                <a:latin typeface="Arial"/>
                <a:cs typeface="Arial"/>
              </a:rPr>
              <a:t>(Eingang)</a:t>
            </a:r>
            <a:endParaRPr/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de-DE" b="0">
              <a:latin typeface="Arial"/>
              <a:cs typeface="Arial"/>
            </a:endParaRPr>
          </a:p>
          <a:p>
            <a:pPr>
              <a:defRPr/>
            </a:pPr>
            <a:r>
              <a:rPr lang="de-DE" b="0">
                <a:latin typeface="Arial"/>
                <a:cs typeface="Arial"/>
              </a:rPr>
              <a:t> Gruppenbildung bis zur 7.Sitzung!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Virtuelle Gedenkstätten – Beispiele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  <a:p>
            <a:pPr>
              <a:defRPr/>
            </a:pPr>
            <a:endParaRPr lang="de-DE"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7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463800" y="987574"/>
          <a:ext cx="8212199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Abschluss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de-DE">
                <a:latin typeface="Arial"/>
                <a:cs typeface="Arial"/>
              </a:rPr>
              <a:t>Was sind Chancen, Grenzen und Herausforderungen von virtuellen Gedenkstätten?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Mehrwert von „leeren“ Räumen in VR? 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Grundriss vom gesamten Gebäude  Gesamtüberblick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Inhaltliche Verknüpfung mit VR nicht immer gelungen?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Weniger gelungen: Eindruck eines „interaktiven Wikipedia-Eintrags“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Gelungen: Objekte können angeschaut werden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Chance: Emotionalisierung (aber: Mischung von Informationen/Kontext und persönlichem Zugang)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VR-Brille nicht notwendig?</a:t>
            </a:r>
            <a:endParaRPr/>
          </a:p>
          <a:p>
            <a:pPr marL="285750" indent="-285750">
              <a:spcAft>
                <a:spcPts val="0"/>
              </a:spcAft>
              <a:buFont typeface="Arial"/>
              <a:buChar char="•"/>
              <a:defRPr/>
            </a:pPr>
            <a:r>
              <a:rPr lang="de-DE" b="0">
                <a:latin typeface="Arial"/>
                <a:cs typeface="Arial"/>
              </a:rPr>
              <a:t>Grund für Rezeption: Ergänzung oder Ersatz?</a:t>
            </a:r>
            <a:endParaRPr/>
          </a:p>
          <a:p>
            <a:pPr>
              <a:spcAft>
                <a:spcPts val="0"/>
              </a:spcAft>
              <a:defRPr/>
            </a:pPr>
            <a:endParaRPr lang="de-DE" b="0">
              <a:latin typeface="Arial"/>
              <a:cs typeface="Arial"/>
            </a:endParaRPr>
          </a:p>
          <a:p>
            <a:pPr marL="285750" indent="-285750">
              <a:spcAft>
                <a:spcPts val="0"/>
              </a:spcAft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Mehrwert von VR?  dafür ist Interaktion notwendig?</a:t>
            </a:r>
            <a:endParaRPr/>
          </a:p>
          <a:p>
            <a:pPr marL="285750" indent="-285750">
              <a:spcAft>
                <a:spcPts val="0"/>
              </a:spcAft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Exponate sollten betrachtet werden können</a:t>
            </a:r>
            <a:endParaRPr/>
          </a:p>
          <a:p>
            <a:pPr marL="285750" indent="-285750">
              <a:spcAft>
                <a:spcPts val="0"/>
              </a:spcAft>
              <a:buFont typeface="Wingdings"/>
              <a:buChar char="à"/>
              <a:defRPr/>
            </a:pPr>
            <a:r>
              <a:rPr lang="de-DE" b="0">
                <a:latin typeface="Arial"/>
                <a:cs typeface="Arial"/>
              </a:rPr>
              <a:t>Zunächst schauen: Was ist sehenswert? Welche Informationen haben wir dazu?</a:t>
            </a:r>
            <a:endParaRPr/>
          </a:p>
          <a:p>
            <a:pPr>
              <a:spcAft>
                <a:spcPts val="0"/>
              </a:spcAft>
              <a:defRPr/>
            </a:pPr>
            <a:endParaRPr lang="de-DE" b="0">
              <a:latin typeface="Arial"/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8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To-Do List: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5. Sitzung: Reflexion ausfüllen</a:t>
            </a:r>
            <a:endParaRPr/>
          </a:p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6. Sitzung: Wahl Themenschwerpunkt, Material vom LVR</a:t>
            </a:r>
            <a:endParaRPr/>
          </a:p>
          <a:p>
            <a:pPr>
              <a:spcAft>
                <a:spcPts val="0"/>
              </a:spcAft>
              <a:defRPr/>
            </a:pPr>
            <a:r>
              <a:rPr lang="de-DE" b="0">
                <a:latin typeface="Arial"/>
                <a:cs typeface="Arial"/>
              </a:rPr>
              <a:t>Zur 7. Sitzung: Gruppenbildung für Produktionsphase</a:t>
            </a:r>
            <a:endParaRPr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C8FC03C-C266-4645-ABC5-645062898383}" type="slidenum">
              <a:rPr lang="de-DE">
                <a:latin typeface="Arial"/>
                <a:cs typeface="Arial"/>
              </a:rPr>
              <a:t>9</a:t>
            </a:fld>
            <a:r>
              <a:rPr lang="de-DE">
                <a:latin typeface="Arial"/>
                <a:cs typeface="Arial"/>
              </a:rPr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latin typeface="Arial"/>
                <a:cs typeface="Arial"/>
              </a:rPr>
              <a:t>PÜ Mittendrin in der Geschichte | Sitzung 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Master RUB">
  <a:themeElements>
    <a:clrScheme name="RUB">
      <a:dk1>
        <a:sysClr val="windowText" lastClr="000000"/>
      </a:dk1>
      <a:lt1>
        <a:sysClr val="window" lastClr="FFFFFF"/>
      </a:lt1>
      <a:dk2>
        <a:srgbClr val="003560"/>
      </a:dk2>
      <a:lt2>
        <a:srgbClr val="8DAE10"/>
      </a:lt2>
      <a:accent1>
        <a:srgbClr val="FFCC00"/>
      </a:accent1>
      <a:accent2>
        <a:srgbClr val="EE7203"/>
      </a:accent2>
      <a:accent3>
        <a:srgbClr val="E6332A"/>
      </a:accent3>
      <a:accent4>
        <a:srgbClr val="B71E3F"/>
      </a:accent4>
      <a:accent5>
        <a:srgbClr val="9C5516"/>
      </a:accent5>
      <a:accent6>
        <a:srgbClr val="59211C"/>
      </a:accent6>
      <a:hlink>
        <a:srgbClr val="000000"/>
      </a:hlink>
      <a:folHlink>
        <a:srgbClr val="000000"/>
      </a:folHlink>
    </a:clrScheme>
    <a:fontScheme name="RUB">
      <a:majorFont>
        <a:latin typeface="RubFlama"/>
        <a:ea typeface="Arial"/>
        <a:cs typeface="Arial"/>
      </a:majorFont>
      <a:minorFont>
        <a:latin typeface="RubFlama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prstGeom prst="rect">
          <a:avLst/>
        </a:prstGeom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RUB-Pra╠êsentation-16zu9</Template>
  <TotalTime>0</TotalTime>
  <Words>610</Words>
  <Application>Microsoft Office PowerPoint</Application>
  <DocSecurity>0</DocSecurity>
  <PresentationFormat>Bildschirmpräsentation (16:9)</PresentationFormat>
  <Paragraphs>129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RubFlama</vt:lpstr>
      <vt:lpstr>Wingdings</vt:lpstr>
      <vt:lpstr>PowerPoint Master RUB</vt:lpstr>
      <vt:lpstr>Mittendrin in der Geschichte – Virtual Reality an Gedenkstätten</vt:lpstr>
      <vt:lpstr>Seminarplan</vt:lpstr>
      <vt:lpstr>Plan für Sitzung 4 </vt:lpstr>
      <vt:lpstr>PowerPoint-Präsentation</vt:lpstr>
      <vt:lpstr>Vorbereitung Exkursion 2</vt:lpstr>
      <vt:lpstr>Einführung Produktionsphase</vt:lpstr>
      <vt:lpstr>Virtuelle Gedenkstätten – Beispiele</vt:lpstr>
      <vt:lpstr>Abschluss</vt:lpstr>
      <vt:lpstr>To-Do List:</vt:lpstr>
      <vt:lpstr>Lizenzhinweis</vt:lpstr>
    </vt:vector>
  </TitlesOfParts>
  <Manager/>
  <Company>wir-lieben-office.de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/>
  <dc:creator>Lewers, Elena</dc:creator>
  <cp:keywords/>
  <dc:description/>
  <cp:lastModifiedBy>Majorowski, Jennifer</cp:lastModifiedBy>
  <cp:revision>102</cp:revision>
  <dcterms:created xsi:type="dcterms:W3CDTF">2021-09-27T08:28:58Z</dcterms:created>
  <dcterms:modified xsi:type="dcterms:W3CDTF">2023-07-24T08:07:43Z</dcterms:modified>
  <cp:category/>
  <dc:identifier/>
  <cp:contentStatus/>
  <dc:language/>
  <cp:version/>
</cp:coreProperties>
</file>