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2" r:id="rId17"/>
    <p:sldId id="293" r:id="rId18"/>
  </p:sldIdLst>
  <p:sldSz cx="9144000" cy="5143500" type="screen16x9"/>
  <p:notesSz cx="9144000" cy="5143500"/>
  <p:defaultTextStyle>
    <a:defPPr>
      <a:defRPr lang="de-DE"/>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defaultTextStyle>
  <p:extLst>
    <p:ext uri="{EFAFB233-063F-42B5-8137-9DF3F51BA10A}">
      <p15:sldGuideLst xmlns:p15="http://schemas.microsoft.com/office/powerpoint/2012/main">
        <p15:guide id="1" pos="2880">
          <p15:clr>
            <a:srgbClr val="A4A3A4"/>
          </p15:clr>
        </p15:guide>
        <p15:guide id="2"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9" d="100"/>
          <a:sy n="79" d="100"/>
        </p:scale>
        <p:origin x="108" y="1098"/>
      </p:cViewPr>
      <p:guideLst>
        <p:guide pos="288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52557D-0615-45A2-88BF-1CB7AFB49A2A}" type="doc">
      <dgm:prSet loTypeId="urn:microsoft.com/office/officeart/2005/8/layout/default" loCatId="list" qsTypeId="urn:microsoft.com/office/officeart/2005/8/quickstyle/simple1#2" qsCatId="simple" csTypeId="urn:microsoft.com/office/officeart/2005/8/colors/accent1_2" csCatId="accent1" phldr="1"/>
      <dgm:spPr bwMode="auto"/>
      <dgm:t>
        <a:bodyPr/>
        <a:lstStyle/>
        <a:p>
          <a:pPr>
            <a:defRPr/>
          </a:pPr>
          <a:endParaRPr lang="de-DE"/>
        </a:p>
      </dgm:t>
    </dgm:pt>
    <dgm:pt modelId="{143213B1-F1FE-4675-83C0-6240132B021D}">
      <dgm:prSet phldrT="[Text]" custT="1"/>
      <dgm:spPr bwMode="auto">
        <a:solidFill>
          <a:schemeClr val="tx2"/>
        </a:solidFill>
      </dgm:spPr>
      <dgm:t>
        <a:bodyPr/>
        <a:lstStyle/>
        <a:p>
          <a:pPr>
            <a:defRPr/>
          </a:pPr>
          <a:r>
            <a:rPr lang="de-DE" sz="1400" dirty="0">
              <a:latin typeface="Arial" panose="020B0604020202020204" pitchFamily="34" charset="0"/>
              <a:cs typeface="Arial" panose="020B0604020202020204" pitchFamily="34" charset="0"/>
            </a:rPr>
            <a:t>VR-Lager am Entenweiler, Leipzig</a:t>
          </a:r>
          <a:endParaRPr dirty="0">
            <a:latin typeface="Arial" panose="020B0604020202020204" pitchFamily="34" charset="0"/>
            <a:cs typeface="Arial" panose="020B0604020202020204" pitchFamily="34" charset="0"/>
          </a:endParaRPr>
        </a:p>
      </dgm:t>
    </dgm:pt>
    <dgm:pt modelId="{C499FA92-AF57-4F19-B215-C5FB723B7405}" type="parTrans" cxnId="{875923BB-EB3C-4784-8960-E0C93B815597}">
      <dgm:prSet/>
      <dgm:spPr bwMode="auto"/>
      <dgm:t>
        <a:bodyPr/>
        <a:lstStyle/>
        <a:p>
          <a:pPr>
            <a:defRPr/>
          </a:pPr>
          <a:endParaRPr lang="de-DE"/>
        </a:p>
      </dgm:t>
    </dgm:pt>
    <dgm:pt modelId="{414C52DD-47EF-4938-A571-CDA9BC7B5389}" type="sibTrans" cxnId="{875923BB-EB3C-4784-8960-E0C93B815597}">
      <dgm:prSet/>
      <dgm:spPr bwMode="auto"/>
      <dgm:t>
        <a:bodyPr/>
        <a:lstStyle/>
        <a:p>
          <a:pPr>
            <a:defRPr/>
          </a:pPr>
          <a:endParaRPr lang="de-DE"/>
        </a:p>
      </dgm:t>
    </dgm:pt>
    <dgm:pt modelId="{9BC05362-A10B-4829-BA70-A9700AC96F96}">
      <dgm:prSet phldrT="[Text]"/>
      <dgm:spPr bwMode="auto">
        <a:solidFill>
          <a:schemeClr val="tx2"/>
        </a:solidFill>
      </dgm:spPr>
      <dgm:t>
        <a:bodyPr/>
        <a:lstStyle/>
        <a:p>
          <a:pPr>
            <a:defRPr/>
          </a:pPr>
          <a:r>
            <a:rPr lang="de-DE" dirty="0">
              <a:latin typeface="Arial" panose="020B0604020202020204" pitchFamily="34" charset="0"/>
              <a:cs typeface="Arial" panose="020B0604020202020204" pitchFamily="34" charset="0"/>
            </a:rPr>
            <a:t>Rundgang NS DOK</a:t>
          </a:r>
          <a:endParaRPr dirty="0">
            <a:latin typeface="Arial" panose="020B0604020202020204" pitchFamily="34" charset="0"/>
            <a:cs typeface="Arial" panose="020B0604020202020204" pitchFamily="34" charset="0"/>
          </a:endParaRPr>
        </a:p>
      </dgm:t>
    </dgm:pt>
    <dgm:pt modelId="{F71B0D30-6EFC-46F8-B571-C16DA0B99EE9}" type="parTrans" cxnId="{D3DC8155-EA7A-41C9-92A7-6EA73411CCF4}">
      <dgm:prSet/>
      <dgm:spPr bwMode="auto"/>
      <dgm:t>
        <a:bodyPr/>
        <a:lstStyle/>
        <a:p>
          <a:pPr>
            <a:defRPr/>
          </a:pPr>
          <a:endParaRPr lang="de-DE"/>
        </a:p>
      </dgm:t>
    </dgm:pt>
    <dgm:pt modelId="{C6169935-283B-4705-98C6-426FD66A1D76}" type="sibTrans" cxnId="{D3DC8155-EA7A-41C9-92A7-6EA73411CCF4}">
      <dgm:prSet/>
      <dgm:spPr bwMode="auto"/>
      <dgm:t>
        <a:bodyPr/>
        <a:lstStyle/>
        <a:p>
          <a:pPr>
            <a:defRPr/>
          </a:pPr>
          <a:endParaRPr lang="de-DE"/>
        </a:p>
      </dgm:t>
    </dgm:pt>
    <dgm:pt modelId="{E127E430-423D-40B1-B6AA-C04F64958C42}">
      <dgm:prSet phldrT="[Text]"/>
      <dgm:spPr bwMode="auto">
        <a:solidFill>
          <a:schemeClr val="tx2"/>
        </a:solidFill>
      </dgm:spPr>
      <dgm:t>
        <a:bodyPr/>
        <a:lstStyle/>
        <a:p>
          <a:pPr>
            <a:defRPr/>
          </a:pPr>
          <a:r>
            <a:rPr lang="de-DE" dirty="0">
              <a:latin typeface="Arial" panose="020B0604020202020204" pitchFamily="34" charset="0"/>
              <a:cs typeface="Arial" panose="020B0604020202020204" pitchFamily="34" charset="0"/>
            </a:rPr>
            <a:t>Frauenzuchthaus Hoheneck</a:t>
          </a:r>
          <a:endParaRPr dirty="0">
            <a:latin typeface="Arial" panose="020B0604020202020204" pitchFamily="34" charset="0"/>
            <a:cs typeface="Arial" panose="020B0604020202020204" pitchFamily="34" charset="0"/>
          </a:endParaRPr>
        </a:p>
      </dgm:t>
    </dgm:pt>
    <dgm:pt modelId="{5B972C6D-F9C8-474C-8037-816256E5B12F}" type="parTrans" cxnId="{5E38A648-4D6D-4F42-B99E-CC95407CC1B8}">
      <dgm:prSet/>
      <dgm:spPr bwMode="auto"/>
      <dgm:t>
        <a:bodyPr/>
        <a:lstStyle/>
        <a:p>
          <a:pPr>
            <a:defRPr/>
          </a:pPr>
          <a:endParaRPr lang="de-DE"/>
        </a:p>
      </dgm:t>
    </dgm:pt>
    <dgm:pt modelId="{D3B9DF29-502C-4DD2-B6A9-69D0A90899A8}" type="sibTrans" cxnId="{5E38A648-4D6D-4F42-B99E-CC95407CC1B8}">
      <dgm:prSet/>
      <dgm:spPr bwMode="auto"/>
      <dgm:t>
        <a:bodyPr/>
        <a:lstStyle/>
        <a:p>
          <a:pPr>
            <a:defRPr/>
          </a:pPr>
          <a:endParaRPr lang="de-DE"/>
        </a:p>
      </dgm:t>
    </dgm:pt>
    <dgm:pt modelId="{CC3F1507-4893-48DC-A79A-FE708A251F20}">
      <dgm:prSet phldrT="[Text]"/>
      <dgm:spPr bwMode="auto">
        <a:solidFill>
          <a:schemeClr val="bg1">
            <a:lumMod val="50000"/>
          </a:schemeClr>
        </a:solidFill>
      </dgm:spPr>
      <dgm:t>
        <a:bodyPr/>
        <a:lstStyle/>
        <a:p>
          <a:pPr>
            <a:defRPr/>
          </a:pPr>
          <a:r>
            <a:rPr lang="de-DE" dirty="0">
              <a:latin typeface="Arial" panose="020B0604020202020204" pitchFamily="34" charset="0"/>
              <a:cs typeface="Arial" panose="020B0604020202020204" pitchFamily="34" charset="0"/>
            </a:rPr>
            <a:t>Rundgang KZ Neuengamme</a:t>
          </a:r>
          <a:endParaRPr dirty="0">
            <a:latin typeface="Arial" panose="020B0604020202020204" pitchFamily="34" charset="0"/>
            <a:cs typeface="Arial" panose="020B0604020202020204" pitchFamily="34" charset="0"/>
          </a:endParaRPr>
        </a:p>
      </dgm:t>
    </dgm:pt>
    <dgm:pt modelId="{87BD00FC-4B3F-43C9-B909-59F6EDE54EC4}" type="parTrans" cxnId="{81FBD3C5-95C3-4FF7-8C6A-458B0A1BEF4F}">
      <dgm:prSet/>
      <dgm:spPr bwMode="auto"/>
      <dgm:t>
        <a:bodyPr/>
        <a:lstStyle/>
        <a:p>
          <a:pPr>
            <a:defRPr/>
          </a:pPr>
          <a:endParaRPr lang="de-DE"/>
        </a:p>
      </dgm:t>
    </dgm:pt>
    <dgm:pt modelId="{9BFBD63D-25FB-4A50-9AD9-CD8E136324F4}" type="sibTrans" cxnId="{81FBD3C5-95C3-4FF7-8C6A-458B0A1BEF4F}">
      <dgm:prSet/>
      <dgm:spPr bwMode="auto"/>
      <dgm:t>
        <a:bodyPr/>
        <a:lstStyle/>
        <a:p>
          <a:pPr>
            <a:defRPr/>
          </a:pPr>
          <a:endParaRPr lang="de-DE"/>
        </a:p>
      </dgm:t>
    </dgm:pt>
    <dgm:pt modelId="{7846F439-00E6-4F80-AC93-D2FE2C0C0436}">
      <dgm:prSet phldrT=""/>
      <dgm:spPr bwMode="auto">
        <a:solidFill>
          <a:schemeClr val="bg1">
            <a:lumMod val="50000"/>
          </a:schemeClr>
        </a:solidFill>
      </dgm:spPr>
      <dgm:t>
        <a:bodyPr/>
        <a:lstStyle/>
        <a:p>
          <a:pPr>
            <a:defRPr/>
          </a:pPr>
          <a:r>
            <a:rPr lang="de-DE" dirty="0">
              <a:latin typeface="Arial" panose="020B0604020202020204" pitchFamily="34" charset="0"/>
              <a:cs typeface="Arial" panose="020B0604020202020204" pitchFamily="34" charset="0"/>
            </a:rPr>
            <a:t>Mahn-/Gedenkstätte Düsseldorf</a:t>
          </a:r>
          <a:endParaRPr dirty="0">
            <a:latin typeface="Arial" panose="020B0604020202020204" pitchFamily="34" charset="0"/>
            <a:cs typeface="Arial" panose="020B0604020202020204" pitchFamily="34" charset="0"/>
          </a:endParaRPr>
        </a:p>
      </dgm:t>
    </dgm:pt>
    <dgm:pt modelId="{F3A9F5B8-DAB6-4FA4-AC64-82FCF3C00A8F}" type="parTrans" cxnId="{14C7001F-5139-48A9-BAD2-674B090EADF3}">
      <dgm:prSet/>
      <dgm:spPr bwMode="auto"/>
      <dgm:t>
        <a:bodyPr/>
        <a:lstStyle/>
        <a:p>
          <a:pPr>
            <a:defRPr/>
          </a:pPr>
          <a:endParaRPr lang="de-DE"/>
        </a:p>
      </dgm:t>
    </dgm:pt>
    <dgm:pt modelId="{EC87821D-E397-4C00-9A12-032BE78DB541}" type="sibTrans" cxnId="{14C7001F-5139-48A9-BAD2-674B090EADF3}">
      <dgm:prSet/>
      <dgm:spPr bwMode="auto"/>
      <dgm:t>
        <a:bodyPr/>
        <a:lstStyle/>
        <a:p>
          <a:pPr>
            <a:defRPr/>
          </a:pPr>
          <a:endParaRPr lang="de-DE"/>
        </a:p>
      </dgm:t>
    </dgm:pt>
    <dgm:pt modelId="{A1470939-12D9-4FC4-B601-E8B6A06D6453}">
      <dgm:prSet phldrT=""/>
      <dgm:spPr bwMode="auto">
        <a:solidFill>
          <a:schemeClr val="bg1">
            <a:lumMod val="50000"/>
          </a:schemeClr>
        </a:solidFill>
      </dgm:spPr>
      <dgm:t>
        <a:bodyPr/>
        <a:lstStyle/>
        <a:p>
          <a:pPr>
            <a:defRPr/>
          </a:pPr>
          <a:r>
            <a:rPr lang="de-DE" dirty="0">
              <a:latin typeface="Arial" panose="020B0604020202020204" pitchFamily="34" charset="0"/>
              <a:cs typeface="Arial" panose="020B0604020202020204" pitchFamily="34" charset="0"/>
            </a:rPr>
            <a:t>Auschwitz VR</a:t>
          </a:r>
          <a:endParaRPr dirty="0">
            <a:latin typeface="Arial" panose="020B0604020202020204" pitchFamily="34" charset="0"/>
            <a:cs typeface="Arial" panose="020B0604020202020204" pitchFamily="34" charset="0"/>
          </a:endParaRPr>
        </a:p>
      </dgm:t>
    </dgm:pt>
    <dgm:pt modelId="{9F2DCA40-C114-4974-B0CB-EEE27FD7DF2E}" type="parTrans" cxnId="{FAD9C133-0C5F-493F-BA27-E79BF3C0101F}">
      <dgm:prSet/>
      <dgm:spPr bwMode="auto"/>
      <dgm:t>
        <a:bodyPr/>
        <a:lstStyle/>
        <a:p>
          <a:pPr>
            <a:defRPr/>
          </a:pPr>
          <a:endParaRPr lang="de-DE"/>
        </a:p>
      </dgm:t>
    </dgm:pt>
    <dgm:pt modelId="{67459C21-E8A1-4802-8613-A8F131F85C64}" type="sibTrans" cxnId="{FAD9C133-0C5F-493F-BA27-E79BF3C0101F}">
      <dgm:prSet/>
      <dgm:spPr bwMode="auto"/>
      <dgm:t>
        <a:bodyPr/>
        <a:lstStyle/>
        <a:p>
          <a:pPr>
            <a:defRPr/>
          </a:pPr>
          <a:endParaRPr lang="de-DE"/>
        </a:p>
      </dgm:t>
    </dgm:pt>
    <dgm:pt modelId="{188EC72F-8780-45E2-90F3-743683A958F9}">
      <dgm:prSet phldrT=""/>
      <dgm:spPr bwMode="auto">
        <a:solidFill>
          <a:schemeClr val="bg1">
            <a:lumMod val="50000"/>
          </a:schemeClr>
        </a:solidFill>
      </dgm:spPr>
      <dgm:t>
        <a:bodyPr/>
        <a:lstStyle/>
        <a:p>
          <a:pPr>
            <a:defRPr/>
          </a:pPr>
          <a:r>
            <a:rPr lang="de-DE" dirty="0">
              <a:latin typeface="Arial" panose="020B0604020202020204" pitchFamily="34" charset="0"/>
              <a:cs typeface="Arial" panose="020B0604020202020204" pitchFamily="34" charset="0"/>
            </a:rPr>
            <a:t>Bruchstücke 45</a:t>
          </a:r>
          <a:endParaRPr dirty="0">
            <a:latin typeface="Arial" panose="020B0604020202020204" pitchFamily="34" charset="0"/>
            <a:cs typeface="Arial" panose="020B0604020202020204" pitchFamily="34" charset="0"/>
          </a:endParaRPr>
        </a:p>
      </dgm:t>
    </dgm:pt>
    <dgm:pt modelId="{F94536A1-9E03-435F-80AA-53F8DF11D9C9}" type="parTrans" cxnId="{C585CA41-7664-4118-BF2A-46BDE15B25E0}">
      <dgm:prSet/>
      <dgm:spPr bwMode="auto"/>
      <dgm:t>
        <a:bodyPr/>
        <a:lstStyle/>
        <a:p>
          <a:pPr>
            <a:defRPr/>
          </a:pPr>
          <a:endParaRPr lang="de-DE"/>
        </a:p>
      </dgm:t>
    </dgm:pt>
    <dgm:pt modelId="{BE4A9074-30B2-4D4B-9D1B-2A7D062C2F77}" type="sibTrans" cxnId="{C585CA41-7664-4118-BF2A-46BDE15B25E0}">
      <dgm:prSet/>
      <dgm:spPr bwMode="auto"/>
      <dgm:t>
        <a:bodyPr/>
        <a:lstStyle/>
        <a:p>
          <a:pPr>
            <a:defRPr/>
          </a:pPr>
          <a:endParaRPr lang="de-DE"/>
        </a:p>
      </dgm:t>
    </dgm:pt>
    <dgm:pt modelId="{29C80916-EA56-49B3-B772-CE1BFDD6352A}">
      <dgm:prSet phldrT=""/>
      <dgm:spPr bwMode="auto">
        <a:solidFill>
          <a:schemeClr val="bg1">
            <a:lumMod val="50000"/>
          </a:schemeClr>
        </a:solidFill>
      </dgm:spPr>
      <dgm:t>
        <a:bodyPr/>
        <a:lstStyle/>
        <a:p>
          <a:pPr>
            <a:defRPr/>
          </a:pPr>
          <a:r>
            <a:rPr lang="de-DE" dirty="0">
              <a:latin typeface="Arial" panose="020B0604020202020204" pitchFamily="34" charset="0"/>
              <a:cs typeface="Arial" panose="020B0604020202020204" pitchFamily="34" charset="0"/>
            </a:rPr>
            <a:t>KZ Gedenkstätte Dachau</a:t>
          </a:r>
          <a:endParaRPr dirty="0">
            <a:latin typeface="Arial" panose="020B0604020202020204" pitchFamily="34" charset="0"/>
            <a:cs typeface="Arial" panose="020B0604020202020204" pitchFamily="34" charset="0"/>
          </a:endParaRPr>
        </a:p>
      </dgm:t>
    </dgm:pt>
    <dgm:pt modelId="{4B8F0039-62A0-4ABB-A3BD-29EBCBF58E55}" type="parTrans" cxnId="{B3B977B5-0C35-4392-90BE-08643034E994}">
      <dgm:prSet/>
      <dgm:spPr bwMode="auto"/>
      <dgm:t>
        <a:bodyPr/>
        <a:lstStyle/>
        <a:p>
          <a:pPr>
            <a:defRPr/>
          </a:pPr>
          <a:endParaRPr lang="de-DE"/>
        </a:p>
      </dgm:t>
    </dgm:pt>
    <dgm:pt modelId="{7E6BFC71-78F3-42F6-95B1-8894936D912B}" type="sibTrans" cxnId="{B3B977B5-0C35-4392-90BE-08643034E994}">
      <dgm:prSet/>
      <dgm:spPr bwMode="auto"/>
      <dgm:t>
        <a:bodyPr/>
        <a:lstStyle/>
        <a:p>
          <a:pPr>
            <a:defRPr/>
          </a:pPr>
          <a:endParaRPr lang="de-DE"/>
        </a:p>
      </dgm:t>
    </dgm:pt>
    <dgm:pt modelId="{5460552A-7A74-489B-90C2-023A66B88F7D}">
      <dgm:prSet phldrT=""/>
      <dgm:spPr bwMode="auto">
        <a:solidFill>
          <a:schemeClr val="bg1">
            <a:lumMod val="50000"/>
          </a:schemeClr>
        </a:solidFill>
      </dgm:spPr>
      <dgm:t>
        <a:bodyPr/>
        <a:lstStyle/>
        <a:p>
          <a:pPr>
            <a:defRPr/>
          </a:pPr>
          <a:r>
            <a:rPr lang="de-DE" dirty="0">
              <a:latin typeface="Arial" panose="020B0604020202020204" pitchFamily="34" charset="0"/>
              <a:cs typeface="Arial" panose="020B0604020202020204" pitchFamily="34" charset="0"/>
            </a:rPr>
            <a:t>Inside Auschwitz, WDR</a:t>
          </a:r>
          <a:endParaRPr dirty="0">
            <a:latin typeface="Arial" panose="020B0604020202020204" pitchFamily="34" charset="0"/>
            <a:cs typeface="Arial" panose="020B0604020202020204" pitchFamily="34" charset="0"/>
          </a:endParaRPr>
        </a:p>
      </dgm:t>
    </dgm:pt>
    <dgm:pt modelId="{83FCEBE4-5708-41A8-A96A-9B6E1286237C}" type="parTrans" cxnId="{36F7AB1D-5E67-43D5-8754-82D3F4364CB7}">
      <dgm:prSet/>
      <dgm:spPr bwMode="auto"/>
      <dgm:t>
        <a:bodyPr/>
        <a:lstStyle/>
        <a:p>
          <a:pPr>
            <a:defRPr/>
          </a:pPr>
          <a:endParaRPr lang="de-DE"/>
        </a:p>
      </dgm:t>
    </dgm:pt>
    <dgm:pt modelId="{DE3FDF30-38DA-40CB-9445-A3FCE71C7940}" type="sibTrans" cxnId="{36F7AB1D-5E67-43D5-8754-82D3F4364CB7}">
      <dgm:prSet/>
      <dgm:spPr bwMode="auto"/>
      <dgm:t>
        <a:bodyPr/>
        <a:lstStyle/>
        <a:p>
          <a:pPr>
            <a:defRPr/>
          </a:pPr>
          <a:endParaRPr lang="de-DE"/>
        </a:p>
      </dgm:t>
    </dgm:pt>
    <dgm:pt modelId="{459091D2-7E15-4C24-875C-AC613178D5EA}" type="pres">
      <dgm:prSet presAssocID="{9D52557D-0615-45A2-88BF-1CB7AFB49A2A}" presName="diagram" presStyleCnt="0">
        <dgm:presLayoutVars>
          <dgm:dir/>
          <dgm:resizeHandles val="exact"/>
        </dgm:presLayoutVars>
      </dgm:prSet>
      <dgm:spPr bwMode="auto"/>
    </dgm:pt>
    <dgm:pt modelId="{506D2F7F-114C-4FDE-BC2F-E34CE19DA708}" type="pres">
      <dgm:prSet presAssocID="{143213B1-F1FE-4675-83C0-6240132B021D}" presName="node" presStyleLbl="node1" presStyleIdx="0" presStyleCnt="9">
        <dgm:presLayoutVars>
          <dgm:bulletEnabled val="1"/>
        </dgm:presLayoutVars>
      </dgm:prSet>
      <dgm:spPr bwMode="auto"/>
    </dgm:pt>
    <dgm:pt modelId="{D045F622-3530-45A8-8523-8587C4DE481E}" type="pres">
      <dgm:prSet presAssocID="{414C52DD-47EF-4938-A571-CDA9BC7B5389}" presName="sibTrans" presStyleCnt="0"/>
      <dgm:spPr bwMode="auto"/>
    </dgm:pt>
    <dgm:pt modelId="{1D000143-82A3-4D71-A7F1-CF0DE8216976}" type="pres">
      <dgm:prSet presAssocID="{9BC05362-A10B-4829-BA70-A9700AC96F96}" presName="node" presStyleLbl="node1" presStyleIdx="1" presStyleCnt="9">
        <dgm:presLayoutVars>
          <dgm:bulletEnabled val="1"/>
        </dgm:presLayoutVars>
      </dgm:prSet>
      <dgm:spPr bwMode="auto"/>
    </dgm:pt>
    <dgm:pt modelId="{2362A64A-FB3C-491E-ADD8-83C65295F476}" type="pres">
      <dgm:prSet presAssocID="{C6169935-283B-4705-98C6-426FD66A1D76}" presName="sibTrans" presStyleCnt="0"/>
      <dgm:spPr bwMode="auto"/>
    </dgm:pt>
    <dgm:pt modelId="{7C81B863-96DC-4D5B-854C-4CA66EC8B320}" type="pres">
      <dgm:prSet presAssocID="{E127E430-423D-40B1-B6AA-C04F64958C42}" presName="node" presStyleLbl="node1" presStyleIdx="2" presStyleCnt="9">
        <dgm:presLayoutVars>
          <dgm:bulletEnabled val="1"/>
        </dgm:presLayoutVars>
      </dgm:prSet>
      <dgm:spPr bwMode="auto"/>
    </dgm:pt>
    <dgm:pt modelId="{6BE5270F-7DAC-4BF1-9F2D-82DF1828CC96}" type="pres">
      <dgm:prSet presAssocID="{D3B9DF29-502C-4DD2-B6A9-69D0A90899A8}" presName="sibTrans" presStyleCnt="0"/>
      <dgm:spPr bwMode="auto"/>
    </dgm:pt>
    <dgm:pt modelId="{27098DD1-5D18-4D40-8E96-3182105F5BD2}" type="pres">
      <dgm:prSet presAssocID="{7846F439-00E6-4F80-AC93-D2FE2C0C0436}" presName="node" presStyleLbl="node1" presStyleIdx="3" presStyleCnt="9">
        <dgm:presLayoutVars>
          <dgm:bulletEnabled val="1"/>
        </dgm:presLayoutVars>
      </dgm:prSet>
      <dgm:spPr bwMode="auto"/>
    </dgm:pt>
    <dgm:pt modelId="{D587FED9-3510-4AFD-ABE5-CBD49EA828FB}" type="pres">
      <dgm:prSet presAssocID="{EC87821D-E397-4C00-9A12-032BE78DB541}" presName="sibTrans" presStyleCnt="0"/>
      <dgm:spPr bwMode="auto"/>
    </dgm:pt>
    <dgm:pt modelId="{61994D9C-0F09-4741-A170-40FA4408E9D7}" type="pres">
      <dgm:prSet presAssocID="{A1470939-12D9-4FC4-B601-E8B6A06D6453}" presName="node" presStyleLbl="node1" presStyleIdx="4" presStyleCnt="9">
        <dgm:presLayoutVars>
          <dgm:bulletEnabled val="1"/>
        </dgm:presLayoutVars>
      </dgm:prSet>
      <dgm:spPr bwMode="auto"/>
    </dgm:pt>
    <dgm:pt modelId="{86D501F1-9709-476D-B473-C8108AA739D1}" type="pres">
      <dgm:prSet presAssocID="{67459C21-E8A1-4802-8613-A8F131F85C64}" presName="sibTrans" presStyleCnt="0"/>
      <dgm:spPr bwMode="auto"/>
    </dgm:pt>
    <dgm:pt modelId="{B8833FE5-479A-4AAC-93FB-427B52444B52}" type="pres">
      <dgm:prSet presAssocID="{CC3F1507-4893-48DC-A79A-FE708A251F20}" presName="node" presStyleLbl="node1" presStyleIdx="5" presStyleCnt="9">
        <dgm:presLayoutVars>
          <dgm:bulletEnabled val="1"/>
        </dgm:presLayoutVars>
      </dgm:prSet>
      <dgm:spPr bwMode="auto"/>
    </dgm:pt>
    <dgm:pt modelId="{0923A5F0-9122-4EBB-9481-BCE7A86E7F18}" type="pres">
      <dgm:prSet presAssocID="{9BFBD63D-25FB-4A50-9AD9-CD8E136324F4}" presName="sibTrans" presStyleCnt="0"/>
      <dgm:spPr bwMode="auto"/>
    </dgm:pt>
    <dgm:pt modelId="{65904680-B771-4151-9A2D-5D1200171979}" type="pres">
      <dgm:prSet presAssocID="{188EC72F-8780-45E2-90F3-743683A958F9}" presName="node" presStyleLbl="node1" presStyleIdx="6" presStyleCnt="9">
        <dgm:presLayoutVars>
          <dgm:bulletEnabled val="1"/>
        </dgm:presLayoutVars>
      </dgm:prSet>
      <dgm:spPr bwMode="auto"/>
    </dgm:pt>
    <dgm:pt modelId="{CB0ECED3-DF93-430D-B747-DB6D1DC76E2E}" type="pres">
      <dgm:prSet presAssocID="{BE4A9074-30B2-4D4B-9D1B-2A7D062C2F77}" presName="sibTrans" presStyleCnt="0"/>
      <dgm:spPr bwMode="auto"/>
    </dgm:pt>
    <dgm:pt modelId="{A1F63224-B228-41CD-96AD-A0373ED71167}" type="pres">
      <dgm:prSet presAssocID="{29C80916-EA56-49B3-B772-CE1BFDD6352A}" presName="node" presStyleLbl="node1" presStyleIdx="7" presStyleCnt="9">
        <dgm:presLayoutVars>
          <dgm:bulletEnabled val="1"/>
        </dgm:presLayoutVars>
      </dgm:prSet>
      <dgm:spPr bwMode="auto"/>
    </dgm:pt>
    <dgm:pt modelId="{CE4A1BFE-F495-4983-80B9-901DE3379B1C}" type="pres">
      <dgm:prSet presAssocID="{7E6BFC71-78F3-42F6-95B1-8894936D912B}" presName="sibTrans" presStyleCnt="0"/>
      <dgm:spPr bwMode="auto"/>
    </dgm:pt>
    <dgm:pt modelId="{91E1D942-A335-47E3-AF02-2EE7DB122CA1}" type="pres">
      <dgm:prSet presAssocID="{5460552A-7A74-489B-90C2-023A66B88F7D}" presName="node" presStyleLbl="node1" presStyleIdx="8" presStyleCnt="9">
        <dgm:presLayoutVars>
          <dgm:bulletEnabled val="1"/>
        </dgm:presLayoutVars>
      </dgm:prSet>
      <dgm:spPr bwMode="auto"/>
    </dgm:pt>
  </dgm:ptLst>
  <dgm:cxnLst>
    <dgm:cxn modelId="{36F7AB1D-5E67-43D5-8754-82D3F4364CB7}" srcId="{9D52557D-0615-45A2-88BF-1CB7AFB49A2A}" destId="{5460552A-7A74-489B-90C2-023A66B88F7D}" srcOrd="8" destOrd="0" parTransId="{83FCEBE4-5708-41A8-A96A-9B6E1286237C}" sibTransId="{DE3FDF30-38DA-40CB-9445-A3FCE71C7940}"/>
    <dgm:cxn modelId="{14C7001F-5139-48A9-BAD2-674B090EADF3}" srcId="{9D52557D-0615-45A2-88BF-1CB7AFB49A2A}" destId="{7846F439-00E6-4F80-AC93-D2FE2C0C0436}" srcOrd="3" destOrd="0" parTransId="{F3A9F5B8-DAB6-4FA4-AC64-82FCF3C00A8F}" sibTransId="{EC87821D-E397-4C00-9A12-032BE78DB541}"/>
    <dgm:cxn modelId="{FAD9C133-0C5F-493F-BA27-E79BF3C0101F}" srcId="{9D52557D-0615-45A2-88BF-1CB7AFB49A2A}" destId="{A1470939-12D9-4FC4-B601-E8B6A06D6453}" srcOrd="4" destOrd="0" parTransId="{9F2DCA40-C114-4974-B0CB-EEE27FD7DF2E}" sibTransId="{67459C21-E8A1-4802-8613-A8F131F85C64}"/>
    <dgm:cxn modelId="{C585CA41-7664-4118-BF2A-46BDE15B25E0}" srcId="{9D52557D-0615-45A2-88BF-1CB7AFB49A2A}" destId="{188EC72F-8780-45E2-90F3-743683A958F9}" srcOrd="6" destOrd="0" parTransId="{F94536A1-9E03-435F-80AA-53F8DF11D9C9}" sibTransId="{BE4A9074-30B2-4D4B-9D1B-2A7D062C2F77}"/>
    <dgm:cxn modelId="{8D1BA045-A6EB-4EED-AF6E-9F822389C94A}" type="presOf" srcId="{9D52557D-0615-45A2-88BF-1CB7AFB49A2A}" destId="{459091D2-7E15-4C24-875C-AC613178D5EA}" srcOrd="0" destOrd="0" presId="urn:microsoft.com/office/officeart/2005/8/layout/default"/>
    <dgm:cxn modelId="{5E38A648-4D6D-4F42-B99E-CC95407CC1B8}" srcId="{9D52557D-0615-45A2-88BF-1CB7AFB49A2A}" destId="{E127E430-423D-40B1-B6AA-C04F64958C42}" srcOrd="2" destOrd="0" parTransId="{5B972C6D-F9C8-474C-8037-816256E5B12F}" sibTransId="{D3B9DF29-502C-4DD2-B6A9-69D0A90899A8}"/>
    <dgm:cxn modelId="{D3DC8155-EA7A-41C9-92A7-6EA73411CCF4}" srcId="{9D52557D-0615-45A2-88BF-1CB7AFB49A2A}" destId="{9BC05362-A10B-4829-BA70-A9700AC96F96}" srcOrd="1" destOrd="0" parTransId="{F71B0D30-6EFC-46F8-B571-C16DA0B99EE9}" sibTransId="{C6169935-283B-4705-98C6-426FD66A1D76}"/>
    <dgm:cxn modelId="{3C749157-7B82-40D5-AC62-42637485ADC5}" type="presOf" srcId="{9BC05362-A10B-4829-BA70-A9700AC96F96}" destId="{1D000143-82A3-4D71-A7F1-CF0DE8216976}" srcOrd="0" destOrd="0" presId="urn:microsoft.com/office/officeart/2005/8/layout/default"/>
    <dgm:cxn modelId="{87EDB883-5D9F-42BD-AD91-F29EAD29EE68}" type="presOf" srcId="{A1470939-12D9-4FC4-B601-E8B6A06D6453}" destId="{61994D9C-0F09-4741-A170-40FA4408E9D7}" srcOrd="0" destOrd="0" presId="urn:microsoft.com/office/officeart/2005/8/layout/default"/>
    <dgm:cxn modelId="{9109989F-686F-496E-B51A-15DE1BE1F7A9}" type="presOf" srcId="{188EC72F-8780-45E2-90F3-743683A958F9}" destId="{65904680-B771-4151-9A2D-5D1200171979}" srcOrd="0" destOrd="0" presId="urn:microsoft.com/office/officeart/2005/8/layout/default"/>
    <dgm:cxn modelId="{952795A2-0A52-4BC1-B515-5109CD4C2823}" type="presOf" srcId="{5460552A-7A74-489B-90C2-023A66B88F7D}" destId="{91E1D942-A335-47E3-AF02-2EE7DB122CA1}" srcOrd="0" destOrd="0" presId="urn:microsoft.com/office/officeart/2005/8/layout/default"/>
    <dgm:cxn modelId="{A3F481AF-6821-4A79-AD1F-69F8630785F0}" type="presOf" srcId="{29C80916-EA56-49B3-B772-CE1BFDD6352A}" destId="{A1F63224-B228-41CD-96AD-A0373ED71167}" srcOrd="0" destOrd="0" presId="urn:microsoft.com/office/officeart/2005/8/layout/default"/>
    <dgm:cxn modelId="{1C4EB3B2-F51F-4ABF-883C-1A4BAB8A1D55}" type="presOf" srcId="{E127E430-423D-40B1-B6AA-C04F64958C42}" destId="{7C81B863-96DC-4D5B-854C-4CA66EC8B320}" srcOrd="0" destOrd="0" presId="urn:microsoft.com/office/officeart/2005/8/layout/default"/>
    <dgm:cxn modelId="{B3B977B5-0C35-4392-90BE-08643034E994}" srcId="{9D52557D-0615-45A2-88BF-1CB7AFB49A2A}" destId="{29C80916-EA56-49B3-B772-CE1BFDD6352A}" srcOrd="7" destOrd="0" parTransId="{4B8F0039-62A0-4ABB-A3BD-29EBCBF58E55}" sibTransId="{7E6BFC71-78F3-42F6-95B1-8894936D912B}"/>
    <dgm:cxn modelId="{875923BB-EB3C-4784-8960-E0C93B815597}" srcId="{9D52557D-0615-45A2-88BF-1CB7AFB49A2A}" destId="{143213B1-F1FE-4675-83C0-6240132B021D}" srcOrd="0" destOrd="0" parTransId="{C499FA92-AF57-4F19-B215-C5FB723B7405}" sibTransId="{414C52DD-47EF-4938-A571-CDA9BC7B5389}"/>
    <dgm:cxn modelId="{81FBD3C5-95C3-4FF7-8C6A-458B0A1BEF4F}" srcId="{9D52557D-0615-45A2-88BF-1CB7AFB49A2A}" destId="{CC3F1507-4893-48DC-A79A-FE708A251F20}" srcOrd="5" destOrd="0" parTransId="{87BD00FC-4B3F-43C9-B909-59F6EDE54EC4}" sibTransId="{9BFBD63D-25FB-4A50-9AD9-CD8E136324F4}"/>
    <dgm:cxn modelId="{9CC6F2D8-BC3A-42FF-9C04-2D84282780B7}" type="presOf" srcId="{7846F439-00E6-4F80-AC93-D2FE2C0C0436}" destId="{27098DD1-5D18-4D40-8E96-3182105F5BD2}" srcOrd="0" destOrd="0" presId="urn:microsoft.com/office/officeart/2005/8/layout/default"/>
    <dgm:cxn modelId="{0C1808DD-1BE8-43CE-B65E-A4FF31A3ECB4}" type="presOf" srcId="{CC3F1507-4893-48DC-A79A-FE708A251F20}" destId="{B8833FE5-479A-4AAC-93FB-427B52444B52}" srcOrd="0" destOrd="0" presId="urn:microsoft.com/office/officeart/2005/8/layout/default"/>
    <dgm:cxn modelId="{259AA0EE-E336-4556-BAC3-18063293ABA3}" type="presOf" srcId="{143213B1-F1FE-4675-83C0-6240132B021D}" destId="{506D2F7F-114C-4FDE-BC2F-E34CE19DA708}" srcOrd="0" destOrd="0" presId="urn:microsoft.com/office/officeart/2005/8/layout/default"/>
    <dgm:cxn modelId="{22666F5C-9EB6-4484-80A1-331FA0C6D5C6}" type="presParOf" srcId="{459091D2-7E15-4C24-875C-AC613178D5EA}" destId="{506D2F7F-114C-4FDE-BC2F-E34CE19DA708}" srcOrd="0" destOrd="0" presId="urn:microsoft.com/office/officeart/2005/8/layout/default"/>
    <dgm:cxn modelId="{7DB7FF1C-6A04-43C1-8C75-3F32D799986E}" type="presParOf" srcId="{459091D2-7E15-4C24-875C-AC613178D5EA}" destId="{D045F622-3530-45A8-8523-8587C4DE481E}" srcOrd="1" destOrd="0" presId="urn:microsoft.com/office/officeart/2005/8/layout/default"/>
    <dgm:cxn modelId="{FBED673B-7CE7-496A-8251-7FC06CF0C139}" type="presParOf" srcId="{459091D2-7E15-4C24-875C-AC613178D5EA}" destId="{1D000143-82A3-4D71-A7F1-CF0DE8216976}" srcOrd="2" destOrd="0" presId="urn:microsoft.com/office/officeart/2005/8/layout/default"/>
    <dgm:cxn modelId="{5B21C8D6-34AF-44C0-AA66-5908B8DFA7FE}" type="presParOf" srcId="{459091D2-7E15-4C24-875C-AC613178D5EA}" destId="{2362A64A-FB3C-491E-ADD8-83C65295F476}" srcOrd="3" destOrd="0" presId="urn:microsoft.com/office/officeart/2005/8/layout/default"/>
    <dgm:cxn modelId="{432D90A3-DC2D-41A3-9A88-B5C15E8ECE68}" type="presParOf" srcId="{459091D2-7E15-4C24-875C-AC613178D5EA}" destId="{7C81B863-96DC-4D5B-854C-4CA66EC8B320}" srcOrd="4" destOrd="0" presId="urn:microsoft.com/office/officeart/2005/8/layout/default"/>
    <dgm:cxn modelId="{AB7C815C-64AA-4293-90B5-B9BF9A68EC03}" type="presParOf" srcId="{459091D2-7E15-4C24-875C-AC613178D5EA}" destId="{6BE5270F-7DAC-4BF1-9F2D-82DF1828CC96}" srcOrd="5" destOrd="0" presId="urn:microsoft.com/office/officeart/2005/8/layout/default"/>
    <dgm:cxn modelId="{DEBCDC4A-8568-4E54-AA6A-DDEFB64DDD92}" type="presParOf" srcId="{459091D2-7E15-4C24-875C-AC613178D5EA}" destId="{27098DD1-5D18-4D40-8E96-3182105F5BD2}" srcOrd="6" destOrd="0" presId="urn:microsoft.com/office/officeart/2005/8/layout/default"/>
    <dgm:cxn modelId="{F7FBF50F-03CE-4388-8157-FB910B0EAC4D}" type="presParOf" srcId="{459091D2-7E15-4C24-875C-AC613178D5EA}" destId="{D587FED9-3510-4AFD-ABE5-CBD49EA828FB}" srcOrd="7" destOrd="0" presId="urn:microsoft.com/office/officeart/2005/8/layout/default"/>
    <dgm:cxn modelId="{41C30770-6FEA-466B-B9BF-4DE455EF14EC}" type="presParOf" srcId="{459091D2-7E15-4C24-875C-AC613178D5EA}" destId="{61994D9C-0F09-4741-A170-40FA4408E9D7}" srcOrd="8" destOrd="0" presId="urn:microsoft.com/office/officeart/2005/8/layout/default"/>
    <dgm:cxn modelId="{1BC04006-404D-4BB8-94D8-72F5BCEC6B38}" type="presParOf" srcId="{459091D2-7E15-4C24-875C-AC613178D5EA}" destId="{86D501F1-9709-476D-B473-C8108AA739D1}" srcOrd="9" destOrd="0" presId="urn:microsoft.com/office/officeart/2005/8/layout/default"/>
    <dgm:cxn modelId="{740A1D75-8F1B-4BE9-8C99-5C2A858183BE}" type="presParOf" srcId="{459091D2-7E15-4C24-875C-AC613178D5EA}" destId="{B8833FE5-479A-4AAC-93FB-427B52444B52}" srcOrd="10" destOrd="0" presId="urn:microsoft.com/office/officeart/2005/8/layout/default"/>
    <dgm:cxn modelId="{7F53C82F-4C54-41DE-843A-2B8685041CD9}" type="presParOf" srcId="{459091D2-7E15-4C24-875C-AC613178D5EA}" destId="{0923A5F0-9122-4EBB-9481-BCE7A86E7F18}" srcOrd="11" destOrd="0" presId="urn:microsoft.com/office/officeart/2005/8/layout/default"/>
    <dgm:cxn modelId="{46B16126-8267-42C1-9BD5-8E8A48FF80AC}" type="presParOf" srcId="{459091D2-7E15-4C24-875C-AC613178D5EA}" destId="{65904680-B771-4151-9A2D-5D1200171979}" srcOrd="12" destOrd="0" presId="urn:microsoft.com/office/officeart/2005/8/layout/default"/>
    <dgm:cxn modelId="{8546C76B-1137-4126-9419-5A6E20C65DFA}" type="presParOf" srcId="{459091D2-7E15-4C24-875C-AC613178D5EA}" destId="{CB0ECED3-DF93-430D-B747-DB6D1DC76E2E}" srcOrd="13" destOrd="0" presId="urn:microsoft.com/office/officeart/2005/8/layout/default"/>
    <dgm:cxn modelId="{108C9B16-A27F-443B-BC52-27DEE2EEBF5D}" type="presParOf" srcId="{459091D2-7E15-4C24-875C-AC613178D5EA}" destId="{A1F63224-B228-41CD-96AD-A0373ED71167}" srcOrd="14" destOrd="0" presId="urn:microsoft.com/office/officeart/2005/8/layout/default"/>
    <dgm:cxn modelId="{2F22E074-1DE1-4942-A22C-507949823CE9}" type="presParOf" srcId="{459091D2-7E15-4C24-875C-AC613178D5EA}" destId="{CE4A1BFE-F495-4983-80B9-901DE3379B1C}" srcOrd="15" destOrd="0" presId="urn:microsoft.com/office/officeart/2005/8/layout/default"/>
    <dgm:cxn modelId="{7D658B74-C3D0-47EA-927F-1E4AA1D936CA}" type="presParOf" srcId="{459091D2-7E15-4C24-875C-AC613178D5EA}" destId="{91E1D942-A335-47E3-AF02-2EE7DB122CA1}"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D2F7F-114C-4FDE-BC2F-E34CE19DA708}">
      <dsp:nvSpPr>
        <dsp:cNvPr id="0" name=""/>
        <dsp:cNvSpPr/>
      </dsp:nvSpPr>
      <dsp:spPr bwMode="auto">
        <a:xfrm>
          <a:off x="2806" y="488334"/>
          <a:ext cx="1519737" cy="911842"/>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a:pPr>
          <a:r>
            <a:rPr lang="de-DE" sz="1400" kern="1200" dirty="0">
              <a:latin typeface="Arial" panose="020B0604020202020204" pitchFamily="34" charset="0"/>
              <a:cs typeface="Arial" panose="020B0604020202020204" pitchFamily="34" charset="0"/>
            </a:rPr>
            <a:t>VR-Lager am Entenweiler, Leipzig</a:t>
          </a:r>
          <a:endParaRPr kern="1200" dirty="0">
            <a:latin typeface="Arial" panose="020B0604020202020204" pitchFamily="34" charset="0"/>
            <a:cs typeface="Arial" panose="020B0604020202020204" pitchFamily="34" charset="0"/>
          </a:endParaRPr>
        </a:p>
      </dsp:txBody>
      <dsp:txXfrm>
        <a:off x="2806" y="488334"/>
        <a:ext cx="1519737" cy="911842"/>
      </dsp:txXfrm>
    </dsp:sp>
    <dsp:sp modelId="{1D000143-82A3-4D71-A7F1-CF0DE8216976}">
      <dsp:nvSpPr>
        <dsp:cNvPr id="0" name=""/>
        <dsp:cNvSpPr/>
      </dsp:nvSpPr>
      <dsp:spPr bwMode="auto">
        <a:xfrm>
          <a:off x="1674518" y="488334"/>
          <a:ext cx="1519737" cy="911842"/>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a:pPr>
          <a:r>
            <a:rPr lang="de-DE" sz="1400" kern="1200" dirty="0">
              <a:latin typeface="Arial" panose="020B0604020202020204" pitchFamily="34" charset="0"/>
              <a:cs typeface="Arial" panose="020B0604020202020204" pitchFamily="34" charset="0"/>
            </a:rPr>
            <a:t>Rundgang NS DOK</a:t>
          </a:r>
          <a:endParaRPr sz="1400" kern="1200" dirty="0">
            <a:latin typeface="Arial" panose="020B0604020202020204" pitchFamily="34" charset="0"/>
            <a:cs typeface="Arial" panose="020B0604020202020204" pitchFamily="34" charset="0"/>
          </a:endParaRPr>
        </a:p>
      </dsp:txBody>
      <dsp:txXfrm>
        <a:off x="1674518" y="488334"/>
        <a:ext cx="1519737" cy="911842"/>
      </dsp:txXfrm>
    </dsp:sp>
    <dsp:sp modelId="{7C81B863-96DC-4D5B-854C-4CA66EC8B320}">
      <dsp:nvSpPr>
        <dsp:cNvPr id="0" name=""/>
        <dsp:cNvSpPr/>
      </dsp:nvSpPr>
      <dsp:spPr bwMode="auto">
        <a:xfrm>
          <a:off x="3346230" y="488334"/>
          <a:ext cx="1519737" cy="911842"/>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a:pPr>
          <a:r>
            <a:rPr lang="de-DE" sz="1400" kern="1200" dirty="0">
              <a:latin typeface="Arial" panose="020B0604020202020204" pitchFamily="34" charset="0"/>
              <a:cs typeface="Arial" panose="020B0604020202020204" pitchFamily="34" charset="0"/>
            </a:rPr>
            <a:t>Frauenzuchthaus Hoheneck</a:t>
          </a:r>
          <a:endParaRPr sz="1400" kern="1200" dirty="0">
            <a:latin typeface="Arial" panose="020B0604020202020204" pitchFamily="34" charset="0"/>
            <a:cs typeface="Arial" panose="020B0604020202020204" pitchFamily="34" charset="0"/>
          </a:endParaRPr>
        </a:p>
      </dsp:txBody>
      <dsp:txXfrm>
        <a:off x="3346230" y="488334"/>
        <a:ext cx="1519737" cy="911842"/>
      </dsp:txXfrm>
    </dsp:sp>
    <dsp:sp modelId="{27098DD1-5D18-4D40-8E96-3182105F5BD2}">
      <dsp:nvSpPr>
        <dsp:cNvPr id="0" name=""/>
        <dsp:cNvSpPr/>
      </dsp:nvSpPr>
      <dsp:spPr bwMode="auto">
        <a:xfrm>
          <a:off x="5017942" y="488334"/>
          <a:ext cx="1519737" cy="9118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a:pPr>
          <a:r>
            <a:rPr lang="de-DE" sz="1400" kern="1200" dirty="0">
              <a:latin typeface="Arial" panose="020B0604020202020204" pitchFamily="34" charset="0"/>
              <a:cs typeface="Arial" panose="020B0604020202020204" pitchFamily="34" charset="0"/>
            </a:rPr>
            <a:t>Mahn-/Gedenkstätte Düsseldorf</a:t>
          </a:r>
          <a:endParaRPr sz="1400" kern="1200" dirty="0">
            <a:latin typeface="Arial" panose="020B0604020202020204" pitchFamily="34" charset="0"/>
            <a:cs typeface="Arial" panose="020B0604020202020204" pitchFamily="34" charset="0"/>
          </a:endParaRPr>
        </a:p>
      </dsp:txBody>
      <dsp:txXfrm>
        <a:off x="5017942" y="488334"/>
        <a:ext cx="1519737" cy="911842"/>
      </dsp:txXfrm>
    </dsp:sp>
    <dsp:sp modelId="{61994D9C-0F09-4741-A170-40FA4408E9D7}">
      <dsp:nvSpPr>
        <dsp:cNvPr id="0" name=""/>
        <dsp:cNvSpPr/>
      </dsp:nvSpPr>
      <dsp:spPr bwMode="auto">
        <a:xfrm>
          <a:off x="6689654" y="488334"/>
          <a:ext cx="1519737" cy="9118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a:pPr>
          <a:r>
            <a:rPr lang="de-DE" sz="1400" kern="1200" dirty="0">
              <a:latin typeface="Arial" panose="020B0604020202020204" pitchFamily="34" charset="0"/>
              <a:cs typeface="Arial" panose="020B0604020202020204" pitchFamily="34" charset="0"/>
            </a:rPr>
            <a:t>Auschwitz VR</a:t>
          </a:r>
          <a:endParaRPr sz="1400" kern="1200" dirty="0">
            <a:latin typeface="Arial" panose="020B0604020202020204" pitchFamily="34" charset="0"/>
            <a:cs typeface="Arial" panose="020B0604020202020204" pitchFamily="34" charset="0"/>
          </a:endParaRPr>
        </a:p>
      </dsp:txBody>
      <dsp:txXfrm>
        <a:off x="6689654" y="488334"/>
        <a:ext cx="1519737" cy="911842"/>
      </dsp:txXfrm>
    </dsp:sp>
    <dsp:sp modelId="{B8833FE5-479A-4AAC-93FB-427B52444B52}">
      <dsp:nvSpPr>
        <dsp:cNvPr id="0" name=""/>
        <dsp:cNvSpPr/>
      </dsp:nvSpPr>
      <dsp:spPr bwMode="auto">
        <a:xfrm>
          <a:off x="838662" y="1552150"/>
          <a:ext cx="1519737" cy="9118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a:pPr>
          <a:r>
            <a:rPr lang="de-DE" sz="1400" kern="1200" dirty="0">
              <a:latin typeface="Arial" panose="020B0604020202020204" pitchFamily="34" charset="0"/>
              <a:cs typeface="Arial" panose="020B0604020202020204" pitchFamily="34" charset="0"/>
            </a:rPr>
            <a:t>Rundgang KZ Neuengamme</a:t>
          </a:r>
          <a:endParaRPr sz="1400" kern="1200" dirty="0">
            <a:latin typeface="Arial" panose="020B0604020202020204" pitchFamily="34" charset="0"/>
            <a:cs typeface="Arial" panose="020B0604020202020204" pitchFamily="34" charset="0"/>
          </a:endParaRPr>
        </a:p>
      </dsp:txBody>
      <dsp:txXfrm>
        <a:off x="838662" y="1552150"/>
        <a:ext cx="1519737" cy="911842"/>
      </dsp:txXfrm>
    </dsp:sp>
    <dsp:sp modelId="{65904680-B771-4151-9A2D-5D1200171979}">
      <dsp:nvSpPr>
        <dsp:cNvPr id="0" name=""/>
        <dsp:cNvSpPr/>
      </dsp:nvSpPr>
      <dsp:spPr bwMode="auto">
        <a:xfrm>
          <a:off x="2510374" y="1552150"/>
          <a:ext cx="1519737" cy="9118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a:pPr>
          <a:r>
            <a:rPr lang="de-DE" sz="1400" kern="1200" dirty="0">
              <a:latin typeface="Arial" panose="020B0604020202020204" pitchFamily="34" charset="0"/>
              <a:cs typeface="Arial" panose="020B0604020202020204" pitchFamily="34" charset="0"/>
            </a:rPr>
            <a:t>Bruchstücke 45</a:t>
          </a:r>
          <a:endParaRPr sz="1400" kern="1200" dirty="0">
            <a:latin typeface="Arial" panose="020B0604020202020204" pitchFamily="34" charset="0"/>
            <a:cs typeface="Arial" panose="020B0604020202020204" pitchFamily="34" charset="0"/>
          </a:endParaRPr>
        </a:p>
      </dsp:txBody>
      <dsp:txXfrm>
        <a:off x="2510374" y="1552150"/>
        <a:ext cx="1519737" cy="911842"/>
      </dsp:txXfrm>
    </dsp:sp>
    <dsp:sp modelId="{A1F63224-B228-41CD-96AD-A0373ED71167}">
      <dsp:nvSpPr>
        <dsp:cNvPr id="0" name=""/>
        <dsp:cNvSpPr/>
      </dsp:nvSpPr>
      <dsp:spPr bwMode="auto">
        <a:xfrm>
          <a:off x="4182086" y="1552150"/>
          <a:ext cx="1519737" cy="9118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a:pPr>
          <a:r>
            <a:rPr lang="de-DE" sz="1400" kern="1200" dirty="0">
              <a:latin typeface="Arial" panose="020B0604020202020204" pitchFamily="34" charset="0"/>
              <a:cs typeface="Arial" panose="020B0604020202020204" pitchFamily="34" charset="0"/>
            </a:rPr>
            <a:t>KZ Gedenkstätte Dachau</a:t>
          </a:r>
          <a:endParaRPr sz="1400" kern="1200" dirty="0">
            <a:latin typeface="Arial" panose="020B0604020202020204" pitchFamily="34" charset="0"/>
            <a:cs typeface="Arial" panose="020B0604020202020204" pitchFamily="34" charset="0"/>
          </a:endParaRPr>
        </a:p>
      </dsp:txBody>
      <dsp:txXfrm>
        <a:off x="4182086" y="1552150"/>
        <a:ext cx="1519737" cy="911842"/>
      </dsp:txXfrm>
    </dsp:sp>
    <dsp:sp modelId="{91E1D942-A335-47E3-AF02-2EE7DB122CA1}">
      <dsp:nvSpPr>
        <dsp:cNvPr id="0" name=""/>
        <dsp:cNvSpPr/>
      </dsp:nvSpPr>
      <dsp:spPr bwMode="auto">
        <a:xfrm>
          <a:off x="5853798" y="1552150"/>
          <a:ext cx="1519737" cy="9118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a:pPr>
          <a:r>
            <a:rPr lang="de-DE" sz="1400" kern="1200" dirty="0">
              <a:latin typeface="Arial" panose="020B0604020202020204" pitchFamily="34" charset="0"/>
              <a:cs typeface="Arial" panose="020B0604020202020204" pitchFamily="34" charset="0"/>
            </a:rPr>
            <a:t>Inside Auschwitz, WDR</a:t>
          </a:r>
          <a:endParaRPr sz="1400" kern="1200" dirty="0">
            <a:latin typeface="Arial" panose="020B0604020202020204" pitchFamily="34" charset="0"/>
            <a:cs typeface="Arial" panose="020B0604020202020204" pitchFamily="34" charset="0"/>
          </a:endParaRPr>
        </a:p>
      </dsp:txBody>
      <dsp:txXfrm>
        <a:off x="5853798" y="1552150"/>
        <a:ext cx="1519737" cy="91184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ln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vennNode1">
    <dgm:scene3d>
      <a:camera prst="orthographicFront"/>
      <a:lightRig rig="threePt" dir="t"/>
    </dgm:scene3d>
    <dgm:sp3d/>
    <dgm:txPr/>
    <dgm:style>
      <a:lnRef idx="2">
        <a:srgbClr val="000000"/>
      </a:lnRef>
      <a:fillRef idx="1">
        <a:srgbClr val="000000"/>
      </a:fillRef>
      <a:effectRef idx="0">
        <a:srgbClr val="000000"/>
      </a:effectRef>
      <a:fontRef idx="minor">
        <a:schemeClr val="tx1"/>
      </a:fontRef>
    </dgm:style>
  </dgm:styleLbl>
  <dgm:styleLbl name="align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fg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fg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bg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sibTrans1D1">
    <dgm:scene3d>
      <a:camera prst="orthographicFront"/>
      <a:lightRig rig="threePt" dir="t"/>
    </dgm:scene3d>
    <dgm:sp3d/>
    <dgm:txPr/>
    <dgm:style>
      <a:lnRef idx="1">
        <a:srgbClr val="000000"/>
      </a:lnRef>
      <a:fillRef idx="0">
        <a:srgbClr val="000000"/>
      </a:fillRef>
      <a:effectRef idx="0">
        <a:srgbClr val="000000"/>
      </a:effectRef>
      <a:fontRef idx="minor"/>
    </dgm:style>
  </dgm:styleLbl>
  <dgm:styleLbl name="callout">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sst0">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1D1">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2">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3">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4">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con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trAlignAcc1">
    <dgm:scene3d>
      <a:camera prst="orthographicFront"/>
      <a:lightRig rig="threePt" dir="t"/>
    </dgm:scene3d>
    <dgm:sp3d/>
    <dgm:txPr/>
    <dgm:style>
      <a:lnRef idx="1">
        <a:srgbClr val="000000"/>
      </a:lnRef>
      <a:fillRef idx="1">
        <a:srgbClr val="000000"/>
      </a:fillRef>
      <a:effectRef idx="0">
        <a:srgbClr val="000000"/>
      </a:effectRef>
      <a:fontRef idx="minor"/>
    </dgm:style>
  </dgm:styleLbl>
  <dgm:styleLbl name="b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Align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B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0">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2">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3">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4">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dk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tr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fgShp">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revTx">
    <dgm:scene3d>
      <a:camera prst="orthographicFront"/>
      <a:lightRig rig="threePt" dir="t"/>
    </dgm:scene3d>
    <dgm:sp3d/>
    <dgm:txPr/>
    <dgm:style>
      <a:lnRef idx="0">
        <a:srgbClr val="000000"/>
      </a:lnRef>
      <a:fillRef idx="0">
        <a:srgbClr val="000000"/>
      </a:fillRef>
      <a:effectRef idx="0">
        <a:srgbClr val="00000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elfolie">
    <p:spTree>
      <p:nvGrpSpPr>
        <p:cNvPr id="1" name=""/>
        <p:cNvGrpSpPr/>
        <p:nvPr/>
      </p:nvGrpSpPr>
      <p:grpSpPr bwMode="auto">
        <a:xfrm>
          <a:off x="0" y="0"/>
          <a:ext cx="0" cy="0"/>
          <a:chOff x="0" y="0"/>
          <a:chExt cx="0" cy="0"/>
        </a:xfrm>
      </p:grpSpPr>
      <p:sp>
        <p:nvSpPr>
          <p:cNvPr id="3" name="Untertitel 2"/>
          <p:cNvSpPr>
            <a:spLocks noGrp="1"/>
          </p:cNvSpPr>
          <p:nvPr>
            <p:ph type="subTitle" idx="1" hasCustomPrompt="1"/>
          </p:nvPr>
        </p:nvSpPr>
        <p:spPr bwMode="auto">
          <a:xfrm>
            <a:off x="468000" y="4230000"/>
            <a:ext cx="7560000" cy="324000"/>
          </a:xfrm>
        </p:spPr>
        <p:txBody>
          <a:bodyPr/>
          <a:lstStyle>
            <a:lvl1pPr marL="0" indent="0" algn="l">
              <a:lnSpc>
                <a:spcPts val="2400"/>
              </a:lnSpc>
              <a:spcAft>
                <a:spcPts val="0"/>
              </a:spcAft>
              <a:buFont typeface="Arial"/>
              <a:buNone/>
              <a:defRPr sz="1500" b="0">
                <a:solidFill>
                  <a:schemeClr val="bg2"/>
                </a:solidFill>
              </a:defRPr>
            </a:lvl1pPr>
            <a:lvl2pPr marL="0" indent="0" algn="l">
              <a:lnSpc>
                <a:spcPts val="2400"/>
              </a:lnSpc>
              <a:spcAft>
                <a:spcPts val="0"/>
              </a:spcAft>
              <a:buFont typeface="Arial"/>
              <a:buNone/>
              <a:defRPr sz="1500" b="0">
                <a:solidFill>
                  <a:schemeClr val="bg2"/>
                </a:solidFill>
              </a:defRPr>
            </a:lvl2pPr>
            <a:lvl3pPr marL="0" indent="0" algn="l">
              <a:lnSpc>
                <a:spcPts val="2400"/>
              </a:lnSpc>
              <a:spcAft>
                <a:spcPts val="0"/>
              </a:spcAft>
              <a:buFont typeface="Arial"/>
              <a:buNone/>
              <a:defRPr sz="1500" b="0">
                <a:solidFill>
                  <a:schemeClr val="bg2"/>
                </a:solidFill>
              </a:defRPr>
            </a:lvl3pPr>
            <a:lvl4pPr marL="0" indent="0" algn="l">
              <a:lnSpc>
                <a:spcPts val="2400"/>
              </a:lnSpc>
              <a:spcAft>
                <a:spcPts val="0"/>
              </a:spcAft>
              <a:buFont typeface="Arial"/>
              <a:buNone/>
              <a:defRPr sz="1500" b="0">
                <a:solidFill>
                  <a:schemeClr val="bg2"/>
                </a:solidFill>
              </a:defRPr>
            </a:lvl4pPr>
            <a:lvl5pPr marL="0" indent="0" algn="l">
              <a:lnSpc>
                <a:spcPts val="2400"/>
              </a:lnSpc>
              <a:spcAft>
                <a:spcPts val="0"/>
              </a:spcAft>
              <a:buFont typeface="Arial"/>
              <a:buNone/>
              <a:defRPr sz="1500" b="0">
                <a:solidFill>
                  <a:schemeClr val="bg2"/>
                </a:solidFill>
              </a:defRPr>
            </a:lvl5pPr>
            <a:lvl6pPr marL="0" indent="0" algn="l">
              <a:lnSpc>
                <a:spcPts val="2400"/>
              </a:lnSpc>
              <a:spcAft>
                <a:spcPts val="0"/>
              </a:spcAft>
              <a:buFont typeface="Arial"/>
              <a:buNone/>
              <a:defRPr sz="1500" b="0">
                <a:solidFill>
                  <a:schemeClr val="bg2"/>
                </a:solidFill>
              </a:defRPr>
            </a:lvl6pPr>
            <a:lvl7pPr marL="0" indent="0" algn="l">
              <a:lnSpc>
                <a:spcPts val="2400"/>
              </a:lnSpc>
              <a:spcAft>
                <a:spcPts val="0"/>
              </a:spcAft>
              <a:buFont typeface="Arial"/>
              <a:buNone/>
              <a:defRPr sz="1500" b="0">
                <a:solidFill>
                  <a:schemeClr val="bg2"/>
                </a:solidFill>
              </a:defRPr>
            </a:lvl7pPr>
            <a:lvl8pPr marL="0" indent="0" algn="l">
              <a:lnSpc>
                <a:spcPts val="2400"/>
              </a:lnSpc>
              <a:spcAft>
                <a:spcPts val="0"/>
              </a:spcAft>
              <a:buFont typeface="Arial"/>
              <a:buNone/>
              <a:defRPr sz="1500" b="0">
                <a:solidFill>
                  <a:schemeClr val="bg2"/>
                </a:solidFill>
              </a:defRPr>
            </a:lvl8pPr>
            <a:lvl9pPr marL="0" indent="0" algn="l">
              <a:lnSpc>
                <a:spcPts val="2400"/>
              </a:lnSpc>
              <a:spcAft>
                <a:spcPts val="0"/>
              </a:spcAft>
              <a:buFont typeface="Arial"/>
              <a:buNone/>
              <a:defRPr sz="1500" b="0">
                <a:solidFill>
                  <a:schemeClr val="bg2"/>
                </a:solidFill>
              </a:defRPr>
            </a:lvl9pPr>
          </a:lstStyle>
          <a:p>
            <a:pPr lvl="0">
              <a:defRPr/>
            </a:pPr>
            <a:r>
              <a:rPr lang="de-DE"/>
              <a:t>Untertitel</a:t>
            </a:r>
            <a:endParaRPr/>
          </a:p>
        </p:txBody>
      </p:sp>
      <p:sp>
        <p:nvSpPr>
          <p:cNvPr id="7" name="Datumsplatzhalter 6"/>
          <p:cNvSpPr>
            <a:spLocks noGrp="1"/>
          </p:cNvSpPr>
          <p:nvPr>
            <p:ph type="dt" sz="half" idx="10"/>
          </p:nvPr>
        </p:nvSpPr>
        <p:spPr bwMode="auto">
          <a:xfrm>
            <a:off x="468000" y="4680000"/>
            <a:ext cx="7560000" cy="144000"/>
          </a:xfrm>
        </p:spPr>
        <p:txBody>
          <a:bodyPr/>
          <a:lstStyle>
            <a:lvl1pPr>
              <a:defRPr sz="900">
                <a:solidFill>
                  <a:schemeClr val="tx2"/>
                </a:solidFill>
              </a:defRPr>
            </a:lvl1pPr>
          </a:lstStyle>
          <a:p>
            <a:pPr>
              <a:defRPr/>
            </a:pPr>
            <a:endParaRPr lang="de-DE"/>
          </a:p>
        </p:txBody>
      </p:sp>
      <p:pic>
        <p:nvPicPr>
          <p:cNvPr id="6" name="Grafik 5"/>
          <p:cNvPicPr>
            <a:picLocks noChangeAspect="1"/>
          </p:cNvPicPr>
          <p:nvPr userDrawn="1"/>
        </p:nvPicPr>
        <p:blipFill>
          <a:blip r:embed="rId2"/>
          <a:stretch/>
        </p:blipFill>
        <p:spPr bwMode="auto">
          <a:xfrm>
            <a:off x="468000" y="3499200"/>
            <a:ext cx="2505600" cy="173898"/>
          </a:xfrm>
          <a:prstGeom prst="rect">
            <a:avLst/>
          </a:prstGeom>
        </p:spPr>
      </p:pic>
      <p:sp>
        <p:nvSpPr>
          <p:cNvPr id="22" name="Bildplatzhalter 21"/>
          <p:cNvSpPr>
            <a:spLocks noGrp="1"/>
          </p:cNvSpPr>
          <p:nvPr>
            <p:ph type="pic" sz="quarter" idx="13"/>
          </p:nvPr>
        </p:nvSpPr>
        <p:spPr bwMode="auto">
          <a:xfrm>
            <a:off x="-1" y="-1"/>
            <a:ext cx="8182800" cy="3186000"/>
          </a:xfrm>
          <a:custGeom>
            <a:avLst/>
            <a:gdLst>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5201 w 8182800"/>
              <a:gd name="connsiteY4" fmla="*/ 1440001 h 3186000"/>
              <a:gd name="connsiteX5" fmla="*/ 8182800 w 8182800"/>
              <a:gd name="connsiteY5" fmla="*/ 1440001 h 3186000"/>
              <a:gd name="connsiteX6" fmla="*/ 8182800 w 8182800"/>
              <a:gd name="connsiteY6" fmla="*/ 3186000 h 3186000"/>
              <a:gd name="connsiteX7" fmla="*/ 0 w 8182800"/>
              <a:gd name="connsiteY7" fmla="*/ 3186000 h 31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82800" h="3186000" extrusionOk="0">
                <a:moveTo>
                  <a:pt x="0" y="0"/>
                </a:moveTo>
                <a:lnTo>
                  <a:pt x="8182800" y="0"/>
                </a:lnTo>
                <a:lnTo>
                  <a:pt x="8182800" y="1"/>
                </a:lnTo>
                <a:lnTo>
                  <a:pt x="7225201" y="1"/>
                </a:lnTo>
                <a:lnTo>
                  <a:pt x="7225201" y="1440001"/>
                </a:lnTo>
                <a:lnTo>
                  <a:pt x="8182800" y="1440001"/>
                </a:lnTo>
                <a:lnTo>
                  <a:pt x="8182800" y="3186000"/>
                </a:lnTo>
                <a:lnTo>
                  <a:pt x="0" y="3186000"/>
                </a:lnTo>
                <a:close/>
              </a:path>
            </a:pathLst>
          </a:custGeom>
          <a:solidFill>
            <a:schemeClr val="bg1">
              <a:lumMod val="85000"/>
            </a:schemeClr>
          </a:solidFill>
        </p:spPr>
        <p:txBody>
          <a:bodyPr wrap="square" anchor="ctr">
            <a:noAutofit/>
          </a:bodyPr>
          <a:lstStyle>
            <a:lvl1pPr algn="ctr">
              <a:defRPr/>
            </a:lvl1pPr>
          </a:lstStyle>
          <a:p>
            <a:pPr>
              <a:defRPr/>
            </a:pPr>
            <a:r>
              <a:rPr lang="de-DE"/>
              <a:t>Bild durch Klicken auf Symbol hinzufügen</a:t>
            </a:r>
          </a:p>
        </p:txBody>
      </p:sp>
      <p:pic>
        <p:nvPicPr>
          <p:cNvPr id="16" name="Grafik 15"/>
          <p:cNvPicPr>
            <a:picLocks noChangeAspect="1"/>
          </p:cNvPicPr>
          <p:nvPr userDrawn="1"/>
        </p:nvPicPr>
        <p:blipFill>
          <a:blip r:embed="rId3"/>
          <a:stretch/>
        </p:blipFill>
        <p:spPr bwMode="auto">
          <a:xfrm>
            <a:off x="7225200" y="0"/>
            <a:ext cx="1440362" cy="1440000"/>
          </a:xfrm>
          <a:prstGeom prst="rect">
            <a:avLst/>
          </a:prstGeom>
        </p:spPr>
      </p:pic>
      <p:sp>
        <p:nvSpPr>
          <p:cNvPr id="23" name="Titel 22"/>
          <p:cNvSpPr>
            <a:spLocks noGrp="1"/>
          </p:cNvSpPr>
          <p:nvPr>
            <p:ph type="title"/>
          </p:nvPr>
        </p:nvSpPr>
        <p:spPr bwMode="auto">
          <a:xfrm>
            <a:off x="468000" y="3895200"/>
            <a:ext cx="3527936" cy="324000"/>
          </a:xfrm>
        </p:spPr>
        <p:txBody>
          <a:bodyPr/>
          <a:lstStyle>
            <a:lvl1pPr>
              <a:lnSpc>
                <a:spcPts val="2500"/>
              </a:lnSpc>
              <a:defRPr cap="all"/>
            </a:lvl1pPr>
          </a:lstStyle>
          <a:p>
            <a:pPr lvl="0">
              <a:defRPr/>
            </a:pPr>
            <a:r>
              <a:rPr lang="de-DE"/>
              <a:t>Mastertitelformat bearbeiten</a:t>
            </a:r>
          </a:p>
        </p:txBody>
      </p:sp>
      <p:sp>
        <p:nvSpPr>
          <p:cNvPr id="4" name="Bildplatzhalter 3"/>
          <p:cNvSpPr>
            <a:spLocks noGrp="1"/>
          </p:cNvSpPr>
          <p:nvPr>
            <p:ph type="pic" sz="quarter" idx="14" hasCustomPrompt="1"/>
          </p:nvPr>
        </p:nvSpPr>
        <p:spPr bwMode="auto">
          <a:xfrm>
            <a:off x="5677199" y="3895200"/>
            <a:ext cx="2505600" cy="324000"/>
          </a:xfrm>
        </p:spPr>
        <p:txBody>
          <a:bodyPr anchor="ctr" anchorCtr="0"/>
          <a:lstStyle>
            <a:lvl1pPr algn="ctr">
              <a:defRPr sz="1050"/>
            </a:lvl1pPr>
          </a:lstStyle>
          <a:p>
            <a:pPr>
              <a:defRPr/>
            </a:pPr>
            <a:r>
              <a:rPr lang="de-DE"/>
              <a:t>Logo auf Platzhalter ziehen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Headline / Text / Bild">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468000" y="918000"/>
            <a:ext cx="3240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p>
        </p:txBody>
      </p:sp>
      <p:sp>
        <p:nvSpPr>
          <p:cNvPr id="5" name="Bildplatzhalter 4"/>
          <p:cNvSpPr>
            <a:spLocks noGrp="1"/>
          </p:cNvSpPr>
          <p:nvPr>
            <p:ph type="pic" sz="quarter" idx="13"/>
          </p:nvPr>
        </p:nvSpPr>
        <p:spPr bwMode="auto">
          <a:xfrm>
            <a:off x="4104000" y="954000"/>
            <a:ext cx="4536000" cy="3024000"/>
          </a:xfrm>
        </p:spPr>
        <p:txBody>
          <a:bodyPr anchor="ctr"/>
          <a:lstStyle>
            <a:lvl1pPr algn="ctr">
              <a:defRPr/>
            </a:lvl1pPr>
          </a:lstStyle>
          <a:p>
            <a:pPr>
              <a:defRPr/>
            </a:pPr>
            <a:r>
              <a:rPr lang="de-DE"/>
              <a:t>Bild durch Klicken auf Symbol hinzufügen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Headline / Text / Bild inkl. Bildunterzeile">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468000" y="918000"/>
            <a:ext cx="4104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p>
        </p:txBody>
      </p:sp>
      <p:sp>
        <p:nvSpPr>
          <p:cNvPr id="5" name="Bildplatzhalter 4"/>
          <p:cNvSpPr>
            <a:spLocks noGrp="1"/>
          </p:cNvSpPr>
          <p:nvPr>
            <p:ph type="pic" sz="quarter" idx="13"/>
          </p:nvPr>
        </p:nvSpPr>
        <p:spPr bwMode="auto">
          <a:xfrm>
            <a:off x="4680000" y="954000"/>
            <a:ext cx="3960000" cy="2646000"/>
          </a:xfrm>
        </p:spPr>
        <p:txBody>
          <a:bodyPr anchor="ctr"/>
          <a:lstStyle>
            <a:lvl1pPr algn="ctr">
              <a:defRPr/>
            </a:lvl1pPr>
          </a:lstStyle>
          <a:p>
            <a:pPr>
              <a:defRPr/>
            </a:pPr>
            <a:r>
              <a:rPr lang="de-DE"/>
              <a:t>Bild durch Klicken auf Symbol hinzufügen</a:t>
            </a:r>
            <a:endParaRPr/>
          </a:p>
        </p:txBody>
      </p:sp>
      <p:sp>
        <p:nvSpPr>
          <p:cNvPr id="10" name="Textplatzhalter 5"/>
          <p:cNvSpPr>
            <a:spLocks noGrp="1"/>
          </p:cNvSpPr>
          <p:nvPr>
            <p:ph type="body" sz="quarter" idx="16" hasCustomPrompt="1"/>
          </p:nvPr>
        </p:nvSpPr>
        <p:spPr bwMode="auto">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0">
              <a:defRPr/>
            </a:pPr>
            <a:endParaRPr lang="de-DE"/>
          </a:p>
          <a:p>
            <a:pPr lvl="1">
              <a:defRPr/>
            </a:pPr>
            <a:r>
              <a:rPr lang="de-DE"/>
              <a:t>Zweite Ebene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Headline / Bild inkl. Bildunterzeile / Text">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5220000" y="918000"/>
            <a:ext cx="3420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p>
        </p:txBody>
      </p:sp>
      <p:sp>
        <p:nvSpPr>
          <p:cNvPr id="5" name="Bildplatzhalter 4"/>
          <p:cNvSpPr>
            <a:spLocks noGrp="1"/>
          </p:cNvSpPr>
          <p:nvPr>
            <p:ph type="pic" sz="quarter" idx="13"/>
          </p:nvPr>
        </p:nvSpPr>
        <p:spPr bwMode="auto">
          <a:xfrm>
            <a:off x="468000" y="954000"/>
            <a:ext cx="3960000" cy="2646000"/>
          </a:xfrm>
        </p:spPr>
        <p:txBody>
          <a:bodyPr anchor="ctr"/>
          <a:lstStyle>
            <a:lvl1pPr algn="ctr">
              <a:defRPr/>
            </a:lvl1pPr>
          </a:lstStyle>
          <a:p>
            <a:pPr>
              <a:defRPr/>
            </a:pPr>
            <a:r>
              <a:rPr lang="de-DE"/>
              <a:t>Bild durch Klicken auf Symbol hinzufügen</a:t>
            </a:r>
            <a:endParaRPr/>
          </a:p>
        </p:txBody>
      </p:sp>
      <p:sp>
        <p:nvSpPr>
          <p:cNvPr id="10" name="Textplatzhalter 5"/>
          <p:cNvSpPr>
            <a:spLocks noGrp="1"/>
          </p:cNvSpPr>
          <p:nvPr>
            <p:ph type="body" sz="quarter" idx="16" hasCustomPrompt="1"/>
          </p:nvPr>
        </p:nvSpPr>
        <p:spPr bwMode="auto">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0">
              <a:defRPr/>
            </a:pPr>
            <a:endParaRPr lang="de-DE"/>
          </a:p>
          <a:p>
            <a:pPr lvl="1">
              <a:defRPr/>
            </a:pPr>
            <a:r>
              <a:rPr lang="de-DE"/>
              <a:t>Zweite Ebene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Headline / Text / 2 Bilder">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468000" y="918000"/>
            <a:ext cx="5400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p>
        </p:txBody>
      </p:sp>
      <p:sp>
        <p:nvSpPr>
          <p:cNvPr id="5" name="Bildplatzhalter 4"/>
          <p:cNvSpPr>
            <a:spLocks noGrp="1"/>
          </p:cNvSpPr>
          <p:nvPr>
            <p:ph type="pic" sz="quarter" idx="13"/>
          </p:nvPr>
        </p:nvSpPr>
        <p:spPr bwMode="auto">
          <a:xfrm>
            <a:off x="6480000" y="954000"/>
            <a:ext cx="2160000" cy="1440000"/>
          </a:xfrm>
        </p:spPr>
        <p:txBody>
          <a:bodyPr anchor="ctr"/>
          <a:lstStyle>
            <a:lvl1pPr algn="ctr">
              <a:defRPr/>
            </a:lvl1pPr>
          </a:lstStyle>
          <a:p>
            <a:pPr>
              <a:defRPr/>
            </a:pPr>
            <a:r>
              <a:rPr lang="de-DE"/>
              <a:t>Bild durch Klicken auf Symbol hinzufügen</a:t>
            </a:r>
            <a:endParaRPr/>
          </a:p>
        </p:txBody>
      </p:sp>
      <p:sp>
        <p:nvSpPr>
          <p:cNvPr id="7" name="Bildplatzhalter 4"/>
          <p:cNvSpPr>
            <a:spLocks noGrp="1"/>
          </p:cNvSpPr>
          <p:nvPr>
            <p:ph type="pic" sz="quarter" idx="14"/>
          </p:nvPr>
        </p:nvSpPr>
        <p:spPr bwMode="auto">
          <a:xfrm>
            <a:off x="6480000" y="2628000"/>
            <a:ext cx="2160000" cy="1440000"/>
          </a:xfrm>
        </p:spPr>
        <p:txBody>
          <a:bodyPr anchor="ctr"/>
          <a:lstStyle>
            <a:lvl1pPr algn="ctr">
              <a:defRPr/>
            </a:lvl1pPr>
          </a:lstStyle>
          <a:p>
            <a:pPr>
              <a:defRPr/>
            </a:pPr>
            <a:r>
              <a:rPr lang="de-DE"/>
              <a:t>Bild durch Klicken auf Symbol hinzufügen</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Headline / 2 Bilder / Text">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3240000" y="918000"/>
            <a:ext cx="5400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p>
        </p:txBody>
      </p:sp>
      <p:sp>
        <p:nvSpPr>
          <p:cNvPr id="5" name="Bildplatzhalter 4"/>
          <p:cNvSpPr>
            <a:spLocks noGrp="1"/>
          </p:cNvSpPr>
          <p:nvPr>
            <p:ph type="pic" sz="quarter" idx="13"/>
          </p:nvPr>
        </p:nvSpPr>
        <p:spPr bwMode="auto">
          <a:xfrm>
            <a:off x="468000" y="954000"/>
            <a:ext cx="2160000" cy="1440000"/>
          </a:xfrm>
        </p:spPr>
        <p:txBody>
          <a:bodyPr anchor="ctr"/>
          <a:lstStyle>
            <a:lvl1pPr algn="ctr">
              <a:defRPr/>
            </a:lvl1pPr>
          </a:lstStyle>
          <a:p>
            <a:pPr>
              <a:defRPr/>
            </a:pPr>
            <a:r>
              <a:rPr lang="de-DE"/>
              <a:t>Bild durch Klicken auf Symbol hinzufügen</a:t>
            </a:r>
          </a:p>
        </p:txBody>
      </p:sp>
      <p:sp>
        <p:nvSpPr>
          <p:cNvPr id="7" name="Bildplatzhalter 4"/>
          <p:cNvSpPr>
            <a:spLocks noGrp="1"/>
          </p:cNvSpPr>
          <p:nvPr>
            <p:ph type="pic" sz="quarter" idx="14"/>
          </p:nvPr>
        </p:nvSpPr>
        <p:spPr bwMode="auto">
          <a:xfrm>
            <a:off x="468000" y="2628000"/>
            <a:ext cx="2160000" cy="1440000"/>
          </a:xfrm>
        </p:spPr>
        <p:txBody>
          <a:bodyPr anchor="ctr"/>
          <a:lstStyle>
            <a:lvl1pPr algn="ctr">
              <a:defRPr/>
            </a:lvl1pPr>
          </a:lstStyle>
          <a:p>
            <a:pPr>
              <a:defRPr/>
            </a:pPr>
            <a:r>
              <a:rPr lang="de-DE"/>
              <a:t>Bild durch Klicken auf Symbol hinzufügen</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Headline">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HEADLINE EINFÜGEN</a:t>
            </a:r>
            <a:endParaRPr/>
          </a:p>
        </p:txBody>
      </p:sp>
      <p:sp>
        <p:nvSpPr>
          <p:cNvPr id="4" name="Fußzeilenplatzhalter 3"/>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t>‹Nr.›</a:t>
            </a:fld>
            <a:r>
              <a:rPr lang="de-DE"/>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3" name="Fußzeilenplatzhalter 2"/>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t>‹Nr.›</a:t>
            </a:fld>
            <a:r>
              <a:rPr lang="de-DE"/>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KAPITEL HERVORHEBUNG MIT VIEL INHALT">
    <p:spTree>
      <p:nvGrpSpPr>
        <p:cNvPr id="1" name=""/>
        <p:cNvGrpSpPr/>
        <p:nvPr/>
      </p:nvGrpSpPr>
      <p:grpSpPr bwMode="auto">
        <a:xfrm>
          <a:off x="0" y="0"/>
          <a:ext cx="0" cy="0"/>
          <a:chOff x="0" y="0"/>
          <a:chExt cx="0" cy="0"/>
        </a:xfrm>
      </p:grpSpPr>
      <p:sp>
        <p:nvSpPr>
          <p:cNvPr id="6" name="Rechteck 5"/>
          <p:cNvSpPr/>
          <p:nvPr userDrawn="1"/>
        </p:nvSpPr>
        <p:spPr bwMode="auto">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de-DE"/>
          </a:p>
        </p:txBody>
      </p:sp>
      <p:sp>
        <p:nvSpPr>
          <p:cNvPr id="2" name="Titel 1"/>
          <p:cNvSpPr>
            <a:spLocks noGrp="1"/>
          </p:cNvSpPr>
          <p:nvPr>
            <p:ph type="title" hasCustomPrompt="1"/>
          </p:nvPr>
        </p:nvSpPr>
        <p:spPr bwMode="auto">
          <a:xfrm>
            <a:off x="468000" y="756000"/>
            <a:ext cx="8172000" cy="720000"/>
          </a:xfrm>
        </p:spPr>
        <p:txBody>
          <a:bodyPr/>
          <a:lstStyle>
            <a:lvl1pPr>
              <a:lnSpc>
                <a:spcPts val="5700"/>
              </a:lnSpc>
              <a:defRPr sz="4800" b="0">
                <a:solidFill>
                  <a:schemeClr val="bg1"/>
                </a:solidFill>
              </a:defRPr>
            </a:lvl1pPr>
          </a:lstStyle>
          <a:p>
            <a:pPr>
              <a:defRPr/>
            </a:pPr>
            <a:r>
              <a:rPr lang="de-DE"/>
              <a:t>Kapitel</a:t>
            </a:r>
            <a:endParaRPr/>
          </a:p>
        </p:txBody>
      </p:sp>
      <p:sp>
        <p:nvSpPr>
          <p:cNvPr id="9" name="Textplatzhalter 8"/>
          <p:cNvSpPr>
            <a:spLocks noGrp="1"/>
          </p:cNvSpPr>
          <p:nvPr>
            <p:ph type="body" sz="quarter" idx="10" hasCustomPrompt="1"/>
          </p:nvPr>
        </p:nvSpPr>
        <p:spPr bwMode="auto">
          <a:xfrm>
            <a:off x="468000" y="1476441"/>
            <a:ext cx="8172000" cy="1439863"/>
          </a:xfrm>
        </p:spPr>
        <p:txBody>
          <a:bodyPr/>
          <a:lstStyle>
            <a:lvl1pPr>
              <a:lnSpc>
                <a:spcPts val="5700"/>
              </a:lnSpc>
              <a:defRPr sz="4800" b="1">
                <a:solidFill>
                  <a:schemeClr val="bg1"/>
                </a:solidFill>
              </a:defRPr>
            </a:lvl1pPr>
            <a:lvl2pPr>
              <a:lnSpc>
                <a:spcPts val="5700"/>
              </a:lnSpc>
              <a:defRPr sz="4800" b="1">
                <a:solidFill>
                  <a:schemeClr val="bg1"/>
                </a:solidFill>
              </a:defRPr>
            </a:lvl2pPr>
            <a:lvl3pPr>
              <a:lnSpc>
                <a:spcPts val="5700"/>
              </a:lnSpc>
              <a:defRPr sz="4800" b="1">
                <a:solidFill>
                  <a:schemeClr val="bg1"/>
                </a:solidFill>
              </a:defRPr>
            </a:lvl3pPr>
            <a:lvl4pPr>
              <a:lnSpc>
                <a:spcPts val="5700"/>
              </a:lnSpc>
              <a:defRPr sz="4800" b="1">
                <a:solidFill>
                  <a:schemeClr val="bg1"/>
                </a:solidFill>
              </a:defRPr>
            </a:lvl4pPr>
            <a:lvl5pPr>
              <a:lnSpc>
                <a:spcPts val="5700"/>
              </a:lnSpc>
              <a:defRPr sz="4800" b="1">
                <a:solidFill>
                  <a:schemeClr val="bg1"/>
                </a:solidFill>
              </a:defRPr>
            </a:lvl5pPr>
            <a:lvl6pPr>
              <a:lnSpc>
                <a:spcPts val="5700"/>
              </a:lnSpc>
              <a:defRPr sz="4800" b="1">
                <a:solidFill>
                  <a:schemeClr val="bg1"/>
                </a:solidFill>
              </a:defRPr>
            </a:lvl6pPr>
            <a:lvl7pPr>
              <a:lnSpc>
                <a:spcPts val="5700"/>
              </a:lnSpc>
              <a:defRPr sz="4800" b="1">
                <a:solidFill>
                  <a:schemeClr val="bg1"/>
                </a:solidFill>
              </a:defRPr>
            </a:lvl7pPr>
            <a:lvl8pPr>
              <a:lnSpc>
                <a:spcPts val="5700"/>
              </a:lnSpc>
              <a:defRPr sz="4800" b="1">
                <a:solidFill>
                  <a:schemeClr val="bg1"/>
                </a:solidFill>
              </a:defRPr>
            </a:lvl8pPr>
            <a:lvl9pPr>
              <a:lnSpc>
                <a:spcPts val="5700"/>
              </a:lnSpc>
              <a:defRPr sz="4800" b="1">
                <a:solidFill>
                  <a:schemeClr val="bg1"/>
                </a:solidFill>
              </a:defRPr>
            </a:lvl9pPr>
          </a:lstStyle>
          <a:p>
            <a:pPr lvl="0">
              <a:defRPr/>
            </a:pPr>
            <a:r>
              <a:rPr lang="de-DE"/>
              <a:t>Hervorhebung</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KAPITEL HERVORHEBUNG MIT VIEL INHALT.">
    <p:spTree>
      <p:nvGrpSpPr>
        <p:cNvPr id="1" name=""/>
        <p:cNvGrpSpPr/>
        <p:nvPr/>
      </p:nvGrpSpPr>
      <p:grpSpPr bwMode="auto">
        <a:xfrm>
          <a:off x="0" y="0"/>
          <a:ext cx="0" cy="0"/>
          <a:chOff x="0" y="0"/>
          <a:chExt cx="0" cy="0"/>
        </a:xfrm>
      </p:grpSpPr>
      <p:sp>
        <p:nvSpPr>
          <p:cNvPr id="6" name="Rechteck 5"/>
          <p:cNvSpPr/>
          <p:nvPr userDrawn="1"/>
        </p:nvSpPr>
        <p:spPr bwMode="auto">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de-DE"/>
          </a:p>
        </p:txBody>
      </p:sp>
      <p:sp>
        <p:nvSpPr>
          <p:cNvPr id="2" name="Titel 1"/>
          <p:cNvSpPr>
            <a:spLocks noGrp="1"/>
          </p:cNvSpPr>
          <p:nvPr>
            <p:ph type="title" hasCustomPrompt="1"/>
          </p:nvPr>
        </p:nvSpPr>
        <p:spPr bwMode="auto">
          <a:xfrm>
            <a:off x="468000" y="828000"/>
            <a:ext cx="8172000" cy="540000"/>
          </a:xfrm>
        </p:spPr>
        <p:txBody>
          <a:bodyPr/>
          <a:lstStyle>
            <a:lvl1pPr>
              <a:lnSpc>
                <a:spcPts val="4400"/>
              </a:lnSpc>
              <a:defRPr sz="3600">
                <a:solidFill>
                  <a:schemeClr val="bg1"/>
                </a:solidFill>
              </a:defRPr>
            </a:lvl1pPr>
          </a:lstStyle>
          <a:p>
            <a:pPr>
              <a:defRPr/>
            </a:pPr>
            <a:r>
              <a:rPr lang="de-DE"/>
              <a:t>Kapitel</a:t>
            </a:r>
            <a:endParaRPr/>
          </a:p>
        </p:txBody>
      </p:sp>
      <p:sp>
        <p:nvSpPr>
          <p:cNvPr id="9" name="Textplatzhalter 8"/>
          <p:cNvSpPr>
            <a:spLocks noGrp="1"/>
          </p:cNvSpPr>
          <p:nvPr>
            <p:ph type="body" sz="quarter" idx="10" hasCustomPrompt="1"/>
          </p:nvPr>
        </p:nvSpPr>
        <p:spPr bwMode="auto">
          <a:xfrm>
            <a:off x="468000" y="1367998"/>
            <a:ext cx="8172000" cy="2916000"/>
          </a:xfrm>
        </p:spPr>
        <p:txBody>
          <a:bodyPr/>
          <a:lstStyle>
            <a:lvl1pPr>
              <a:lnSpc>
                <a:spcPts val="4400"/>
              </a:lnSpc>
              <a:spcAft>
                <a:spcPts val="0"/>
              </a:spcAft>
              <a:defRPr sz="3600" b="0">
                <a:solidFill>
                  <a:schemeClr val="bg1"/>
                </a:solidFill>
              </a:defRPr>
            </a:lvl1pPr>
            <a:lvl2pPr>
              <a:lnSpc>
                <a:spcPts val="4400"/>
              </a:lnSpc>
              <a:defRPr sz="3600" b="0">
                <a:solidFill>
                  <a:schemeClr val="bg1"/>
                </a:solidFill>
              </a:defRPr>
            </a:lvl2pPr>
            <a:lvl3pPr>
              <a:lnSpc>
                <a:spcPts val="4400"/>
              </a:lnSpc>
              <a:defRPr sz="3600" b="0">
                <a:solidFill>
                  <a:schemeClr val="bg1"/>
                </a:solidFill>
              </a:defRPr>
            </a:lvl3pPr>
            <a:lvl4pPr>
              <a:lnSpc>
                <a:spcPts val="4400"/>
              </a:lnSpc>
              <a:defRPr sz="3600" b="0">
                <a:solidFill>
                  <a:schemeClr val="bg1"/>
                </a:solidFill>
              </a:defRPr>
            </a:lvl4pPr>
            <a:lvl5pPr>
              <a:lnSpc>
                <a:spcPts val="4400"/>
              </a:lnSpc>
              <a:defRPr sz="3600" b="0">
                <a:solidFill>
                  <a:schemeClr val="bg1"/>
                </a:solidFill>
              </a:defRPr>
            </a:lvl5pPr>
            <a:lvl6pPr>
              <a:lnSpc>
                <a:spcPts val="4400"/>
              </a:lnSpc>
              <a:defRPr sz="3600" b="0">
                <a:solidFill>
                  <a:schemeClr val="bg1"/>
                </a:solidFill>
              </a:defRPr>
            </a:lvl6pPr>
            <a:lvl7pPr>
              <a:lnSpc>
                <a:spcPts val="4400"/>
              </a:lnSpc>
              <a:defRPr sz="3600" b="0">
                <a:solidFill>
                  <a:schemeClr val="bg1"/>
                </a:solidFill>
              </a:defRPr>
            </a:lvl7pPr>
            <a:lvl8pPr>
              <a:lnSpc>
                <a:spcPts val="4400"/>
              </a:lnSpc>
              <a:defRPr sz="3600" b="0">
                <a:solidFill>
                  <a:schemeClr val="bg1"/>
                </a:solidFill>
              </a:defRPr>
            </a:lvl8pPr>
            <a:lvl9pPr>
              <a:lnSpc>
                <a:spcPts val="4400"/>
              </a:lnSpc>
              <a:defRPr sz="3600" b="0">
                <a:solidFill>
                  <a:schemeClr val="bg1"/>
                </a:solidFill>
              </a:defRPr>
            </a:lvl9pPr>
          </a:lstStyle>
          <a:p>
            <a:pPr lvl="0">
              <a:defRPr/>
            </a:pPr>
            <a:r>
              <a:rPr lang="de-DE"/>
              <a:t>Hervorhebung</a:t>
            </a:r>
            <a:endParaRPr/>
          </a:p>
          <a:p>
            <a:pPr lvl="1">
              <a:defRPr/>
            </a:pP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userDrawn="1">
  <p:cSld name="Headline // Inhalt">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p:txBody>
          <a:bodyPr/>
          <a:lstStyle>
            <a:lvl1pPr>
              <a:defRPr/>
            </a:lvl1pPr>
            <a:lvl2pPr defTabSz="234000">
              <a:tabLst>
                <a:tab pos="234000" algn="l"/>
              </a:tabLst>
              <a:defRPr/>
            </a:lvl2pPr>
            <a:lvl3pPr defTabSz="234000">
              <a:tabLst>
                <a:tab pos="234000" algn="l"/>
              </a:tabLst>
              <a:defRPr/>
            </a:lvl3pPr>
            <a:lvl4pPr defTabSz="234000">
              <a:tabLst>
                <a:tab pos="234000" algn="l"/>
              </a:tabLst>
              <a:defRPr/>
            </a:lvl4pPr>
            <a:lvl5pPr defTabSz="234000">
              <a:tabLst>
                <a:tab pos="234000" algn="l"/>
              </a:tabLst>
              <a:defRPr/>
            </a:lvl5pPr>
            <a:lvl6pPr marL="0" indent="0" defTabSz="234000">
              <a:buFont typeface="+mj-lt"/>
              <a:buNone/>
              <a:tabLst>
                <a:tab pos="234000" algn="l"/>
              </a:tabLst>
              <a:defRPr/>
            </a:lvl6pPr>
            <a:lvl7pPr defTabSz="234000">
              <a:tabLst>
                <a:tab pos="234000" algn="l"/>
              </a:tabLst>
              <a:defRPr/>
            </a:lvl7pPr>
            <a:lvl8pPr defTabSz="234000">
              <a:tabLst>
                <a:tab pos="234000" algn="l"/>
              </a:tabLst>
              <a:defRPr/>
            </a:lvl8pPr>
            <a:lvl9pPr defTabSz="234000">
              <a:tabLst>
                <a:tab pos="234000" algn="l"/>
              </a:tabLst>
              <a:defRPr/>
            </a:lvl9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p>
        </p:txBody>
      </p:sp>
      <p:sp>
        <p:nvSpPr>
          <p:cNvPr id="11" name="Fußzeilenplatzhalter 4"/>
          <p:cNvSpPr>
            <a:spLocks noGrp="1"/>
          </p:cNvSpPr>
          <p:nvPr>
            <p:ph type="ftr" sz="quarter" idx="3"/>
          </p:nvPr>
        </p:nvSpPr>
        <p:spPr bwMode="auto">
          <a:xfrm>
            <a:off x="720000" y="4752000"/>
            <a:ext cx="5508200" cy="107985"/>
          </a:xfrm>
          <a:prstGeom prst="rect">
            <a:avLst/>
          </a:prstGeom>
        </p:spPr>
        <p:txBody>
          <a:bodyPr vert="horz" lIns="0" tIns="0" rIns="0" bIns="0" rtlCol="0" anchor="ctr" anchorCtr="0">
            <a:noAutofit/>
          </a:bodyPr>
          <a:lstStyle>
            <a:lvl1pPr marL="0" indent="0" algn="l">
              <a:lnSpc>
                <a:spcPct val="100000"/>
              </a:lnSpc>
              <a:spcBef>
                <a:spcPts val="0"/>
              </a:spcBef>
              <a:buFont typeface="Arial"/>
              <a:buNone/>
              <a:defRPr sz="900">
                <a:solidFill>
                  <a:schemeClr val="tx2"/>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pPr>
              <a:defRPr/>
            </a:pPr>
            <a:r>
              <a:rPr lang="de-DE"/>
              <a:t>PÜ Mittendrin in der Geschichte | Sitzung x</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preserve="1" userDrawn="1">
  <p:cSld name="Headline // Tabelle">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p>
        </p:txBody>
      </p:sp>
      <p:sp>
        <p:nvSpPr>
          <p:cNvPr id="5" name="Tabellenplatzhalter 4"/>
          <p:cNvSpPr>
            <a:spLocks noGrp="1"/>
          </p:cNvSpPr>
          <p:nvPr>
            <p:ph type="tbl" sz="quarter" idx="13"/>
          </p:nvPr>
        </p:nvSpPr>
        <p:spPr bwMode="auto">
          <a:xfrm>
            <a:off x="468000" y="918000"/>
            <a:ext cx="8172000" cy="3366000"/>
          </a:xfrm>
        </p:spPr>
        <p:txBody>
          <a:bodyPr anchor="ctr"/>
          <a:lstStyle>
            <a:lvl1pPr algn="ctr">
              <a:defRPr/>
            </a:lvl1pPr>
          </a:lstStyle>
          <a:p>
            <a:pPr>
              <a:defRPr/>
            </a:pPr>
            <a:r>
              <a:rPr lang="de-DE"/>
              <a:t>Tabelle durch Klicken auf Symbol hinzufügen</a:t>
            </a:r>
          </a:p>
        </p:txBody>
      </p:sp>
      <p:grpSp>
        <p:nvGrpSpPr>
          <p:cNvPr id="6" name="Regieanweisungen"/>
          <p:cNvGrpSpPr/>
          <p:nvPr userDrawn="1"/>
        </p:nvGrpSpPr>
        <p:grpSpPr bwMode="auto">
          <a:xfrm>
            <a:off x="-2628800" y="-468000"/>
            <a:ext cx="14833648" cy="6083999"/>
            <a:chOff x="-2628800" y="-468000"/>
            <a:chExt cx="14833648" cy="6083999"/>
          </a:xfrm>
        </p:grpSpPr>
        <p:sp>
          <p:nvSpPr>
            <p:cNvPr id="16" name="Listenebenen"/>
            <p:cNvSpPr txBox="1"/>
            <p:nvPr userDrawn="1"/>
          </p:nvSpPr>
          <p:spPr bwMode="auto">
            <a:xfrm rot="10800000" flipH="1" flipV="1">
              <a:off x="-2628800" y="1368000"/>
              <a:ext cx="2520800" cy="1527786"/>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r" defTabSz="905951">
                <a:lnSpc>
                  <a:spcPct val="100000"/>
                </a:lnSpc>
                <a:spcBef>
                  <a:spcPts val="0"/>
                </a:spcBef>
                <a:spcAft>
                  <a:spcPts val="0"/>
                </a:spcAft>
                <a:buClrTx/>
                <a:buSzTx/>
                <a:buFontTx/>
                <a:buNone/>
                <a:defRPr/>
              </a:pPr>
              <a:r>
                <a:rPr lang="de-DE" sz="1200" b="0">
                  <a:solidFill>
                    <a:schemeClr val="tx1"/>
                  </a:solidFill>
                  <a:latin typeface="+mn-lt"/>
                </a:rPr>
                <a:t>Einfärbung einer Spalte/Zeile: </a:t>
              </a:r>
              <a:br>
                <a:rPr lang="de-DE" sz="1200" b="0">
                  <a:solidFill>
                    <a:schemeClr val="tx1"/>
                  </a:solidFill>
                  <a:latin typeface="+mn-lt"/>
                </a:rPr>
              </a:br>
              <a:r>
                <a:rPr lang="de-DE" sz="1200" b="1">
                  <a:solidFill>
                    <a:schemeClr val="tx1"/>
                  </a:solidFill>
                  <a:latin typeface="+mn-lt"/>
                </a:rPr>
                <a:t>Markieren der Spalte/Zeile:</a:t>
              </a:r>
              <a:endParaRPr/>
            </a:p>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 Entwurf / Tabellentools &gt; Schattierung &gt;</a:t>
              </a:r>
              <a:endParaRPr/>
            </a:p>
            <a:p>
              <a:pPr marL="0" marR="0" lvl="0" indent="0" algn="r" defTabSz="905951">
                <a:lnSpc>
                  <a:spcPct val="100000"/>
                </a:lnSpc>
                <a:spcBef>
                  <a:spcPts val="0"/>
                </a:spcBef>
                <a:spcAft>
                  <a:spcPts val="0"/>
                </a:spcAft>
                <a:buClrTx/>
                <a:buSzTx/>
                <a:buFontTx/>
                <a:buNone/>
                <a:defRPr/>
              </a:pPr>
              <a:endParaRPr lang="de-DE" sz="1200" b="1">
                <a:solidFill>
                  <a:schemeClr val="tx1"/>
                </a:solidFill>
                <a:latin typeface="+mn-lt"/>
              </a:endParaRPr>
            </a:p>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Die gewünschte Farbe aus den Designfarben auswählen</a:t>
              </a:r>
              <a:endParaRPr/>
            </a:p>
          </p:txBody>
        </p:sp>
        <p:sp>
          <p:nvSpPr>
            <p:cNvPr id="10" name="Zurücksetzen"/>
            <p:cNvSpPr txBox="1"/>
            <p:nvPr userDrawn="1"/>
          </p:nvSpPr>
          <p:spPr bwMode="auto">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indent="0" algn="l">
                <a:lnSpc>
                  <a:spcPct val="100000"/>
                </a:lnSpc>
                <a:spcBef>
                  <a:spcPts val="0"/>
                </a:spcBef>
                <a:spcAft>
                  <a:spcPts val="0"/>
                </a:spcAft>
                <a:defRPr/>
              </a:pPr>
              <a:r>
                <a:rPr lang="de-DE" sz="1200" b="0">
                  <a:solidFill>
                    <a:schemeClr val="tx1"/>
                  </a:solidFill>
                  <a:latin typeface="+mn-lt"/>
                </a:rPr>
                <a:t>Folie in Ursprungsform </a:t>
              </a:r>
              <a:endParaRPr/>
            </a:p>
            <a:p>
              <a:pPr indent="0" algn="l">
                <a:lnSpc>
                  <a:spcPct val="100000"/>
                </a:lnSpc>
                <a:spcBef>
                  <a:spcPts val="0"/>
                </a:spcBef>
                <a:spcAft>
                  <a:spcPts val="0"/>
                </a:spcAft>
                <a:defRPr/>
              </a:pPr>
              <a:r>
                <a:rPr lang="de-DE" sz="1200" b="0">
                  <a:solidFill>
                    <a:schemeClr val="tx1"/>
                  </a:solidFill>
                  <a:latin typeface="+mn-lt"/>
                </a:rPr>
                <a:t>bringen über Menü:</a:t>
              </a:r>
              <a:endParaRPr/>
            </a:p>
            <a:p>
              <a:pPr indent="0" algn="l">
                <a:lnSpc>
                  <a:spcPct val="100000"/>
                </a:lnSpc>
                <a:spcBef>
                  <a:spcPts val="0"/>
                </a:spcBef>
                <a:spcAft>
                  <a:spcPts val="0"/>
                </a:spcAft>
                <a:defRPr/>
              </a:pPr>
              <a:r>
                <a:rPr lang="de-DE" sz="1200" b="1">
                  <a:solidFill>
                    <a:schemeClr val="tx1"/>
                  </a:solidFill>
                  <a:latin typeface="+mn-lt"/>
                </a:rPr>
                <a:t>Start &gt; Folien &gt; Zurücksetzen</a:t>
              </a:r>
              <a:endParaRPr/>
            </a:p>
          </p:txBody>
        </p:sp>
        <p:sp>
          <p:nvSpPr>
            <p:cNvPr id="11" name="Hilfslinien"/>
            <p:cNvSpPr txBox="1"/>
            <p:nvPr userDrawn="1"/>
          </p:nvSpPr>
          <p:spPr bwMode="auto">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ctr" defTabSz="1033419">
                <a:lnSpc>
                  <a:spcPct val="100000"/>
                </a:lnSpc>
                <a:spcBef>
                  <a:spcPts val="0"/>
                </a:spcBef>
                <a:spcAft>
                  <a:spcPts val="0"/>
                </a:spcAft>
                <a:buClrTx/>
                <a:buSzTx/>
                <a:buFontTx/>
                <a:buNone/>
                <a:defRPr/>
              </a:pPr>
              <a:r>
                <a:rPr lang="de-DE" sz="1200" b="0" i="0" u="none" strike="noStrike" cap="none" spc="0">
                  <a:ln>
                    <a:noFill/>
                  </a:ln>
                  <a:solidFill>
                    <a:schemeClr val="tx1"/>
                  </a:solidFill>
                  <a:latin typeface="+mn-lt"/>
                  <a:ea typeface="+mn-ea"/>
                  <a:cs typeface="+mn-cs"/>
                </a:rPr>
                <a:t>Löschen einer Spalte/Zeile: </a:t>
              </a:r>
              <a:r>
                <a:rPr lang="de-DE" sz="1200" b="1" i="0" u="none" strike="noStrike" cap="none" spc="0">
                  <a:ln>
                    <a:noFill/>
                  </a:ln>
                  <a:solidFill>
                    <a:schemeClr val="tx1"/>
                  </a:solidFill>
                  <a:latin typeface="+mn-lt"/>
                  <a:ea typeface="+mn-ea"/>
                  <a:cs typeface="+mn-cs"/>
                </a:rPr>
                <a:t>Markieren der Spalte/Zeile: Layout &gt; Löschen &gt; Spalte bzw. Zeile löschen</a:t>
              </a:r>
              <a:endParaRPr/>
            </a:p>
          </p:txBody>
        </p:sp>
        <p:sp>
          <p:nvSpPr>
            <p:cNvPr id="12" name="Fußzeile"/>
            <p:cNvSpPr txBox="1"/>
            <p:nvPr userDrawn="1"/>
          </p:nvSpPr>
          <p:spPr bwMode="auto">
            <a:xfrm rot="10800000" flipH="1" flipV="1">
              <a:off x="431799"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ctr" defTabSz="1033419">
                <a:lnSpc>
                  <a:spcPct val="100000"/>
                </a:lnSpc>
                <a:spcBef>
                  <a:spcPts val="0"/>
                </a:spcBef>
                <a:spcAft>
                  <a:spcPts val="0"/>
                </a:spcAft>
                <a:buClrTx/>
                <a:buSzTx/>
                <a:buFontTx/>
                <a:buNone/>
                <a:defRPr/>
              </a:pPr>
              <a:r>
                <a:rPr lang="de-DE" sz="1200" b="0">
                  <a:solidFill>
                    <a:schemeClr val="tx1"/>
                  </a:solidFill>
                  <a:latin typeface="+mn-lt"/>
                </a:rPr>
                <a:t>Fußzeile anpassen: </a:t>
              </a:r>
              <a:r>
                <a:rPr lang="de-DE" sz="1200" b="1">
                  <a:solidFill>
                    <a:schemeClr val="tx1"/>
                  </a:solidFill>
                  <a:latin typeface="+mn-lt"/>
                </a:rPr>
                <a:t>Einfügen &gt; Text &gt; Kopf- und Fußzeile</a:t>
              </a:r>
              <a:endParaRPr/>
            </a:p>
          </p:txBody>
        </p:sp>
        <p:sp>
          <p:nvSpPr>
            <p:cNvPr id="13" name="Layoutwechsel"/>
            <p:cNvSpPr txBox="1"/>
            <p:nvPr userDrawn="1"/>
          </p:nvSpPr>
          <p:spPr bwMode="auto">
            <a:xfrm rot="10800000" flipH="1" flipV="1">
              <a:off x="9252000" y="2283786"/>
              <a:ext cx="2952848" cy="1044048"/>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indent="0" algn="l">
                <a:lnSpc>
                  <a:spcPct val="100000"/>
                </a:lnSpc>
                <a:spcBef>
                  <a:spcPts val="0"/>
                </a:spcBef>
                <a:spcAft>
                  <a:spcPts val="0"/>
                </a:spcAft>
                <a:defRPr/>
              </a:pPr>
              <a:r>
                <a:rPr lang="de-DE" sz="1200" b="0">
                  <a:solidFill>
                    <a:schemeClr val="tx1"/>
                  </a:solidFill>
                  <a:latin typeface="+mn-lt"/>
                </a:rPr>
                <a:t>Einfügen einer Spalte/Zeile:</a:t>
              </a:r>
              <a:endParaRPr/>
            </a:p>
            <a:p>
              <a:pPr indent="0" algn="l">
                <a:lnSpc>
                  <a:spcPct val="100000"/>
                </a:lnSpc>
                <a:spcBef>
                  <a:spcPts val="0"/>
                </a:spcBef>
                <a:spcAft>
                  <a:spcPts val="0"/>
                </a:spcAft>
                <a:defRPr/>
              </a:pPr>
              <a:r>
                <a:rPr lang="de-DE" sz="1200" b="1">
                  <a:solidFill>
                    <a:schemeClr val="tx1"/>
                  </a:solidFill>
                  <a:latin typeface="+mn-lt"/>
                </a:rPr>
                <a:t>Markieren der Spalte/Zeile neben der eine weitere eingefügt werden soll:</a:t>
              </a:r>
              <a:endParaRPr/>
            </a:p>
            <a:p>
              <a:pPr indent="0" algn="l">
                <a:lnSpc>
                  <a:spcPct val="100000"/>
                </a:lnSpc>
                <a:spcBef>
                  <a:spcPts val="0"/>
                </a:spcBef>
                <a:spcAft>
                  <a:spcPts val="0"/>
                </a:spcAft>
                <a:defRPr/>
              </a:pPr>
              <a:r>
                <a:rPr lang="de-DE" sz="1200" b="1">
                  <a:solidFill>
                    <a:schemeClr val="tx1"/>
                  </a:solidFill>
                  <a:latin typeface="+mn-lt"/>
                </a:rPr>
                <a:t>Layout &gt; Hier die gewünschte Einfügeoption auswählen</a:t>
              </a:r>
              <a:endParaRPr/>
            </a:p>
          </p:txBody>
        </p:sp>
      </p:grpSp>
      <p:cxnSp>
        <p:nvCxnSpPr>
          <p:cNvPr id="19" name="Gerader Verbinder 18"/>
          <p:cNvCxnSpPr>
            <a:cxnSpLocks/>
          </p:cNvCxnSpPr>
          <p:nvPr userDrawn="1"/>
        </p:nvCxnSpPr>
        <p:spPr bwMode="auto">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fik 3"/>
          <p:cNvPicPr>
            <a:picLocks noChangeAspect="1"/>
          </p:cNvPicPr>
          <p:nvPr userDrawn="1"/>
        </p:nvPicPr>
        <p:blipFill>
          <a:blip r:embed="rId2"/>
          <a:srcRect b="4513"/>
          <a:stretch/>
        </p:blipFill>
        <p:spPr bwMode="auto">
          <a:xfrm>
            <a:off x="9252000" y="3327773"/>
            <a:ext cx="2067213" cy="864158"/>
          </a:xfrm>
          <a:prstGeom prst="rect">
            <a:avLst/>
          </a:prstGeom>
        </p:spPr>
      </p:pic>
      <p:pic>
        <p:nvPicPr>
          <p:cNvPr id="15" name="Grafik 14"/>
          <p:cNvPicPr>
            <a:picLocks noChangeAspect="1"/>
          </p:cNvPicPr>
          <p:nvPr userDrawn="1"/>
        </p:nvPicPr>
        <p:blipFill>
          <a:blip r:embed="rId3"/>
          <a:stretch/>
        </p:blipFill>
        <p:spPr bwMode="auto">
          <a:xfrm>
            <a:off x="7308000" y="4679640"/>
            <a:ext cx="1512000" cy="288720"/>
          </a:xfrm>
          <a:prstGeom prst="rect">
            <a:avLst/>
          </a:prstGeom>
        </p:spPr>
      </p:pic>
      <p:sp>
        <p:nvSpPr>
          <p:cNvPr id="17" name="Fußzeilenplatzhalter 4"/>
          <p:cNvSpPr>
            <a:spLocks noGrp="1"/>
          </p:cNvSpPr>
          <p:nvPr>
            <p:ph type="ftr" sz="quarter" idx="3"/>
          </p:nvPr>
        </p:nvSpPr>
        <p:spPr bwMode="auto">
          <a:xfrm>
            <a:off x="720000" y="4752000"/>
            <a:ext cx="5508200" cy="107985"/>
          </a:xfrm>
          <a:prstGeom prst="rect">
            <a:avLst/>
          </a:prstGeom>
        </p:spPr>
        <p:txBody>
          <a:bodyPr vert="horz" lIns="0" tIns="0" rIns="0" bIns="0" rtlCol="0" anchor="ctr" anchorCtr="0">
            <a:noAutofit/>
          </a:bodyPr>
          <a:lstStyle>
            <a:lvl1pPr marL="0" indent="0" algn="l">
              <a:lnSpc>
                <a:spcPct val="100000"/>
              </a:lnSpc>
              <a:spcBef>
                <a:spcPts val="0"/>
              </a:spcBef>
              <a:buFont typeface="Arial"/>
              <a:buNone/>
              <a:defRPr sz="900">
                <a:solidFill>
                  <a:schemeClr val="tx2"/>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pPr>
              <a:defRPr/>
            </a:pPr>
            <a:r>
              <a:rPr lang="de-DE"/>
              <a:t>PÜ Mittendrin in der Geschichte | Sitzung x</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preserve="1" userDrawn="1">
  <p:cSld name="Bild vollflächig">
    <p:spTree>
      <p:nvGrpSpPr>
        <p:cNvPr id="1" name=""/>
        <p:cNvGrpSpPr/>
        <p:nvPr/>
      </p:nvGrpSpPr>
      <p:grpSpPr bwMode="auto">
        <a:xfrm>
          <a:off x="0" y="0"/>
          <a:ext cx="0" cy="0"/>
          <a:chOff x="0" y="0"/>
          <a:chExt cx="0" cy="0"/>
        </a:xfrm>
      </p:grpSpPr>
      <p:sp>
        <p:nvSpPr>
          <p:cNvPr id="7" name="Bildplatzhalter 6"/>
          <p:cNvSpPr>
            <a:spLocks noGrp="1" noChangeAspect="1"/>
          </p:cNvSpPr>
          <p:nvPr>
            <p:ph type="pic" sz="quarter" idx="10" hasCustomPrompt="1"/>
          </p:nvPr>
        </p:nvSpPr>
        <p:spPr bwMode="auto">
          <a:xfrm>
            <a:off x="0" y="0"/>
            <a:ext cx="9144000" cy="5148000"/>
          </a:xfrm>
        </p:spPr>
        <p:txBody>
          <a:bodyPr anchor="ctr"/>
          <a:lstStyle>
            <a:lvl1pPr algn="ctr">
              <a:defRPr/>
            </a:lvl1pPr>
          </a:lstStyle>
          <a:p>
            <a:pPr>
              <a:defRPr/>
            </a:pPr>
            <a:r>
              <a:rPr lang="de-DE"/>
              <a:t>Vollbild durch klicken einfügen.</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Bild klein">
    <p:spTree>
      <p:nvGrpSpPr>
        <p:cNvPr id="1" name=""/>
        <p:cNvGrpSpPr/>
        <p:nvPr/>
      </p:nvGrpSpPr>
      <p:grpSpPr bwMode="auto">
        <a:xfrm>
          <a:off x="0" y="0"/>
          <a:ext cx="0" cy="0"/>
          <a:chOff x="0" y="0"/>
          <a:chExt cx="0" cy="0"/>
        </a:xfrm>
      </p:grpSpPr>
      <p:sp>
        <p:nvSpPr>
          <p:cNvPr id="7" name="Bildplatzhalter 6"/>
          <p:cNvSpPr>
            <a:spLocks noGrp="1" noChangeAspect="1"/>
          </p:cNvSpPr>
          <p:nvPr>
            <p:ph type="pic" sz="quarter" idx="10"/>
          </p:nvPr>
        </p:nvSpPr>
        <p:spPr bwMode="auto">
          <a:xfrm>
            <a:off x="2052000" y="468000"/>
            <a:ext cx="5040000" cy="3366000"/>
          </a:xfrm>
        </p:spPr>
        <p:txBody>
          <a:bodyPr anchor="ctr"/>
          <a:lstStyle>
            <a:lvl1pPr algn="ctr">
              <a:defRPr/>
            </a:lvl1pPr>
          </a:lstStyle>
          <a:p>
            <a:pPr>
              <a:defRPr/>
            </a:pPr>
            <a:r>
              <a:rPr lang="de-DE"/>
              <a:t>Bild durch Klicken auf Symbol hinzufügen</a:t>
            </a:r>
            <a:endParaRPr/>
          </a:p>
        </p:txBody>
      </p:sp>
      <p:sp>
        <p:nvSpPr>
          <p:cNvPr id="3" name="Fußzeilenplatzhalter 2"/>
          <p:cNvSpPr>
            <a:spLocks noGrp="1"/>
          </p:cNvSpPr>
          <p:nvPr>
            <p:ph type="ftr" sz="quarter" idx="12"/>
          </p:nvPr>
        </p:nvSpPr>
        <p:spPr bwMode="auto">
          <a:xfrm>
            <a:off x="720000" y="4752000"/>
            <a:ext cx="5508200" cy="107985"/>
          </a:xfrm>
          <a:prstGeom prst="rect">
            <a:avLst/>
          </a:prstGeom>
        </p:spPr>
        <p:txBody>
          <a:bodyPr/>
          <a:lstStyle/>
          <a:p>
            <a:pPr>
              <a:defRPr/>
            </a:pPr>
            <a:r>
              <a:rPr lang="de-DE"/>
              <a:t>Titel | ggf. weitere Angaben</a:t>
            </a:r>
          </a:p>
        </p:txBody>
      </p:sp>
      <p:sp>
        <p:nvSpPr>
          <p:cNvPr id="4" name="Foliennummernplatzhalter 3"/>
          <p:cNvSpPr>
            <a:spLocks noGrp="1"/>
          </p:cNvSpPr>
          <p:nvPr>
            <p:ph type="sldNum" sz="quarter" idx="13"/>
          </p:nvPr>
        </p:nvSpPr>
        <p:spPr bwMode="auto"/>
        <p:txBody>
          <a:bodyPr/>
          <a:lstStyle/>
          <a:p>
            <a:pPr>
              <a:defRPr/>
            </a:pPr>
            <a:fld id="{6C8FC03C-C266-4645-ABC5-645062898383}" type="slidenum">
              <a:rPr lang="de-DE"/>
              <a:t>‹Nr.›</a:t>
            </a:fld>
            <a:r>
              <a:rPr lang="de-DE"/>
              <a:t> </a:t>
            </a:r>
          </a:p>
        </p:txBody>
      </p:sp>
      <p:sp>
        <p:nvSpPr>
          <p:cNvPr id="6" name="Textplatzhalter 5"/>
          <p:cNvSpPr>
            <a:spLocks noGrp="1"/>
          </p:cNvSpPr>
          <p:nvPr>
            <p:ph type="body" sz="quarter" idx="14" hasCustomPrompt="1"/>
          </p:nvPr>
        </p:nvSpPr>
        <p:spPr bwMode="auto">
          <a:xfrm>
            <a:off x="2051998" y="3952800"/>
            <a:ext cx="5040000" cy="32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1">
              <a:defRPr/>
            </a:pPr>
            <a:r>
              <a:rPr lang="de-DE"/>
              <a:t>Zweite Ebene</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2 Bilder">
    <p:spTree>
      <p:nvGrpSpPr>
        <p:cNvPr id="1" name=""/>
        <p:cNvGrpSpPr/>
        <p:nvPr/>
      </p:nvGrpSpPr>
      <p:grpSpPr bwMode="auto">
        <a:xfrm>
          <a:off x="0" y="0"/>
          <a:ext cx="0" cy="0"/>
          <a:chOff x="0" y="0"/>
          <a:chExt cx="0" cy="0"/>
        </a:xfrm>
      </p:grpSpPr>
      <p:sp>
        <p:nvSpPr>
          <p:cNvPr id="7" name="Bildplatzhalter 6"/>
          <p:cNvSpPr>
            <a:spLocks noGrp="1"/>
          </p:cNvSpPr>
          <p:nvPr>
            <p:ph type="pic" sz="quarter" idx="10"/>
          </p:nvPr>
        </p:nvSpPr>
        <p:spPr bwMode="auto">
          <a:xfrm>
            <a:off x="468000" y="468000"/>
            <a:ext cx="3960000" cy="2646000"/>
          </a:xfrm>
        </p:spPr>
        <p:txBody>
          <a:bodyPr anchor="ctr"/>
          <a:lstStyle>
            <a:lvl1pPr algn="ctr">
              <a:defRPr/>
            </a:lvl1pPr>
          </a:lstStyle>
          <a:p>
            <a:pPr>
              <a:defRPr/>
            </a:pPr>
            <a:r>
              <a:rPr lang="de-DE"/>
              <a:t>Bild durch Klicken auf Symbol hinzufügen</a:t>
            </a:r>
            <a:endParaRPr/>
          </a:p>
        </p:txBody>
      </p:sp>
      <p:sp>
        <p:nvSpPr>
          <p:cNvPr id="3" name="Fußzeilenplatzhalter 2"/>
          <p:cNvSpPr>
            <a:spLocks noGrp="1"/>
          </p:cNvSpPr>
          <p:nvPr>
            <p:ph type="ftr" sz="quarter" idx="12"/>
          </p:nvPr>
        </p:nvSpPr>
        <p:spPr bwMode="auto">
          <a:xfrm>
            <a:off x="720000" y="4752000"/>
            <a:ext cx="5508200" cy="107985"/>
          </a:xfrm>
          <a:prstGeom prst="rect">
            <a:avLst/>
          </a:prstGeom>
        </p:spPr>
        <p:txBody>
          <a:bodyPr/>
          <a:lstStyle/>
          <a:p>
            <a:pPr>
              <a:defRPr/>
            </a:pPr>
            <a:r>
              <a:rPr lang="de-DE"/>
              <a:t>Titel | ggf. weitere Angaben</a:t>
            </a:r>
          </a:p>
        </p:txBody>
      </p:sp>
      <p:sp>
        <p:nvSpPr>
          <p:cNvPr id="4" name="Foliennummernplatzhalter 3"/>
          <p:cNvSpPr>
            <a:spLocks noGrp="1"/>
          </p:cNvSpPr>
          <p:nvPr>
            <p:ph type="sldNum" sz="quarter" idx="13"/>
          </p:nvPr>
        </p:nvSpPr>
        <p:spPr bwMode="auto"/>
        <p:txBody>
          <a:bodyPr/>
          <a:lstStyle/>
          <a:p>
            <a:pPr>
              <a:defRPr/>
            </a:pPr>
            <a:fld id="{6C8FC03C-C266-4645-ABC5-645062898383}" type="slidenum">
              <a:rPr lang="de-DE"/>
              <a:t>‹Nr.›</a:t>
            </a:fld>
            <a:r>
              <a:rPr lang="de-DE"/>
              <a:t> </a:t>
            </a:r>
          </a:p>
        </p:txBody>
      </p:sp>
      <p:sp>
        <p:nvSpPr>
          <p:cNvPr id="6" name="Textplatzhalter 5"/>
          <p:cNvSpPr>
            <a:spLocks noGrp="1"/>
          </p:cNvSpPr>
          <p:nvPr>
            <p:ph type="body" sz="quarter" idx="14" hasCustomPrompt="1"/>
          </p:nvPr>
        </p:nvSpPr>
        <p:spPr bwMode="auto">
          <a:xfrm>
            <a:off x="468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Bildunterzeile // für weitere Ebenen (Text)  &gt;&gt; Menü &gt; Start &gt; Absatz &gt; Listenebene erhöhen </a:t>
            </a:r>
            <a:endParaRPr/>
          </a:p>
          <a:p>
            <a:pPr lvl="1">
              <a:defRPr/>
            </a:pPr>
            <a:r>
              <a:rPr lang="de-DE"/>
              <a:t>Zweite Ebene</a:t>
            </a:r>
            <a:endParaRPr/>
          </a:p>
        </p:txBody>
      </p:sp>
      <p:sp>
        <p:nvSpPr>
          <p:cNvPr id="8" name="Bildplatzhalter 6"/>
          <p:cNvSpPr>
            <a:spLocks noGrp="1"/>
          </p:cNvSpPr>
          <p:nvPr>
            <p:ph type="pic" sz="quarter" idx="15"/>
          </p:nvPr>
        </p:nvSpPr>
        <p:spPr bwMode="auto">
          <a:xfrm>
            <a:off x="4680000" y="468000"/>
            <a:ext cx="3960000" cy="2646000"/>
          </a:xfrm>
        </p:spPr>
        <p:txBody>
          <a:bodyPr anchor="ctr"/>
          <a:lstStyle>
            <a:lvl1pPr algn="ctr">
              <a:defRPr/>
            </a:lvl1pPr>
          </a:lstStyle>
          <a:p>
            <a:pPr>
              <a:defRPr/>
            </a:pPr>
            <a:r>
              <a:rPr lang="de-DE"/>
              <a:t>Bild durch Klicken auf Symbol hinzufügen</a:t>
            </a:r>
            <a:endParaRPr/>
          </a:p>
        </p:txBody>
      </p:sp>
      <p:sp>
        <p:nvSpPr>
          <p:cNvPr id="9" name="Textplatzhalter 5"/>
          <p:cNvSpPr>
            <a:spLocks noGrp="1"/>
          </p:cNvSpPr>
          <p:nvPr>
            <p:ph type="body" sz="quarter" idx="16" hasCustomPrompt="1"/>
          </p:nvPr>
        </p:nvSpPr>
        <p:spPr bwMode="auto">
          <a:xfrm>
            <a:off x="4680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Bildunterzeile // für weitere Ebenen (Text)  &gt;&gt; Menü &gt; Start &gt; Absatz &gt; Listenebene erhöhen</a:t>
            </a:r>
            <a:endParaRPr/>
          </a:p>
          <a:p>
            <a:pPr lvl="1">
              <a:defRPr/>
            </a:pPr>
            <a:r>
              <a:rPr lang="de-DE"/>
              <a:t>Zweite Ebene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2 Bilder inkl. Headline">
    <p:spTree>
      <p:nvGrpSpPr>
        <p:cNvPr id="1" name=""/>
        <p:cNvGrpSpPr/>
        <p:nvPr/>
      </p:nvGrpSpPr>
      <p:grpSpPr bwMode="auto">
        <a:xfrm>
          <a:off x="0" y="0"/>
          <a:ext cx="0" cy="0"/>
          <a:chOff x="0" y="0"/>
          <a:chExt cx="0" cy="0"/>
        </a:xfrm>
      </p:grpSpPr>
      <p:sp>
        <p:nvSpPr>
          <p:cNvPr id="7" name="Bildplatzhalter 6"/>
          <p:cNvSpPr>
            <a:spLocks noGrp="1"/>
          </p:cNvSpPr>
          <p:nvPr>
            <p:ph type="pic" sz="quarter" idx="10"/>
          </p:nvPr>
        </p:nvSpPr>
        <p:spPr bwMode="auto">
          <a:xfrm>
            <a:off x="468000" y="954000"/>
            <a:ext cx="3960000" cy="2646000"/>
          </a:xfrm>
        </p:spPr>
        <p:txBody>
          <a:bodyPr anchor="ctr"/>
          <a:lstStyle>
            <a:lvl1pPr algn="ctr">
              <a:defRPr/>
            </a:lvl1pPr>
          </a:lstStyle>
          <a:p>
            <a:pPr>
              <a:defRPr/>
            </a:pPr>
            <a:r>
              <a:rPr lang="de-DE"/>
              <a:t>Bild durch Klicken auf Symbol hinzufügen</a:t>
            </a:r>
            <a:endParaRPr/>
          </a:p>
        </p:txBody>
      </p:sp>
      <p:sp>
        <p:nvSpPr>
          <p:cNvPr id="3" name="Fußzeilenplatzhalter 2"/>
          <p:cNvSpPr>
            <a:spLocks noGrp="1"/>
          </p:cNvSpPr>
          <p:nvPr>
            <p:ph type="ftr" sz="quarter" idx="12"/>
          </p:nvPr>
        </p:nvSpPr>
        <p:spPr bwMode="auto">
          <a:xfrm>
            <a:off x="720000" y="4752000"/>
            <a:ext cx="5508200" cy="107985"/>
          </a:xfrm>
          <a:prstGeom prst="rect">
            <a:avLst/>
          </a:prstGeom>
        </p:spPr>
        <p:txBody>
          <a:bodyPr/>
          <a:lstStyle/>
          <a:p>
            <a:pPr>
              <a:defRPr/>
            </a:pPr>
            <a:r>
              <a:rPr lang="de-DE"/>
              <a:t>Titel | ggf. weitere Angaben</a:t>
            </a:r>
          </a:p>
        </p:txBody>
      </p:sp>
      <p:sp>
        <p:nvSpPr>
          <p:cNvPr id="4" name="Foliennummernplatzhalter 3"/>
          <p:cNvSpPr>
            <a:spLocks noGrp="1"/>
          </p:cNvSpPr>
          <p:nvPr>
            <p:ph type="sldNum" sz="quarter" idx="13"/>
          </p:nvPr>
        </p:nvSpPr>
        <p:spPr bwMode="auto"/>
        <p:txBody>
          <a:bodyPr/>
          <a:lstStyle/>
          <a:p>
            <a:pPr>
              <a:defRPr/>
            </a:pPr>
            <a:fld id="{6C8FC03C-C266-4645-ABC5-645062898383}" type="slidenum">
              <a:rPr lang="de-DE"/>
              <a:t>‹Nr.›</a:t>
            </a:fld>
            <a:r>
              <a:rPr lang="de-DE"/>
              <a:t> </a:t>
            </a:r>
          </a:p>
        </p:txBody>
      </p:sp>
      <p:sp>
        <p:nvSpPr>
          <p:cNvPr id="6" name="Textplatzhalter 5"/>
          <p:cNvSpPr>
            <a:spLocks noGrp="1"/>
          </p:cNvSpPr>
          <p:nvPr>
            <p:ph type="body" sz="quarter" idx="14" hasCustomPrompt="1"/>
          </p:nvPr>
        </p:nvSpPr>
        <p:spPr bwMode="auto">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1">
              <a:defRPr/>
            </a:pPr>
            <a:r>
              <a:rPr lang="de-DE"/>
              <a:t>Zweite Ebene</a:t>
            </a:r>
            <a:endParaRPr/>
          </a:p>
        </p:txBody>
      </p:sp>
      <p:sp>
        <p:nvSpPr>
          <p:cNvPr id="8" name="Bildplatzhalter 6"/>
          <p:cNvSpPr>
            <a:spLocks noGrp="1"/>
          </p:cNvSpPr>
          <p:nvPr>
            <p:ph type="pic" sz="quarter" idx="15"/>
          </p:nvPr>
        </p:nvSpPr>
        <p:spPr bwMode="auto">
          <a:xfrm>
            <a:off x="4680000" y="954000"/>
            <a:ext cx="3960000" cy="2646000"/>
          </a:xfrm>
        </p:spPr>
        <p:txBody>
          <a:bodyPr anchor="ctr"/>
          <a:lstStyle>
            <a:lvl1pPr algn="ctr">
              <a:defRPr/>
            </a:lvl1pPr>
          </a:lstStyle>
          <a:p>
            <a:pPr>
              <a:defRPr/>
            </a:pPr>
            <a:r>
              <a:rPr lang="de-DE"/>
              <a:t>Bild durch Klicken auf Symbol hinzufügen</a:t>
            </a:r>
            <a:endParaRPr/>
          </a:p>
        </p:txBody>
      </p:sp>
      <p:sp>
        <p:nvSpPr>
          <p:cNvPr id="9" name="Textplatzhalter 5"/>
          <p:cNvSpPr>
            <a:spLocks noGrp="1"/>
          </p:cNvSpPr>
          <p:nvPr>
            <p:ph type="body" sz="quarter" idx="16" hasCustomPrompt="1"/>
          </p:nvPr>
        </p:nvSpPr>
        <p:spPr bwMode="auto">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1">
              <a:defRPr/>
            </a:pPr>
            <a:r>
              <a:rPr lang="de-DE"/>
              <a:t>Zweite Ebene</a:t>
            </a:r>
            <a:endParaRPr/>
          </a:p>
        </p:txBody>
      </p:sp>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Titelplatzhalter 1"/>
          <p:cNvSpPr>
            <a:spLocks noGrp="1"/>
          </p:cNvSpPr>
          <p:nvPr userDrawn="1">
            <p:ph type="title"/>
          </p:nvPr>
        </p:nvSpPr>
        <p:spPr bwMode="auto">
          <a:xfrm>
            <a:off x="468000" y="396000"/>
            <a:ext cx="7560000" cy="468000"/>
          </a:xfrm>
          <a:prstGeom prst="rect">
            <a:avLst/>
          </a:prstGeom>
        </p:spPr>
        <p:txBody>
          <a:bodyPr vert="horz" lIns="0" tIns="0" rIns="0" bIns="0" rtlCol="0" anchor="t" anchorCtr="0">
            <a:noAutofit/>
          </a:bodyPr>
          <a:lstStyle/>
          <a:p>
            <a:pPr>
              <a:defRPr/>
            </a:pPr>
            <a:r>
              <a:rPr lang="de-DE"/>
              <a:t>KAPITEL | CHART-HEADLINE</a:t>
            </a:r>
            <a:endParaRPr/>
          </a:p>
        </p:txBody>
      </p:sp>
      <p:sp>
        <p:nvSpPr>
          <p:cNvPr id="3" name="Textplatzhalter 2"/>
          <p:cNvSpPr>
            <a:spLocks noGrp="1"/>
          </p:cNvSpPr>
          <p:nvPr userDrawn="1">
            <p:ph type="body" idx="1"/>
          </p:nvPr>
        </p:nvSpPr>
        <p:spPr bwMode="auto">
          <a:xfrm>
            <a:off x="468000" y="918000"/>
            <a:ext cx="7560000" cy="3366000"/>
          </a:xfrm>
          <a:prstGeom prst="rect">
            <a:avLst/>
          </a:prstGeom>
        </p:spPr>
        <p:txBody>
          <a:bodyPr vert="horz" lIns="0" tIns="0" rIns="0" bIns="0" rtlCol="0" anchor="t" anchorCtr="0">
            <a:noAutofit/>
          </a:bodyPr>
          <a:lstStyle/>
          <a:p>
            <a:pPr lvl="0">
              <a:defRPr/>
            </a:pPr>
            <a:r>
              <a:rPr lang="de-DE"/>
              <a:t>Subline auf erster Ebene // für weitere Ebenen (Text und Aufzählungen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4" name="Datumsplatzhalter 3"/>
          <p:cNvSpPr>
            <a:spLocks noGrp="1"/>
          </p:cNvSpPr>
          <p:nvPr userDrawn="1">
            <p:ph type="dt" sz="half" idx="2"/>
          </p:nvPr>
        </p:nvSpPr>
        <p:spPr bwMode="auto">
          <a:xfrm>
            <a:off x="360000" y="5524114"/>
            <a:ext cx="4284008" cy="179984"/>
          </a:xfrm>
          <a:prstGeom prst="rect">
            <a:avLst/>
          </a:prstGeom>
        </p:spPr>
        <p:txBody>
          <a:bodyPr vert="horz" lIns="0" tIns="0" rIns="0" bIns="0" rtlCol="0" anchor="ctr" anchorCtr="0">
            <a:noAutofit/>
          </a:bodyPr>
          <a:lstStyle>
            <a:lvl1pPr marL="0" indent="0" algn="l">
              <a:lnSpc>
                <a:spcPct val="100000"/>
              </a:lnSpc>
              <a:spcBef>
                <a:spcPts val="0"/>
              </a:spcBef>
              <a:buFont typeface="Arial"/>
              <a:buNone/>
              <a:defRPr sz="900">
                <a:solidFill>
                  <a:schemeClr val="tx2"/>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pPr>
              <a:defRPr/>
            </a:pPr>
            <a:endParaRPr lang="de-DE"/>
          </a:p>
        </p:txBody>
      </p:sp>
      <p:sp>
        <p:nvSpPr>
          <p:cNvPr id="5" name="Fußzeilenplatzhalter 4"/>
          <p:cNvSpPr>
            <a:spLocks noGrp="1"/>
          </p:cNvSpPr>
          <p:nvPr>
            <p:ph type="ftr" sz="quarter" idx="3"/>
          </p:nvPr>
        </p:nvSpPr>
        <p:spPr bwMode="auto">
          <a:xfrm>
            <a:off x="720000" y="4752000"/>
            <a:ext cx="5508200" cy="107985"/>
          </a:xfrm>
          <a:prstGeom prst="rect">
            <a:avLst/>
          </a:prstGeom>
        </p:spPr>
        <p:txBody>
          <a:bodyPr vert="horz" lIns="0" tIns="0" rIns="0" bIns="0" rtlCol="0" anchor="ctr" anchorCtr="0">
            <a:noAutofit/>
          </a:bodyPr>
          <a:lstStyle>
            <a:lvl1pPr marL="0" indent="0" algn="l">
              <a:lnSpc>
                <a:spcPct val="100000"/>
              </a:lnSpc>
              <a:spcBef>
                <a:spcPts val="0"/>
              </a:spcBef>
              <a:buFont typeface="Arial"/>
              <a:buNone/>
              <a:defRPr sz="900">
                <a:solidFill>
                  <a:schemeClr val="tx2"/>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pPr>
              <a:defRPr/>
            </a:pPr>
            <a:r>
              <a:rPr lang="de-DE"/>
              <a:t>PÜ Mittendrin in der Geschichte | Sitzung x</a:t>
            </a:r>
            <a:endParaRPr/>
          </a:p>
        </p:txBody>
      </p:sp>
      <p:sp>
        <p:nvSpPr>
          <p:cNvPr id="6" name="Foliennummernplatzhalter 5"/>
          <p:cNvSpPr>
            <a:spLocks noGrp="1"/>
          </p:cNvSpPr>
          <p:nvPr userDrawn="1">
            <p:ph type="sldNum" sz="quarter" idx="4"/>
          </p:nvPr>
        </p:nvSpPr>
        <p:spPr bwMode="auto">
          <a:xfrm>
            <a:off x="324000" y="4752000"/>
            <a:ext cx="252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a:buNone/>
              <a:defRPr sz="900">
                <a:solidFill>
                  <a:schemeClr val="tx2"/>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pPr>
              <a:defRPr/>
            </a:pPr>
            <a:fld id="{6C8FC03C-C266-4645-ABC5-645062898383}" type="slidenum">
              <a:rPr lang="de-DE"/>
              <a:t>‹Nr.›</a:t>
            </a:fld>
            <a:r>
              <a:rPr lang="de-DE"/>
              <a:t> </a:t>
            </a:r>
          </a:p>
        </p:txBody>
      </p:sp>
      <p:grpSp>
        <p:nvGrpSpPr>
          <p:cNvPr id="31" name="Regieanweisungen"/>
          <p:cNvGrpSpPr/>
          <p:nvPr userDrawn="1"/>
        </p:nvGrpSpPr>
        <p:grpSpPr bwMode="auto">
          <a:xfrm>
            <a:off x="-2088000" y="-468000"/>
            <a:ext cx="13284000" cy="6083999"/>
            <a:chOff x="-2088000" y="-468000"/>
            <a:chExt cx="13284000" cy="6083999"/>
          </a:xfrm>
        </p:grpSpPr>
        <p:grpSp>
          <p:nvGrpSpPr>
            <p:cNvPr id="29" name="Listenebenen"/>
            <p:cNvGrpSpPr/>
            <p:nvPr userDrawn="1"/>
          </p:nvGrpSpPr>
          <p:grpSpPr bwMode="auto">
            <a:xfrm>
              <a:off x="-2088000" y="1368000"/>
              <a:ext cx="1980000" cy="2319874"/>
              <a:chOff x="-2088000" y="1368000"/>
              <a:chExt cx="1980000" cy="2319874"/>
            </a:xfrm>
          </p:grpSpPr>
          <p:sp>
            <p:nvSpPr>
              <p:cNvPr id="12" name="Text // Listenebene erhöhen"/>
              <p:cNvSpPr txBox="1"/>
              <p:nvPr userDrawn="1"/>
            </p:nvSpPr>
            <p:spPr bwMode="auto">
              <a:xfrm>
                <a:off x="-2016000" y="2787874"/>
                <a:ext cx="936000" cy="396000"/>
              </a:xfrm>
              <a:prstGeom prst="rect">
                <a:avLst/>
              </a:prstGeom>
              <a:noFill/>
            </p:spPr>
            <p:txBody>
              <a:bodyPr wrap="square" lIns="0" tIns="0" rIns="0" bIns="0" rtlCol="0" anchor="ctr" anchorCtr="0">
                <a:noAutofit/>
              </a:bodyPr>
              <a:lstStyle/>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Listenebene</a:t>
                </a:r>
                <a:endParaRPr/>
              </a:p>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erhöhen</a:t>
                </a:r>
                <a:endParaRPr/>
              </a:p>
            </p:txBody>
          </p:sp>
          <p:sp>
            <p:nvSpPr>
              <p:cNvPr id="13" name="Text // Listenebene verringern"/>
              <p:cNvSpPr txBox="1"/>
              <p:nvPr userDrawn="1"/>
            </p:nvSpPr>
            <p:spPr bwMode="auto">
              <a:xfrm>
                <a:off x="-2016000" y="3291874"/>
                <a:ext cx="936000" cy="396000"/>
              </a:xfrm>
              <a:prstGeom prst="rect">
                <a:avLst/>
              </a:prstGeom>
              <a:noFill/>
            </p:spPr>
            <p:txBody>
              <a:bodyPr wrap="square" lIns="0" tIns="0" rIns="0" bIns="0" rtlCol="0" anchor="ctr" anchorCtr="0">
                <a:noAutofit/>
              </a:bodyPr>
              <a:lstStyle/>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Listenebene</a:t>
                </a:r>
                <a:endParaRPr/>
              </a:p>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verringern</a:t>
                </a:r>
                <a:endParaRPr/>
              </a:p>
            </p:txBody>
          </p:sp>
          <p:sp>
            <p:nvSpPr>
              <p:cNvPr id="25" name="Listenebenen"/>
              <p:cNvSpPr txBox="1"/>
              <p:nvPr userDrawn="1"/>
            </p:nvSpPr>
            <p:spPr bwMode="auto">
              <a:xfrm rot="10800000" flipH="1" flipV="1">
                <a:off x="-2088000" y="1368000"/>
                <a:ext cx="1980000" cy="828000"/>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r" defTabSz="905951">
                  <a:lnSpc>
                    <a:spcPct val="100000"/>
                  </a:lnSpc>
                  <a:spcBef>
                    <a:spcPts val="0"/>
                  </a:spcBef>
                  <a:spcAft>
                    <a:spcPts val="0"/>
                  </a:spcAft>
                  <a:buClrTx/>
                  <a:buSzTx/>
                  <a:buFontTx/>
                  <a:buNone/>
                  <a:defRPr/>
                </a:pPr>
                <a:r>
                  <a:rPr lang="de-DE" sz="1200" b="0">
                    <a:solidFill>
                      <a:schemeClr val="tx1"/>
                    </a:solidFill>
                    <a:latin typeface="+mn-lt"/>
                  </a:rPr>
                  <a:t>Listen erstellen</a:t>
                </a:r>
                <a:endParaRPr/>
              </a:p>
              <a:p>
                <a:pPr marL="0" marR="0" lvl="0" indent="0" algn="r" defTabSz="905951">
                  <a:lnSpc>
                    <a:spcPct val="100000"/>
                  </a:lnSpc>
                  <a:spcBef>
                    <a:spcPts val="0"/>
                  </a:spcBef>
                  <a:spcAft>
                    <a:spcPts val="0"/>
                  </a:spcAft>
                  <a:buClrTx/>
                  <a:buSzTx/>
                  <a:buFontTx/>
                  <a:buNone/>
                  <a:defRPr/>
                </a:pPr>
                <a:r>
                  <a:rPr lang="de-DE" sz="1200" b="0">
                    <a:solidFill>
                      <a:schemeClr val="tx1"/>
                    </a:solidFill>
                    <a:latin typeface="+mn-lt"/>
                  </a:rPr>
                  <a:t>Wechseln Sie die Textebene</a:t>
                </a:r>
                <a:endParaRPr/>
              </a:p>
              <a:p>
                <a:pPr marL="0" marR="0" lvl="0" indent="0" algn="r" defTabSz="905951">
                  <a:lnSpc>
                    <a:spcPct val="100000"/>
                  </a:lnSpc>
                  <a:spcBef>
                    <a:spcPts val="0"/>
                  </a:spcBef>
                  <a:spcAft>
                    <a:spcPts val="0"/>
                  </a:spcAft>
                  <a:buClrTx/>
                  <a:buSzTx/>
                  <a:buFontTx/>
                  <a:buNone/>
                  <a:defRPr/>
                </a:pPr>
                <a:r>
                  <a:rPr lang="de-DE" sz="1200" b="0">
                    <a:solidFill>
                      <a:schemeClr val="tx1"/>
                    </a:solidFill>
                    <a:latin typeface="+mn-lt"/>
                  </a:rPr>
                  <a:t>im Menü über: </a:t>
                </a:r>
                <a:br>
                  <a:rPr lang="de-DE" sz="1200" b="0">
                    <a:solidFill>
                      <a:schemeClr val="tx1"/>
                    </a:solidFill>
                    <a:latin typeface="+mn-lt"/>
                  </a:rPr>
                </a:br>
                <a:r>
                  <a:rPr lang="de-DE" sz="1200" b="1">
                    <a:solidFill>
                      <a:schemeClr val="tx1"/>
                    </a:solidFill>
                    <a:latin typeface="+mn-lt"/>
                  </a:rPr>
                  <a:t>Start &gt; Absatz &gt; Listenebene erhöhen/verringern</a:t>
                </a:r>
                <a:endParaRPr/>
              </a:p>
            </p:txBody>
          </p:sp>
          <p:pic>
            <p:nvPicPr>
              <p:cNvPr id="27" name="Bild // Listenebene verringern"/>
              <p:cNvPicPr>
                <a:picLocks noChangeAspect="1"/>
              </p:cNvPicPr>
              <p:nvPr userDrawn="1"/>
            </p:nvPicPr>
            <p:blipFill>
              <a:blip r:embed="rId18"/>
              <a:stretch/>
            </p:blipFill>
            <p:spPr bwMode="auto">
              <a:xfrm>
                <a:off x="-963360" y="3291874"/>
                <a:ext cx="855360" cy="396000"/>
              </a:xfrm>
              <a:prstGeom prst="rect">
                <a:avLst/>
              </a:prstGeom>
            </p:spPr>
          </p:pic>
          <p:pic>
            <p:nvPicPr>
              <p:cNvPr id="28" name="Bild // Listenebene erhöhen"/>
              <p:cNvPicPr>
                <a:picLocks noChangeAspect="1"/>
              </p:cNvPicPr>
              <p:nvPr userDrawn="1"/>
            </p:nvPicPr>
            <p:blipFill>
              <a:blip r:embed="rId19"/>
              <a:stretch/>
            </p:blipFill>
            <p:spPr bwMode="auto">
              <a:xfrm>
                <a:off x="-963360" y="2787874"/>
                <a:ext cx="855360" cy="396000"/>
              </a:xfrm>
              <a:prstGeom prst="rect">
                <a:avLst/>
              </a:prstGeom>
            </p:spPr>
          </p:pic>
        </p:grpSp>
        <p:sp>
          <p:nvSpPr>
            <p:cNvPr id="14" name="Zurücksetzen"/>
            <p:cNvSpPr txBox="1"/>
            <p:nvPr userDrawn="1"/>
          </p:nvSpPr>
          <p:spPr bwMode="auto">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indent="0" algn="l">
                <a:lnSpc>
                  <a:spcPct val="100000"/>
                </a:lnSpc>
                <a:spcBef>
                  <a:spcPts val="0"/>
                </a:spcBef>
                <a:spcAft>
                  <a:spcPts val="0"/>
                </a:spcAft>
                <a:defRPr/>
              </a:pPr>
              <a:r>
                <a:rPr lang="de-DE" sz="1200" b="0">
                  <a:solidFill>
                    <a:schemeClr val="tx1"/>
                  </a:solidFill>
                  <a:latin typeface="+mn-lt"/>
                </a:rPr>
                <a:t>Folie in Ursprungsform </a:t>
              </a:r>
              <a:endParaRPr/>
            </a:p>
            <a:p>
              <a:pPr indent="0" algn="l">
                <a:lnSpc>
                  <a:spcPct val="100000"/>
                </a:lnSpc>
                <a:spcBef>
                  <a:spcPts val="0"/>
                </a:spcBef>
                <a:spcAft>
                  <a:spcPts val="0"/>
                </a:spcAft>
                <a:defRPr/>
              </a:pPr>
              <a:r>
                <a:rPr lang="de-DE" sz="1200" b="0">
                  <a:solidFill>
                    <a:schemeClr val="tx1"/>
                  </a:solidFill>
                  <a:latin typeface="+mn-lt"/>
                </a:rPr>
                <a:t>bringen über Menü:</a:t>
              </a:r>
              <a:endParaRPr/>
            </a:p>
            <a:p>
              <a:pPr indent="0" algn="l">
                <a:lnSpc>
                  <a:spcPct val="100000"/>
                </a:lnSpc>
                <a:spcBef>
                  <a:spcPts val="0"/>
                </a:spcBef>
                <a:spcAft>
                  <a:spcPts val="0"/>
                </a:spcAft>
                <a:defRPr/>
              </a:pPr>
              <a:r>
                <a:rPr lang="de-DE" sz="1200" b="1">
                  <a:solidFill>
                    <a:schemeClr val="tx1"/>
                  </a:solidFill>
                  <a:latin typeface="+mn-lt"/>
                </a:rPr>
                <a:t>Start &gt; Folien &gt; Zurücksetzen</a:t>
              </a:r>
              <a:endParaRPr/>
            </a:p>
          </p:txBody>
        </p:sp>
        <p:sp>
          <p:nvSpPr>
            <p:cNvPr id="15" name="Hilfslinien"/>
            <p:cNvSpPr txBox="1"/>
            <p:nvPr userDrawn="1"/>
          </p:nvSpPr>
          <p:spPr bwMode="auto">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ctr" defTabSz="1033419">
                <a:lnSpc>
                  <a:spcPct val="100000"/>
                </a:lnSpc>
                <a:spcBef>
                  <a:spcPts val="0"/>
                </a:spcBef>
                <a:spcAft>
                  <a:spcPts val="0"/>
                </a:spcAft>
                <a:buClrTx/>
                <a:buSzTx/>
                <a:buFontTx/>
                <a:buNone/>
                <a:defRPr/>
              </a:pPr>
              <a:r>
                <a:rPr lang="de-DE" sz="1200" b="0" i="0" u="none" strike="noStrike" cap="none" spc="0">
                  <a:ln>
                    <a:noFill/>
                  </a:ln>
                  <a:solidFill>
                    <a:schemeClr val="tx1"/>
                  </a:solidFill>
                  <a:latin typeface="+mn-lt"/>
                  <a:ea typeface="+mn-ea"/>
                  <a:cs typeface="+mn-cs"/>
                </a:rPr>
                <a:t>Hilfslinien anzeigen über Menü: </a:t>
              </a:r>
              <a:r>
                <a:rPr lang="de-DE" sz="1200" b="1" i="0" u="none" strike="noStrike" cap="none" spc="0">
                  <a:ln>
                    <a:noFill/>
                  </a:ln>
                  <a:solidFill>
                    <a:schemeClr val="tx1"/>
                  </a:solidFill>
                  <a:latin typeface="+mn-lt"/>
                  <a:ea typeface="+mn-ea"/>
                  <a:cs typeface="+mn-cs"/>
                </a:rPr>
                <a:t>Ansicht &gt; Anzeigen &gt; Haken bei Führungslinien setzen</a:t>
              </a:r>
              <a:endParaRPr/>
            </a:p>
          </p:txBody>
        </p:sp>
        <p:sp>
          <p:nvSpPr>
            <p:cNvPr id="16" name="Fußzeile"/>
            <p:cNvSpPr txBox="1"/>
            <p:nvPr userDrawn="1"/>
          </p:nvSpPr>
          <p:spPr bwMode="auto">
            <a:xfrm rot="10800000" flipH="1" flipV="1">
              <a:off x="431799"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ctr" defTabSz="1033419">
                <a:lnSpc>
                  <a:spcPct val="100000"/>
                </a:lnSpc>
                <a:spcBef>
                  <a:spcPts val="0"/>
                </a:spcBef>
                <a:spcAft>
                  <a:spcPts val="0"/>
                </a:spcAft>
                <a:buClrTx/>
                <a:buSzTx/>
                <a:buFontTx/>
                <a:buNone/>
                <a:defRPr/>
              </a:pPr>
              <a:r>
                <a:rPr lang="de-DE" sz="1200" b="0">
                  <a:solidFill>
                    <a:schemeClr val="tx1"/>
                  </a:solidFill>
                  <a:latin typeface="+mn-lt"/>
                </a:rPr>
                <a:t>Fußzeile anpassen: </a:t>
              </a:r>
              <a:r>
                <a:rPr lang="de-DE" sz="1200" b="1">
                  <a:solidFill>
                    <a:schemeClr val="tx1"/>
                  </a:solidFill>
                  <a:latin typeface="+mn-lt"/>
                </a:rPr>
                <a:t>Einfügen &gt; Text &gt; Kopf- und Fußzeile</a:t>
              </a:r>
              <a:endParaRPr/>
            </a:p>
          </p:txBody>
        </p:sp>
        <p:sp>
          <p:nvSpPr>
            <p:cNvPr id="30" name="Layoutwechsel"/>
            <p:cNvSpPr txBox="1"/>
            <p:nvPr userDrawn="1"/>
          </p:nvSpPr>
          <p:spPr bwMode="auto">
            <a:xfrm rot="10800000" flipH="1" flipV="1">
              <a:off x="9252000" y="2283786"/>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indent="0" algn="l">
                <a:lnSpc>
                  <a:spcPct val="100000"/>
                </a:lnSpc>
                <a:spcBef>
                  <a:spcPts val="0"/>
                </a:spcBef>
                <a:spcAft>
                  <a:spcPts val="0"/>
                </a:spcAft>
                <a:defRPr/>
              </a:pPr>
              <a:r>
                <a:rPr lang="de-DE" sz="1200" b="0">
                  <a:solidFill>
                    <a:schemeClr val="tx1"/>
                  </a:solidFill>
                  <a:latin typeface="+mn-lt"/>
                </a:rPr>
                <a:t>Wechsel des Folienlayouts </a:t>
              </a:r>
              <a:br>
                <a:rPr lang="de-DE" sz="1200" b="0">
                  <a:solidFill>
                    <a:schemeClr val="tx1"/>
                  </a:solidFill>
                  <a:latin typeface="+mn-lt"/>
                </a:rPr>
              </a:br>
              <a:r>
                <a:rPr lang="de-DE" sz="1200" b="0">
                  <a:solidFill>
                    <a:schemeClr val="tx1"/>
                  </a:solidFill>
                  <a:latin typeface="+mn-lt"/>
                </a:rPr>
                <a:t>im Menü über:</a:t>
              </a:r>
              <a:endParaRPr/>
            </a:p>
            <a:p>
              <a:pPr marL="0" marR="0" lvl="0" indent="0" algn="l" defTabSz="905951">
                <a:lnSpc>
                  <a:spcPct val="100000"/>
                </a:lnSpc>
                <a:spcBef>
                  <a:spcPts val="0"/>
                </a:spcBef>
                <a:spcAft>
                  <a:spcPts val="0"/>
                </a:spcAft>
                <a:buClrTx/>
                <a:buSzTx/>
                <a:buFontTx/>
                <a:buNone/>
                <a:defRPr/>
              </a:pPr>
              <a:r>
                <a:rPr lang="de-DE" sz="1200" b="1">
                  <a:solidFill>
                    <a:schemeClr val="tx1"/>
                  </a:solidFill>
                  <a:latin typeface="+mn-lt"/>
                </a:rPr>
                <a:t>Start &gt; Folien &gt; Layout</a:t>
              </a:r>
              <a:endParaRPr/>
            </a:p>
          </p:txBody>
        </p:sp>
      </p:grpSp>
      <p:cxnSp>
        <p:nvCxnSpPr>
          <p:cNvPr id="17" name="Gerader Verbinder 16"/>
          <p:cNvCxnSpPr>
            <a:cxnSpLocks/>
          </p:cNvCxnSpPr>
          <p:nvPr userDrawn="1"/>
        </p:nvCxnSpPr>
        <p:spPr bwMode="auto">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Grafik 7"/>
          <p:cNvPicPr>
            <a:picLocks noChangeAspect="1"/>
          </p:cNvPicPr>
          <p:nvPr userDrawn="1"/>
        </p:nvPicPr>
        <p:blipFill>
          <a:blip r:embed="rId20"/>
          <a:stretch/>
        </p:blipFill>
        <p:spPr bwMode="auto">
          <a:xfrm>
            <a:off x="7308000" y="4679640"/>
            <a:ext cx="1512000" cy="288720"/>
          </a:xfrm>
          <a:prstGeom prst="rect">
            <a:avLst/>
          </a:prstGeom>
        </p:spPr>
      </p:pic>
      <p:pic>
        <p:nvPicPr>
          <p:cNvPr id="7" name="Grafik 6"/>
          <p:cNvPicPr>
            <a:picLocks noChangeAspect="1"/>
          </p:cNvPicPr>
          <p:nvPr userDrawn="1"/>
        </p:nvPicPr>
        <p:blipFill>
          <a:blip r:embed="rId21"/>
          <a:stretch/>
        </p:blipFill>
        <p:spPr bwMode="auto">
          <a:xfrm>
            <a:off x="6372200" y="4639595"/>
            <a:ext cx="791800" cy="41480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dt="0"/>
  <p:txStyles>
    <p:titleStyle>
      <a:lvl1pPr marL="0" indent="0" algn="l" defTabSz="685800">
        <a:lnSpc>
          <a:spcPct val="100000"/>
        </a:lnSpc>
        <a:spcBef>
          <a:spcPts val="0"/>
        </a:spcBef>
        <a:buFont typeface="Arial"/>
        <a:buNone/>
        <a:defRPr sz="2700" b="0">
          <a:solidFill>
            <a:schemeClr val="tx2"/>
          </a:solidFill>
          <a:latin typeface="+mn-lt"/>
          <a:ea typeface="+mj-ea"/>
          <a:cs typeface="+mj-cs"/>
        </a:defRPr>
      </a:lvl1pPr>
    </p:titleStyle>
    <p:bodyStyle>
      <a:lvl1pPr marL="0" indent="0" algn="l" defTabSz="685800">
        <a:lnSpc>
          <a:spcPts val="1800"/>
        </a:lnSpc>
        <a:spcBef>
          <a:spcPts val="0"/>
        </a:spcBef>
        <a:spcAft>
          <a:spcPts val="1200"/>
        </a:spcAft>
        <a:buSzPct val="75000"/>
        <a:buFont typeface="Arial"/>
        <a:buNone/>
        <a:defRPr sz="1500" b="1">
          <a:solidFill>
            <a:schemeClr val="tx2"/>
          </a:solidFill>
          <a:latin typeface="+mn-lt"/>
          <a:ea typeface="+mn-ea"/>
          <a:cs typeface="+mn-cs"/>
        </a:defRPr>
      </a:lvl1pPr>
      <a:lvl2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2pPr>
      <a:lvl3pPr marL="234000" indent="-234000" algn="l" defTabSz="685800">
        <a:lnSpc>
          <a:spcPts val="1800"/>
        </a:lnSpc>
        <a:spcBef>
          <a:spcPts val="0"/>
        </a:spcBef>
        <a:spcAft>
          <a:spcPts val="600"/>
        </a:spcAft>
        <a:buClr>
          <a:schemeClr val="bg2"/>
        </a:buClr>
        <a:buSzPct val="100000"/>
        <a:buFont typeface="Wingdings"/>
        <a:buChar char="§"/>
        <a:defRPr sz="1500">
          <a:solidFill>
            <a:schemeClr val="tx2"/>
          </a:solidFill>
          <a:latin typeface="+mn-lt"/>
          <a:ea typeface="+mn-ea"/>
          <a:cs typeface="+mn-cs"/>
        </a:defRPr>
      </a:lvl3pPr>
      <a:lvl4pPr marL="468000" indent="-234000" algn="l" defTabSz="685800">
        <a:lnSpc>
          <a:spcPts val="1800"/>
        </a:lnSpc>
        <a:spcBef>
          <a:spcPts val="0"/>
        </a:spcBef>
        <a:spcAft>
          <a:spcPts val="600"/>
        </a:spcAft>
        <a:buClr>
          <a:schemeClr val="tx2"/>
        </a:buClr>
        <a:buSzPct val="100000"/>
        <a:buFont typeface="Wingdings"/>
        <a:buChar char="§"/>
        <a:defRPr sz="1500">
          <a:solidFill>
            <a:schemeClr val="tx2"/>
          </a:solidFill>
          <a:latin typeface="+mn-lt"/>
          <a:ea typeface="+mn-ea"/>
          <a:cs typeface="+mn-cs"/>
        </a:defRPr>
      </a:lvl4pPr>
      <a:lvl5pPr marL="702000" indent="-234000" algn="l" defTabSz="685800">
        <a:lnSpc>
          <a:spcPts val="1800"/>
        </a:lnSpc>
        <a:spcBef>
          <a:spcPts val="0"/>
        </a:spcBef>
        <a:spcAft>
          <a:spcPts val="600"/>
        </a:spcAft>
        <a:buClr>
          <a:schemeClr val="tx2"/>
        </a:buClr>
        <a:buSzPct val="100000"/>
        <a:buFont typeface="Wingdings"/>
        <a:buChar char="§"/>
        <a:defRPr sz="1500">
          <a:solidFill>
            <a:schemeClr val="tx2"/>
          </a:solidFill>
          <a:latin typeface="+mn-lt"/>
          <a:ea typeface="+mn-ea"/>
          <a:cs typeface="+mn-cs"/>
        </a:defRPr>
      </a:lvl5pPr>
      <a:lvl6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6pPr>
      <a:lvl7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7pPr>
      <a:lvl8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8pPr>
      <a:lvl9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9pPr>
    </p:bodyStyle>
    <p:otherStyle>
      <a:defPPr>
        <a:defRPr lang="de-DE"/>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de/users/geralt-9301/?utm_source=link-attribution&amp;utm_medium=referral&amp;utm_campaign=image&amp;utm_content=4685057" TargetMode="External"/><Relationship Id="rId2" Type="http://schemas.openxmlformats.org/officeDocument/2006/relationships/image" Target="../media/image8.jpg"/><Relationship Id="rId1" Type="http://schemas.openxmlformats.org/officeDocument/2006/relationships/slideLayout" Target="../slideLayouts/slideLayout1.xml"/><Relationship Id="rId4" Type="http://schemas.openxmlformats.org/officeDocument/2006/relationships/hyperlink" Target="https://pixabay.com/de/?utm_source=link-attribution&amp;utm_medium=referral&amp;utm_campaign=image&amp;utm_content=4685057"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mailto:elena.lewers@rub.de" TargetMode="External"/><Relationship Id="rId2" Type="http://schemas.openxmlformats.org/officeDocument/2006/relationships/hyperlink" Target="mailto:eTeam+digitalisierung@rub.de" TargetMode="Externa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hyperlink" Target="https://creativecommons.org/licenses/by-nc/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Untertitel 1"/>
          <p:cNvSpPr>
            <a:spLocks noGrp="1"/>
          </p:cNvSpPr>
          <p:nvPr>
            <p:ph type="subTitle" idx="1"/>
          </p:nvPr>
        </p:nvSpPr>
        <p:spPr bwMode="auto">
          <a:xfrm>
            <a:off x="467544" y="4374016"/>
            <a:ext cx="7560000" cy="646006"/>
          </a:xfrm>
        </p:spPr>
        <p:txBody>
          <a:bodyPr/>
          <a:lstStyle/>
          <a:p>
            <a:pPr>
              <a:defRPr/>
            </a:pPr>
            <a:r>
              <a:rPr lang="de-DE" cap="all">
                <a:latin typeface="Arial" panose="020B0604020202020204" pitchFamily="34" charset="0"/>
                <a:cs typeface="Arial" panose="020B0604020202020204" pitchFamily="34" charset="0"/>
              </a:rPr>
              <a:t>Praktische Übung (B.A., Modul IV), SoSe 2022</a:t>
            </a:r>
            <a:endParaRPr>
              <a:latin typeface="Arial" panose="020B0604020202020204" pitchFamily="34" charset="0"/>
              <a:cs typeface="Arial" panose="020B0604020202020204" pitchFamily="34" charset="0"/>
            </a:endParaRPr>
          </a:p>
          <a:p>
            <a:pPr>
              <a:defRPr/>
            </a:pPr>
            <a:r>
              <a:rPr lang="de-DE" b="1" cap="all">
                <a:latin typeface="Arial" panose="020B0604020202020204" pitchFamily="34" charset="0"/>
                <a:cs typeface="Arial" panose="020B0604020202020204" pitchFamily="34" charset="0"/>
              </a:rPr>
              <a:t>Sitzung 2 – VR &amp; Gedenkstätten</a:t>
            </a:r>
            <a:endParaRPr>
              <a:latin typeface="Arial" panose="020B0604020202020204" pitchFamily="34" charset="0"/>
              <a:cs typeface="Arial" panose="020B0604020202020204" pitchFamily="34" charset="0"/>
            </a:endParaRPr>
          </a:p>
        </p:txBody>
      </p:sp>
      <p:sp>
        <p:nvSpPr>
          <p:cNvPr id="4" name="Titel 3"/>
          <p:cNvSpPr>
            <a:spLocks noGrp="1"/>
          </p:cNvSpPr>
          <p:nvPr>
            <p:ph type="title"/>
          </p:nvPr>
        </p:nvSpPr>
        <p:spPr bwMode="auto">
          <a:xfrm>
            <a:off x="445551" y="3725945"/>
            <a:ext cx="7737246" cy="646005"/>
          </a:xfrm>
        </p:spPr>
        <p:txBody>
          <a:bodyPr/>
          <a:lstStyle/>
          <a:p>
            <a:pPr>
              <a:defRPr/>
            </a:pPr>
            <a:r>
              <a:rPr lang="de-DE" sz="2400" cap="small">
                <a:latin typeface="Arial" panose="020B0604020202020204" pitchFamily="34" charset="0"/>
                <a:cs typeface="Arial" panose="020B0604020202020204" pitchFamily="34" charset="0"/>
              </a:rPr>
              <a:t>Mittendrin in der Geschichte – Virtual Reality an Gedenkstätten</a:t>
            </a:r>
            <a:endParaRPr>
              <a:latin typeface="Arial" panose="020B0604020202020204" pitchFamily="34" charset="0"/>
              <a:cs typeface="Arial" panose="020B0604020202020204" pitchFamily="34" charset="0"/>
            </a:endParaRPr>
          </a:p>
        </p:txBody>
      </p:sp>
      <p:pic>
        <p:nvPicPr>
          <p:cNvPr id="9" name="Bildplatzhalter 8">
            <a:extLst>
              <a:ext uri="{FF2B5EF4-FFF2-40B4-BE49-F238E27FC236}">
                <a16:creationId xmlns:a16="http://schemas.microsoft.com/office/drawing/2014/main" id="{15F6319D-6B37-F22C-5DC3-6FD5EC0A1A13}"/>
              </a:ext>
            </a:extLst>
          </p:cNvPr>
          <p:cNvPicPr>
            <a:picLocks noGrp="1" noChangeAspect="1"/>
          </p:cNvPicPr>
          <p:nvPr>
            <p:ph type="pic" sz="quarter" idx="13"/>
          </p:nvPr>
        </p:nvPicPr>
        <p:blipFill>
          <a:blip r:embed="rId2"/>
          <a:srcRect t="9462" b="9462"/>
          <a:stretch>
            <a:fillRect/>
          </a:stretch>
        </p:blipFill>
        <p:spPr/>
      </p:pic>
      <p:sp>
        <p:nvSpPr>
          <p:cNvPr id="10" name="Textfeld 9">
            <a:extLst>
              <a:ext uri="{FF2B5EF4-FFF2-40B4-BE49-F238E27FC236}">
                <a16:creationId xmlns:a16="http://schemas.microsoft.com/office/drawing/2014/main" id="{8D04A1B3-7A9A-5C35-DFC9-CF1C3C36CDD2}"/>
              </a:ext>
            </a:extLst>
          </p:cNvPr>
          <p:cNvSpPr txBox="1"/>
          <p:nvPr/>
        </p:nvSpPr>
        <p:spPr>
          <a:xfrm>
            <a:off x="6495689" y="3146472"/>
            <a:ext cx="1786066" cy="215444"/>
          </a:xfrm>
          <a:prstGeom prst="rect">
            <a:avLst/>
          </a:prstGeom>
          <a:noFill/>
        </p:spPr>
        <p:txBody>
          <a:bodyPr wrap="none" rtlCol="0">
            <a:spAutoFit/>
          </a:bodyPr>
          <a:lstStyle/>
          <a:p>
            <a:r>
              <a:rPr lang="de-DE" sz="800" b="0" i="0" dirty="0">
                <a:solidFill>
                  <a:srgbClr val="495057"/>
                </a:solidFill>
                <a:effectLst/>
                <a:latin typeface="Arial" panose="020B0604020202020204" pitchFamily="34" charset="0"/>
                <a:cs typeface="Arial" panose="020B0604020202020204" pitchFamily="34" charset="0"/>
              </a:rPr>
              <a:t>Bild von </a:t>
            </a:r>
            <a:r>
              <a:rPr lang="de-DE" sz="800" b="0" i="0" u="none" strike="noStrike" dirty="0">
                <a:solidFill>
                  <a:srgbClr val="003560"/>
                </a:solidFill>
                <a:effectLst/>
                <a:latin typeface="Arial" panose="020B0604020202020204" pitchFamily="34" charset="0"/>
                <a:cs typeface="Arial" panose="020B0604020202020204" pitchFamily="34" charset="0"/>
                <a:hlinkClick r:id="rId3"/>
              </a:rPr>
              <a:t>Gerd Altmann</a:t>
            </a:r>
            <a:r>
              <a:rPr lang="de-DE" sz="800" b="0" i="0" dirty="0">
                <a:solidFill>
                  <a:srgbClr val="495057"/>
                </a:solidFill>
                <a:effectLst/>
                <a:latin typeface="Arial" panose="020B0604020202020204" pitchFamily="34" charset="0"/>
                <a:cs typeface="Arial" panose="020B0604020202020204" pitchFamily="34" charset="0"/>
              </a:rPr>
              <a:t> auf </a:t>
            </a:r>
            <a:r>
              <a:rPr lang="de-DE" sz="800" b="0" i="0" u="none" strike="noStrike" dirty="0" err="1">
                <a:solidFill>
                  <a:srgbClr val="003560"/>
                </a:solidFill>
                <a:effectLst/>
                <a:latin typeface="Arial" panose="020B0604020202020204" pitchFamily="34" charset="0"/>
                <a:cs typeface="Arial" panose="020B0604020202020204" pitchFamily="34" charset="0"/>
                <a:hlinkClick r:id="rId4"/>
              </a:rPr>
              <a:t>Pixabay</a:t>
            </a:r>
            <a:endParaRPr lang="de-DE" sz="6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panose="020B0604020202020204" pitchFamily="34" charset="0"/>
                <a:cs typeface="Arial" panose="020B0604020202020204" pitchFamily="34" charset="0"/>
              </a:rPr>
              <a:t>3. Welche Rolle spielt Virtual Reality dabei?</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a:xfrm>
            <a:off x="467544" y="918000"/>
            <a:ext cx="7560000" cy="3366000"/>
          </a:xfrm>
        </p:spPr>
        <p:txBody>
          <a:bodyPr/>
          <a:lstStyle/>
          <a:p>
            <a:pPr>
              <a:spcAft>
                <a:spcPts val="0"/>
              </a:spcAft>
              <a:defRPr/>
            </a:pPr>
            <a:r>
              <a:rPr lang="de-DE">
                <a:latin typeface="Arial" panose="020B0604020202020204" pitchFamily="34" charset="0"/>
                <a:cs typeface="Arial" panose="020B0604020202020204" pitchFamily="34" charset="0"/>
              </a:rPr>
              <a:t>Potenziale</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AR/VR als Unterstützung des heute noch sichtbaren, nicht Sichtbares/ nicht Zugängliches wird zugänglich gemacht </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Gedenkstätten über Internet „erfahrbar“, höhere Zugänglichkeit</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Simulation von hist. Situationen</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Rekonstruktion, Konservierung</a:t>
            </a:r>
            <a:endParaRPr>
              <a:latin typeface="Arial" panose="020B0604020202020204" pitchFamily="34" charset="0"/>
              <a:cs typeface="Arial" panose="020B0604020202020204" pitchFamily="34" charset="0"/>
            </a:endParaRPr>
          </a:p>
          <a:p>
            <a:pPr marL="285750" indent="-285750">
              <a:spcAft>
                <a:spcPts val="0"/>
              </a:spcAft>
              <a:buFontTx/>
              <a:buChar char="-"/>
              <a:defRPr/>
            </a:pPr>
            <a:endParaRPr lang="de-DE" b="0">
              <a:latin typeface="Arial" panose="020B0604020202020204" pitchFamily="34" charset="0"/>
              <a:cs typeface="Arial" panose="020B0604020202020204" pitchFamily="34" charset="0"/>
            </a:endParaRPr>
          </a:p>
          <a:p>
            <a:pPr>
              <a:spcAft>
                <a:spcPts val="0"/>
              </a:spcAft>
              <a:defRPr/>
            </a:pPr>
            <a:r>
              <a:rPr lang="de-DE">
                <a:latin typeface="Arial" panose="020B0604020202020204" pitchFamily="34" charset="0"/>
                <a:cs typeface="Arial" panose="020B0604020202020204" pitchFamily="34" charset="0"/>
              </a:rPr>
              <a:t>Grenzen/Herausforderungen</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Keine Spielerei, VR wird eher als Unterhaltungsmedium verstanden?</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Imaginationsfähigkeit der Besucher*innen soll nicht eingeschränkt werden</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Grenzen der Darstellbarkeit? </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Motion sickness = nicht jede*r kann VR rezipieren</a:t>
            </a:r>
            <a:endParaRPr>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10</a:t>
            </a:fld>
            <a:r>
              <a:rPr lang="de-DE">
                <a:latin typeface="Arial" panose="020B0604020202020204" pitchFamily="34" charset="0"/>
                <a:cs typeface="Arial" panose="020B0604020202020204" pitchFamily="34" charset="0"/>
              </a:rPr>
              <a:t> </a:t>
            </a:r>
          </a:p>
        </p:txBody>
      </p:sp>
      <p:sp>
        <p:nvSpPr>
          <p:cNvPr id="5" name="Fußzeilenplatzhalter 4"/>
          <p:cNvSpPr>
            <a:spLocks noGrp="1"/>
          </p:cNvSpPr>
          <p:nvPr>
            <p:ph type="ftr" sz="quarter" idx="3"/>
          </p:nvPr>
        </p:nvSpPr>
        <p:spPr bwMode="auto">
          <a:xfrm>
            <a:off x="716325" y="4752000"/>
            <a:ext cx="5508200" cy="107985"/>
          </a:xfrm>
        </p:spPr>
        <p:txBody>
          <a:bodyPr/>
          <a:lstStyle/>
          <a:p>
            <a:pPr>
              <a:defRPr/>
            </a:pPr>
            <a:r>
              <a:rPr lang="de-DE">
                <a:latin typeface="Arial" panose="020B0604020202020204" pitchFamily="34" charset="0"/>
                <a:cs typeface="Arial" panose="020B0604020202020204" pitchFamily="34" charset="0"/>
              </a:rPr>
              <a:t>PÜ Mittendrin in der Geschichte | Sitzung 2</a:t>
            </a:r>
            <a:endParaRPr>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1262191" y="49515"/>
            <a:ext cx="7560000" cy="468000"/>
          </a:xfrm>
        </p:spPr>
        <p:txBody>
          <a:bodyPr/>
          <a:lstStyle/>
          <a:p>
            <a:pPr>
              <a:buClr>
                <a:schemeClr val="bg2"/>
              </a:buClr>
              <a:defRPr/>
            </a:pPr>
            <a:r>
              <a:rPr lang="de-DE">
                <a:latin typeface="Arial" panose="020B0604020202020204" pitchFamily="34" charset="0"/>
                <a:cs typeface="Arial" panose="020B0604020202020204" pitchFamily="34" charset="0"/>
              </a:rPr>
              <a:t>3. </a:t>
            </a:r>
            <a:r>
              <a:rPr lang="de-DE" b="0">
                <a:latin typeface="Arial" panose="020B0604020202020204" pitchFamily="34" charset="0"/>
                <a:cs typeface="Arial" panose="020B0604020202020204" pitchFamily="34" charset="0"/>
              </a:rPr>
              <a:t>Welche Rolle spielt Virtual Reality dabei?</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a:xfrm>
            <a:off x="53752" y="555526"/>
            <a:ext cx="9036496" cy="3794643"/>
          </a:xfrm>
        </p:spPr>
        <p:txBody>
          <a:bodyPr numCol="2"/>
          <a:lstStyle/>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Das Rekonstruktionsverbot für bauliche Relikte muss für alle als Beweismittel geltenden historischen Quellengelten (also auch für Zeitzeugenberichte, Fotos, schriftliche Dokumente, dreidimensionale Fundstücke).</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Der Beweischarakter der Quellen muss erhalten werden. Es geht um die Glaubwürdigkeit der Gedenkstätten -gerade auch gegenüber dem Geschichtsrevisionismus und der Holocaustleugnung.</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Zugleich darf die Präsentation der vermeintlichen authentischen Relikte und Quellen nicht positivistisch verstanden werden: Der konstruktive Charakter der Präsentation muss immer deutlich sein.</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Der multiperspektivische Zugang zur Geschichte darf nicht eingeschränkt werden. Beispielsweise muss verhindert werden, dass die </a:t>
            </a:r>
            <a:r>
              <a:rPr lang="de-DE" sz="1200" b="0" dirty="0" err="1">
                <a:latin typeface="Arial" panose="020B0604020202020204" pitchFamily="34" charset="0"/>
                <a:cs typeface="Arial" panose="020B0604020202020204" pitchFamily="34" charset="0"/>
              </a:rPr>
              <a:t>A</a:t>
            </a:r>
            <a:r>
              <a:rPr lang="de-DE" sz="1200" b="0" i="0" u="none" strike="noStrike" dirty="0" err="1">
                <a:latin typeface="Arial" panose="020B0604020202020204" pitchFamily="34" charset="0"/>
                <a:cs typeface="Arial" panose="020B0604020202020204" pitchFamily="34" charset="0"/>
              </a:rPr>
              <a:t>ugmented</a:t>
            </a:r>
            <a:r>
              <a:rPr lang="de-DE" sz="1200" b="0" i="0" u="none" strike="noStrike"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rPr>
              <a:t>R</a:t>
            </a:r>
            <a:r>
              <a:rPr lang="de-DE" sz="1200" b="0" i="0" u="none" strike="noStrike" dirty="0">
                <a:latin typeface="Arial" panose="020B0604020202020204" pitchFamily="34" charset="0"/>
                <a:cs typeface="Arial" panose="020B0604020202020204" pitchFamily="34" charset="0"/>
              </a:rPr>
              <a:t>eality den Täterblick wiedergibt.</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Die Grenzen zwischen der historischen Quelle und ihrer Rekonstruktion müssen deutlich sichtbar gemacht werden.</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err="1">
                <a:latin typeface="Arial" panose="020B0604020202020204" pitchFamily="34" charset="0"/>
                <a:cs typeface="Arial" panose="020B0604020202020204" pitchFamily="34" charset="0"/>
              </a:rPr>
              <a:t>Augmented</a:t>
            </a:r>
            <a:r>
              <a:rPr lang="de-DE" sz="1200" b="0" i="0" u="none" strike="noStrike" dirty="0">
                <a:latin typeface="Arial" panose="020B0604020202020204" pitchFamily="34" charset="0"/>
                <a:cs typeface="Arial" panose="020B0604020202020204" pitchFamily="34" charset="0"/>
              </a:rPr>
              <a:t> und </a:t>
            </a:r>
            <a:r>
              <a:rPr lang="de-DE" sz="1200" b="0" dirty="0">
                <a:latin typeface="Arial" panose="020B0604020202020204" pitchFamily="34" charset="0"/>
                <a:cs typeface="Arial" panose="020B0604020202020204" pitchFamily="34" charset="0"/>
              </a:rPr>
              <a:t>V</a:t>
            </a:r>
            <a:r>
              <a:rPr lang="de-DE" sz="1200" b="0" i="0" u="none" strike="noStrike" dirty="0">
                <a:latin typeface="Arial" panose="020B0604020202020204" pitchFamily="34" charset="0"/>
                <a:cs typeface="Arial" panose="020B0604020202020204" pitchFamily="34" charset="0"/>
              </a:rPr>
              <a:t>irtual </a:t>
            </a:r>
            <a:r>
              <a:rPr lang="de-DE" sz="1200" b="0" dirty="0">
                <a:latin typeface="Arial" panose="020B0604020202020204" pitchFamily="34" charset="0"/>
                <a:cs typeface="Arial" panose="020B0604020202020204" pitchFamily="34" charset="0"/>
              </a:rPr>
              <a:t>R</a:t>
            </a:r>
            <a:r>
              <a:rPr lang="de-DE" sz="1200" b="0" i="0" u="none" strike="noStrike" dirty="0">
                <a:latin typeface="Arial" panose="020B0604020202020204" pitchFamily="34" charset="0"/>
                <a:cs typeface="Arial" panose="020B0604020202020204" pitchFamily="34" charset="0"/>
              </a:rPr>
              <a:t>eality dürfen wie alle modernen Medien nicht als Selbstzweck und nicht zur Spielereieingesetzt werden.</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err="1">
                <a:latin typeface="Arial" panose="020B0604020202020204" pitchFamily="34" charset="0"/>
                <a:cs typeface="Arial" panose="020B0604020202020204" pitchFamily="34" charset="0"/>
              </a:rPr>
              <a:t>Augmented</a:t>
            </a:r>
            <a:r>
              <a:rPr lang="de-DE" sz="1200" b="0" i="0" u="none" strike="noStrike" dirty="0">
                <a:latin typeface="Arial" panose="020B0604020202020204" pitchFamily="34" charset="0"/>
                <a:cs typeface="Arial" panose="020B0604020202020204" pitchFamily="34" charset="0"/>
              </a:rPr>
              <a:t> und virtual </a:t>
            </a:r>
            <a:r>
              <a:rPr lang="de-DE" sz="1200" b="0" dirty="0">
                <a:latin typeface="Arial" panose="020B0604020202020204" pitchFamily="34" charset="0"/>
                <a:cs typeface="Arial" panose="020B0604020202020204" pitchFamily="34" charset="0"/>
              </a:rPr>
              <a:t>R</a:t>
            </a:r>
            <a:r>
              <a:rPr lang="de-DE" sz="1200" b="0" i="0" u="none" strike="noStrike" dirty="0">
                <a:latin typeface="Arial" panose="020B0604020202020204" pitchFamily="34" charset="0"/>
                <a:cs typeface="Arial" panose="020B0604020202020204" pitchFamily="34" charset="0"/>
              </a:rPr>
              <a:t>eality dürfen die historische Imaginationsfähigkeit der Besuchenden nicht einschränken.</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Die </a:t>
            </a:r>
            <a:r>
              <a:rPr lang="de-DE" sz="1200" b="0" dirty="0" err="1">
                <a:latin typeface="Arial" panose="020B0604020202020204" pitchFamily="34" charset="0"/>
                <a:cs typeface="Arial" panose="020B0604020202020204" pitchFamily="34" charset="0"/>
              </a:rPr>
              <a:t>A</a:t>
            </a:r>
            <a:r>
              <a:rPr lang="de-DE" sz="1200" b="0" i="0" u="none" strike="noStrike" dirty="0" err="1">
                <a:latin typeface="Arial" panose="020B0604020202020204" pitchFamily="34" charset="0"/>
                <a:cs typeface="Arial" panose="020B0604020202020204" pitchFamily="34" charset="0"/>
              </a:rPr>
              <a:t>ugmented</a:t>
            </a:r>
            <a:r>
              <a:rPr lang="de-DE" sz="1200" b="0" i="0" u="none" strike="noStrike" dirty="0">
                <a:latin typeface="Arial" panose="020B0604020202020204" pitchFamily="34" charset="0"/>
                <a:cs typeface="Arial" panose="020B0604020202020204" pitchFamily="34" charset="0"/>
              </a:rPr>
              <a:t> </a:t>
            </a:r>
            <a:r>
              <a:rPr lang="de-DE" sz="1200" b="0" dirty="0">
                <a:latin typeface="Arial" panose="020B0604020202020204" pitchFamily="34" charset="0"/>
                <a:cs typeface="Arial" panose="020B0604020202020204" pitchFamily="34" charset="0"/>
              </a:rPr>
              <a:t>R</a:t>
            </a:r>
            <a:r>
              <a:rPr lang="de-DE" sz="1200" b="0" i="0" u="none" strike="noStrike" dirty="0">
                <a:latin typeface="Arial" panose="020B0604020202020204" pitchFamily="34" charset="0"/>
                <a:cs typeface="Arial" panose="020B0604020202020204" pitchFamily="34" charset="0"/>
              </a:rPr>
              <a:t>eality sollte vor allem dort eingesetzt werden, wo bauliche Strukturen nicht mehr sicht- und lesbar sind oder wo sie nicht zugänglich sind.</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Den Besuch der historischen Orte können digitale Zugriffe nicht ersetzen. Sie können aber Möglichkeiten für zusätzliche Informationsvermittlung und multiperspektivische Zugänge bieten.</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err="1">
                <a:latin typeface="Arial" panose="020B0604020202020204" pitchFamily="34" charset="0"/>
                <a:cs typeface="Arial" panose="020B0604020202020204" pitchFamily="34" charset="0"/>
              </a:rPr>
              <a:t>Augmented</a:t>
            </a:r>
            <a:r>
              <a:rPr lang="de-DE" sz="1200" b="0" i="0" u="none" strike="noStrike" dirty="0">
                <a:latin typeface="Arial" panose="020B0604020202020204" pitchFamily="34" charset="0"/>
                <a:cs typeface="Arial" panose="020B0604020202020204" pitchFamily="34" charset="0"/>
              </a:rPr>
              <a:t> und Virtual </a:t>
            </a:r>
            <a:r>
              <a:rPr lang="de-DE" sz="1200" b="0" dirty="0">
                <a:latin typeface="Arial" panose="020B0604020202020204" pitchFamily="34" charset="0"/>
                <a:cs typeface="Arial" panose="020B0604020202020204" pitchFamily="34" charset="0"/>
              </a:rPr>
              <a:t>R</a:t>
            </a:r>
            <a:r>
              <a:rPr lang="de-DE" sz="1200" b="0" i="0" u="none" strike="noStrike" dirty="0">
                <a:latin typeface="Arial" panose="020B0604020202020204" pitchFamily="34" charset="0"/>
                <a:cs typeface="Arial" panose="020B0604020202020204" pitchFamily="34" charset="0"/>
              </a:rPr>
              <a:t>eality können die Zugänglichkeit und Lesbarkeit von historischen Quellen verbessern. Sie sind also ein Hilfsmittel für den Zugang zu den Quellen, die immer im Mittelpunkt stehen müssen und die nach den Standards der wissenschaftlichen Quellenkritik präsentiert werden.</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Eine simulierte Authentizität ist deshalb nicht zulässig.</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Das Nachspielen von Rollen und die Identifikation mit historischen Akteurinnen und Akteuren sollten unterbleiben.</a:t>
            </a:r>
            <a:endParaRPr dirty="0">
              <a:latin typeface="Arial" panose="020B0604020202020204" pitchFamily="34" charset="0"/>
              <a:cs typeface="Arial" panose="020B0604020202020204" pitchFamily="34" charset="0"/>
            </a:endParaRPr>
          </a:p>
          <a:p>
            <a:pPr marL="228600" indent="-228600">
              <a:lnSpc>
                <a:spcPct val="100000"/>
              </a:lnSpc>
              <a:spcAft>
                <a:spcPts val="600"/>
              </a:spcAft>
              <a:buSzPct val="100000"/>
              <a:buFont typeface="+mj-lt"/>
              <a:buAutoNum type="arabicPeriod"/>
              <a:defRPr/>
            </a:pPr>
            <a:r>
              <a:rPr lang="de-DE" sz="1200" b="0" i="0" u="none" strike="noStrike" dirty="0">
                <a:latin typeface="Arial" panose="020B0604020202020204" pitchFamily="34" charset="0"/>
                <a:cs typeface="Arial" panose="020B0604020202020204" pitchFamily="34" charset="0"/>
              </a:rPr>
              <a:t>Ethische und quellenkritische Grenzen müssen definiert und eingehalten werden.</a:t>
            </a:r>
            <a:endParaRPr lang="de-DE" sz="1100" b="0"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11</a:t>
            </a:fld>
            <a:r>
              <a:rPr lang="de-DE">
                <a:latin typeface="Arial" panose="020B0604020202020204" pitchFamily="34" charset="0"/>
                <a:cs typeface="Arial" panose="020B0604020202020204" pitchFamily="34" charset="0"/>
              </a:rPr>
              <a:t> </a:t>
            </a:r>
          </a:p>
        </p:txBody>
      </p:sp>
      <p:sp>
        <p:nvSpPr>
          <p:cNvPr id="5" name="Fußzeilenplatzhalter 4"/>
          <p:cNvSpPr>
            <a:spLocks noGrp="1"/>
          </p:cNvSpPr>
          <p:nvPr>
            <p:ph type="ftr" sz="quarter" idx="3"/>
          </p:nvPr>
        </p:nvSpPr>
        <p:spPr bwMode="auto"/>
        <p:txBody>
          <a:bodyPr/>
          <a:lstStyle/>
          <a:p>
            <a:pPr>
              <a:defRPr/>
            </a:pPr>
            <a:r>
              <a:rPr lang="de-DE">
                <a:latin typeface="Arial" panose="020B0604020202020204" pitchFamily="34" charset="0"/>
                <a:cs typeface="Arial" panose="020B0604020202020204" pitchFamily="34" charset="0"/>
              </a:rPr>
              <a:t>PÜ Mittendrin in der Geschichte | Sitzung 2</a:t>
            </a:r>
            <a:endParaRPr>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panose="020B0604020202020204" pitchFamily="34" charset="0"/>
                <a:cs typeface="Arial" panose="020B0604020202020204" pitchFamily="34" charset="0"/>
              </a:rPr>
              <a:t>Virtuelle Gedenkstätten – Beispiele</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p:txBody>
          <a:bodyPr/>
          <a:lstStyle/>
          <a:p>
            <a:pPr>
              <a:defRPr/>
            </a:pPr>
            <a:endParaRPr lang="de-DE">
              <a:latin typeface="Arial" panose="020B0604020202020204" pitchFamily="34" charset="0"/>
              <a:cs typeface="Arial" panose="020B0604020202020204" pitchFamily="34" charset="0"/>
            </a:endParaRPr>
          </a:p>
          <a:p>
            <a:pPr>
              <a:defRPr/>
            </a:pPr>
            <a:endParaRPr lang="de-DE">
              <a:latin typeface="Arial" panose="020B0604020202020204" pitchFamily="34" charset="0"/>
              <a:cs typeface="Arial" panose="020B0604020202020204" pitchFamily="34" charset="0"/>
            </a:endParaRPr>
          </a:p>
          <a:p>
            <a:pPr>
              <a:defRPr/>
            </a:pPr>
            <a:endParaRPr lang="de-DE">
              <a:latin typeface="Arial" panose="020B0604020202020204" pitchFamily="34" charset="0"/>
              <a:cs typeface="Arial" panose="020B0604020202020204" pitchFamily="34" charset="0"/>
            </a:endParaRPr>
          </a:p>
          <a:p>
            <a:pPr>
              <a:defRPr/>
            </a:pPr>
            <a:endParaRPr lang="de-DE">
              <a:latin typeface="Arial" panose="020B0604020202020204" pitchFamily="34" charset="0"/>
              <a:cs typeface="Arial" panose="020B0604020202020204" pitchFamily="34" charset="0"/>
            </a:endParaRPr>
          </a:p>
          <a:p>
            <a:pPr>
              <a:defRPr/>
            </a:pPr>
            <a:endParaRPr lang="de-DE">
              <a:latin typeface="Arial" panose="020B0604020202020204" pitchFamily="34" charset="0"/>
              <a:cs typeface="Arial" panose="020B0604020202020204" pitchFamily="34" charset="0"/>
            </a:endParaRPr>
          </a:p>
          <a:p>
            <a:pPr>
              <a:defRPr/>
            </a:pPr>
            <a:endParaRPr lang="de-DE">
              <a:latin typeface="Arial" panose="020B0604020202020204" pitchFamily="34" charset="0"/>
              <a:cs typeface="Arial" panose="020B0604020202020204" pitchFamily="34" charset="0"/>
            </a:endParaRPr>
          </a:p>
          <a:p>
            <a:pPr>
              <a:defRPr/>
            </a:pPr>
            <a:endParaRPr lang="de-DE">
              <a:latin typeface="Arial" panose="020B0604020202020204" pitchFamily="34" charset="0"/>
              <a:cs typeface="Arial" panose="020B0604020202020204" pitchFamily="34" charset="0"/>
            </a:endParaRPr>
          </a:p>
          <a:p>
            <a:pPr>
              <a:defRPr/>
            </a:pPr>
            <a:endParaRPr lang="de-DE">
              <a:latin typeface="Arial" panose="020B0604020202020204" pitchFamily="34" charset="0"/>
              <a:cs typeface="Arial" panose="020B0604020202020204" pitchFamily="34" charset="0"/>
            </a:endParaRPr>
          </a:p>
          <a:p>
            <a:pPr>
              <a:defRPr/>
            </a:pPr>
            <a:r>
              <a:rPr lang="de-DE">
                <a:latin typeface="Arial" panose="020B0604020202020204" pitchFamily="34" charset="0"/>
                <a:cs typeface="Arial" panose="020B0604020202020204" pitchFamily="34" charset="0"/>
              </a:rPr>
              <a:t> </a:t>
            </a:r>
            <a:r>
              <a:rPr lang="de-DE" b="0">
                <a:latin typeface="Arial" panose="020B0604020202020204" pitchFamily="34" charset="0"/>
                <a:cs typeface="Arial" panose="020B0604020202020204" pitchFamily="34" charset="0"/>
              </a:rPr>
              <a:t>Links werden in Moodle eingestellt</a:t>
            </a: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12</a:t>
            </a:fld>
            <a:r>
              <a:rPr lang="de-DE">
                <a:latin typeface="Arial" panose="020B0604020202020204" pitchFamily="34" charset="0"/>
                <a:cs typeface="Arial" panose="020B0604020202020204" pitchFamily="34" charset="0"/>
              </a:rPr>
              <a:t> </a:t>
            </a:r>
          </a:p>
        </p:txBody>
      </p:sp>
      <p:sp>
        <p:nvSpPr>
          <p:cNvPr id="5" name="Fußzeilenplatzhalter 4"/>
          <p:cNvSpPr>
            <a:spLocks noGrp="1"/>
          </p:cNvSpPr>
          <p:nvPr>
            <p:ph type="ftr" sz="quarter" idx="3"/>
          </p:nvPr>
        </p:nvSpPr>
        <p:spPr bwMode="auto"/>
        <p:txBody>
          <a:bodyPr/>
          <a:lstStyle/>
          <a:p>
            <a:pPr>
              <a:defRPr/>
            </a:pPr>
            <a:r>
              <a:rPr lang="de-DE">
                <a:latin typeface="Arial" panose="020B0604020202020204" pitchFamily="34" charset="0"/>
                <a:cs typeface="Arial" panose="020B0604020202020204" pitchFamily="34" charset="0"/>
              </a:rPr>
              <a:t>PÜ Mittendrin in der Geschichte | Sitzung 2</a:t>
            </a:r>
            <a:endParaRPr>
              <a:latin typeface="Arial" panose="020B0604020202020204" pitchFamily="34" charset="0"/>
              <a:cs typeface="Arial" panose="020B0604020202020204" pitchFamily="34" charset="0"/>
            </a:endParaRPr>
          </a:p>
        </p:txBody>
      </p:sp>
      <p:graphicFrame>
        <p:nvGraphicFramePr>
          <p:cNvPr id="7" name="Diagramm 6"/>
          <p:cNvGraphicFramePr>
            <a:graphicFrameLocks/>
          </p:cNvGraphicFramePr>
          <p:nvPr>
            <p:extLst>
              <p:ext uri="{D42A27DB-BD31-4B8C-83A1-F6EECF244321}">
                <p14:modId xmlns:p14="http://schemas.microsoft.com/office/powerpoint/2010/main" val="535662531"/>
              </p:ext>
            </p:extLst>
          </p:nvPr>
        </p:nvGraphicFramePr>
        <p:xfrm>
          <a:off x="463800" y="987574"/>
          <a:ext cx="8212199"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dirty="0">
                <a:latin typeface="Arial" panose="020B0604020202020204" pitchFamily="34" charset="0"/>
                <a:cs typeface="Arial" panose="020B0604020202020204" pitchFamily="34" charset="0"/>
              </a:rPr>
              <a:t>Gruppenarbeit zur 5. Sitzung</a:t>
            </a:r>
            <a:endParaRPr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p:txBody>
          <a:bodyPr/>
          <a:lstStyle/>
          <a:p>
            <a:pPr marL="285750" indent="-285750">
              <a:buFont typeface="Wingdings"/>
              <a:buChar char="à"/>
              <a:defRPr/>
            </a:pPr>
            <a:r>
              <a:rPr lang="de-DE" b="0">
                <a:latin typeface="Arial" panose="020B0604020202020204" pitchFamily="34" charset="0"/>
                <a:cs typeface="Arial" panose="020B0604020202020204" pitchFamily="34" charset="0"/>
              </a:rPr>
              <a:t>Oder Partner/Einzelarbeit?</a:t>
            </a:r>
            <a:endParaRPr>
              <a:latin typeface="Arial" panose="020B0604020202020204" pitchFamily="34" charset="0"/>
              <a:cs typeface="Arial" panose="020B0604020202020204" pitchFamily="34" charset="0"/>
            </a:endParaRPr>
          </a:p>
          <a:p>
            <a:pPr marL="285750" indent="-285750">
              <a:buFont typeface="Wingdings"/>
              <a:buChar char="à"/>
              <a:defRPr/>
            </a:pPr>
            <a:endParaRPr lang="de-DE" b="0">
              <a:latin typeface="Arial" panose="020B0604020202020204" pitchFamily="34" charset="0"/>
              <a:cs typeface="Arial" panose="020B0604020202020204" pitchFamily="34" charset="0"/>
            </a:endParaRPr>
          </a:p>
          <a:p>
            <a:pPr>
              <a:defRPr/>
            </a:pPr>
            <a:endParaRPr lang="de-DE" b="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13</a:t>
            </a:fld>
            <a:r>
              <a:rPr lang="de-DE">
                <a:latin typeface="Arial" panose="020B0604020202020204" pitchFamily="34" charset="0"/>
                <a:cs typeface="Arial" panose="020B0604020202020204" pitchFamily="34" charset="0"/>
              </a:rPr>
              <a:t> </a:t>
            </a:r>
          </a:p>
        </p:txBody>
      </p:sp>
      <p:sp>
        <p:nvSpPr>
          <p:cNvPr id="5" name="Fußzeilenplatzhalter 4"/>
          <p:cNvSpPr>
            <a:spLocks noGrp="1"/>
          </p:cNvSpPr>
          <p:nvPr>
            <p:ph type="ftr" sz="quarter" idx="3"/>
          </p:nvPr>
        </p:nvSpPr>
        <p:spPr bwMode="auto"/>
        <p:txBody>
          <a:bodyPr/>
          <a:lstStyle/>
          <a:p>
            <a:pPr>
              <a:defRPr/>
            </a:pPr>
            <a:r>
              <a:rPr lang="de-DE">
                <a:latin typeface="Arial" panose="020B0604020202020204" pitchFamily="34" charset="0"/>
                <a:cs typeface="Arial" panose="020B0604020202020204" pitchFamily="34" charset="0"/>
              </a:rPr>
              <a:t>PÜ Mittendrin in der Geschichte | Sitzung 2</a:t>
            </a:r>
            <a:endParaRPr>
              <a:latin typeface="Arial" panose="020B0604020202020204" pitchFamily="34" charset="0"/>
              <a:cs typeface="Arial" panose="020B0604020202020204" pitchFamily="34" charset="0"/>
            </a:endParaRPr>
          </a:p>
        </p:txBody>
      </p:sp>
      <p:sp>
        <p:nvSpPr>
          <p:cNvPr id="6" name="Rechteck: abgerundete Ecken 5"/>
          <p:cNvSpPr/>
          <p:nvPr/>
        </p:nvSpPr>
        <p:spPr bwMode="auto">
          <a:xfrm>
            <a:off x="1817900" y="1491630"/>
            <a:ext cx="5508200" cy="2376264"/>
          </a:xfrm>
          <a:prstGeom prst="roundRect">
            <a:avLst>
              <a:gd name="adj"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800" b="1" dirty="0">
                <a:latin typeface="Arial" panose="020B0604020202020204" pitchFamily="34" charset="0"/>
                <a:cs typeface="Arial" panose="020B0604020202020204" pitchFamily="34" charset="0"/>
              </a:rPr>
              <a:t>Aufgabe </a:t>
            </a:r>
            <a:endParaRPr dirty="0">
              <a:latin typeface="Arial" panose="020B0604020202020204" pitchFamily="34" charset="0"/>
              <a:cs typeface="Arial" panose="020B0604020202020204" pitchFamily="34" charset="0"/>
            </a:endParaRPr>
          </a:p>
          <a:p>
            <a:pPr algn="ctr">
              <a:defRPr/>
            </a:pPr>
            <a:endParaRPr lang="de-DE" sz="1800" b="1" dirty="0">
              <a:latin typeface="Arial" panose="020B0604020202020204" pitchFamily="34" charset="0"/>
              <a:cs typeface="Arial" panose="020B0604020202020204" pitchFamily="34" charset="0"/>
            </a:endParaRPr>
          </a:p>
          <a:p>
            <a:pPr algn="ctr">
              <a:defRPr/>
            </a:pPr>
            <a:r>
              <a:rPr lang="de-DE" sz="1600" dirty="0">
                <a:latin typeface="Arial" panose="020B0604020202020204" pitchFamily="34" charset="0"/>
                <a:cs typeface="Arial" panose="020B0604020202020204" pitchFamily="34" charset="0"/>
              </a:rPr>
              <a:t>Füllen Sie die vorbereiten PP-Folien zu Ihrem jeweiligen Beispiel einer virtuellen Gedenkstätte aus und laden Sie diese in </a:t>
            </a:r>
            <a:r>
              <a:rPr lang="de-DE" sz="1600" dirty="0" err="1">
                <a:latin typeface="Arial" panose="020B0604020202020204" pitchFamily="34" charset="0"/>
                <a:cs typeface="Arial" panose="020B0604020202020204" pitchFamily="34" charset="0"/>
              </a:rPr>
              <a:t>Moodle</a:t>
            </a:r>
            <a:r>
              <a:rPr lang="de-DE" sz="1600" dirty="0">
                <a:latin typeface="Arial" panose="020B0604020202020204" pitchFamily="34" charset="0"/>
                <a:cs typeface="Arial" panose="020B0604020202020204" pitchFamily="34" charset="0"/>
              </a:rPr>
              <a:t> hoch. Bennen Sie die </a:t>
            </a:r>
            <a:r>
              <a:rPr lang="de-DE" sz="1600" dirty="0" err="1">
                <a:latin typeface="Arial" panose="020B0604020202020204" pitchFamily="34" charset="0"/>
                <a:cs typeface="Arial" panose="020B0604020202020204" pitchFamily="34" charset="0"/>
              </a:rPr>
              <a:t>pdf</a:t>
            </a:r>
            <a:r>
              <a:rPr lang="de-DE" sz="1600" dirty="0">
                <a:latin typeface="Arial" panose="020B0604020202020204" pitchFamily="34" charset="0"/>
                <a:cs typeface="Arial" panose="020B0604020202020204" pitchFamily="34" charset="0"/>
              </a:rPr>
              <a:t> mit dem Gruppennamen/Namen aller Beteiligten.</a:t>
            </a:r>
            <a:endParaRPr dirty="0">
              <a:latin typeface="Arial" panose="020B0604020202020204" pitchFamily="34" charset="0"/>
              <a:cs typeface="Arial" panose="020B0604020202020204" pitchFamily="34" charset="0"/>
            </a:endParaRPr>
          </a:p>
          <a:p>
            <a:pPr algn="ctr">
              <a:defRPr/>
            </a:pPr>
            <a:r>
              <a:rPr lang="de-DE" sz="1600" dirty="0">
                <a:latin typeface="Arial" panose="020B0604020202020204" pitchFamily="34" charset="0"/>
                <a:cs typeface="Arial" panose="020B0604020202020204" pitchFamily="34" charset="0"/>
              </a:rPr>
              <a:t>Bereiten Sie sich darauf vor, die Folien in ca. 5 Minuten kurz mündlich zu präsentieren.</a:t>
            </a:r>
            <a:endParaRPr dirty="0">
              <a:latin typeface="Arial" panose="020B0604020202020204" pitchFamily="34" charset="0"/>
              <a:cs typeface="Arial" panose="020B0604020202020204" pitchFamily="34" charset="0"/>
            </a:endParaRPr>
          </a:p>
          <a:p>
            <a:pPr algn="ctr">
              <a:defRPr/>
            </a:pPr>
            <a:endParaRPr lang="de-DE" sz="1400"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panose="020B0604020202020204" pitchFamily="34" charset="0"/>
                <a:cs typeface="Arial" panose="020B0604020202020204" pitchFamily="34" charset="0"/>
              </a:rPr>
              <a:t>Aufbau Analyseraster</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a:xfrm>
            <a:off x="468000" y="918000"/>
            <a:ext cx="6919123" cy="3366000"/>
          </a:xfrm>
        </p:spPr>
        <p:txBody>
          <a:bodyPr/>
          <a:lstStyle/>
          <a:p>
            <a:pPr marL="342900" indent="-342900">
              <a:buClr>
                <a:schemeClr val="bg2"/>
              </a:buClr>
              <a:buFont typeface="Wingdings"/>
              <a:buChar char="§"/>
              <a:defRPr/>
            </a:pPr>
            <a:r>
              <a:rPr lang="de-DE" b="0">
                <a:latin typeface="Arial" panose="020B0604020202020204" pitchFamily="34" charset="0"/>
                <a:cs typeface="Arial" panose="020B0604020202020204" pitchFamily="34" charset="0"/>
              </a:rPr>
              <a:t>Formale Ebene</a:t>
            </a:r>
            <a:endParaRPr>
              <a:latin typeface="Arial" panose="020B0604020202020204" pitchFamily="34" charset="0"/>
              <a:cs typeface="Arial" panose="020B0604020202020204" pitchFamily="34" charset="0"/>
            </a:endParaRPr>
          </a:p>
          <a:p>
            <a:pPr marL="342900" indent="-342900">
              <a:buClr>
                <a:schemeClr val="bg2"/>
              </a:buClr>
              <a:buFont typeface="Wingdings"/>
              <a:buChar char="§"/>
              <a:defRPr/>
            </a:pPr>
            <a:r>
              <a:rPr lang="de-DE" b="0">
                <a:latin typeface="Arial" panose="020B0604020202020204" pitchFamily="34" charset="0"/>
                <a:cs typeface="Arial" panose="020B0604020202020204" pitchFamily="34" charset="0"/>
              </a:rPr>
              <a:t>Narrative Ebene</a:t>
            </a:r>
            <a:endParaRPr>
              <a:latin typeface="Arial" panose="020B0604020202020204" pitchFamily="34" charset="0"/>
              <a:cs typeface="Arial" panose="020B0604020202020204" pitchFamily="34" charset="0"/>
            </a:endParaRPr>
          </a:p>
          <a:p>
            <a:pPr marL="342900" indent="-342900">
              <a:buClr>
                <a:schemeClr val="bg2"/>
              </a:buClr>
              <a:buFont typeface="Wingdings"/>
              <a:buChar char="§"/>
              <a:defRPr/>
            </a:pPr>
            <a:r>
              <a:rPr lang="de-DE" b="0">
                <a:latin typeface="Arial" panose="020B0604020202020204" pitchFamily="34" charset="0"/>
                <a:cs typeface="Arial" panose="020B0604020202020204" pitchFamily="34" charset="0"/>
              </a:rPr>
              <a:t>Technische Ebene</a:t>
            </a:r>
            <a:endParaRPr>
              <a:latin typeface="Arial" panose="020B0604020202020204" pitchFamily="34" charset="0"/>
              <a:cs typeface="Arial" panose="020B0604020202020204" pitchFamily="34" charset="0"/>
            </a:endParaRPr>
          </a:p>
          <a:p>
            <a:pPr marL="342900" indent="-342900">
              <a:buClr>
                <a:schemeClr val="bg2"/>
              </a:buClr>
              <a:buFont typeface="Wingdings"/>
              <a:buChar char="§"/>
              <a:defRPr/>
            </a:pPr>
            <a:r>
              <a:rPr lang="de-DE" b="0">
                <a:latin typeface="Arial" panose="020B0604020202020204" pitchFamily="34" charset="0"/>
                <a:cs typeface="Arial" panose="020B0604020202020204" pitchFamily="34" charset="0"/>
              </a:rPr>
              <a:t>Eigene Rückmeldung</a:t>
            </a:r>
            <a:endParaRPr>
              <a:latin typeface="Arial" panose="020B0604020202020204" pitchFamily="34" charset="0"/>
              <a:cs typeface="Arial" panose="020B0604020202020204" pitchFamily="34" charset="0"/>
            </a:endParaRPr>
          </a:p>
          <a:p>
            <a:pPr>
              <a:defRPr/>
            </a:pPr>
            <a:endParaRPr lang="de-DE" b="0">
              <a:latin typeface="Arial" panose="020B0604020202020204" pitchFamily="34" charset="0"/>
              <a:cs typeface="Arial" panose="020B0604020202020204" pitchFamily="34" charset="0"/>
            </a:endParaRPr>
          </a:p>
          <a:p>
            <a:pPr>
              <a:defRPr/>
            </a:pPr>
            <a:r>
              <a:rPr lang="de-DE" b="0">
                <a:latin typeface="Arial" panose="020B0604020202020204" pitchFamily="34" charset="0"/>
                <a:cs typeface="Arial" panose="020B0604020202020204" pitchFamily="34" charset="0"/>
              </a:rPr>
              <a:t>Hinweise:</a:t>
            </a:r>
            <a:endParaRPr>
              <a:latin typeface="Arial" panose="020B0604020202020204" pitchFamily="34" charset="0"/>
              <a:cs typeface="Arial" panose="020B0604020202020204" pitchFamily="34" charset="0"/>
            </a:endParaRPr>
          </a:p>
          <a:p>
            <a:pPr marL="285750" indent="-285750">
              <a:buFont typeface="Wingdings"/>
              <a:buChar char="à"/>
              <a:defRPr/>
            </a:pPr>
            <a:r>
              <a:rPr lang="de-DE" b="0">
                <a:latin typeface="Arial" panose="020B0604020202020204" pitchFamily="34" charset="0"/>
                <a:cs typeface="Arial" panose="020B0604020202020204" pitchFamily="34" charset="0"/>
              </a:rPr>
              <a:t>Die aufgeführten Leitfragen dienen nur der Orientierung </a:t>
            </a:r>
            <a:endParaRPr>
              <a:latin typeface="Arial" panose="020B0604020202020204" pitchFamily="34" charset="0"/>
              <a:cs typeface="Arial" panose="020B0604020202020204" pitchFamily="34" charset="0"/>
            </a:endParaRPr>
          </a:p>
          <a:p>
            <a:pPr marL="285750" indent="-285750">
              <a:buFont typeface="Wingdings"/>
              <a:buChar char="à"/>
              <a:defRPr/>
            </a:pPr>
            <a:r>
              <a:rPr lang="de-DE" b="0">
                <a:latin typeface="Arial" panose="020B0604020202020204" pitchFamily="34" charset="0"/>
                <a:cs typeface="Arial" panose="020B0604020202020204" pitchFamily="34" charset="0"/>
              </a:rPr>
              <a:t>Sie können gern Screenshots in die Präsentation aufnehmen</a:t>
            </a: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14</a:t>
            </a:fld>
            <a:r>
              <a:rPr lang="de-DE">
                <a:latin typeface="Arial" panose="020B0604020202020204" pitchFamily="34" charset="0"/>
                <a:cs typeface="Arial" panose="020B0604020202020204" pitchFamily="34" charset="0"/>
              </a:rPr>
              <a:t> </a:t>
            </a:r>
          </a:p>
        </p:txBody>
      </p:sp>
      <p:sp>
        <p:nvSpPr>
          <p:cNvPr id="6"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panose="020B0604020202020204" pitchFamily="34" charset="0"/>
                <a:cs typeface="Arial" panose="020B0604020202020204" pitchFamily="34" charset="0"/>
              </a:rPr>
              <a:t>PÜ Mittendrin in der Geschichte | Sitzung 2 </a:t>
            </a:r>
            <a:endParaRPr>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panose="020B0604020202020204" pitchFamily="34" charset="0"/>
                <a:cs typeface="Arial" panose="020B0604020202020204" pitchFamily="34" charset="0"/>
              </a:rPr>
              <a:t>Exkursion 1</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p:txBody>
          <a:bodyPr/>
          <a:lstStyle/>
          <a:p>
            <a:pPr>
              <a:defRPr/>
            </a:pPr>
            <a:r>
              <a:rPr lang="de-DE">
                <a:latin typeface="Arial" panose="020B0604020202020204" pitchFamily="34" charset="0"/>
                <a:cs typeface="Arial" panose="020B0604020202020204" pitchFamily="34" charset="0"/>
              </a:rPr>
              <a:t>Treffpunkt:</a:t>
            </a:r>
            <a:endParaRPr>
              <a:latin typeface="Arial" panose="020B0604020202020204" pitchFamily="34" charset="0"/>
              <a:cs typeface="Arial" panose="020B0604020202020204" pitchFamily="34" charset="0"/>
            </a:endParaRPr>
          </a:p>
          <a:p>
            <a:pPr>
              <a:lnSpc>
                <a:spcPct val="100000"/>
              </a:lnSpc>
              <a:spcAft>
                <a:spcPts val="0"/>
              </a:spcAft>
              <a:defRPr/>
            </a:pPr>
            <a:r>
              <a:rPr lang="de-DE" b="0">
                <a:latin typeface="Arial" panose="020B0604020202020204" pitchFamily="34" charset="0"/>
                <a:cs typeface="Arial" panose="020B0604020202020204" pitchFamily="34" charset="0"/>
              </a:rPr>
              <a:t>NS-Dokumentationszentrum</a:t>
            </a:r>
            <a:endParaRPr>
              <a:latin typeface="Arial" panose="020B0604020202020204" pitchFamily="34" charset="0"/>
              <a:cs typeface="Arial" panose="020B0604020202020204" pitchFamily="34" charset="0"/>
            </a:endParaRPr>
          </a:p>
          <a:p>
            <a:pPr>
              <a:lnSpc>
                <a:spcPct val="100000"/>
              </a:lnSpc>
              <a:spcAft>
                <a:spcPts val="0"/>
              </a:spcAft>
              <a:defRPr/>
            </a:pPr>
            <a:r>
              <a:rPr lang="de-DE" b="0">
                <a:latin typeface="Arial" panose="020B0604020202020204" pitchFamily="34" charset="0"/>
                <a:cs typeface="Arial" panose="020B0604020202020204" pitchFamily="34" charset="0"/>
              </a:rPr>
              <a:t>der Stadt Köln</a:t>
            </a:r>
            <a:endParaRPr>
              <a:latin typeface="Arial" panose="020B0604020202020204" pitchFamily="34" charset="0"/>
              <a:cs typeface="Arial" panose="020B0604020202020204" pitchFamily="34" charset="0"/>
            </a:endParaRPr>
          </a:p>
          <a:p>
            <a:pPr>
              <a:lnSpc>
                <a:spcPct val="100000"/>
              </a:lnSpc>
              <a:spcAft>
                <a:spcPts val="0"/>
              </a:spcAft>
              <a:defRPr/>
            </a:pPr>
            <a:r>
              <a:rPr lang="de-DE" b="0">
                <a:latin typeface="Arial" panose="020B0604020202020204" pitchFamily="34" charset="0"/>
                <a:cs typeface="Arial" panose="020B0604020202020204" pitchFamily="34" charset="0"/>
              </a:rPr>
              <a:t>Appellhofplatz 23-25</a:t>
            </a:r>
            <a:endParaRPr>
              <a:latin typeface="Arial" panose="020B0604020202020204" pitchFamily="34" charset="0"/>
              <a:cs typeface="Arial" panose="020B0604020202020204" pitchFamily="34" charset="0"/>
            </a:endParaRPr>
          </a:p>
          <a:p>
            <a:pPr>
              <a:lnSpc>
                <a:spcPct val="100000"/>
              </a:lnSpc>
              <a:spcAft>
                <a:spcPts val="0"/>
              </a:spcAft>
              <a:defRPr/>
            </a:pPr>
            <a:r>
              <a:rPr lang="de-DE" b="0">
                <a:latin typeface="Arial" panose="020B0604020202020204" pitchFamily="34" charset="0"/>
                <a:cs typeface="Arial" panose="020B0604020202020204" pitchFamily="34" charset="0"/>
              </a:rPr>
              <a:t>50667 Köln</a:t>
            </a:r>
            <a:endParaRPr>
              <a:latin typeface="Arial" panose="020B0604020202020204" pitchFamily="34" charset="0"/>
              <a:cs typeface="Arial" panose="020B0604020202020204" pitchFamily="34" charset="0"/>
            </a:endParaRPr>
          </a:p>
          <a:p>
            <a:pPr>
              <a:lnSpc>
                <a:spcPct val="100000"/>
              </a:lnSpc>
              <a:spcAft>
                <a:spcPts val="0"/>
              </a:spcAft>
              <a:defRPr/>
            </a:pPr>
            <a:endParaRPr lang="de-DE" b="0">
              <a:latin typeface="Arial" panose="020B0604020202020204" pitchFamily="34" charset="0"/>
              <a:cs typeface="Arial" panose="020B0604020202020204" pitchFamily="34" charset="0"/>
            </a:endParaRPr>
          </a:p>
          <a:p>
            <a:pPr>
              <a:spcAft>
                <a:spcPts val="600"/>
              </a:spcAft>
              <a:defRPr/>
            </a:pPr>
            <a:r>
              <a:rPr lang="de-DE">
                <a:latin typeface="Arial" panose="020B0604020202020204" pitchFamily="34" charset="0"/>
                <a:cs typeface="Arial" panose="020B0604020202020204" pitchFamily="34" charset="0"/>
              </a:rPr>
              <a:t>Agenda:</a:t>
            </a:r>
            <a:endParaRPr>
              <a:latin typeface="Arial" panose="020B0604020202020204" pitchFamily="34" charset="0"/>
              <a:cs typeface="Arial" panose="020B0604020202020204" pitchFamily="34" charset="0"/>
            </a:endParaRPr>
          </a:p>
          <a:p>
            <a:pPr marL="285750" indent="-285750">
              <a:spcAft>
                <a:spcPts val="600"/>
              </a:spcAft>
              <a:buClr>
                <a:schemeClr val="bg2"/>
              </a:buClr>
              <a:buFont typeface="Wingdings"/>
              <a:buChar char="§"/>
              <a:defRPr/>
            </a:pPr>
            <a:r>
              <a:rPr lang="de-DE" b="0">
                <a:latin typeface="Arial" panose="020B0604020202020204" pitchFamily="34" charset="0"/>
                <a:cs typeface="Arial" panose="020B0604020202020204" pitchFamily="34" charset="0"/>
              </a:rPr>
              <a:t>Führung </a:t>
            </a:r>
            <a:endParaRPr>
              <a:latin typeface="Arial" panose="020B0604020202020204" pitchFamily="34" charset="0"/>
              <a:cs typeface="Arial" panose="020B0604020202020204" pitchFamily="34" charset="0"/>
            </a:endParaRPr>
          </a:p>
          <a:p>
            <a:pPr marL="285750" indent="-285750">
              <a:spcAft>
                <a:spcPts val="600"/>
              </a:spcAft>
              <a:buClr>
                <a:schemeClr val="bg2"/>
              </a:buClr>
              <a:buFont typeface="Wingdings"/>
              <a:buChar char="§"/>
              <a:defRPr/>
            </a:pPr>
            <a:r>
              <a:rPr lang="de-DE" b="0">
                <a:latin typeface="Arial" panose="020B0604020202020204" pitchFamily="34" charset="0"/>
                <a:cs typeface="Arial" panose="020B0604020202020204" pitchFamily="34" charset="0"/>
              </a:rPr>
              <a:t>Aufnahmen mit 360-Grad-Kamera</a:t>
            </a:r>
            <a:endParaRPr>
              <a:latin typeface="Arial" panose="020B0604020202020204" pitchFamily="34" charset="0"/>
              <a:cs typeface="Arial" panose="020B0604020202020204" pitchFamily="34" charset="0"/>
            </a:endParaRPr>
          </a:p>
          <a:p>
            <a:pPr>
              <a:defRPr/>
            </a:pPr>
            <a:endParaRPr lang="de-DE">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15</a:t>
            </a:fld>
            <a:r>
              <a:rPr lang="de-DE">
                <a:latin typeface="Arial" panose="020B0604020202020204" pitchFamily="34" charset="0"/>
                <a:cs typeface="Arial" panose="020B0604020202020204" pitchFamily="34" charset="0"/>
              </a:rPr>
              <a:t> </a:t>
            </a:r>
          </a:p>
        </p:txBody>
      </p:sp>
      <p:sp>
        <p:nvSpPr>
          <p:cNvPr id="6"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panose="020B0604020202020204" pitchFamily="34" charset="0"/>
                <a:cs typeface="Arial" panose="020B0604020202020204" pitchFamily="34" charset="0"/>
              </a:rPr>
              <a:t>PÜ Mittendrin in der Geschichte | Sitzung 2 </a:t>
            </a:r>
            <a:endParaRPr>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D45359-0B7F-94A1-E395-78E747479196}"/>
              </a:ext>
            </a:extLst>
          </p:cNvPr>
          <p:cNvSpPr>
            <a:spLocks noGrp="1"/>
          </p:cNvSpPr>
          <p:nvPr>
            <p:ph type="title"/>
          </p:nvPr>
        </p:nvSpPr>
        <p:spPr/>
        <p:txBody>
          <a:bodyPr/>
          <a:lstStyle/>
          <a:p>
            <a:r>
              <a:rPr lang="de-DE" dirty="0" err="1">
                <a:latin typeface="Arial" panose="020B0604020202020204" pitchFamily="34" charset="0"/>
                <a:cs typeface="Arial" panose="020B0604020202020204" pitchFamily="34" charset="0"/>
              </a:rPr>
              <a:t>To</a:t>
            </a:r>
            <a:r>
              <a:rPr lang="de-DE" dirty="0">
                <a:latin typeface="Arial" panose="020B0604020202020204" pitchFamily="34" charset="0"/>
                <a:cs typeface="Arial" panose="020B0604020202020204" pitchFamily="34" charset="0"/>
              </a:rPr>
              <a:t>-Do List:</a:t>
            </a:r>
          </a:p>
        </p:txBody>
      </p:sp>
      <p:sp>
        <p:nvSpPr>
          <p:cNvPr id="3" name="Inhaltsplatzhalter 2">
            <a:extLst>
              <a:ext uri="{FF2B5EF4-FFF2-40B4-BE49-F238E27FC236}">
                <a16:creationId xmlns:a16="http://schemas.microsoft.com/office/drawing/2014/main" id="{FC7F2E67-55BA-0FF0-5C2F-63D1BB79D7F7}"/>
              </a:ext>
            </a:extLst>
          </p:cNvPr>
          <p:cNvSpPr>
            <a:spLocks noGrp="1"/>
          </p:cNvSpPr>
          <p:nvPr>
            <p:ph idx="1"/>
          </p:nvPr>
        </p:nvSpPr>
        <p:spPr/>
        <p:txBody>
          <a:bodyPr/>
          <a:lstStyle/>
          <a:p>
            <a:pPr>
              <a:spcAft>
                <a:spcPts val="0"/>
              </a:spcAft>
            </a:pPr>
            <a:r>
              <a:rPr lang="de-DE" b="0" dirty="0">
                <a:latin typeface="Arial" panose="020B0604020202020204" pitchFamily="34" charset="0"/>
                <a:cs typeface="Arial" panose="020B0604020202020204" pitchFamily="34" charset="0"/>
              </a:rPr>
              <a:t>Zur 4. Sitzung: Reflexion zu Sitzung 2 ausfüllen </a:t>
            </a:r>
            <a:r>
              <a:rPr lang="de-DE" b="0" dirty="0">
                <a:latin typeface="Arial" panose="020B0604020202020204" pitchFamily="34" charset="0"/>
                <a:cs typeface="Arial" panose="020B0604020202020204" pitchFamily="34" charset="0"/>
                <a:sym typeface="Wingdings" panose="05000000000000000000" pitchFamily="2" charset="2"/>
              </a:rPr>
              <a:t></a:t>
            </a:r>
            <a:r>
              <a:rPr lang="de-DE" b="0" dirty="0">
                <a:latin typeface="Arial" panose="020B0604020202020204" pitchFamily="34" charset="0"/>
                <a:cs typeface="Arial" panose="020B0604020202020204" pitchFamily="34" charset="0"/>
              </a:rPr>
              <a:t> in </a:t>
            </a:r>
            <a:r>
              <a:rPr lang="de-DE" b="0" dirty="0" err="1">
                <a:latin typeface="Arial" panose="020B0604020202020204" pitchFamily="34" charset="0"/>
                <a:cs typeface="Arial" panose="020B0604020202020204" pitchFamily="34" charset="0"/>
              </a:rPr>
              <a:t>Moodle</a:t>
            </a:r>
            <a:r>
              <a:rPr lang="de-DE" b="0" dirty="0">
                <a:latin typeface="Arial" panose="020B0604020202020204" pitchFamily="34" charset="0"/>
                <a:cs typeface="Arial" panose="020B0604020202020204" pitchFamily="34" charset="0"/>
              </a:rPr>
              <a:t> unter „Reflexionen“</a:t>
            </a:r>
          </a:p>
          <a:p>
            <a:pPr>
              <a:spcAft>
                <a:spcPts val="0"/>
              </a:spcAft>
            </a:pPr>
            <a:endParaRPr lang="de-DE" b="0" dirty="0">
              <a:latin typeface="Arial" panose="020B0604020202020204" pitchFamily="34" charset="0"/>
              <a:cs typeface="Arial" panose="020B0604020202020204" pitchFamily="34" charset="0"/>
            </a:endParaRPr>
          </a:p>
          <a:p>
            <a:pPr>
              <a:spcAft>
                <a:spcPts val="0"/>
              </a:spcAft>
            </a:pPr>
            <a:r>
              <a:rPr lang="de-DE" b="0" dirty="0">
                <a:latin typeface="Arial" panose="020B0604020202020204" pitchFamily="34" charset="0"/>
                <a:cs typeface="Arial" panose="020B0604020202020204" pitchFamily="34" charset="0"/>
              </a:rPr>
              <a:t>Zur 5. Sitzung: Gruppenarbeit zu Virtuellen Gedenkstätten</a:t>
            </a:r>
          </a:p>
          <a:p>
            <a:pPr>
              <a:spcAft>
                <a:spcPts val="0"/>
              </a:spcAft>
            </a:pPr>
            <a:endParaRPr lang="de-DE" b="0" dirty="0">
              <a:latin typeface="Arial" panose="020B0604020202020204" pitchFamily="34" charset="0"/>
              <a:cs typeface="Arial" panose="020B0604020202020204" pitchFamily="34" charset="0"/>
            </a:endParaRPr>
          </a:p>
          <a:p>
            <a:pPr>
              <a:spcAft>
                <a:spcPts val="0"/>
              </a:spcAft>
            </a:pPr>
            <a:endParaRPr lang="de-DE" b="0" dirty="0">
              <a:latin typeface="Arial" panose="020B0604020202020204" pitchFamily="34" charset="0"/>
              <a:cs typeface="Arial" panose="020B0604020202020204" pitchFamily="34" charset="0"/>
            </a:endParaRPr>
          </a:p>
          <a:p>
            <a:pPr>
              <a:spcAft>
                <a:spcPts val="0"/>
              </a:spcAft>
            </a:pPr>
            <a:endParaRPr lang="de-DE" b="0" dirty="0">
              <a:latin typeface="Arial" panose="020B0604020202020204" pitchFamily="34" charset="0"/>
              <a:cs typeface="Arial" panose="020B0604020202020204" pitchFamily="34" charset="0"/>
            </a:endParaRPr>
          </a:p>
        </p:txBody>
      </p:sp>
      <p:sp>
        <p:nvSpPr>
          <p:cNvPr id="4" name="Foliennummernplatzhalter 3">
            <a:extLst>
              <a:ext uri="{FF2B5EF4-FFF2-40B4-BE49-F238E27FC236}">
                <a16:creationId xmlns:a16="http://schemas.microsoft.com/office/drawing/2014/main" id="{11F2670B-C0B3-FF64-F150-06FCC589D4BC}"/>
              </a:ext>
            </a:extLst>
          </p:cNvPr>
          <p:cNvSpPr>
            <a:spLocks noGrp="1"/>
          </p:cNvSpPr>
          <p:nvPr>
            <p:ph type="sldNum" sz="quarter" idx="12"/>
          </p:nvPr>
        </p:nvSpPr>
        <p:spPr/>
        <p:txBody>
          <a:bodyPr/>
          <a:lstStyle/>
          <a:p>
            <a:fld id="{6C8FC03C-C266-4645-ABC5-645062898383}" type="slidenum">
              <a:rPr lang="de-DE" smtClean="0">
                <a:latin typeface="Arial" panose="020B0604020202020204" pitchFamily="34" charset="0"/>
                <a:cs typeface="Arial" panose="020B0604020202020204" pitchFamily="34" charset="0"/>
              </a:rPr>
              <a:pPr/>
              <a:t>16</a:t>
            </a:fld>
            <a:r>
              <a:rPr lang="de-DE">
                <a:latin typeface="Arial" panose="020B0604020202020204" pitchFamily="34" charset="0"/>
                <a:cs typeface="Arial" panose="020B0604020202020204" pitchFamily="34" charset="0"/>
              </a:rPr>
              <a:t> </a:t>
            </a:r>
            <a:endParaRPr lang="de-DE" dirty="0">
              <a:latin typeface="Arial" panose="020B0604020202020204" pitchFamily="34" charset="0"/>
              <a:cs typeface="Arial" panose="020B0604020202020204" pitchFamily="34" charset="0"/>
            </a:endParaRPr>
          </a:p>
        </p:txBody>
      </p:sp>
      <p:sp>
        <p:nvSpPr>
          <p:cNvPr id="5" name="Fußzeilenplatzhalter 4">
            <a:extLst>
              <a:ext uri="{FF2B5EF4-FFF2-40B4-BE49-F238E27FC236}">
                <a16:creationId xmlns:a16="http://schemas.microsoft.com/office/drawing/2014/main" id="{6353D1C6-701E-E2E7-AEAF-092A499A704B}"/>
              </a:ext>
            </a:extLst>
          </p:cNvPr>
          <p:cNvSpPr>
            <a:spLocks noGrp="1"/>
          </p:cNvSpPr>
          <p:nvPr>
            <p:ph type="ftr" sz="quarter" idx="3"/>
          </p:nvPr>
        </p:nvSpPr>
        <p:spPr/>
        <p:txBody>
          <a:bodyPr/>
          <a:lstStyle/>
          <a:p>
            <a:r>
              <a:rPr lang="de-DE" dirty="0">
                <a:latin typeface="Arial" panose="020B0604020202020204" pitchFamily="34" charset="0"/>
                <a:cs typeface="Arial" panose="020B0604020202020204" pitchFamily="34" charset="0"/>
              </a:rPr>
              <a:t>PÜ Mittendrin in der Geschichte | Sitzung 2</a:t>
            </a:r>
          </a:p>
        </p:txBody>
      </p:sp>
    </p:spTree>
    <p:extLst>
      <p:ext uri="{BB962C8B-B14F-4D97-AF65-F5344CB8AC3E}">
        <p14:creationId xmlns:p14="http://schemas.microsoft.com/office/powerpoint/2010/main" val="2668130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D45359-0B7F-94A1-E395-78E747479196}"/>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Lizenzhinweis</a:t>
            </a:r>
          </a:p>
        </p:txBody>
      </p:sp>
      <p:sp>
        <p:nvSpPr>
          <p:cNvPr id="4" name="Foliennummernplatzhalter 3">
            <a:extLst>
              <a:ext uri="{FF2B5EF4-FFF2-40B4-BE49-F238E27FC236}">
                <a16:creationId xmlns:a16="http://schemas.microsoft.com/office/drawing/2014/main" id="{11F2670B-C0B3-FF64-F150-06FCC589D4BC}"/>
              </a:ext>
            </a:extLst>
          </p:cNvPr>
          <p:cNvSpPr>
            <a:spLocks noGrp="1"/>
          </p:cNvSpPr>
          <p:nvPr>
            <p:ph type="sldNum" sz="quarter" idx="12"/>
          </p:nvPr>
        </p:nvSpPr>
        <p:spPr/>
        <p:txBody>
          <a:bodyPr/>
          <a:lstStyle/>
          <a:p>
            <a:fld id="{6C8FC03C-C266-4645-ABC5-645062898383}" type="slidenum">
              <a:rPr lang="de-DE" smtClean="0">
                <a:latin typeface="Arial" panose="020B0604020202020204" pitchFamily="34" charset="0"/>
                <a:cs typeface="Arial" panose="020B0604020202020204" pitchFamily="34" charset="0"/>
              </a:rPr>
              <a:pPr/>
              <a:t>17</a:t>
            </a:fld>
            <a:r>
              <a:rPr lang="de-DE">
                <a:latin typeface="Arial" panose="020B0604020202020204" pitchFamily="34" charset="0"/>
                <a:cs typeface="Arial" panose="020B0604020202020204" pitchFamily="34" charset="0"/>
              </a:rPr>
              <a:t> </a:t>
            </a:r>
            <a:endParaRPr lang="de-DE" dirty="0">
              <a:latin typeface="Arial" panose="020B0604020202020204" pitchFamily="34" charset="0"/>
              <a:cs typeface="Arial" panose="020B0604020202020204" pitchFamily="34" charset="0"/>
            </a:endParaRPr>
          </a:p>
        </p:txBody>
      </p:sp>
      <p:sp>
        <p:nvSpPr>
          <p:cNvPr id="5" name="Fußzeilenplatzhalter 4">
            <a:extLst>
              <a:ext uri="{FF2B5EF4-FFF2-40B4-BE49-F238E27FC236}">
                <a16:creationId xmlns:a16="http://schemas.microsoft.com/office/drawing/2014/main" id="{6353D1C6-701E-E2E7-AEAF-092A499A704B}"/>
              </a:ext>
            </a:extLst>
          </p:cNvPr>
          <p:cNvSpPr>
            <a:spLocks noGrp="1"/>
          </p:cNvSpPr>
          <p:nvPr>
            <p:ph type="ftr" sz="quarter" idx="3"/>
          </p:nvPr>
        </p:nvSpPr>
        <p:spPr/>
        <p:txBody>
          <a:bodyPr/>
          <a:lstStyle/>
          <a:p>
            <a:r>
              <a:rPr lang="de-DE" dirty="0">
                <a:latin typeface="Arial" panose="020B0604020202020204" pitchFamily="34" charset="0"/>
                <a:cs typeface="Arial" panose="020B0604020202020204" pitchFamily="34" charset="0"/>
              </a:rPr>
              <a:t>PÜ Mittendrin in der Geschichte | Sitzung 2</a:t>
            </a:r>
          </a:p>
        </p:txBody>
      </p:sp>
      <p:sp>
        <p:nvSpPr>
          <p:cNvPr id="6" name="Textfeld 5">
            <a:extLst>
              <a:ext uri="{FF2B5EF4-FFF2-40B4-BE49-F238E27FC236}">
                <a16:creationId xmlns:a16="http://schemas.microsoft.com/office/drawing/2014/main" id="{8E94E6F2-D162-58DD-C3F8-DC0C77651D11}"/>
              </a:ext>
            </a:extLst>
          </p:cNvPr>
          <p:cNvSpPr txBox="1"/>
          <p:nvPr/>
        </p:nvSpPr>
        <p:spPr bwMode="auto">
          <a:xfrm>
            <a:off x="450000" y="1017478"/>
            <a:ext cx="3257904" cy="2893100"/>
          </a:xfrm>
          <a:prstGeom prst="rect">
            <a:avLst/>
          </a:prstGeom>
          <a:noFill/>
        </p:spPr>
        <p:txBody>
          <a:bodyPr wrap="square">
            <a:spAutoFit/>
          </a:bodyPr>
          <a:lstStyle/>
          <a:p>
            <a:r>
              <a:rPr lang="de-DE" sz="1400" b="1" dirty="0">
                <a:solidFill>
                  <a:srgbClr val="003560"/>
                </a:solidFill>
                <a:effectLst/>
                <a:latin typeface="Arial" panose="020B0604020202020204" pitchFamily="34" charset="0"/>
              </a:rPr>
              <a:t>Kontakt</a:t>
            </a:r>
          </a:p>
          <a:p>
            <a:endParaRPr lang="de-DE" sz="1400" dirty="0">
              <a:effectLst/>
            </a:endParaRPr>
          </a:p>
          <a:p>
            <a:r>
              <a:rPr lang="de-DE" sz="1400" dirty="0">
                <a:solidFill>
                  <a:schemeClr val="tx2"/>
                </a:solidFill>
                <a:latin typeface="Arial" panose="020B0604020202020204" pitchFamily="34" charset="0"/>
                <a:cs typeface="Arial" panose="020B0604020202020204" pitchFamily="34" charset="0"/>
              </a:rPr>
              <a:t>Elena </a:t>
            </a:r>
            <a:r>
              <a:rPr lang="de-DE" sz="1400" dirty="0" err="1">
                <a:solidFill>
                  <a:schemeClr val="tx2"/>
                </a:solidFill>
                <a:latin typeface="Arial" panose="020B0604020202020204" pitchFamily="34" charset="0"/>
                <a:cs typeface="Arial" panose="020B0604020202020204" pitchFamily="34" charset="0"/>
              </a:rPr>
              <a:t>Lewers</a:t>
            </a:r>
            <a:r>
              <a:rPr lang="de-DE" sz="1400" dirty="0">
                <a:solidFill>
                  <a:schemeClr val="tx2"/>
                </a:solidFill>
                <a:latin typeface="Arial" panose="020B0604020202020204" pitchFamily="34" charset="0"/>
                <a:cs typeface="Arial" panose="020B0604020202020204" pitchFamily="34" charset="0"/>
              </a:rPr>
              <a:t>, </a:t>
            </a:r>
            <a:r>
              <a:rPr lang="de-DE" sz="1400" dirty="0" err="1">
                <a:solidFill>
                  <a:schemeClr val="tx2"/>
                </a:solidFill>
                <a:latin typeface="Arial" panose="020B0604020202020204" pitchFamily="34" charset="0"/>
                <a:cs typeface="Arial" panose="020B0604020202020204" pitchFamily="34" charset="0"/>
              </a:rPr>
              <a:t>M.Ed</a:t>
            </a:r>
            <a:r>
              <a:rPr lang="de-DE" sz="1400" dirty="0">
                <a:solidFill>
                  <a:schemeClr val="tx2"/>
                </a:solidFill>
                <a:latin typeface="Arial" panose="020B0604020202020204" pitchFamily="34" charset="0"/>
                <a:cs typeface="Arial" panose="020B0604020202020204" pitchFamily="34" charset="0"/>
              </a:rPr>
              <a:t>./ M.A</a:t>
            </a:r>
            <a:r>
              <a:rPr lang="de-DE" sz="1400" dirty="0">
                <a:latin typeface="Arial" panose="020B0604020202020204" pitchFamily="34" charset="0"/>
                <a:cs typeface="Arial" panose="020B0604020202020204" pitchFamily="34" charset="0"/>
              </a:rPr>
              <a:t>.</a:t>
            </a:r>
            <a:endParaRPr lang="de-DE" sz="1400" dirty="0">
              <a:effectLst/>
              <a:latin typeface="Arial" panose="020B0604020202020204" pitchFamily="34" charset="0"/>
              <a:cs typeface="Arial" panose="020B0604020202020204" pitchFamily="34" charset="0"/>
            </a:endParaRPr>
          </a:p>
          <a:p>
            <a:r>
              <a:rPr lang="de-DE" sz="1400" dirty="0">
                <a:solidFill>
                  <a:srgbClr val="003560"/>
                </a:solidFill>
                <a:effectLst/>
                <a:latin typeface="Arial" panose="020B0604020202020204" pitchFamily="34" charset="0"/>
                <a:cs typeface="Arial" panose="020B0604020202020204" pitchFamily="34" charset="0"/>
              </a:rPr>
              <a:t>Ruhr-Universität Bochum</a:t>
            </a:r>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3560"/>
                </a:solidFill>
                <a:effectLst/>
                <a:latin typeface="Arial" panose="020B0604020202020204" pitchFamily="34" charset="0"/>
                <a:cs typeface="Arial" panose="020B0604020202020204" pitchFamily="34" charset="0"/>
              </a:rPr>
              <a:t>Fakultät für Geschichtswissenschaften</a:t>
            </a:r>
          </a:p>
          <a:p>
            <a:r>
              <a:rPr lang="de-DE" sz="1400" dirty="0">
                <a:solidFill>
                  <a:srgbClr val="003560"/>
                </a:solidFill>
                <a:latin typeface="Arial" panose="020B0604020202020204" pitchFamily="34" charset="0"/>
                <a:cs typeface="Arial" panose="020B0604020202020204" pitchFamily="34" charset="0"/>
              </a:rPr>
              <a:t>Historisches Institut</a:t>
            </a:r>
          </a:p>
          <a:p>
            <a:r>
              <a:rPr lang="de-DE" sz="1400" dirty="0">
                <a:solidFill>
                  <a:srgbClr val="003560"/>
                </a:solidFill>
                <a:effectLst/>
                <a:latin typeface="Arial" panose="020B0604020202020204" pitchFamily="34" charset="0"/>
                <a:cs typeface="Arial" panose="020B0604020202020204" pitchFamily="34" charset="0"/>
              </a:rPr>
              <a:t>Didaktik der Geschichte</a:t>
            </a:r>
            <a:br>
              <a:rPr lang="de-DE" sz="1400" dirty="0">
                <a:solidFill>
                  <a:srgbClr val="000000"/>
                </a:solidFill>
                <a:effectLst/>
                <a:latin typeface="Arial" panose="020B0604020202020204" pitchFamily="34" charset="0"/>
                <a:cs typeface="Arial" panose="020B0604020202020204" pitchFamily="34" charset="0"/>
              </a:rPr>
            </a:br>
            <a:r>
              <a:rPr lang="de-DE" sz="1400" dirty="0">
                <a:solidFill>
                  <a:srgbClr val="003560"/>
                </a:solidFill>
                <a:effectLst/>
                <a:latin typeface="Arial" panose="020B0604020202020204" pitchFamily="34" charset="0"/>
                <a:cs typeface="Arial" panose="020B0604020202020204" pitchFamily="34" charset="0"/>
              </a:rPr>
              <a:t>Universitätsstr. 150</a:t>
            </a:r>
            <a:br>
              <a:rPr lang="de-DE" sz="1400" dirty="0">
                <a:solidFill>
                  <a:srgbClr val="000000"/>
                </a:solidFill>
                <a:effectLst/>
                <a:latin typeface="Arial" panose="020B0604020202020204" pitchFamily="34" charset="0"/>
                <a:cs typeface="Arial" panose="020B0604020202020204" pitchFamily="34" charset="0"/>
              </a:rPr>
            </a:br>
            <a:r>
              <a:rPr lang="de-DE" sz="1400" dirty="0">
                <a:solidFill>
                  <a:srgbClr val="003560"/>
                </a:solidFill>
                <a:effectLst/>
                <a:latin typeface="Arial" panose="020B0604020202020204" pitchFamily="34" charset="0"/>
                <a:cs typeface="Arial" panose="020B0604020202020204" pitchFamily="34" charset="0"/>
              </a:rPr>
              <a:t>44801 Bochum</a:t>
            </a:r>
          </a:p>
          <a:p>
            <a:endParaRPr lang="de-DE" sz="1400" dirty="0">
              <a:solidFill>
                <a:srgbClr val="003560"/>
              </a:solidFill>
              <a:latin typeface="Arial" panose="020B0604020202020204" pitchFamily="34" charset="0"/>
              <a:cs typeface="Arial" panose="020B0604020202020204" pitchFamily="34" charset="0"/>
            </a:endParaRPr>
          </a:p>
          <a:p>
            <a:r>
              <a:rPr lang="de-DE" sz="1400" dirty="0">
                <a:solidFill>
                  <a:srgbClr val="003560"/>
                </a:solidFill>
                <a:effectLst/>
                <a:latin typeface="Arial" panose="020B0604020202020204" pitchFamily="34" charset="0"/>
                <a:cs typeface="Arial" panose="020B0604020202020204" pitchFamily="34" charset="0"/>
              </a:rPr>
              <a:t>GA 5/57</a:t>
            </a:r>
            <a:endParaRPr lang="de-DE" sz="1400" dirty="0">
              <a:effectLst/>
              <a:latin typeface="Arial" panose="020B0604020202020204" pitchFamily="34" charset="0"/>
              <a:cs typeface="Arial" panose="020B0604020202020204" pitchFamily="34" charset="0"/>
            </a:endParaRPr>
          </a:p>
          <a:p>
            <a:endParaRPr lang="de-DE" sz="1400" u="sng" dirty="0">
              <a:solidFill>
                <a:srgbClr val="94C01F"/>
              </a:solidFill>
              <a:effectLst/>
              <a:latin typeface="Arial" panose="020B0604020202020204" pitchFamily="34" charset="0"/>
              <a:hlinkClick r:id="rId2" tooltip="mailto:eTeam+digitalisierung@rub.de"/>
            </a:endParaRPr>
          </a:p>
          <a:p>
            <a:r>
              <a:rPr lang="de-DE" sz="1400" u="sng" dirty="0">
                <a:solidFill>
                  <a:schemeClr val="tx2"/>
                </a:solidFill>
                <a:effectLst/>
                <a:latin typeface="Arial" panose="020B0604020202020204" pitchFamily="34" charset="0"/>
                <a:hlinkClick r:id="rId3">
                  <a:extLst>
                    <a:ext uri="{A12FA001-AC4F-418D-AE19-62706E023703}">
                      <ahyp:hlinkClr xmlns:ahyp="http://schemas.microsoft.com/office/drawing/2018/hyperlinkcolor" val="tx"/>
                    </a:ext>
                  </a:extLst>
                </a:hlinkClick>
              </a:rPr>
              <a:t>Elena.lewers@rub.de</a:t>
            </a:r>
            <a:endParaRPr lang="de-DE" sz="1400" dirty="0">
              <a:solidFill>
                <a:schemeClr val="tx2"/>
              </a:solidFill>
              <a:effectLst/>
            </a:endParaRPr>
          </a:p>
        </p:txBody>
      </p:sp>
      <p:sp>
        <p:nvSpPr>
          <p:cNvPr id="7" name="Textfeld 6">
            <a:extLst>
              <a:ext uri="{FF2B5EF4-FFF2-40B4-BE49-F238E27FC236}">
                <a16:creationId xmlns:a16="http://schemas.microsoft.com/office/drawing/2014/main" id="{E7700C0C-65F9-FB9F-4A57-E57DC66DADEF}"/>
              </a:ext>
            </a:extLst>
          </p:cNvPr>
          <p:cNvSpPr txBox="1"/>
          <p:nvPr/>
        </p:nvSpPr>
        <p:spPr bwMode="auto">
          <a:xfrm>
            <a:off x="3923944" y="2223224"/>
            <a:ext cx="4608512" cy="1815882"/>
          </a:xfrm>
          <a:prstGeom prst="rect">
            <a:avLst/>
          </a:prstGeom>
          <a:noFill/>
        </p:spPr>
        <p:txBody>
          <a:bodyPr wrap="square">
            <a:spAutoFit/>
          </a:bodyPr>
          <a:lstStyle/>
          <a:p>
            <a:pPr algn="ctr"/>
            <a:r>
              <a:rPr lang="de-DE" sz="1400" dirty="0">
                <a:solidFill>
                  <a:srgbClr val="003560"/>
                </a:solidFill>
                <a:effectLst/>
                <a:latin typeface="Arial" panose="020B0604020202020204" pitchFamily="34" charset="0"/>
              </a:rPr>
              <a:t>Weiternutzung ausdrücklich erlaubt: Dieses Werk und dessen Inhalte sind - sofern nicht anders angegeben - lizenziert unter </a:t>
            </a:r>
            <a:r>
              <a:rPr lang="de-DE" sz="1400" dirty="0">
                <a:solidFill>
                  <a:srgbClr val="003560"/>
                </a:solidFill>
                <a:effectLst/>
                <a:latin typeface="Arial" panose="020B0604020202020204" pitchFamily="34" charset="0"/>
                <a:hlinkClick r:id="rId4"/>
              </a:rPr>
              <a:t>CC BY-NC 4.0</a:t>
            </a:r>
            <a:r>
              <a:rPr lang="de-DE" sz="1400" dirty="0">
                <a:solidFill>
                  <a:srgbClr val="003560"/>
                </a:solidFill>
                <a:effectLst/>
                <a:latin typeface="Arial" panose="020B0604020202020204" pitchFamily="34" charset="0"/>
              </a:rPr>
              <a:t>. Nennung wie folgt: </a:t>
            </a:r>
            <a:r>
              <a:rPr lang="de-DE" sz="1400" i="1" dirty="0">
                <a:solidFill>
                  <a:srgbClr val="003560"/>
                </a:solidFill>
                <a:effectLst/>
                <a:latin typeface="Arial" panose="020B0604020202020204" pitchFamily="34" charset="0"/>
              </a:rPr>
              <a:t>"Präsentation: Mittendrin in der Geschichte: Virtual Reality an Gedenkstätten – VR </a:t>
            </a:r>
            <a:r>
              <a:rPr lang="de-DE" sz="1400" i="1">
                <a:solidFill>
                  <a:srgbClr val="003560"/>
                </a:solidFill>
                <a:effectLst/>
                <a:latin typeface="Arial" panose="020B0604020202020204" pitchFamily="34" charset="0"/>
              </a:rPr>
              <a:t>&amp; Gedenkstätten" </a:t>
            </a:r>
            <a:r>
              <a:rPr lang="de-DE" sz="1400" dirty="0">
                <a:solidFill>
                  <a:srgbClr val="003560"/>
                </a:solidFill>
                <a:effectLst/>
                <a:latin typeface="Arial" panose="020B0604020202020204" pitchFamily="34" charset="0"/>
              </a:rPr>
              <a:t>von </a:t>
            </a:r>
            <a:r>
              <a:rPr lang="de-DE" sz="1400" i="1" dirty="0">
                <a:solidFill>
                  <a:srgbClr val="003560"/>
                </a:solidFill>
                <a:effectLst/>
                <a:latin typeface="Arial" panose="020B0604020202020204" pitchFamily="34" charset="0"/>
              </a:rPr>
              <a:t>Elena </a:t>
            </a:r>
            <a:r>
              <a:rPr lang="de-DE" sz="1400" i="1" dirty="0" err="1">
                <a:solidFill>
                  <a:srgbClr val="003560"/>
                </a:solidFill>
                <a:effectLst/>
                <a:latin typeface="Arial" panose="020B0604020202020204" pitchFamily="34" charset="0"/>
              </a:rPr>
              <a:t>Lewers</a:t>
            </a:r>
            <a:r>
              <a:rPr lang="de-DE" sz="1400" dirty="0">
                <a:solidFill>
                  <a:srgbClr val="003560"/>
                </a:solidFill>
                <a:latin typeface="Arial" panose="020B0604020202020204" pitchFamily="34" charset="0"/>
              </a:rPr>
              <a:t>.</a:t>
            </a:r>
          </a:p>
          <a:p>
            <a:pPr algn="ctr"/>
            <a:r>
              <a:rPr lang="de-DE" sz="1400" dirty="0">
                <a:solidFill>
                  <a:schemeClr val="tx2"/>
                </a:solidFill>
                <a:effectLst/>
                <a:latin typeface="Arial" panose="020B0604020202020204" pitchFamily="34" charset="0"/>
                <a:cs typeface="Arial" panose="020B0604020202020204" pitchFamily="34" charset="0"/>
              </a:rPr>
              <a:t>Ausgenommen von der Lizenz sind die verwendeten Logos und das RUB-Design.</a:t>
            </a:r>
          </a:p>
        </p:txBody>
      </p:sp>
      <p:pic>
        <p:nvPicPr>
          <p:cNvPr id="8" name="Picture 6">
            <a:extLst>
              <a:ext uri="{FF2B5EF4-FFF2-40B4-BE49-F238E27FC236}">
                <a16:creationId xmlns:a16="http://schemas.microsoft.com/office/drawing/2014/main" id="{3521E18B-1111-7B62-8F07-3BA5397819CC}"/>
              </a:ext>
            </a:extLst>
          </p:cNvPr>
          <p:cNvPicPr>
            <a:picLocks noChangeAspect="1" noChangeArrowheads="1"/>
          </p:cNvPicPr>
          <p:nvPr/>
        </p:nvPicPr>
        <p:blipFill>
          <a:blip r:embed="rId5"/>
          <a:srcRect/>
          <a:stretch/>
        </p:blipFill>
        <p:spPr bwMode="auto">
          <a:xfrm>
            <a:off x="5275700" y="1454681"/>
            <a:ext cx="1905000" cy="666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88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sz="2400">
                <a:solidFill>
                  <a:schemeClr val="bg2"/>
                </a:solidFill>
                <a:latin typeface="Arial" panose="020B0604020202020204" pitchFamily="34" charset="0"/>
                <a:cs typeface="Arial" panose="020B0604020202020204" pitchFamily="34" charset="0"/>
              </a:rPr>
              <a:t>Seminarplan</a:t>
            </a:r>
            <a:endParaRPr>
              <a:latin typeface="Arial" panose="020B0604020202020204" pitchFamily="34" charset="0"/>
              <a:cs typeface="Arial" panose="020B0604020202020204" pitchFamily="34" charset="0"/>
            </a:endParaRPr>
          </a:p>
        </p:txBody>
      </p:sp>
      <p:graphicFrame>
        <p:nvGraphicFramePr>
          <p:cNvPr id="6" name="Tabelle 6"/>
          <p:cNvGraphicFramePr>
            <a:graphicFrameLocks noGrp="1"/>
          </p:cNvGraphicFramePr>
          <p:nvPr>
            <p:ph idx="1"/>
            <p:extLst>
              <p:ext uri="{D42A27DB-BD31-4B8C-83A1-F6EECF244321}">
                <p14:modId xmlns:p14="http://schemas.microsoft.com/office/powerpoint/2010/main" val="3338541445"/>
              </p:ext>
            </p:extLst>
          </p:nvPr>
        </p:nvGraphicFramePr>
        <p:xfrm>
          <a:off x="683568" y="1203598"/>
          <a:ext cx="7559673" cy="2324100"/>
        </p:xfrm>
        <a:graphic>
          <a:graphicData uri="http://schemas.openxmlformats.org/drawingml/2006/table">
            <a:tbl>
              <a:tblPr firstRow="1" bandRow="1">
                <a:tableStyleId>{5C22544A-7EE6-4342-B048-85BDC9FD1C3A}</a:tableStyleId>
              </a:tblPr>
              <a:tblGrid>
                <a:gridCol w="2519891">
                  <a:extLst>
                    <a:ext uri="{9D8B030D-6E8A-4147-A177-3AD203B41FA5}">
                      <a16:colId xmlns:a16="http://schemas.microsoft.com/office/drawing/2014/main" val="20000"/>
                    </a:ext>
                  </a:extLst>
                </a:gridCol>
                <a:gridCol w="2087852">
                  <a:extLst>
                    <a:ext uri="{9D8B030D-6E8A-4147-A177-3AD203B41FA5}">
                      <a16:colId xmlns:a16="http://schemas.microsoft.com/office/drawing/2014/main" val="20001"/>
                    </a:ext>
                  </a:extLst>
                </a:gridCol>
                <a:gridCol w="2951930">
                  <a:extLst>
                    <a:ext uri="{9D8B030D-6E8A-4147-A177-3AD203B41FA5}">
                      <a16:colId xmlns:a16="http://schemas.microsoft.com/office/drawing/2014/main" val="20002"/>
                    </a:ext>
                  </a:extLst>
                </a:gridCol>
              </a:tblGrid>
              <a:tr h="370840">
                <a:tc>
                  <a:txBody>
                    <a:bodyPr/>
                    <a:lstStyle/>
                    <a:p>
                      <a:pPr>
                        <a:defRPr/>
                      </a:pPr>
                      <a:r>
                        <a:rPr lang="de-DE">
                          <a:latin typeface="Arial" panose="020B0604020202020204" pitchFamily="34" charset="0"/>
                          <a:cs typeface="Arial" panose="020B0604020202020204" pitchFamily="34" charset="0"/>
                        </a:rPr>
                        <a:t>Zeitraum</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tx2"/>
                    </a:solidFill>
                  </a:tcPr>
                </a:tc>
                <a:tc>
                  <a:txBody>
                    <a:bodyPr/>
                    <a:lstStyle/>
                    <a:p>
                      <a:pPr>
                        <a:defRPr/>
                      </a:pPr>
                      <a:r>
                        <a:rPr lang="de-DE">
                          <a:latin typeface="Arial" panose="020B0604020202020204" pitchFamily="34" charset="0"/>
                          <a:cs typeface="Arial" panose="020B0604020202020204" pitchFamily="34" charset="0"/>
                        </a:rPr>
                        <a:t>Phase</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tx2"/>
                    </a:solidFill>
                  </a:tcPr>
                </a:tc>
                <a:tc>
                  <a:txBody>
                    <a:bodyPr/>
                    <a:lstStyle/>
                    <a:p>
                      <a:pPr>
                        <a:defRPr/>
                      </a:pPr>
                      <a:r>
                        <a:rPr lang="de-DE">
                          <a:latin typeface="Arial" panose="020B0604020202020204" pitchFamily="34" charset="0"/>
                          <a:cs typeface="Arial" panose="020B0604020202020204" pitchFamily="34" charset="0"/>
                        </a:rPr>
                        <a:t>Inhalte</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tx2"/>
                    </a:solidFill>
                  </a:tcPr>
                </a:tc>
                <a:extLst>
                  <a:ext uri="{0D108BD9-81ED-4DB2-BD59-A6C34878D82A}">
                    <a16:rowId xmlns:a16="http://schemas.microsoft.com/office/drawing/2014/main" val="10000"/>
                  </a:ext>
                </a:extLst>
              </a:tr>
              <a:tr h="370840">
                <a:tc>
                  <a:txBody>
                    <a:bodyPr/>
                    <a:lstStyle/>
                    <a:p>
                      <a:pPr>
                        <a:defRPr/>
                      </a:pPr>
                      <a:r>
                        <a:rPr lang="de-DE" dirty="0">
                          <a:solidFill>
                            <a:schemeClr val="bg2"/>
                          </a:solidFill>
                          <a:latin typeface="Arial" panose="020B0604020202020204" pitchFamily="34" charset="0"/>
                          <a:cs typeface="Arial" panose="020B0604020202020204" pitchFamily="34" charset="0"/>
                        </a:rPr>
                        <a:t>Sitzung 1-3</a:t>
                      </a:r>
                      <a:endParaRPr dirty="0">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a:defRPr/>
                      </a:pPr>
                      <a:r>
                        <a:rPr lang="de-DE">
                          <a:solidFill>
                            <a:schemeClr val="bg2"/>
                          </a:solidFill>
                          <a:latin typeface="Arial" panose="020B0604020202020204" pitchFamily="34" charset="0"/>
                          <a:cs typeface="Arial" panose="020B0604020202020204" pitchFamily="34" charset="0"/>
                        </a:rPr>
                        <a:t>Theorie</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tc>
                  <a:txBody>
                    <a:bodyPr/>
                    <a:lstStyle/>
                    <a:p>
                      <a:pPr marL="285750" indent="-285750">
                        <a:buFont typeface="Wingdings"/>
                        <a:buChar char="§"/>
                        <a:defRPr/>
                      </a:pPr>
                      <a:r>
                        <a:rPr lang="de-DE">
                          <a:solidFill>
                            <a:schemeClr val="bg2"/>
                          </a:solidFill>
                          <a:latin typeface="Arial" panose="020B0604020202020204" pitchFamily="34" charset="0"/>
                          <a:cs typeface="Arial" panose="020B0604020202020204" pitchFamily="34" charset="0"/>
                        </a:rPr>
                        <a:t>Virtual Reality &amp; Gedenkstätten</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noFill/>
                  </a:tcPr>
                </a:tc>
                <a:extLst>
                  <a:ext uri="{0D108BD9-81ED-4DB2-BD59-A6C34878D82A}">
                    <a16:rowId xmlns:a16="http://schemas.microsoft.com/office/drawing/2014/main" val="10001"/>
                  </a:ext>
                </a:extLst>
              </a:tr>
              <a:tr h="370840">
                <a:tc>
                  <a:txBody>
                    <a:bodyPr/>
                    <a:lstStyle/>
                    <a:p>
                      <a:pPr>
                        <a:defRPr/>
                      </a:pPr>
                      <a:r>
                        <a:rPr lang="de-DE">
                          <a:solidFill>
                            <a:schemeClr val="tx2"/>
                          </a:solidFill>
                          <a:latin typeface="Arial" panose="020B0604020202020204" pitchFamily="34" charset="0"/>
                          <a:cs typeface="Arial" panose="020B0604020202020204" pitchFamily="34" charset="0"/>
                        </a:rPr>
                        <a:t>Sitzung 4-6</a:t>
                      </a:r>
                      <a:endParaRPr lang="de-DE">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a:defRPr/>
                      </a:pPr>
                      <a:r>
                        <a:rPr lang="de-DE">
                          <a:solidFill>
                            <a:schemeClr val="tx2"/>
                          </a:solidFill>
                          <a:latin typeface="Arial" panose="020B0604020202020204" pitchFamily="34" charset="0"/>
                          <a:cs typeface="Arial" panose="020B0604020202020204" pitchFamily="34" charset="0"/>
                        </a:rPr>
                        <a:t>Exkursionen</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marL="285750" indent="-285750">
                        <a:buFont typeface="Wingdings"/>
                        <a:buChar char="§"/>
                        <a:defRPr/>
                      </a:pPr>
                      <a:r>
                        <a:rPr lang="de-DE">
                          <a:solidFill>
                            <a:schemeClr val="tx2"/>
                          </a:solidFill>
                          <a:latin typeface="Arial" panose="020B0604020202020204" pitchFamily="34" charset="0"/>
                          <a:cs typeface="Arial" panose="020B0604020202020204" pitchFamily="34" charset="0"/>
                        </a:rPr>
                        <a:t>Exkursionen zum NS-Dok, Köln</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extLst>
                  <a:ext uri="{0D108BD9-81ED-4DB2-BD59-A6C34878D82A}">
                    <a16:rowId xmlns:a16="http://schemas.microsoft.com/office/drawing/2014/main" val="10002"/>
                  </a:ext>
                </a:extLst>
              </a:tr>
              <a:tr h="370840">
                <a:tc>
                  <a:txBody>
                    <a:bodyPr/>
                    <a:lstStyle/>
                    <a:p>
                      <a:pPr>
                        <a:defRPr/>
                      </a:pPr>
                      <a:r>
                        <a:rPr lang="de-DE">
                          <a:solidFill>
                            <a:schemeClr val="tx2"/>
                          </a:solidFill>
                          <a:latin typeface="Arial" panose="020B0604020202020204" pitchFamily="34" charset="0"/>
                          <a:cs typeface="Arial" panose="020B0604020202020204" pitchFamily="34" charset="0"/>
                        </a:rPr>
                        <a:t>Sitzung 7-12</a:t>
                      </a:r>
                      <a:endParaRPr lang="de-DE">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a:defRPr/>
                      </a:pPr>
                      <a:r>
                        <a:rPr lang="de-DE">
                          <a:solidFill>
                            <a:schemeClr val="tx2"/>
                          </a:solidFill>
                          <a:latin typeface="Arial" panose="020B0604020202020204" pitchFamily="34" charset="0"/>
                          <a:cs typeface="Arial" panose="020B0604020202020204" pitchFamily="34" charset="0"/>
                        </a:rPr>
                        <a:t>Produktion</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marL="285750" indent="-285750">
                        <a:buFont typeface="Wingdings"/>
                        <a:buChar char="§"/>
                        <a:defRPr/>
                      </a:pPr>
                      <a:r>
                        <a:rPr lang="de-DE">
                          <a:solidFill>
                            <a:schemeClr val="tx2"/>
                          </a:solidFill>
                          <a:latin typeface="Arial" panose="020B0604020202020204" pitchFamily="34" charset="0"/>
                          <a:cs typeface="Arial" panose="020B0604020202020204" pitchFamily="34" charset="0"/>
                        </a:rPr>
                        <a:t>Projektarbeit: Konzeptentwicklung virtuelle Gedenkstätte</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extLst>
                  <a:ext uri="{0D108BD9-81ED-4DB2-BD59-A6C34878D82A}">
                    <a16:rowId xmlns:a16="http://schemas.microsoft.com/office/drawing/2014/main" val="10003"/>
                  </a:ext>
                </a:extLst>
              </a:tr>
              <a:tr h="370840">
                <a:tc>
                  <a:txBody>
                    <a:bodyPr/>
                    <a:lstStyle/>
                    <a:p>
                      <a:pPr>
                        <a:defRPr/>
                      </a:pPr>
                      <a:r>
                        <a:rPr lang="de-DE">
                          <a:solidFill>
                            <a:schemeClr val="tx2"/>
                          </a:solidFill>
                          <a:latin typeface="Arial" panose="020B0604020202020204" pitchFamily="34" charset="0"/>
                          <a:cs typeface="Arial" panose="020B0604020202020204" pitchFamily="34" charset="0"/>
                        </a:rPr>
                        <a:t>Sitzung 13-14</a:t>
                      </a:r>
                      <a:endParaRPr lang="de-DE">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a:defRPr/>
                      </a:pPr>
                      <a:r>
                        <a:rPr lang="de-DE">
                          <a:solidFill>
                            <a:schemeClr val="tx2"/>
                          </a:solidFill>
                          <a:latin typeface="Arial" panose="020B0604020202020204" pitchFamily="34" charset="0"/>
                          <a:cs typeface="Arial" panose="020B0604020202020204" pitchFamily="34" charset="0"/>
                        </a:rPr>
                        <a:t>Abschluss</a:t>
                      </a:r>
                      <a:endParaRPr>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marL="285750" indent="-285750">
                        <a:buFont typeface="Wingdings"/>
                        <a:buChar char="§"/>
                        <a:defRPr/>
                      </a:pPr>
                      <a:r>
                        <a:rPr lang="de-DE" dirty="0">
                          <a:solidFill>
                            <a:schemeClr val="tx2"/>
                          </a:solidFill>
                          <a:latin typeface="Arial" panose="020B0604020202020204" pitchFamily="34" charset="0"/>
                          <a:cs typeface="Arial" panose="020B0604020202020204" pitchFamily="34" charset="0"/>
                        </a:rPr>
                        <a:t>Abschlussdiskussion</a:t>
                      </a:r>
                      <a:endParaRPr dirty="0">
                        <a:latin typeface="Arial" panose="020B0604020202020204" pitchFamily="34" charset="0"/>
                        <a:cs typeface="Arial" panose="020B0604020202020204" pitchFamily="34" charset="0"/>
                      </a:endParaRPr>
                    </a:p>
                    <a:p>
                      <a:pPr marL="285750" indent="-285750">
                        <a:buFont typeface="Wingdings"/>
                        <a:buChar char="§"/>
                        <a:defRPr/>
                      </a:pPr>
                      <a:r>
                        <a:rPr lang="de-DE" dirty="0">
                          <a:solidFill>
                            <a:schemeClr val="tx2"/>
                          </a:solidFill>
                          <a:latin typeface="Arial" panose="020B0604020202020204" pitchFamily="34" charset="0"/>
                          <a:cs typeface="Arial" panose="020B0604020202020204" pitchFamily="34" charset="0"/>
                        </a:rPr>
                        <a:t>Evaluation</a:t>
                      </a:r>
                      <a:endParaRPr dirty="0">
                        <a:latin typeface="Arial" panose="020B0604020202020204" pitchFamily="34" charset="0"/>
                        <a:cs typeface="Arial" panose="020B0604020202020204" pitchFamily="34" charset="0"/>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extLst>
                  <a:ext uri="{0D108BD9-81ED-4DB2-BD59-A6C34878D82A}">
                    <a16:rowId xmlns:a16="http://schemas.microsoft.com/office/drawing/2014/main" val="10004"/>
                  </a:ext>
                </a:extLst>
              </a:tr>
            </a:tbl>
          </a:graphicData>
        </a:graphic>
      </p:graphicFrame>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2</a:t>
            </a:fld>
            <a:r>
              <a:rPr lang="de-DE">
                <a:latin typeface="Arial" panose="020B0604020202020204" pitchFamily="34" charset="0"/>
                <a:cs typeface="Arial" panose="020B0604020202020204" pitchFamily="34" charset="0"/>
              </a:rPr>
              <a:t> </a:t>
            </a:r>
          </a:p>
        </p:txBody>
      </p:sp>
      <p:sp>
        <p:nvSpPr>
          <p:cNvPr id="7"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panose="020B0604020202020204" pitchFamily="34" charset="0"/>
                <a:cs typeface="Arial" panose="020B0604020202020204" pitchFamily="34" charset="0"/>
              </a:rPr>
              <a:t>PÜ Mittendrin in der Geschichte | Sitzung 2 </a:t>
            </a:r>
            <a:endParaRPr>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panose="020B0604020202020204" pitchFamily="34" charset="0"/>
                <a:cs typeface="Arial" panose="020B0604020202020204" pitchFamily="34" charset="0"/>
              </a:rPr>
              <a:t>Reflexionen</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p:txBody>
          <a:bodyPr/>
          <a:lstStyle/>
          <a:p>
            <a:pPr marL="285750" indent="-285750">
              <a:buClr>
                <a:schemeClr val="bg2"/>
              </a:buClr>
              <a:buFont typeface="Wingdings"/>
              <a:buChar char="§"/>
              <a:defRPr/>
            </a:pPr>
            <a:r>
              <a:rPr lang="de-DE" b="0">
                <a:latin typeface="Arial" panose="020B0604020202020204" pitchFamily="34" charset="0"/>
                <a:cs typeface="Arial" panose="020B0604020202020204" pitchFamily="34" charset="0"/>
              </a:rPr>
              <a:t>Problem: ursprüngliches Tool nicht geeignet  neues Tool: Journal, wird wöchentlich eingestellt</a:t>
            </a:r>
            <a:endParaRPr>
              <a:latin typeface="Arial" panose="020B0604020202020204" pitchFamily="34" charset="0"/>
              <a:cs typeface="Arial" panose="020B0604020202020204" pitchFamily="34" charset="0"/>
            </a:endParaRPr>
          </a:p>
          <a:p>
            <a:pPr marL="285750" indent="-285750">
              <a:buClr>
                <a:schemeClr val="bg2"/>
              </a:buClr>
              <a:buFont typeface="Wingdings"/>
              <a:buChar char="§"/>
              <a:defRPr/>
            </a:pPr>
            <a:r>
              <a:rPr lang="de-DE" b="0">
                <a:latin typeface="Arial" panose="020B0604020202020204" pitchFamily="34" charset="0"/>
                <a:cs typeface="Arial" panose="020B0604020202020204" pitchFamily="34" charset="0"/>
              </a:rPr>
              <a:t>Rückmeldung: gerne offene Fragen stellen, Eindrücke „ungefiltert“ mitteilen, Unverständnis, Interesse etc. ausdrücken, gern Bezug auf Literatur und Vorwissen nehmen (aber transparent machen), eigene Entwicklung und Bedeutung für Sie persönlich  was bedeutet das für Ihr Verständnis als Historiker*innen? </a:t>
            </a:r>
          </a:p>
          <a:p>
            <a:pPr marL="285750" indent="-285750">
              <a:buClr>
                <a:schemeClr val="bg2"/>
              </a:buClr>
              <a:buFont typeface="Wingdings"/>
              <a:buChar char="§"/>
              <a:defRPr/>
            </a:pPr>
            <a:endParaRPr lang="de-DE" b="0">
              <a:latin typeface="Arial" panose="020B0604020202020204" pitchFamily="34" charset="0"/>
              <a:cs typeface="Arial" panose="020B0604020202020204" pitchFamily="34" charset="0"/>
            </a:endParaRPr>
          </a:p>
          <a:p>
            <a:pPr>
              <a:buClr>
                <a:schemeClr val="bg2"/>
              </a:buClr>
              <a:defRPr/>
            </a:pPr>
            <a:endParaRPr lang="de-DE" b="0">
              <a:latin typeface="Arial" panose="020B0604020202020204" pitchFamily="34" charset="0"/>
              <a:cs typeface="Arial" panose="020B0604020202020204" pitchFamily="34" charset="0"/>
            </a:endParaRPr>
          </a:p>
          <a:p>
            <a:pPr>
              <a:buClr>
                <a:schemeClr val="bg2"/>
              </a:buClr>
              <a:defRPr/>
            </a:pPr>
            <a:r>
              <a:rPr lang="de-DE">
                <a:latin typeface="Arial" panose="020B0604020202020204" pitchFamily="34" charset="0"/>
                <a:cs typeface="Arial" panose="020B0604020202020204" pitchFamily="34" charset="0"/>
              </a:rPr>
              <a:t>	Erinnerung: </a:t>
            </a:r>
            <a:r>
              <a:rPr lang="de-DE" b="0">
                <a:latin typeface="Arial" panose="020B0604020202020204" pitchFamily="34" charset="0"/>
                <a:cs typeface="Arial" panose="020B0604020202020204" pitchFamily="34" charset="0"/>
              </a:rPr>
              <a:t>Umfrage Exkursionstermin Wuppertal </a:t>
            </a:r>
            <a:endParaRPr>
              <a:latin typeface="Arial" panose="020B0604020202020204" pitchFamily="34" charset="0"/>
              <a:cs typeface="Arial" panose="020B0604020202020204" pitchFamily="34" charset="0"/>
            </a:endParaRPr>
          </a:p>
          <a:p>
            <a:pPr marL="285750" indent="-285750">
              <a:buClr>
                <a:schemeClr val="bg2"/>
              </a:buClr>
              <a:buFont typeface="Wingdings"/>
              <a:buChar char="§"/>
              <a:defRPr/>
            </a:pPr>
            <a:endParaRPr lang="de-DE" b="0">
              <a:latin typeface="Arial" panose="020B0604020202020204" pitchFamily="34" charset="0"/>
              <a:cs typeface="Arial" panose="020B0604020202020204" pitchFamily="34" charset="0"/>
            </a:endParaRPr>
          </a:p>
          <a:p>
            <a:pPr marL="285750" indent="-285750">
              <a:buClr>
                <a:schemeClr val="bg2"/>
              </a:buClr>
              <a:buFont typeface="Wingdings"/>
              <a:buChar char="§"/>
              <a:defRPr/>
            </a:pPr>
            <a:endParaRPr lang="de-DE" b="0">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3</a:t>
            </a:fld>
            <a:r>
              <a:rPr lang="de-DE">
                <a:latin typeface="Arial" panose="020B0604020202020204" pitchFamily="34" charset="0"/>
                <a:cs typeface="Arial" panose="020B0604020202020204" pitchFamily="34" charset="0"/>
              </a:rPr>
              <a:t> </a:t>
            </a:r>
          </a:p>
        </p:txBody>
      </p:sp>
      <p:sp>
        <p:nvSpPr>
          <p:cNvPr id="6"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panose="020B0604020202020204" pitchFamily="34" charset="0"/>
                <a:cs typeface="Arial" panose="020B0604020202020204" pitchFamily="34" charset="0"/>
              </a:rPr>
              <a:t>PÜ Mittendrin in der Geschichte | Sitzung 2 </a:t>
            </a:r>
            <a:endParaRPr>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panose="020B0604020202020204" pitchFamily="34" charset="0"/>
                <a:cs typeface="Arial" panose="020B0604020202020204" pitchFamily="34" charset="0"/>
              </a:rPr>
              <a:t>Definitionsangebot Virtual Reality</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p:txBody>
          <a:bodyPr/>
          <a:lstStyle/>
          <a:p>
            <a:pPr marL="285750" indent="-285750">
              <a:spcAft>
                <a:spcPts val="600"/>
              </a:spcAft>
              <a:buClr>
                <a:schemeClr val="bg2"/>
              </a:buClr>
              <a:buFont typeface="Wingdings"/>
              <a:buChar char="§"/>
              <a:defRPr/>
            </a:pPr>
            <a:r>
              <a:rPr lang="de-DE" dirty="0">
                <a:latin typeface="Arial" panose="020B0604020202020204" pitchFamily="34" charset="0"/>
                <a:cs typeface="Arial" panose="020B0604020202020204" pitchFamily="34" charset="0"/>
              </a:rPr>
              <a:t>Virtual Reality </a:t>
            </a:r>
            <a:r>
              <a:rPr lang="de-DE" b="0" dirty="0">
                <a:latin typeface="Arial" panose="020B0604020202020204" pitchFamily="34" charset="0"/>
                <a:cs typeface="Arial" panose="020B0604020202020204" pitchFamily="34" charset="0"/>
              </a:rPr>
              <a:t>= Zusammenschluss verschiedener visueller, auditiver, text- und videobasierter Technologien in einer dreidimensionalen computergenerierten Umgebung </a:t>
            </a:r>
            <a:endParaRPr dirty="0">
              <a:latin typeface="Arial" panose="020B0604020202020204" pitchFamily="34" charset="0"/>
              <a:cs typeface="Arial" panose="020B0604020202020204" pitchFamily="34" charset="0"/>
            </a:endParaRPr>
          </a:p>
          <a:p>
            <a:pPr marL="285750" indent="-285750">
              <a:spcAft>
                <a:spcPts val="600"/>
              </a:spcAft>
              <a:buClr>
                <a:schemeClr val="bg2"/>
              </a:buClr>
              <a:buFont typeface="Wingdings"/>
              <a:buChar char="§"/>
              <a:defRPr/>
            </a:pPr>
            <a:r>
              <a:rPr lang="de-DE" dirty="0">
                <a:latin typeface="Arial" panose="020B0604020202020204" pitchFamily="34" charset="0"/>
                <a:cs typeface="Arial" panose="020B0604020202020204" pitchFamily="34" charset="0"/>
              </a:rPr>
              <a:t>Immersion</a:t>
            </a:r>
            <a:r>
              <a:rPr lang="de-DE" b="0" dirty="0">
                <a:latin typeface="Arial" panose="020B0604020202020204" pitchFamily="34" charset="0"/>
                <a:cs typeface="Arial" panose="020B0604020202020204" pitchFamily="34" charset="0"/>
              </a:rPr>
              <a:t> = hier: objektive Eigenschaft einer Technologie, technische Merkmale, die „Eintauchen“ ermöglichen </a:t>
            </a:r>
            <a:endParaRPr dirty="0">
              <a:latin typeface="Arial" panose="020B0604020202020204" pitchFamily="34" charset="0"/>
              <a:cs typeface="Arial" panose="020B0604020202020204" pitchFamily="34" charset="0"/>
            </a:endParaRPr>
          </a:p>
          <a:p>
            <a:pPr marL="285750" indent="-285750">
              <a:spcAft>
                <a:spcPts val="600"/>
              </a:spcAft>
              <a:buClr>
                <a:schemeClr val="bg2"/>
              </a:buClr>
              <a:buFont typeface="Wingdings"/>
              <a:buChar char="§"/>
              <a:defRPr/>
            </a:pPr>
            <a:r>
              <a:rPr lang="de-DE" dirty="0">
                <a:latin typeface="Arial" panose="020B0604020202020204" pitchFamily="34" charset="0"/>
                <a:cs typeface="Arial" panose="020B0604020202020204" pitchFamily="34" charset="0"/>
              </a:rPr>
              <a:t>Präsenz</a:t>
            </a:r>
            <a:r>
              <a:rPr lang="de-DE" b="0" dirty="0">
                <a:latin typeface="Arial" panose="020B0604020202020204" pitchFamily="34" charset="0"/>
                <a:cs typeface="Arial" panose="020B0604020202020204" pitchFamily="34" charset="0"/>
              </a:rPr>
              <a:t> = Gefühl der Anwesenheit in der medienvermittelten Umgebung</a:t>
            </a:r>
            <a:endParaRPr lang="de-DE" dirty="0">
              <a:latin typeface="Arial" panose="020B0604020202020204" pitchFamily="34" charset="0"/>
              <a:cs typeface="Arial" panose="020B0604020202020204" pitchFamily="34" charset="0"/>
            </a:endParaRPr>
          </a:p>
          <a:p>
            <a:pPr algn="ctr">
              <a:defRPr/>
            </a:pPr>
            <a:r>
              <a:rPr lang="de-DE" dirty="0">
                <a:latin typeface="Arial" panose="020B0604020202020204" pitchFamily="34" charset="0"/>
                <a:cs typeface="Arial" panose="020B0604020202020204" pitchFamily="34" charset="0"/>
              </a:rPr>
              <a:t>VR-Kontinuum – Immersion gemessen an technischen Faktoren</a:t>
            </a:r>
            <a:endParaRPr dirty="0">
              <a:latin typeface="Arial" panose="020B0604020202020204" pitchFamily="34" charset="0"/>
              <a:cs typeface="Arial" panose="020B0604020202020204" pitchFamily="34" charset="0"/>
            </a:endParaRPr>
          </a:p>
          <a:p>
            <a:pPr algn="ctr">
              <a:defRPr/>
            </a:pPr>
            <a:endParaRPr lang="de-DE" dirty="0">
              <a:latin typeface="Arial" panose="020B0604020202020204" pitchFamily="34" charset="0"/>
              <a:cs typeface="Arial" panose="020B0604020202020204" pitchFamily="34" charset="0"/>
            </a:endParaRPr>
          </a:p>
          <a:p>
            <a:pPr algn="ctr">
              <a:spcAft>
                <a:spcPts val="0"/>
              </a:spcAft>
              <a:defRPr/>
            </a:pPr>
            <a:r>
              <a:rPr lang="de-DE" b="0" dirty="0">
                <a:latin typeface="Arial" panose="020B0604020202020204" pitchFamily="34" charset="0"/>
                <a:cs typeface="Arial" panose="020B0604020202020204" pitchFamily="34" charset="0"/>
              </a:rPr>
              <a:t>- Realitätstreue +</a:t>
            </a:r>
            <a:endParaRPr dirty="0">
              <a:latin typeface="Arial" panose="020B0604020202020204" pitchFamily="34" charset="0"/>
              <a:cs typeface="Arial" panose="020B0604020202020204" pitchFamily="34" charset="0"/>
            </a:endParaRPr>
          </a:p>
          <a:p>
            <a:pPr algn="ctr">
              <a:spcAft>
                <a:spcPts val="0"/>
              </a:spcAft>
              <a:defRPr/>
            </a:pPr>
            <a:r>
              <a:rPr lang="de-DE" b="0" dirty="0">
                <a:latin typeface="Arial" panose="020B0604020202020204" pitchFamily="34" charset="0"/>
                <a:cs typeface="Arial" panose="020B0604020202020204" pitchFamily="34" charset="0"/>
              </a:rPr>
              <a:t>- Interaktionsmöglichkeiten +</a:t>
            </a:r>
            <a:endParaRPr dirty="0">
              <a:latin typeface="Arial" panose="020B0604020202020204" pitchFamily="34" charset="0"/>
              <a:cs typeface="Arial" panose="020B0604020202020204" pitchFamily="34" charset="0"/>
            </a:endParaRPr>
          </a:p>
          <a:p>
            <a:pPr algn="ctr">
              <a:spcAft>
                <a:spcPts val="0"/>
              </a:spcAft>
              <a:defRPr/>
            </a:pPr>
            <a:r>
              <a:rPr lang="de-DE" b="0" dirty="0">
                <a:latin typeface="Arial" panose="020B0604020202020204" pitchFamily="34" charset="0"/>
                <a:cs typeface="Arial" panose="020B0604020202020204" pitchFamily="34" charset="0"/>
              </a:rPr>
              <a:t>- Echtzeitreaktion + </a:t>
            </a:r>
            <a:endParaRPr dirty="0">
              <a:latin typeface="Arial" panose="020B0604020202020204" pitchFamily="34" charset="0"/>
              <a:cs typeface="Arial" panose="020B0604020202020204" pitchFamily="34" charset="0"/>
            </a:endParaRPr>
          </a:p>
          <a:p>
            <a:pPr algn="ctr">
              <a:spcAft>
                <a:spcPts val="0"/>
              </a:spcAft>
              <a:defRPr/>
            </a:pPr>
            <a:r>
              <a:rPr lang="de-DE" b="0" dirty="0">
                <a:latin typeface="Arial" panose="020B0604020202020204" pitchFamily="34" charset="0"/>
                <a:cs typeface="Arial" panose="020B0604020202020204" pitchFamily="34" charset="0"/>
              </a:rPr>
              <a:t>- Ausmaß &amp; Qualität des sensorischen Inputs</a:t>
            </a:r>
            <a:endParaRPr dirty="0">
              <a:latin typeface="Arial" panose="020B0604020202020204" pitchFamily="34" charset="0"/>
              <a:cs typeface="Arial" panose="020B0604020202020204" pitchFamily="34" charset="0"/>
            </a:endParaRPr>
          </a:p>
          <a:p>
            <a:pPr algn="ctr">
              <a:spcAft>
                <a:spcPts val="0"/>
              </a:spcAft>
              <a:defRPr/>
            </a:pPr>
            <a:r>
              <a:rPr lang="de-DE" b="0" dirty="0">
                <a:latin typeface="Arial" panose="020B0604020202020204" pitchFamily="34" charset="0"/>
                <a:cs typeface="Arial" panose="020B0604020202020204" pitchFamily="34" charset="0"/>
              </a:rPr>
              <a:t> (visuell, akustisch, haptisch) +</a:t>
            </a:r>
            <a:endParaRPr dirty="0">
              <a:latin typeface="Arial" panose="020B0604020202020204" pitchFamily="34" charset="0"/>
              <a:cs typeface="Arial" panose="020B0604020202020204" pitchFamily="34" charset="0"/>
            </a:endParaRPr>
          </a:p>
          <a:p>
            <a:pPr marL="285750" indent="-285750" algn="ctr">
              <a:buFontTx/>
              <a:buChar char="-"/>
              <a:defRPr/>
            </a:pPr>
            <a:endParaRPr lang="de-DE" dirty="0">
              <a:latin typeface="Arial" panose="020B0604020202020204" pitchFamily="34" charset="0"/>
              <a:cs typeface="Arial" panose="020B0604020202020204" pitchFamily="34" charset="0"/>
            </a:endParaRPr>
          </a:p>
          <a:p>
            <a:pPr>
              <a:defRPr/>
            </a:pPr>
            <a:endParaRPr lang="de-DE" dirty="0">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4</a:t>
            </a:fld>
            <a:r>
              <a:rPr lang="de-DE">
                <a:latin typeface="Arial" panose="020B0604020202020204" pitchFamily="34" charset="0"/>
                <a:cs typeface="Arial" panose="020B0604020202020204" pitchFamily="34" charset="0"/>
              </a:rPr>
              <a:t> </a:t>
            </a:r>
            <a:endParaRPr>
              <a:latin typeface="Arial" panose="020B0604020202020204" pitchFamily="34" charset="0"/>
              <a:cs typeface="Arial" panose="020B0604020202020204" pitchFamily="34" charset="0"/>
            </a:endParaRPr>
          </a:p>
        </p:txBody>
      </p:sp>
      <p:sp>
        <p:nvSpPr>
          <p:cNvPr id="6"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panose="020B0604020202020204" pitchFamily="34" charset="0"/>
                <a:cs typeface="Arial" panose="020B0604020202020204" pitchFamily="34" charset="0"/>
              </a:rPr>
              <a:t>PÜ Mittendrin in der Geschichte | Sitzung 2 </a:t>
            </a:r>
            <a:endParaRPr>
              <a:latin typeface="Arial" panose="020B0604020202020204" pitchFamily="34" charset="0"/>
              <a:cs typeface="Arial" panose="020B0604020202020204" pitchFamily="34" charset="0"/>
            </a:endParaRPr>
          </a:p>
        </p:txBody>
      </p:sp>
      <p:sp>
        <p:nvSpPr>
          <p:cNvPr id="8" name="Pfeil: nach links und rechts 7"/>
          <p:cNvSpPr/>
          <p:nvPr/>
        </p:nvSpPr>
        <p:spPr bwMode="auto">
          <a:xfrm>
            <a:off x="426100" y="2862559"/>
            <a:ext cx="7416352" cy="468000"/>
          </a:xfrm>
          <a:prstGeom prst="leftRightArrow">
            <a:avLst>
              <a:gd name="adj1" fmla="val 50000"/>
              <a:gd name="adj2"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dirty="0">
                <a:latin typeface="Arial" panose="020B0604020202020204" pitchFamily="34" charset="0"/>
                <a:cs typeface="Arial" panose="020B0604020202020204" pitchFamily="34" charset="0"/>
              </a:rPr>
              <a:t>Wenig immersiv							</a:t>
            </a:r>
            <a:r>
              <a:rPr lang="de-DE" dirty="0" err="1">
                <a:latin typeface="Arial" panose="020B0604020202020204" pitchFamily="34" charset="0"/>
                <a:cs typeface="Arial" panose="020B0604020202020204" pitchFamily="34" charset="0"/>
              </a:rPr>
              <a:t>vollimmersiv</a:t>
            </a:r>
            <a:endParaRPr lang="de-DE" dirty="0">
              <a:latin typeface="Arial" panose="020B0604020202020204" pitchFamily="34" charset="0"/>
              <a:cs typeface="Arial" panose="020B0604020202020204" pitchFamily="34" charset="0"/>
            </a:endParaRPr>
          </a:p>
        </p:txBody>
      </p:sp>
      <p:sp>
        <p:nvSpPr>
          <p:cNvPr id="9" name="Textfeld 8"/>
          <p:cNvSpPr txBox="1"/>
          <p:nvPr/>
        </p:nvSpPr>
        <p:spPr bwMode="auto">
          <a:xfrm>
            <a:off x="621166" y="3350389"/>
            <a:ext cx="2246068" cy="923330"/>
          </a:xfrm>
          <a:prstGeom prst="rect">
            <a:avLst/>
          </a:prstGeom>
          <a:noFill/>
        </p:spPr>
        <p:txBody>
          <a:bodyPr wrap="square" rtlCol="0">
            <a:spAutoFit/>
          </a:bodyPr>
          <a:lstStyle/>
          <a:p>
            <a:pPr marL="0" marR="0" lvl="0" indent="0" algn="l" defTabSz="685800">
              <a:lnSpc>
                <a:spcPct val="100000"/>
              </a:lnSpc>
              <a:spcBef>
                <a:spcPts val="0"/>
              </a:spcBef>
              <a:spcAft>
                <a:spcPts val="0"/>
              </a:spcAft>
              <a:buClrTx/>
              <a:buSzTx/>
              <a:buFontTx/>
              <a:buNone/>
              <a:defRPr/>
            </a:pPr>
            <a:r>
              <a:rPr lang="de-DE" b="0">
                <a:solidFill>
                  <a:schemeClr val="bg2"/>
                </a:solidFill>
                <a:latin typeface="Arial" panose="020B0604020202020204" pitchFamily="34" charset="0"/>
                <a:cs typeface="Arial" panose="020B0604020202020204" pitchFamily="34" charset="0"/>
              </a:rPr>
              <a:t>3D-Umgebungebungen, die über 2D-Oberfläche abgerufen werden </a:t>
            </a:r>
            <a:endParaRPr>
              <a:latin typeface="Arial" panose="020B0604020202020204" pitchFamily="34" charset="0"/>
              <a:cs typeface="Arial" panose="020B0604020202020204" pitchFamily="34" charset="0"/>
            </a:endParaRPr>
          </a:p>
          <a:p>
            <a:pPr marL="0" marR="0" lvl="0" indent="0" algn="l" defTabSz="685800">
              <a:lnSpc>
                <a:spcPct val="100000"/>
              </a:lnSpc>
              <a:spcBef>
                <a:spcPts val="0"/>
              </a:spcBef>
              <a:spcAft>
                <a:spcPts val="0"/>
              </a:spcAft>
              <a:buClrTx/>
              <a:buSzTx/>
              <a:buFontTx/>
              <a:buNone/>
              <a:defRPr/>
            </a:pPr>
            <a:r>
              <a:rPr lang="de-DE" b="0">
                <a:solidFill>
                  <a:schemeClr val="bg2"/>
                </a:solidFill>
                <a:latin typeface="Arial" panose="020B0604020202020204" pitchFamily="34" charset="0"/>
                <a:cs typeface="Arial" panose="020B0604020202020204" pitchFamily="34" charset="0"/>
              </a:rPr>
              <a:t> z.B. 360°-Videos</a:t>
            </a:r>
            <a:endParaRPr>
              <a:latin typeface="Arial" panose="020B0604020202020204" pitchFamily="34" charset="0"/>
              <a:cs typeface="Arial" panose="020B0604020202020204" pitchFamily="34" charset="0"/>
            </a:endParaRPr>
          </a:p>
        </p:txBody>
      </p:sp>
      <p:sp>
        <p:nvSpPr>
          <p:cNvPr id="10" name="Textfeld 9"/>
          <p:cNvSpPr txBox="1"/>
          <p:nvPr/>
        </p:nvSpPr>
        <p:spPr bwMode="auto">
          <a:xfrm>
            <a:off x="5401318" y="3357156"/>
            <a:ext cx="2246068" cy="507831"/>
          </a:xfrm>
          <a:prstGeom prst="rect">
            <a:avLst/>
          </a:prstGeom>
          <a:noFill/>
        </p:spPr>
        <p:txBody>
          <a:bodyPr wrap="square" rtlCol="0">
            <a:spAutoFit/>
          </a:bodyPr>
          <a:lstStyle/>
          <a:p>
            <a:pPr algn="r">
              <a:defRPr/>
            </a:pPr>
            <a:r>
              <a:rPr lang="de-DE" b="0">
                <a:solidFill>
                  <a:schemeClr val="bg2"/>
                </a:solidFill>
                <a:latin typeface="Arial" panose="020B0604020202020204" pitchFamily="34" charset="0"/>
                <a:cs typeface="Arial" panose="020B0604020202020204" pitchFamily="34" charset="0"/>
              </a:rPr>
              <a:t>Rezeption über Head-Mounted-Display (HMD)</a:t>
            </a:r>
            <a:endParaRPr>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panose="020B0604020202020204" pitchFamily="34" charset="0"/>
                <a:cs typeface="Arial" panose="020B0604020202020204" pitchFamily="34" charset="0"/>
              </a:rPr>
              <a:t>Besprechung der Lektüre </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p:txBody>
          <a:bodyPr/>
          <a:lstStyle/>
          <a:p>
            <a:pPr>
              <a:defRPr/>
            </a:pPr>
            <a:r>
              <a:rPr lang="de-DE">
                <a:latin typeface="Arial" panose="020B0604020202020204" pitchFamily="34" charset="0"/>
                <a:cs typeface="Arial" panose="020B0604020202020204" pitchFamily="34" charset="0"/>
              </a:rPr>
              <a:t>Leitfragen:</a:t>
            </a:r>
            <a:endParaRPr>
              <a:latin typeface="Arial" panose="020B0604020202020204" pitchFamily="34" charset="0"/>
              <a:cs typeface="Arial" panose="020B0604020202020204" pitchFamily="34" charset="0"/>
            </a:endParaRPr>
          </a:p>
          <a:p>
            <a:pPr marL="342900" indent="-342900">
              <a:buClr>
                <a:schemeClr val="bg2"/>
              </a:buClr>
              <a:buFont typeface="+mj-lt"/>
              <a:buAutoNum type="arabicPeriod"/>
              <a:defRPr/>
            </a:pPr>
            <a:r>
              <a:rPr lang="de-DE" b="0">
                <a:latin typeface="Arial" panose="020B0604020202020204" pitchFamily="34" charset="0"/>
                <a:cs typeface="Arial" panose="020B0604020202020204" pitchFamily="34" charset="0"/>
              </a:rPr>
              <a:t>Was ist eine Gedenkstätte?</a:t>
            </a:r>
            <a:endParaRPr>
              <a:latin typeface="Arial" panose="020B0604020202020204" pitchFamily="34" charset="0"/>
              <a:cs typeface="Arial" panose="020B0604020202020204" pitchFamily="34" charset="0"/>
            </a:endParaRPr>
          </a:p>
          <a:p>
            <a:pPr marL="342900" indent="-342900">
              <a:buClr>
                <a:schemeClr val="bg2"/>
              </a:buClr>
              <a:buFont typeface="+mj-lt"/>
              <a:buAutoNum type="arabicPeriod"/>
              <a:defRPr/>
            </a:pPr>
            <a:r>
              <a:rPr lang="de-DE" b="0">
                <a:latin typeface="Arial" panose="020B0604020202020204" pitchFamily="34" charset="0"/>
                <a:cs typeface="Arial" panose="020B0604020202020204" pitchFamily="34" charset="0"/>
              </a:rPr>
              <a:t>Mit welchen Herausforderungen sind Gedenkstätten im 21. Jahrhundert konfrontiert?</a:t>
            </a:r>
            <a:endParaRPr>
              <a:latin typeface="Arial" panose="020B0604020202020204" pitchFamily="34" charset="0"/>
              <a:cs typeface="Arial" panose="020B0604020202020204" pitchFamily="34" charset="0"/>
            </a:endParaRPr>
          </a:p>
          <a:p>
            <a:pPr marL="342900" indent="-342900">
              <a:buClr>
                <a:schemeClr val="bg2"/>
              </a:buClr>
              <a:buFont typeface="+mj-lt"/>
              <a:buAutoNum type="arabicPeriod"/>
              <a:defRPr/>
            </a:pPr>
            <a:r>
              <a:rPr lang="de-DE" b="0">
                <a:latin typeface="Arial" panose="020B0604020202020204" pitchFamily="34" charset="0"/>
                <a:cs typeface="Arial" panose="020B0604020202020204" pitchFamily="34" charset="0"/>
              </a:rPr>
              <a:t>Welche Rolle spielt Virtual Reality dabei?</a:t>
            </a:r>
            <a:endParaRPr>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5</a:t>
            </a:fld>
            <a:r>
              <a:rPr lang="de-DE">
                <a:latin typeface="Arial" panose="020B0604020202020204" pitchFamily="34" charset="0"/>
                <a:cs typeface="Arial" panose="020B0604020202020204" pitchFamily="34" charset="0"/>
              </a:rPr>
              <a:t> </a:t>
            </a:r>
          </a:p>
        </p:txBody>
      </p:sp>
      <p:sp>
        <p:nvSpPr>
          <p:cNvPr id="5" name="Fußzeilenplatzhalter 4"/>
          <p:cNvSpPr>
            <a:spLocks noGrp="1"/>
          </p:cNvSpPr>
          <p:nvPr>
            <p:ph type="ftr" sz="quarter" idx="3"/>
          </p:nvPr>
        </p:nvSpPr>
        <p:spPr bwMode="auto"/>
        <p:txBody>
          <a:bodyPr/>
          <a:lstStyle/>
          <a:p>
            <a:pPr>
              <a:defRPr/>
            </a:pPr>
            <a:r>
              <a:rPr lang="de-DE">
                <a:latin typeface="Arial" panose="020B0604020202020204" pitchFamily="34" charset="0"/>
                <a:cs typeface="Arial" panose="020B0604020202020204" pitchFamily="34" charset="0"/>
              </a:rPr>
              <a:t>PÜ Mittendrin in der Geschichte | Sitzung 2</a:t>
            </a:r>
            <a:endParaRPr>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panose="020B0604020202020204" pitchFamily="34" charset="0"/>
                <a:cs typeface="Arial" panose="020B0604020202020204" pitchFamily="34" charset="0"/>
              </a:rPr>
              <a:t>1. Was ist eine Gedenkstätte?</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p:txBody>
          <a:bodyPr/>
          <a:lstStyle/>
          <a:p>
            <a:pPr marL="285750" indent="-285750">
              <a:buFontTx/>
              <a:buChar char="-"/>
              <a:defRPr/>
            </a:pPr>
            <a:r>
              <a:rPr lang="de-DE" b="0">
                <a:latin typeface="Arial" panose="020B0604020202020204" pitchFamily="34" charset="0"/>
                <a:cs typeface="Arial" panose="020B0604020202020204" pitchFamily="34" charset="0"/>
              </a:rPr>
              <a:t>Ort, an dem historisches Verbrechen begangen worden ist </a:t>
            </a:r>
            <a:endParaRPr>
              <a:latin typeface="Arial" panose="020B0604020202020204" pitchFamily="34" charset="0"/>
              <a:cs typeface="Arial" panose="020B0604020202020204" pitchFamily="34" charset="0"/>
            </a:endParaRPr>
          </a:p>
          <a:p>
            <a:pPr marL="285750" indent="-285750">
              <a:buFontTx/>
              <a:buChar char="-"/>
              <a:defRPr/>
            </a:pPr>
            <a:r>
              <a:rPr lang="de-DE" b="0">
                <a:latin typeface="Arial" panose="020B0604020202020204" pitchFamily="34" charset="0"/>
                <a:cs typeface="Arial" panose="020B0604020202020204" pitchFamily="34" charset="0"/>
              </a:rPr>
              <a:t>Ort für Gedenken an Massenverbrechen und ihre Opfer</a:t>
            </a:r>
            <a:endParaRPr>
              <a:latin typeface="Arial" panose="020B0604020202020204" pitchFamily="34" charset="0"/>
              <a:cs typeface="Arial" panose="020B0604020202020204" pitchFamily="34" charset="0"/>
            </a:endParaRPr>
          </a:p>
          <a:p>
            <a:pPr marL="285750" indent="-285750">
              <a:buFontTx/>
              <a:buChar char="-"/>
              <a:defRPr/>
            </a:pPr>
            <a:r>
              <a:rPr lang="de-DE" b="0">
                <a:latin typeface="Arial" panose="020B0604020202020204" pitchFamily="34" charset="0"/>
                <a:cs typeface="Arial" panose="020B0604020202020204" pitchFamily="34" charset="0"/>
              </a:rPr>
              <a:t>Meist staatlich gefördert  staatliches Erinnerungsnarrativ</a:t>
            </a:r>
          </a:p>
          <a:p>
            <a:pPr marL="285750" indent="-285750">
              <a:buFontTx/>
              <a:buChar char="-"/>
              <a:defRPr/>
            </a:pPr>
            <a:r>
              <a:rPr lang="de-DE" b="0">
                <a:latin typeface="Arial" panose="020B0604020202020204" pitchFamily="34" charset="0"/>
                <a:cs typeface="Arial" panose="020B0604020202020204" pitchFamily="34" charset="0"/>
              </a:rPr>
              <a:t>Ort zum Trauern und Lernen  Übergang zum wissenschaftlich motivierten Lernort, Rückgang von Zeitzeug*innen</a:t>
            </a:r>
          </a:p>
          <a:p>
            <a:pPr marL="285750" indent="-285750">
              <a:buFontTx/>
              <a:buChar char="-"/>
              <a:defRPr/>
            </a:pPr>
            <a:r>
              <a:rPr lang="de-DE" b="0">
                <a:latin typeface="Arial" panose="020B0604020202020204" pitchFamily="34" charset="0"/>
                <a:cs typeface="Arial" panose="020B0604020202020204" pitchFamily="34" charset="0"/>
              </a:rPr>
              <a:t>Bewahrung und Ausstellung der Überreste/Zeugnisse </a:t>
            </a:r>
            <a:endParaRPr>
              <a:latin typeface="Arial" panose="020B0604020202020204" pitchFamily="34" charset="0"/>
              <a:cs typeface="Arial" panose="020B0604020202020204" pitchFamily="34" charset="0"/>
            </a:endParaRPr>
          </a:p>
          <a:p>
            <a:pPr marL="285750" indent="-285750">
              <a:buFontTx/>
              <a:buChar char="-"/>
              <a:defRPr/>
            </a:pPr>
            <a:r>
              <a:rPr lang="de-DE" b="0">
                <a:latin typeface="Arial" panose="020B0604020202020204" pitchFamily="34" charset="0"/>
                <a:cs typeface="Arial" panose="020B0604020202020204" pitchFamily="34" charset="0"/>
              </a:rPr>
              <a:t>Mahnmal, um Verbrechen ins kollektive Gedächtnis zu bringen</a:t>
            </a:r>
            <a:endParaRPr>
              <a:latin typeface="Arial" panose="020B0604020202020204" pitchFamily="34" charset="0"/>
              <a:cs typeface="Arial" panose="020B0604020202020204" pitchFamily="34" charset="0"/>
            </a:endParaRPr>
          </a:p>
          <a:p>
            <a:pPr marL="285750" indent="-285750">
              <a:buFontTx/>
              <a:buChar char="-"/>
              <a:defRPr/>
            </a:pPr>
            <a:r>
              <a:rPr lang="de-DE" b="0">
                <a:latin typeface="Arial" panose="020B0604020202020204" pitchFamily="34" charset="0"/>
                <a:cs typeface="Arial" panose="020B0604020202020204" pitchFamily="34" charset="0"/>
              </a:rPr>
              <a:t>Heterogene Gedenkstättenlandschaft</a:t>
            </a:r>
            <a:endParaRPr>
              <a:latin typeface="Arial" panose="020B0604020202020204" pitchFamily="34" charset="0"/>
              <a:cs typeface="Arial" panose="020B0604020202020204" pitchFamily="34" charset="0"/>
            </a:endParaRPr>
          </a:p>
          <a:p>
            <a:pPr marL="285750" indent="-285750">
              <a:buFontTx/>
              <a:buChar char="-"/>
              <a:defRPr/>
            </a:pPr>
            <a:r>
              <a:rPr lang="de-DE" b="0">
                <a:latin typeface="Arial" panose="020B0604020202020204" pitchFamily="34" charset="0"/>
                <a:cs typeface="Arial" panose="020B0604020202020204" pitchFamily="34" charset="0"/>
              </a:rPr>
              <a:t>Entstehung durch Entscheidung der Gesellschaft, dass Gedenken daran wichtig ist  Zeichen der sozialen Gedächtnisbildung</a:t>
            </a: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6</a:t>
            </a:fld>
            <a:r>
              <a:rPr lang="de-DE">
                <a:latin typeface="Arial" panose="020B0604020202020204" pitchFamily="34" charset="0"/>
                <a:cs typeface="Arial" panose="020B0604020202020204" pitchFamily="34" charset="0"/>
              </a:rPr>
              <a:t> </a:t>
            </a:r>
          </a:p>
        </p:txBody>
      </p:sp>
      <p:sp>
        <p:nvSpPr>
          <p:cNvPr id="5" name="Fußzeilenplatzhalter 4"/>
          <p:cNvSpPr>
            <a:spLocks noGrp="1"/>
          </p:cNvSpPr>
          <p:nvPr>
            <p:ph type="ftr" sz="quarter" idx="3"/>
          </p:nvPr>
        </p:nvSpPr>
        <p:spPr bwMode="auto"/>
        <p:txBody>
          <a:bodyPr/>
          <a:lstStyle/>
          <a:p>
            <a:pPr>
              <a:defRPr/>
            </a:pPr>
            <a:r>
              <a:rPr lang="de-DE">
                <a:latin typeface="Arial" panose="020B0604020202020204" pitchFamily="34" charset="0"/>
                <a:cs typeface="Arial" panose="020B0604020202020204" pitchFamily="34" charset="0"/>
              </a:rPr>
              <a:t>PÜ Mittendrin in der Geschichte | Sitzung 2</a:t>
            </a:r>
            <a:endParaRPr>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panose="020B0604020202020204" pitchFamily="34" charset="0"/>
                <a:cs typeface="Arial" panose="020B0604020202020204" pitchFamily="34" charset="0"/>
              </a:rPr>
              <a:t>1. Was ist eine Gedenkstätte?</a:t>
            </a:r>
            <a:endParaRPr>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a:xfrm>
            <a:off x="479351" y="771550"/>
            <a:ext cx="7560000" cy="3721500"/>
          </a:xfrm>
        </p:spPr>
        <p:txBody>
          <a:bodyPr/>
          <a:lstStyle/>
          <a:p>
            <a:pPr>
              <a:spcAft>
                <a:spcPts val="0"/>
              </a:spcAft>
              <a:defRPr/>
            </a:pPr>
            <a:r>
              <a:rPr lang="de-DE">
                <a:latin typeface="Arial" panose="020B0604020202020204" pitchFamily="34" charset="0"/>
                <a:cs typeface="Arial" panose="020B0604020202020204" pitchFamily="34" charset="0"/>
              </a:rPr>
              <a:t>Spannungsfelder</a:t>
            </a:r>
            <a:endParaRPr>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Stätten des Gedenkens oder zeithistorische Museen?  Trauern/Gedenken vs. Lernen?</a:t>
            </a:r>
            <a:endParaRPr>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	Trauern rückt in Hintergrund, wenn persönlicher Bezug fehlt?</a:t>
            </a:r>
            <a:endParaRPr>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	--&gt; Erinnerung ist sehr individuell </a:t>
            </a:r>
            <a:endParaRPr>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	Gedenkstätten sollten Orte des Gedenkens UND des Lernens</a:t>
            </a:r>
            <a:endParaRPr>
              <a:latin typeface="Arial" panose="020B0604020202020204" pitchFamily="34" charset="0"/>
              <a:cs typeface="Arial" panose="020B0604020202020204" pitchFamily="34" charset="0"/>
            </a:endParaRPr>
          </a:p>
          <a:p>
            <a:pPr>
              <a:spcAft>
                <a:spcPts val="0"/>
              </a:spcAft>
              <a:defRPr/>
            </a:pPr>
            <a:endParaRPr lang="de-DE" b="0">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Orte der Zivilgesellschaft oder Instrumente staatlicher Politik?</a:t>
            </a:r>
            <a:endParaRPr>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Authentizität oder vielfache Überschreibungen/Zeitschichten?</a:t>
            </a:r>
            <a:endParaRPr>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Erinnerung oder Geschichtsbewusstsein?</a:t>
            </a:r>
            <a:endParaRPr>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	GB = Bewusstsein für Zeitdimensionen, aus Vergangenheit Rückschlüsse auf 	Gegenwart ziehen, Verständnis für Komplexität von Geschichte</a:t>
            </a:r>
            <a:endParaRPr>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	Erinnerung = individuell, „losgelöst“ von GB, unreflektiert wiedergegebene 	Nacherzählungen, kollektive Erinnerung</a:t>
            </a:r>
            <a:endParaRPr>
              <a:latin typeface="Arial" panose="020B0604020202020204" pitchFamily="34" charset="0"/>
              <a:cs typeface="Arial" panose="020B0604020202020204" pitchFamily="34" charset="0"/>
            </a:endParaRPr>
          </a:p>
          <a:p>
            <a:pPr marL="285750" indent="-285750">
              <a:spcAft>
                <a:spcPts val="0"/>
              </a:spcAft>
              <a:buFont typeface="Wingdings"/>
              <a:buChar char="à"/>
              <a:defRPr/>
            </a:pPr>
            <a:r>
              <a:rPr lang="de-DE" b="0">
                <a:latin typeface="Arial" panose="020B0604020202020204" pitchFamily="34" charset="0"/>
                <a:cs typeface="Arial" panose="020B0604020202020204" pitchFamily="34" charset="0"/>
              </a:rPr>
              <a:t>Gedenkstätte als Ort der Erinnerung, das Vergangenheit sich nicht wiederholen sollte </a:t>
            </a:r>
            <a:endParaRPr>
              <a:latin typeface="Arial" panose="020B0604020202020204" pitchFamily="34" charset="0"/>
              <a:cs typeface="Arial" panose="020B0604020202020204" pitchFamily="34" charset="0"/>
            </a:endParaRPr>
          </a:p>
          <a:p>
            <a:pPr marL="285750" indent="-285750">
              <a:spcAft>
                <a:spcPts val="0"/>
              </a:spcAft>
              <a:buFont typeface="Wingdings"/>
              <a:buChar char="à"/>
              <a:defRPr/>
            </a:pPr>
            <a:r>
              <a:rPr lang="de-DE" b="0">
                <a:latin typeface="Arial" panose="020B0604020202020204" pitchFamily="34" charset="0"/>
                <a:cs typeface="Arial" panose="020B0604020202020204" pitchFamily="34" charset="0"/>
              </a:rPr>
              <a:t>Orte der Ausprägung von Geschichtsbewusstsein</a:t>
            </a:r>
            <a:endParaRPr>
              <a:latin typeface="Arial" panose="020B0604020202020204" pitchFamily="34" charset="0"/>
              <a:cs typeface="Arial" panose="020B0604020202020204" pitchFamily="34" charset="0"/>
            </a:endParaRPr>
          </a:p>
          <a:p>
            <a:pPr>
              <a:spcAft>
                <a:spcPts val="0"/>
              </a:spcAft>
              <a:defRPr/>
            </a:pPr>
            <a:r>
              <a:rPr lang="de-DE" b="0">
                <a:latin typeface="Arial" panose="020B0604020202020204" pitchFamily="34" charset="0"/>
                <a:cs typeface="Arial" panose="020B0604020202020204" pitchFamily="34" charset="0"/>
              </a:rPr>
              <a:t>ABER: abhängig von Adressat*innen, sollte nicht von Gedenkstätten festgelegt werden</a:t>
            </a: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7</a:t>
            </a:fld>
            <a:r>
              <a:rPr lang="de-DE">
                <a:latin typeface="Arial" panose="020B0604020202020204" pitchFamily="34" charset="0"/>
                <a:cs typeface="Arial" panose="020B0604020202020204" pitchFamily="34" charset="0"/>
              </a:rPr>
              <a:t> </a:t>
            </a:r>
          </a:p>
        </p:txBody>
      </p:sp>
      <p:sp>
        <p:nvSpPr>
          <p:cNvPr id="5" name="Fußzeilenplatzhalter 4"/>
          <p:cNvSpPr>
            <a:spLocks noGrp="1"/>
          </p:cNvSpPr>
          <p:nvPr>
            <p:ph type="ftr" sz="quarter" idx="3"/>
          </p:nvPr>
        </p:nvSpPr>
        <p:spPr bwMode="auto"/>
        <p:txBody>
          <a:bodyPr/>
          <a:lstStyle/>
          <a:p>
            <a:pPr>
              <a:defRPr/>
            </a:pPr>
            <a:r>
              <a:rPr lang="de-DE">
                <a:latin typeface="Arial" panose="020B0604020202020204" pitchFamily="34" charset="0"/>
                <a:cs typeface="Arial" panose="020B0604020202020204" pitchFamily="34" charset="0"/>
              </a:rPr>
              <a:t>PÜ Mittendrin in der Geschichte | Sitzung 2</a:t>
            </a:r>
            <a:endParaRPr>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468000" y="396000"/>
            <a:ext cx="7560000" cy="1095630"/>
          </a:xfrm>
        </p:spPr>
        <p:txBody>
          <a:bodyPr/>
          <a:lstStyle/>
          <a:p>
            <a:pPr>
              <a:defRPr/>
            </a:pPr>
            <a:r>
              <a:rPr lang="de-DE" b="0">
                <a:latin typeface="Arial" panose="020B0604020202020204" pitchFamily="34" charset="0"/>
                <a:cs typeface="Arial" panose="020B0604020202020204" pitchFamily="34" charset="0"/>
              </a:rPr>
              <a:t>2. Mit welchen Herausforderungen sind Gedenkstätten im 21. Jahrhundert konfrontiert?</a:t>
            </a:r>
            <a:br>
              <a:rPr lang="de-DE" b="0">
                <a:latin typeface="Arial" panose="020B0604020202020204" pitchFamily="34" charset="0"/>
                <a:cs typeface="Arial" panose="020B0604020202020204" pitchFamily="34" charset="0"/>
              </a:rPr>
            </a:br>
            <a:endParaRPr lang="de-DE">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a:xfrm>
            <a:off x="468000" y="1241952"/>
            <a:ext cx="7560000" cy="3042047"/>
          </a:xfrm>
        </p:spPr>
        <p:txBody>
          <a:bodyPr/>
          <a:lstStyle/>
          <a:p>
            <a:pPr marL="285750" indent="-285750">
              <a:spcAft>
                <a:spcPts val="0"/>
              </a:spcAft>
              <a:buFontTx/>
              <a:buChar char="-"/>
              <a:defRPr/>
            </a:pPr>
            <a:r>
              <a:rPr lang="de-DE" b="0">
                <a:latin typeface="Arial" panose="020B0604020202020204" pitchFamily="34" charset="0"/>
                <a:cs typeface="Arial" panose="020B0604020202020204" pitchFamily="34" charset="0"/>
              </a:rPr>
              <a:t>Schnelllebigkeit der Gesellschaft  keine intensive Beschäftigung mehr? </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Immer weniger Vorwissen, Interesse der jungen Bevölkerung geht verloren (?)</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Opferzentrismus, nur wenige Erinnerungsfiguren</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Präsentation von Ausschnitten  „Hype“ von Zeitzeug*innen</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Ausrichtung auf jüngere Zielgruppen durch digitale Angebote = Ausgrenzung von älterer Bevölkerung? </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Sensibler Umgang mit Besucher*innen, Präsentation gegenüber unterschiedlichen Zielgruppen </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„Authentizität“ der Orte geht verloren? = Vandalismus, Überschreibungen</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Geschichtsrevisionismus</a:t>
            </a:r>
            <a:endParaRPr>
              <a:latin typeface="Arial" panose="020B0604020202020204" pitchFamily="34" charset="0"/>
              <a:cs typeface="Arial" panose="020B0604020202020204" pitchFamily="34" charset="0"/>
            </a:endParaRPr>
          </a:p>
          <a:p>
            <a:pPr marL="285750" indent="-285750">
              <a:spcAft>
                <a:spcPts val="0"/>
              </a:spcAft>
              <a:buFontTx/>
              <a:buChar char="-"/>
              <a:defRPr/>
            </a:pPr>
            <a:r>
              <a:rPr lang="de-DE" b="0">
                <a:latin typeface="Arial" panose="020B0604020202020204" pitchFamily="34" charset="0"/>
                <a:cs typeface="Arial" panose="020B0604020202020204" pitchFamily="34" charset="0"/>
              </a:rPr>
              <a:t>Instrumentalisierung</a:t>
            </a:r>
            <a:endParaRPr>
              <a:latin typeface="Arial" panose="020B0604020202020204" pitchFamily="34" charset="0"/>
              <a:cs typeface="Arial" panose="020B0604020202020204" pitchFamily="34" charset="0"/>
            </a:endParaRPr>
          </a:p>
          <a:p>
            <a:pPr marL="285750" indent="-285750">
              <a:buFontTx/>
              <a:buChar char="-"/>
              <a:defRPr/>
            </a:pPr>
            <a:endParaRPr lang="de-DE" b="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8</a:t>
            </a:fld>
            <a:r>
              <a:rPr lang="de-DE">
                <a:latin typeface="Arial" panose="020B0604020202020204" pitchFamily="34" charset="0"/>
                <a:cs typeface="Arial" panose="020B0604020202020204" pitchFamily="34" charset="0"/>
              </a:rPr>
              <a:t> </a:t>
            </a:r>
          </a:p>
        </p:txBody>
      </p:sp>
      <p:sp>
        <p:nvSpPr>
          <p:cNvPr id="5" name="Fußzeilenplatzhalter 4"/>
          <p:cNvSpPr>
            <a:spLocks noGrp="1"/>
          </p:cNvSpPr>
          <p:nvPr>
            <p:ph type="ftr" sz="quarter" idx="3"/>
          </p:nvPr>
        </p:nvSpPr>
        <p:spPr bwMode="auto"/>
        <p:txBody>
          <a:bodyPr/>
          <a:lstStyle/>
          <a:p>
            <a:pPr>
              <a:defRPr/>
            </a:pPr>
            <a:r>
              <a:rPr lang="de-DE">
                <a:latin typeface="Arial" panose="020B0604020202020204" pitchFamily="34" charset="0"/>
                <a:cs typeface="Arial" panose="020B0604020202020204" pitchFamily="34" charset="0"/>
              </a:rPr>
              <a:t>PÜ Mittendrin in der Geschichte | Sitzung 2</a:t>
            </a:r>
            <a:endParaRPr>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468000" y="396000"/>
            <a:ext cx="7560000" cy="1095630"/>
          </a:xfrm>
        </p:spPr>
        <p:txBody>
          <a:bodyPr/>
          <a:lstStyle/>
          <a:p>
            <a:pPr>
              <a:defRPr/>
            </a:pPr>
            <a:r>
              <a:rPr lang="de-DE" b="0">
                <a:latin typeface="Arial" panose="020B0604020202020204" pitchFamily="34" charset="0"/>
                <a:cs typeface="Arial" panose="020B0604020202020204" pitchFamily="34" charset="0"/>
              </a:rPr>
              <a:t>2. Mit welchen Herausforderungen sind Gedenkstätten im 21. Jahrhundert konfrontiert?</a:t>
            </a:r>
            <a:br>
              <a:rPr lang="de-DE" b="0">
                <a:latin typeface="Arial" panose="020B0604020202020204" pitchFamily="34" charset="0"/>
                <a:cs typeface="Arial" panose="020B0604020202020204" pitchFamily="34" charset="0"/>
              </a:rPr>
            </a:br>
            <a:endParaRPr lang="de-DE">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bwMode="auto">
          <a:xfrm>
            <a:off x="468000" y="1203598"/>
            <a:ext cx="7560000" cy="3399886"/>
          </a:xfrm>
        </p:spPr>
        <p:txBody>
          <a:bodyPr/>
          <a:lstStyle/>
          <a:p>
            <a:pPr marL="285750" indent="-285750">
              <a:buClr>
                <a:schemeClr val="bg2"/>
              </a:buClr>
              <a:buFont typeface="Arial"/>
              <a:buChar char="•"/>
              <a:defRPr/>
            </a:pPr>
            <a:r>
              <a:rPr lang="de-DE" b="0">
                <a:latin typeface="Arial" panose="020B0604020202020204" pitchFamily="34" charset="0"/>
                <a:cs typeface="Arial" panose="020B0604020202020204" pitchFamily="34" charset="0"/>
              </a:rPr>
              <a:t>Relevanzfrage </a:t>
            </a:r>
            <a:endParaRPr>
              <a:latin typeface="Arial" panose="020B0604020202020204" pitchFamily="34" charset="0"/>
              <a:cs typeface="Arial" panose="020B0604020202020204" pitchFamily="34" charset="0"/>
            </a:endParaRPr>
          </a:p>
          <a:p>
            <a:pPr marL="285750" indent="-285750">
              <a:buClr>
                <a:schemeClr val="bg2"/>
              </a:buClr>
              <a:buFont typeface="Arial"/>
              <a:buChar char="•"/>
              <a:defRPr/>
            </a:pPr>
            <a:r>
              <a:rPr lang="de-DE" b="0">
                <a:latin typeface="Arial" panose="020B0604020202020204" pitchFamily="34" charset="0"/>
                <a:cs typeface="Arial" panose="020B0604020202020204" pitchFamily="34" charset="0"/>
              </a:rPr>
              <a:t>Umgang mit „Sakralisierung“ (Wagner) von Zeitzeug*innen </a:t>
            </a:r>
            <a:endParaRPr>
              <a:latin typeface="Arial" panose="020B0604020202020204" pitchFamily="34" charset="0"/>
              <a:cs typeface="Arial" panose="020B0604020202020204" pitchFamily="34" charset="0"/>
            </a:endParaRPr>
          </a:p>
          <a:p>
            <a:pPr marL="285750" indent="-285750">
              <a:buClr>
                <a:schemeClr val="bg2"/>
              </a:buClr>
              <a:buFont typeface="Arial"/>
              <a:buChar char="•"/>
              <a:defRPr/>
            </a:pPr>
            <a:r>
              <a:rPr lang="de-DE" b="0">
                <a:latin typeface="Arial" panose="020B0604020202020204" pitchFamily="34" charset="0"/>
                <a:cs typeface="Arial" panose="020B0604020202020204" pitchFamily="34" charset="0"/>
              </a:rPr>
              <a:t>Opferzentrismus</a:t>
            </a:r>
            <a:endParaRPr>
              <a:latin typeface="Arial" panose="020B0604020202020204" pitchFamily="34" charset="0"/>
              <a:cs typeface="Arial" panose="020B0604020202020204" pitchFamily="34" charset="0"/>
            </a:endParaRPr>
          </a:p>
          <a:p>
            <a:pPr marL="285750" indent="-285750">
              <a:buClr>
                <a:schemeClr val="bg2"/>
              </a:buClr>
              <a:buFont typeface="Arial"/>
              <a:buChar char="•"/>
              <a:defRPr/>
            </a:pPr>
            <a:r>
              <a:rPr lang="de-DE" b="0">
                <a:latin typeface="Arial" panose="020B0604020202020204" pitchFamily="34" charset="0"/>
                <a:cs typeface="Arial" panose="020B0604020202020204" pitchFamily="34" charset="0"/>
              </a:rPr>
              <a:t>Pluralisierung von Erinnerung  Erinnerung findet nicht nur in Gedenkstätten statt</a:t>
            </a:r>
            <a:endParaRPr>
              <a:latin typeface="Arial" panose="020B0604020202020204" pitchFamily="34" charset="0"/>
              <a:cs typeface="Arial" panose="020B0604020202020204" pitchFamily="34" charset="0"/>
            </a:endParaRPr>
          </a:p>
          <a:p>
            <a:pPr marL="285750" indent="-285750">
              <a:buClr>
                <a:schemeClr val="bg2"/>
              </a:buClr>
              <a:buFont typeface="Arial"/>
              <a:buChar char="•"/>
              <a:defRPr/>
            </a:pPr>
            <a:r>
              <a:rPr lang="de-DE" b="0">
                <a:latin typeface="Arial" panose="020B0604020202020204" pitchFamily="34" charset="0"/>
                <a:cs typeface="Arial" panose="020B0604020202020204" pitchFamily="34" charset="0"/>
              </a:rPr>
              <a:t>Pluralisierung von Narrativen  Rolle der Sozialen Medien </a:t>
            </a:r>
            <a:endParaRPr>
              <a:latin typeface="Arial" panose="020B0604020202020204" pitchFamily="34" charset="0"/>
              <a:cs typeface="Arial" panose="020B0604020202020204" pitchFamily="34" charset="0"/>
            </a:endParaRPr>
          </a:p>
          <a:p>
            <a:pPr marL="285750" indent="-285750">
              <a:buClr>
                <a:schemeClr val="bg2"/>
              </a:buClr>
              <a:buFont typeface="Arial"/>
              <a:buChar char="•"/>
              <a:defRPr/>
            </a:pPr>
            <a:r>
              <a:rPr lang="de-DE" b="0">
                <a:latin typeface="Arial" panose="020B0604020202020204" pitchFamily="34" charset="0"/>
                <a:cs typeface="Arial" panose="020B0604020202020204" pitchFamily="34" charset="0"/>
              </a:rPr>
              <a:t>Überschreibung der hist. Orte</a:t>
            </a:r>
            <a:endParaRPr>
              <a:latin typeface="Arial" panose="020B0604020202020204" pitchFamily="34" charset="0"/>
              <a:cs typeface="Arial" panose="020B0604020202020204" pitchFamily="34" charset="0"/>
            </a:endParaRPr>
          </a:p>
          <a:p>
            <a:pPr marL="285750" indent="-285750">
              <a:buClr>
                <a:schemeClr val="bg2"/>
              </a:buClr>
              <a:buFont typeface="Arial"/>
              <a:buChar char="•"/>
              <a:defRPr/>
            </a:pPr>
            <a:r>
              <a:rPr lang="de-DE" b="0">
                <a:latin typeface="Arial" panose="020B0604020202020204" pitchFamily="34" charset="0"/>
                <a:cs typeface="Arial" panose="020B0604020202020204" pitchFamily="34" charset="0"/>
              </a:rPr>
              <a:t>Entscheidung für Gedenkstätten  wessen Geschichte wird (nicht) erzählt? </a:t>
            </a:r>
            <a:endParaRPr>
              <a:latin typeface="Arial" panose="020B0604020202020204" pitchFamily="34" charset="0"/>
              <a:cs typeface="Arial" panose="020B0604020202020204" pitchFamily="34" charset="0"/>
            </a:endParaRPr>
          </a:p>
          <a:p>
            <a:pPr marL="285750" indent="-285750">
              <a:buClr>
                <a:schemeClr val="bg2"/>
              </a:buClr>
              <a:buFont typeface="Arial"/>
              <a:buChar char="•"/>
              <a:defRPr/>
            </a:pPr>
            <a:r>
              <a:rPr lang="de-DE" b="0">
                <a:latin typeface="Arial" panose="020B0604020202020204" pitchFamily="34" charset="0"/>
                <a:cs typeface="Arial" panose="020B0604020202020204" pitchFamily="34" charset="0"/>
              </a:rPr>
              <a:t>Popularität bestimmter Figuren und Orte </a:t>
            </a:r>
            <a:endParaRPr>
              <a:latin typeface="Arial" panose="020B0604020202020204" pitchFamily="34" charset="0"/>
              <a:cs typeface="Arial" panose="020B0604020202020204" pitchFamily="34" charset="0"/>
            </a:endParaRPr>
          </a:p>
          <a:p>
            <a:pPr marL="285750" indent="-285750">
              <a:buClr>
                <a:schemeClr val="bg2"/>
              </a:buClr>
              <a:buFont typeface="Arial"/>
              <a:buChar char="•"/>
              <a:defRPr/>
            </a:pPr>
            <a:r>
              <a:rPr lang="de-DE" b="0">
                <a:latin typeface="Arial" panose="020B0604020202020204" pitchFamily="34" charset="0"/>
                <a:cs typeface="Arial" panose="020B0604020202020204" pitchFamily="34" charset="0"/>
              </a:rPr>
              <a:t>„Katastrophentourismus“, Dark Tourism</a:t>
            </a:r>
          </a:p>
          <a:p>
            <a:pPr>
              <a:defRPr/>
            </a:pPr>
            <a:endParaRPr lang="de-DE">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panose="020B0604020202020204" pitchFamily="34" charset="0"/>
                <a:cs typeface="Arial" panose="020B0604020202020204" pitchFamily="34" charset="0"/>
              </a:rPr>
              <a:t>9</a:t>
            </a:fld>
            <a:r>
              <a:rPr lang="de-DE">
                <a:latin typeface="Arial" panose="020B0604020202020204" pitchFamily="34" charset="0"/>
                <a:cs typeface="Arial" panose="020B0604020202020204" pitchFamily="34" charset="0"/>
              </a:rPr>
              <a:t> </a:t>
            </a:r>
          </a:p>
        </p:txBody>
      </p:sp>
      <p:sp>
        <p:nvSpPr>
          <p:cNvPr id="5" name="Fußzeilenplatzhalter 4"/>
          <p:cNvSpPr>
            <a:spLocks noGrp="1"/>
          </p:cNvSpPr>
          <p:nvPr>
            <p:ph type="ftr" sz="quarter" idx="3"/>
          </p:nvPr>
        </p:nvSpPr>
        <p:spPr bwMode="auto"/>
        <p:txBody>
          <a:bodyPr/>
          <a:lstStyle/>
          <a:p>
            <a:pPr>
              <a:defRPr/>
            </a:pPr>
            <a:r>
              <a:rPr lang="de-DE">
                <a:latin typeface="Arial" panose="020B0604020202020204" pitchFamily="34" charset="0"/>
                <a:cs typeface="Arial" panose="020B0604020202020204" pitchFamily="34" charset="0"/>
              </a:rPr>
              <a:t>PÜ Mittendrin in der Geschichte | Sitzung 2</a:t>
            </a:r>
            <a:endParaRPr>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PowerPoint Master RUB">
  <a:themeElements>
    <a:clrScheme name="RUB">
      <a:dk1>
        <a:sysClr val="windowText" lastClr="000000"/>
      </a:dk1>
      <a:lt1>
        <a:sysClr val="window" lastClr="FFFFFF"/>
      </a:lt1>
      <a:dk2>
        <a:srgbClr val="003560"/>
      </a:dk2>
      <a:lt2>
        <a:srgbClr val="8DAE10"/>
      </a:lt2>
      <a:accent1>
        <a:srgbClr val="FFCC00"/>
      </a:accent1>
      <a:accent2>
        <a:srgbClr val="EE7203"/>
      </a:accent2>
      <a:accent3>
        <a:srgbClr val="E6332A"/>
      </a:accent3>
      <a:accent4>
        <a:srgbClr val="B71E3F"/>
      </a:accent4>
      <a:accent5>
        <a:srgbClr val="9C5516"/>
      </a:accent5>
      <a:accent6>
        <a:srgbClr val="59211C"/>
      </a:accent6>
      <a:hlink>
        <a:srgbClr val="000000"/>
      </a:hlink>
      <a:folHlink>
        <a:srgbClr val="000000"/>
      </a:folHlink>
    </a:clrScheme>
    <a:fontScheme name="RUB">
      <a:majorFont>
        <a:latin typeface="RubFlama"/>
        <a:ea typeface="Arial"/>
        <a:cs typeface="Arial"/>
      </a:majorFont>
      <a:minorFont>
        <a:latin typeface="RubFlama"/>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chemeClr val="tx2"/>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lnDef>
      <a:spPr bwMode="auto">
        <a:prstGeom prst="rect">
          <a:avLst/>
        </a:prstGeom>
        <a:ln>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RUB-Pra╠êsentation-16zu9</Template>
  <TotalTime>0</TotalTime>
  <Words>1432</Words>
  <Application>Microsoft Office PowerPoint</Application>
  <DocSecurity>0</DocSecurity>
  <PresentationFormat>Bildschirmpräsentation (16:9)</PresentationFormat>
  <Paragraphs>212</Paragraphs>
  <Slides>17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RubFlama</vt:lpstr>
      <vt:lpstr>Wingdings</vt:lpstr>
      <vt:lpstr>PowerPoint Master RUB</vt:lpstr>
      <vt:lpstr>Mittendrin in der Geschichte – Virtual Reality an Gedenkstätten</vt:lpstr>
      <vt:lpstr>Seminarplan</vt:lpstr>
      <vt:lpstr>Reflexionen</vt:lpstr>
      <vt:lpstr>Definitionsangebot Virtual Reality</vt:lpstr>
      <vt:lpstr>Besprechung der Lektüre </vt:lpstr>
      <vt:lpstr>1. Was ist eine Gedenkstätte?</vt:lpstr>
      <vt:lpstr>1. Was ist eine Gedenkstätte?</vt:lpstr>
      <vt:lpstr>2. Mit welchen Herausforderungen sind Gedenkstätten im 21. Jahrhundert konfrontiert? </vt:lpstr>
      <vt:lpstr>2. Mit welchen Herausforderungen sind Gedenkstätten im 21. Jahrhundert konfrontiert? </vt:lpstr>
      <vt:lpstr>3. Welche Rolle spielt Virtual Reality dabei?</vt:lpstr>
      <vt:lpstr>3. Welche Rolle spielt Virtual Reality dabei?</vt:lpstr>
      <vt:lpstr>Virtuelle Gedenkstätten – Beispiele</vt:lpstr>
      <vt:lpstr>Gruppenarbeit zur 5. Sitzung</vt:lpstr>
      <vt:lpstr>Aufbau Analyseraster</vt:lpstr>
      <vt:lpstr>Exkursion 1</vt:lpstr>
      <vt:lpstr>To-Do List:</vt:lpstr>
      <vt:lpstr>Lizenzhinweis</vt:lpstr>
    </vt:vector>
  </TitlesOfParts>
  <Manager/>
  <Company>wir-lieben-office.de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subject/>
  <dc:creator>Lewers, Elena</dc:creator>
  <cp:keywords/>
  <dc:description/>
  <cp:lastModifiedBy>Majorowski, Jennifer</cp:lastModifiedBy>
  <cp:revision>83</cp:revision>
  <dcterms:created xsi:type="dcterms:W3CDTF">2021-09-27T08:28:58Z</dcterms:created>
  <dcterms:modified xsi:type="dcterms:W3CDTF">2023-07-24T08:03:28Z</dcterms:modified>
  <cp:category/>
  <dc:identifier/>
  <cp:contentStatus/>
  <dc:language/>
  <cp:version/>
</cp:coreProperties>
</file>