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9144000" cy="5143500"/>
  <p:defaultTextStyle>
    <a:defPPr>
      <a:defRPr lang="de-DE"/>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a:solidFill>
                <a:schemeClr val="lt1"/>
              </a:solidFill>
            </a:ln>
          </a:left>
          <a:right>
            <a:ln w="12700">
              <a:solidFill>
                <a:schemeClr val="lt1"/>
              </a:solidFill>
            </a:ln>
          </a:right>
          <a:top>
            <a:ln w="12700">
              <a:solidFill>
                <a:schemeClr val="lt1"/>
              </a:solidFill>
            </a:ln>
          </a:top>
          <a:bottom>
            <a:ln w="12700">
              <a:solidFill>
                <a:schemeClr val="lt1"/>
              </a:solidFill>
            </a:ln>
          </a:bottom>
          <a:insideH>
            <a:ln w="12700">
              <a:solidFill>
                <a:schemeClr val="lt1"/>
              </a:solidFill>
            </a:ln>
          </a:insideH>
          <a:insideV>
            <a:ln w="12700">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fill>
          <a:solidFill>
            <a:schemeClr val="accent1">
              <a:tint val="40000"/>
            </a:schemeClr>
          </a:solidFill>
        </a:fill>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a:solidFill>
                <a:schemeClr val="lt1"/>
              </a:solidFill>
            </a:ln>
          </a:top>
        </a:tcBdr>
        <a:fill>
          <a:solidFill>
            <a:schemeClr val="accent1"/>
          </a:solidFill>
        </a:fill>
      </a:tcStyle>
    </a:lastRow>
    <a:seCell>
      <a:tcStyle>
        <a:tcBdr/>
      </a:tcStyle>
    </a:seCell>
    <a:swCell>
      <a:tcStyle>
        <a:tcBdr/>
      </a:tcStyle>
    </a:swCell>
    <a:firstRow>
      <a:tcTxStyle b="on">
        <a:fontRef idx="minor">
          <a:prstClr val="black"/>
        </a:fontRef>
        <a:schemeClr val="lt1"/>
      </a:tcTxStyle>
      <a:tcStyle>
        <a:tcBdr>
          <a:bottom>
            <a:ln w="38100">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9" d="100"/>
          <a:sy n="79" d="100"/>
        </p:scale>
        <p:origin x="108" y="1098"/>
      </p:cViewPr>
      <p:guideLst>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21F104-34C2-4D57-B2A8-3241252EDB57}" type="doc">
      <dgm:prSet loTypeId="urn:microsoft.com/office/officeart/2005/8/layout/process1" loCatId="process" qsTypeId="urn:microsoft.com/office/officeart/2005/8/quickstyle/simple1#1" qsCatId="simple" csTypeId="urn:microsoft.com/office/officeart/2005/8/colors/accent1_2" csCatId="accent1" phldr="1"/>
      <dgm:spPr bwMode="auto"/>
    </dgm:pt>
    <dgm:pt modelId="{C6FC46D8-6930-48D6-9130-26B841F09EFD}">
      <dgm:prSet phldrT="[Text]"/>
      <dgm:spPr bwMode="auto">
        <a:solidFill>
          <a:schemeClr val="tx2"/>
        </a:solidFill>
      </dgm:spPr>
      <dgm:t>
        <a:bodyPr/>
        <a:lstStyle/>
        <a:p>
          <a:pPr>
            <a:defRPr/>
          </a:pPr>
          <a:r>
            <a:rPr lang="de-DE" b="1">
              <a:latin typeface="Arial"/>
              <a:cs typeface="Arial"/>
            </a:rPr>
            <a:t>Exkursion 1 </a:t>
          </a:r>
          <a:endParaRPr>
            <a:latin typeface="Arial"/>
            <a:cs typeface="Arial"/>
          </a:endParaRPr>
        </a:p>
        <a:p>
          <a:pPr>
            <a:defRPr/>
          </a:pPr>
          <a:r>
            <a:rPr lang="de-DE">
              <a:latin typeface="Arial"/>
              <a:cs typeface="Arial"/>
            </a:rPr>
            <a:t>- Führung durch das NS-Dok </a:t>
          </a:r>
          <a:endParaRPr>
            <a:latin typeface="Arial"/>
            <a:cs typeface="Arial"/>
          </a:endParaRPr>
        </a:p>
        <a:p>
          <a:pPr>
            <a:defRPr/>
          </a:pPr>
          <a:r>
            <a:rPr lang="de-DE">
              <a:latin typeface="Arial"/>
              <a:cs typeface="Arial"/>
            </a:rPr>
            <a:t>- 360°-Aufnahmen</a:t>
          </a:r>
          <a:endParaRPr>
            <a:latin typeface="Arial"/>
            <a:cs typeface="Arial"/>
          </a:endParaRPr>
        </a:p>
      </dgm:t>
    </dgm:pt>
    <dgm:pt modelId="{19D759F9-5362-49DD-85AC-7CF075B073BC}" type="parTrans" cxnId="{4873BD8B-BCBD-4F4A-81AA-324CB97F0314}">
      <dgm:prSet/>
      <dgm:spPr bwMode="auto"/>
      <dgm:t>
        <a:bodyPr/>
        <a:lstStyle/>
        <a:p>
          <a:pPr>
            <a:defRPr/>
          </a:pPr>
          <a:endParaRPr lang="de-DE"/>
        </a:p>
      </dgm:t>
    </dgm:pt>
    <dgm:pt modelId="{ED2785A8-C4CA-4FC6-9D96-BBBF60E6A9EF}" type="sibTrans" cxnId="{4873BD8B-BCBD-4F4A-81AA-324CB97F0314}">
      <dgm:prSet/>
      <dgm:spPr bwMode="auto"/>
      <dgm:t>
        <a:bodyPr/>
        <a:lstStyle/>
        <a:p>
          <a:pPr>
            <a:defRPr/>
          </a:pPr>
          <a:endParaRPr lang="de-DE"/>
        </a:p>
      </dgm:t>
    </dgm:pt>
    <dgm:pt modelId="{2A484D8B-822A-40AA-831F-3513165EB09D}">
      <dgm:prSet phldrT="[Text]"/>
      <dgm:spPr bwMode="auto">
        <a:solidFill>
          <a:schemeClr val="bg2"/>
        </a:solidFill>
      </dgm:spPr>
      <dgm:t>
        <a:bodyPr/>
        <a:lstStyle/>
        <a:p>
          <a:pPr>
            <a:defRPr/>
          </a:pPr>
          <a:r>
            <a:rPr lang="de-DE" b="1">
              <a:latin typeface="Arial"/>
              <a:cs typeface="Arial"/>
            </a:rPr>
            <a:t>Nachbesprechung </a:t>
          </a:r>
          <a:r>
            <a:rPr lang="de-DE">
              <a:latin typeface="Arial"/>
              <a:cs typeface="Arial"/>
            </a:rPr>
            <a:t>- Besprechung der Führung </a:t>
          </a:r>
          <a:endParaRPr>
            <a:latin typeface="Arial"/>
            <a:cs typeface="Arial"/>
          </a:endParaRPr>
        </a:p>
        <a:p>
          <a:pPr>
            <a:defRPr/>
          </a:pPr>
          <a:r>
            <a:rPr lang="de-DE">
              <a:latin typeface="Arial"/>
              <a:cs typeface="Arial"/>
            </a:rPr>
            <a:t>- 360°-Rundgang</a:t>
          </a:r>
          <a:endParaRPr>
            <a:latin typeface="Arial"/>
            <a:cs typeface="Arial"/>
          </a:endParaRPr>
        </a:p>
      </dgm:t>
    </dgm:pt>
    <dgm:pt modelId="{5836DBE8-84DF-4709-9135-12F27F483D48}" type="parTrans" cxnId="{57632F14-2EA2-46ED-8D00-031A6A3C47B2}">
      <dgm:prSet/>
      <dgm:spPr bwMode="auto"/>
      <dgm:t>
        <a:bodyPr/>
        <a:lstStyle/>
        <a:p>
          <a:pPr>
            <a:defRPr/>
          </a:pPr>
          <a:endParaRPr lang="de-DE"/>
        </a:p>
      </dgm:t>
    </dgm:pt>
    <dgm:pt modelId="{CE7CFCAB-786E-4E47-9A3F-5981A1FEEE01}" type="sibTrans" cxnId="{57632F14-2EA2-46ED-8D00-031A6A3C47B2}">
      <dgm:prSet/>
      <dgm:spPr bwMode="auto"/>
      <dgm:t>
        <a:bodyPr/>
        <a:lstStyle/>
        <a:p>
          <a:pPr>
            <a:defRPr/>
          </a:pPr>
          <a:endParaRPr lang="de-DE"/>
        </a:p>
      </dgm:t>
    </dgm:pt>
    <dgm:pt modelId="{34190EB7-901E-4144-896B-2E5E28A0D647}">
      <dgm:prSet phldrT="[Text]"/>
      <dgm:spPr bwMode="auto">
        <a:solidFill>
          <a:schemeClr val="tx2"/>
        </a:solidFill>
      </dgm:spPr>
      <dgm:t>
        <a:bodyPr/>
        <a:lstStyle/>
        <a:p>
          <a:pPr>
            <a:defRPr/>
          </a:pPr>
          <a:r>
            <a:rPr lang="de-DE" b="1">
              <a:latin typeface="Arial"/>
              <a:cs typeface="Arial"/>
            </a:rPr>
            <a:t>Exkursion 2 </a:t>
          </a:r>
          <a:endParaRPr>
            <a:latin typeface="Arial"/>
            <a:cs typeface="Arial"/>
          </a:endParaRPr>
        </a:p>
        <a:p>
          <a:pPr>
            <a:defRPr/>
          </a:pPr>
          <a:r>
            <a:rPr lang="de-DE">
              <a:latin typeface="Arial"/>
              <a:cs typeface="Arial"/>
            </a:rPr>
            <a:t>- Vorstellung Prototyp </a:t>
          </a:r>
          <a:endParaRPr>
            <a:latin typeface="Arial"/>
            <a:cs typeface="Arial"/>
          </a:endParaRPr>
        </a:p>
      </dgm:t>
    </dgm:pt>
    <dgm:pt modelId="{2ACD211C-58EF-4C91-B58D-E7BBE7E9745F}" type="parTrans" cxnId="{E31C96B5-39D7-4767-8281-3F7059E66593}">
      <dgm:prSet/>
      <dgm:spPr bwMode="auto"/>
      <dgm:t>
        <a:bodyPr/>
        <a:lstStyle/>
        <a:p>
          <a:pPr>
            <a:defRPr/>
          </a:pPr>
          <a:endParaRPr lang="de-DE"/>
        </a:p>
      </dgm:t>
    </dgm:pt>
    <dgm:pt modelId="{3890EB75-602E-4B38-BD30-3096AECFCCED}" type="sibTrans" cxnId="{E31C96B5-39D7-4767-8281-3F7059E66593}">
      <dgm:prSet/>
      <dgm:spPr bwMode="auto"/>
      <dgm:t>
        <a:bodyPr/>
        <a:lstStyle/>
        <a:p>
          <a:pPr>
            <a:defRPr/>
          </a:pPr>
          <a:endParaRPr lang="de-DE"/>
        </a:p>
      </dgm:t>
    </dgm:pt>
    <dgm:pt modelId="{36626D33-CF8E-47FE-BBB5-1062FF6289DA}" type="pres">
      <dgm:prSet presAssocID="{A021F104-34C2-4D57-B2A8-3241252EDB57}" presName="Name0" presStyleCnt="0">
        <dgm:presLayoutVars>
          <dgm:dir/>
          <dgm:resizeHandles val="exact"/>
        </dgm:presLayoutVars>
      </dgm:prSet>
      <dgm:spPr bwMode="auto"/>
    </dgm:pt>
    <dgm:pt modelId="{2D7EFDBA-61F0-4AAF-9F38-585C9FC55398}" type="pres">
      <dgm:prSet presAssocID="{C6FC46D8-6930-48D6-9130-26B841F09EFD}" presName="node" presStyleLbl="node1" presStyleIdx="0" presStyleCnt="3" custScaleY="113744">
        <dgm:presLayoutVars>
          <dgm:bulletEnabled val="1"/>
        </dgm:presLayoutVars>
      </dgm:prSet>
      <dgm:spPr bwMode="auto"/>
    </dgm:pt>
    <dgm:pt modelId="{08D2E2B0-25D3-4BFE-B202-E36751BC7C60}" type="pres">
      <dgm:prSet presAssocID="{ED2785A8-C4CA-4FC6-9D96-BBBF60E6A9EF}" presName="sibTrans" presStyleLbl="sibTrans2D1" presStyleIdx="0" presStyleCnt="2"/>
      <dgm:spPr bwMode="auto"/>
    </dgm:pt>
    <dgm:pt modelId="{6C6FBB48-9373-4313-BF47-CA763563BDDE}" type="pres">
      <dgm:prSet presAssocID="{ED2785A8-C4CA-4FC6-9D96-BBBF60E6A9EF}" presName="connectorText" presStyleLbl="sibTrans2D1" presStyleIdx="0" presStyleCnt="2"/>
      <dgm:spPr bwMode="auto"/>
    </dgm:pt>
    <dgm:pt modelId="{1E389EFF-B821-45CE-B5B3-EA7D89188383}" type="pres">
      <dgm:prSet presAssocID="{2A484D8B-822A-40AA-831F-3513165EB09D}" presName="node" presStyleLbl="node1" presStyleIdx="1" presStyleCnt="3" custScaleY="113744">
        <dgm:presLayoutVars>
          <dgm:bulletEnabled val="1"/>
        </dgm:presLayoutVars>
      </dgm:prSet>
      <dgm:spPr bwMode="auto"/>
    </dgm:pt>
    <dgm:pt modelId="{99D9A0CB-38DD-435D-A0D0-E54093987B7B}" type="pres">
      <dgm:prSet presAssocID="{CE7CFCAB-786E-4E47-9A3F-5981A1FEEE01}" presName="sibTrans" presStyleLbl="sibTrans2D1" presStyleIdx="1" presStyleCnt="2"/>
      <dgm:spPr bwMode="auto"/>
    </dgm:pt>
    <dgm:pt modelId="{3ED768B4-2DD5-4ACE-94CE-41B2854077DA}" type="pres">
      <dgm:prSet presAssocID="{CE7CFCAB-786E-4E47-9A3F-5981A1FEEE01}" presName="connectorText" presStyleLbl="sibTrans2D1" presStyleIdx="1" presStyleCnt="2"/>
      <dgm:spPr bwMode="auto"/>
    </dgm:pt>
    <dgm:pt modelId="{4F532ED8-C663-4257-9EE2-9EFC514BDCE7}" type="pres">
      <dgm:prSet presAssocID="{34190EB7-901E-4144-896B-2E5E28A0D647}" presName="node" presStyleLbl="node1" presStyleIdx="2" presStyleCnt="3" custScaleY="113744">
        <dgm:presLayoutVars>
          <dgm:bulletEnabled val="1"/>
        </dgm:presLayoutVars>
      </dgm:prSet>
      <dgm:spPr bwMode="auto"/>
    </dgm:pt>
  </dgm:ptLst>
  <dgm:cxnLst>
    <dgm:cxn modelId="{F97ED002-A976-43F8-8043-247396748155}" type="presOf" srcId="{C6FC46D8-6930-48D6-9130-26B841F09EFD}" destId="{2D7EFDBA-61F0-4AAF-9F38-585C9FC55398}" srcOrd="0" destOrd="0" presId="urn:microsoft.com/office/officeart/2005/8/layout/process1"/>
    <dgm:cxn modelId="{BD8A4D0B-3990-4CB7-9EED-0E86813568AB}" type="presOf" srcId="{CE7CFCAB-786E-4E47-9A3F-5981A1FEEE01}" destId="{99D9A0CB-38DD-435D-A0D0-E54093987B7B}" srcOrd="0" destOrd="0" presId="urn:microsoft.com/office/officeart/2005/8/layout/process1"/>
    <dgm:cxn modelId="{57632F14-2EA2-46ED-8D00-031A6A3C47B2}" srcId="{A021F104-34C2-4D57-B2A8-3241252EDB57}" destId="{2A484D8B-822A-40AA-831F-3513165EB09D}" srcOrd="1" destOrd="0" parTransId="{5836DBE8-84DF-4709-9135-12F27F483D48}" sibTransId="{CE7CFCAB-786E-4E47-9A3F-5981A1FEEE01}"/>
    <dgm:cxn modelId="{60C9D925-A1B9-40EF-9DBC-1902B86C763A}" type="presOf" srcId="{ED2785A8-C4CA-4FC6-9D96-BBBF60E6A9EF}" destId="{08D2E2B0-25D3-4BFE-B202-E36751BC7C60}" srcOrd="0" destOrd="0" presId="urn:microsoft.com/office/officeart/2005/8/layout/process1"/>
    <dgm:cxn modelId="{0B597131-719C-49F9-9F5C-02894F4C6A38}" type="presOf" srcId="{ED2785A8-C4CA-4FC6-9D96-BBBF60E6A9EF}" destId="{6C6FBB48-9373-4313-BF47-CA763563BDDE}" srcOrd="1" destOrd="0" presId="urn:microsoft.com/office/officeart/2005/8/layout/process1"/>
    <dgm:cxn modelId="{10BEC940-FC80-4161-85D1-61CBABE5EF2F}" type="presOf" srcId="{34190EB7-901E-4144-896B-2E5E28A0D647}" destId="{4F532ED8-C663-4257-9EE2-9EFC514BDCE7}" srcOrd="0" destOrd="0" presId="urn:microsoft.com/office/officeart/2005/8/layout/process1"/>
    <dgm:cxn modelId="{5A89CD7A-6A90-4382-99BF-757D9980C741}" type="presOf" srcId="{A021F104-34C2-4D57-B2A8-3241252EDB57}" destId="{36626D33-CF8E-47FE-BBB5-1062FF6289DA}" srcOrd="0" destOrd="0" presId="urn:microsoft.com/office/officeart/2005/8/layout/process1"/>
    <dgm:cxn modelId="{4873BD8B-BCBD-4F4A-81AA-324CB97F0314}" srcId="{A021F104-34C2-4D57-B2A8-3241252EDB57}" destId="{C6FC46D8-6930-48D6-9130-26B841F09EFD}" srcOrd="0" destOrd="0" parTransId="{19D759F9-5362-49DD-85AC-7CF075B073BC}" sibTransId="{ED2785A8-C4CA-4FC6-9D96-BBBF60E6A9EF}"/>
    <dgm:cxn modelId="{D385F2AB-6D06-4179-8D94-1A8AEB0A7CC5}" type="presOf" srcId="{2A484D8B-822A-40AA-831F-3513165EB09D}" destId="{1E389EFF-B821-45CE-B5B3-EA7D89188383}" srcOrd="0" destOrd="0" presId="urn:microsoft.com/office/officeart/2005/8/layout/process1"/>
    <dgm:cxn modelId="{E31C96B5-39D7-4767-8281-3F7059E66593}" srcId="{A021F104-34C2-4D57-B2A8-3241252EDB57}" destId="{34190EB7-901E-4144-896B-2E5E28A0D647}" srcOrd="2" destOrd="0" parTransId="{2ACD211C-58EF-4C91-B58D-E7BBE7E9745F}" sibTransId="{3890EB75-602E-4B38-BD30-3096AECFCCED}"/>
    <dgm:cxn modelId="{BC0DF3FF-F4CC-405F-85A3-71EB72D7A81C}" type="presOf" srcId="{CE7CFCAB-786E-4E47-9A3F-5981A1FEEE01}" destId="{3ED768B4-2DD5-4ACE-94CE-41B2854077DA}" srcOrd="1" destOrd="0" presId="urn:microsoft.com/office/officeart/2005/8/layout/process1"/>
    <dgm:cxn modelId="{700FB123-22BA-4D0D-AB4C-C7373AEDEBE7}" type="presParOf" srcId="{36626D33-CF8E-47FE-BBB5-1062FF6289DA}" destId="{2D7EFDBA-61F0-4AAF-9F38-585C9FC55398}" srcOrd="0" destOrd="0" presId="urn:microsoft.com/office/officeart/2005/8/layout/process1"/>
    <dgm:cxn modelId="{C6A8AB1C-F2D3-4BEB-8770-9C12071050BF}" type="presParOf" srcId="{36626D33-CF8E-47FE-BBB5-1062FF6289DA}" destId="{08D2E2B0-25D3-4BFE-B202-E36751BC7C60}" srcOrd="1" destOrd="0" presId="urn:microsoft.com/office/officeart/2005/8/layout/process1"/>
    <dgm:cxn modelId="{3865E020-244C-4F3A-A8C3-F3A93A302C9E}" type="presParOf" srcId="{08D2E2B0-25D3-4BFE-B202-E36751BC7C60}" destId="{6C6FBB48-9373-4313-BF47-CA763563BDDE}" srcOrd="0" destOrd="0" presId="urn:microsoft.com/office/officeart/2005/8/layout/process1"/>
    <dgm:cxn modelId="{1CEFF6D1-6A54-48F5-BD76-DC39EA50EACD}" type="presParOf" srcId="{36626D33-CF8E-47FE-BBB5-1062FF6289DA}" destId="{1E389EFF-B821-45CE-B5B3-EA7D89188383}" srcOrd="2" destOrd="0" presId="urn:microsoft.com/office/officeart/2005/8/layout/process1"/>
    <dgm:cxn modelId="{CA1C17BF-5376-4727-A398-D648FFECB420}" type="presParOf" srcId="{36626D33-CF8E-47FE-BBB5-1062FF6289DA}" destId="{99D9A0CB-38DD-435D-A0D0-E54093987B7B}" srcOrd="3" destOrd="0" presId="urn:microsoft.com/office/officeart/2005/8/layout/process1"/>
    <dgm:cxn modelId="{92EFC48A-F269-46DA-91BE-0CCFF6B7BEF3}" type="presParOf" srcId="{99D9A0CB-38DD-435D-A0D0-E54093987B7B}" destId="{3ED768B4-2DD5-4ACE-94CE-41B2854077DA}" srcOrd="0" destOrd="0" presId="urn:microsoft.com/office/officeart/2005/8/layout/process1"/>
    <dgm:cxn modelId="{804B053C-FC4E-4421-ACAB-FB52BC9D4853}" type="presParOf" srcId="{36626D33-CF8E-47FE-BBB5-1062FF6289DA}" destId="{4F532ED8-C663-4257-9EE2-9EFC514BDCE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7EFDBA-61F0-4AAF-9F38-585C9FC55398}">
      <dsp:nvSpPr>
        <dsp:cNvPr id="0" name=""/>
        <dsp:cNvSpPr/>
      </dsp:nvSpPr>
      <dsp:spPr bwMode="auto">
        <a:xfrm>
          <a:off x="6644" y="1005894"/>
          <a:ext cx="1985891" cy="1355299"/>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defRPr/>
          </a:pPr>
          <a:r>
            <a:rPr lang="de-DE" sz="1500" b="1" kern="1200">
              <a:latin typeface="Arial"/>
              <a:cs typeface="Arial"/>
            </a:rPr>
            <a:t>Exkursion 1 </a:t>
          </a:r>
          <a:endParaRPr sz="1500" kern="1200">
            <a:latin typeface="Arial"/>
            <a:cs typeface="Arial"/>
          </a:endParaRPr>
        </a:p>
        <a:p>
          <a:pPr marL="0" lvl="0" indent="0" algn="ctr" defTabSz="666750">
            <a:lnSpc>
              <a:spcPct val="90000"/>
            </a:lnSpc>
            <a:spcBef>
              <a:spcPct val="0"/>
            </a:spcBef>
            <a:spcAft>
              <a:spcPct val="35000"/>
            </a:spcAft>
            <a:buNone/>
            <a:defRPr/>
          </a:pPr>
          <a:r>
            <a:rPr lang="de-DE" sz="1500" kern="1200">
              <a:latin typeface="Arial"/>
              <a:cs typeface="Arial"/>
            </a:rPr>
            <a:t>- Führung durch das NS-Dok </a:t>
          </a:r>
          <a:endParaRPr sz="1500" kern="1200">
            <a:latin typeface="Arial"/>
            <a:cs typeface="Arial"/>
          </a:endParaRPr>
        </a:p>
        <a:p>
          <a:pPr marL="0" lvl="0" indent="0" algn="ctr" defTabSz="666750">
            <a:lnSpc>
              <a:spcPct val="90000"/>
            </a:lnSpc>
            <a:spcBef>
              <a:spcPct val="0"/>
            </a:spcBef>
            <a:spcAft>
              <a:spcPct val="35000"/>
            </a:spcAft>
            <a:buNone/>
            <a:defRPr/>
          </a:pPr>
          <a:r>
            <a:rPr lang="de-DE" sz="1500" kern="1200">
              <a:latin typeface="Arial"/>
              <a:cs typeface="Arial"/>
            </a:rPr>
            <a:t>- 360°-Aufnahmen</a:t>
          </a:r>
          <a:endParaRPr sz="1500" kern="1200">
            <a:latin typeface="Arial"/>
            <a:cs typeface="Arial"/>
          </a:endParaRPr>
        </a:p>
      </dsp:txBody>
      <dsp:txXfrm>
        <a:off x="46339" y="1045589"/>
        <a:ext cx="1906501" cy="1275909"/>
      </dsp:txXfrm>
    </dsp:sp>
    <dsp:sp modelId="{08D2E2B0-25D3-4BFE-B202-E36751BC7C60}">
      <dsp:nvSpPr>
        <dsp:cNvPr id="0" name=""/>
        <dsp:cNvSpPr/>
      </dsp:nvSpPr>
      <dsp:spPr bwMode="auto">
        <a:xfrm>
          <a:off x="2191124" y="1437293"/>
          <a:ext cx="421008" cy="4925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rgbClr val="000000"/>
        </a:lnRef>
        <a:fillRef idx="1">
          <a:srgbClr val="000000"/>
        </a:fillRef>
        <a:effectRef idx="0">
          <a:srgbClr val="00000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defRPr/>
          </a:pPr>
          <a:endParaRPr lang="de-DE" sz="1200" kern="1200"/>
        </a:p>
      </dsp:txBody>
      <dsp:txXfrm>
        <a:off x="2191124" y="1535793"/>
        <a:ext cx="294706" cy="295501"/>
      </dsp:txXfrm>
    </dsp:sp>
    <dsp:sp modelId="{1E389EFF-B821-45CE-B5B3-EA7D89188383}">
      <dsp:nvSpPr>
        <dsp:cNvPr id="0" name=""/>
        <dsp:cNvSpPr/>
      </dsp:nvSpPr>
      <dsp:spPr bwMode="auto">
        <a:xfrm>
          <a:off x="2786891" y="1005894"/>
          <a:ext cx="1985891" cy="1355299"/>
        </a:xfrm>
        <a:prstGeom prst="roundRect">
          <a:avLst>
            <a:gd name="adj" fmla="val 10000"/>
          </a:avLst>
        </a:prstGeom>
        <a:solidFill>
          <a:schemeClr val="bg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defRPr/>
          </a:pPr>
          <a:r>
            <a:rPr lang="de-DE" sz="1500" b="1" kern="1200">
              <a:latin typeface="Arial"/>
              <a:cs typeface="Arial"/>
            </a:rPr>
            <a:t>Nachbesprechung </a:t>
          </a:r>
          <a:r>
            <a:rPr lang="de-DE" sz="1500" kern="1200">
              <a:latin typeface="Arial"/>
              <a:cs typeface="Arial"/>
            </a:rPr>
            <a:t>- Besprechung der Führung </a:t>
          </a:r>
          <a:endParaRPr sz="1500" kern="1200">
            <a:latin typeface="Arial"/>
            <a:cs typeface="Arial"/>
          </a:endParaRPr>
        </a:p>
        <a:p>
          <a:pPr marL="0" lvl="0" indent="0" algn="ctr" defTabSz="666750">
            <a:lnSpc>
              <a:spcPct val="90000"/>
            </a:lnSpc>
            <a:spcBef>
              <a:spcPct val="0"/>
            </a:spcBef>
            <a:spcAft>
              <a:spcPct val="35000"/>
            </a:spcAft>
            <a:buNone/>
            <a:defRPr/>
          </a:pPr>
          <a:r>
            <a:rPr lang="de-DE" sz="1500" kern="1200">
              <a:latin typeface="Arial"/>
              <a:cs typeface="Arial"/>
            </a:rPr>
            <a:t>- 360°-Rundgang</a:t>
          </a:r>
          <a:endParaRPr sz="1500" kern="1200">
            <a:latin typeface="Arial"/>
            <a:cs typeface="Arial"/>
          </a:endParaRPr>
        </a:p>
      </dsp:txBody>
      <dsp:txXfrm>
        <a:off x="2826586" y="1045589"/>
        <a:ext cx="1906501" cy="1275909"/>
      </dsp:txXfrm>
    </dsp:sp>
    <dsp:sp modelId="{99D9A0CB-38DD-435D-A0D0-E54093987B7B}">
      <dsp:nvSpPr>
        <dsp:cNvPr id="0" name=""/>
        <dsp:cNvSpPr/>
      </dsp:nvSpPr>
      <dsp:spPr bwMode="auto">
        <a:xfrm>
          <a:off x="4971372" y="1437293"/>
          <a:ext cx="421008" cy="49250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rgbClr val="000000"/>
        </a:lnRef>
        <a:fillRef idx="1">
          <a:srgbClr val="000000"/>
        </a:fillRef>
        <a:effectRef idx="0">
          <a:srgbClr val="00000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defRPr/>
          </a:pPr>
          <a:endParaRPr lang="de-DE" sz="1200" kern="1200"/>
        </a:p>
      </dsp:txBody>
      <dsp:txXfrm>
        <a:off x="4971372" y="1535793"/>
        <a:ext cx="294706" cy="295501"/>
      </dsp:txXfrm>
    </dsp:sp>
    <dsp:sp modelId="{4F532ED8-C663-4257-9EE2-9EFC514BDCE7}">
      <dsp:nvSpPr>
        <dsp:cNvPr id="0" name=""/>
        <dsp:cNvSpPr/>
      </dsp:nvSpPr>
      <dsp:spPr bwMode="auto">
        <a:xfrm>
          <a:off x="5567139" y="1005894"/>
          <a:ext cx="1985891" cy="1355299"/>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rgbClr val="000000"/>
        </a:lnRef>
        <a:fillRef idx="1">
          <a:srgbClr val="000000"/>
        </a:fillRef>
        <a:effectRef idx="0">
          <a:srgbClr val="00000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defRPr/>
          </a:pPr>
          <a:r>
            <a:rPr lang="de-DE" sz="1500" b="1" kern="1200">
              <a:latin typeface="Arial"/>
              <a:cs typeface="Arial"/>
            </a:rPr>
            <a:t>Exkursion 2 </a:t>
          </a:r>
          <a:endParaRPr sz="1500" kern="1200">
            <a:latin typeface="Arial"/>
            <a:cs typeface="Arial"/>
          </a:endParaRPr>
        </a:p>
        <a:p>
          <a:pPr marL="0" lvl="0" indent="0" algn="ctr" defTabSz="666750">
            <a:lnSpc>
              <a:spcPct val="90000"/>
            </a:lnSpc>
            <a:spcBef>
              <a:spcPct val="0"/>
            </a:spcBef>
            <a:spcAft>
              <a:spcPct val="35000"/>
            </a:spcAft>
            <a:buNone/>
            <a:defRPr/>
          </a:pPr>
          <a:r>
            <a:rPr lang="de-DE" sz="1500" kern="1200">
              <a:latin typeface="Arial"/>
              <a:cs typeface="Arial"/>
            </a:rPr>
            <a:t>- Vorstellung Prototyp </a:t>
          </a:r>
          <a:endParaRPr sz="1500" kern="1200">
            <a:latin typeface="Arial"/>
            <a:cs typeface="Arial"/>
          </a:endParaRPr>
        </a:p>
      </dsp:txBody>
      <dsp:txXfrm>
        <a:off x="5606834" y="1045589"/>
        <a:ext cx="1906501" cy="127590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l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vennNode1">
    <dgm:scene3d>
      <a:camera prst="orthographicFront"/>
      <a:lightRig rig="threePt" dir="t"/>
    </dgm:scene3d>
    <dgm:sp3d/>
    <dgm:txPr/>
    <dgm:style>
      <a:lnRef idx="2">
        <a:srgbClr val="000000"/>
      </a:lnRef>
      <a:fillRef idx="1">
        <a:srgbClr val="000000"/>
      </a:fillRef>
      <a:effectRef idx="0">
        <a:srgbClr val="000000"/>
      </a:effectRef>
      <a:fontRef idx="minor">
        <a:schemeClr val="tx1"/>
      </a:fontRef>
    </dgm:style>
  </dgm:styleLbl>
  <dgm:styleLbl name="align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node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f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ImgPlac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f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bgSibTrans2D1">
    <dgm:scene3d>
      <a:camera prst="orthographicFront"/>
      <a:lightRig rig="threePt" dir="t"/>
    </dgm:scene3d>
    <dgm:sp3d/>
    <dgm:txPr/>
    <dgm:style>
      <a:lnRef idx="0">
        <a:srgbClr val="000000"/>
      </a:lnRef>
      <a:fillRef idx="1">
        <a:srgbClr val="000000"/>
      </a:fillRef>
      <a:effectRef idx="0">
        <a:srgbClr val="000000"/>
      </a:effectRef>
      <a:fontRef idx="minor">
        <a:schemeClr val="lt1"/>
      </a:fontRef>
    </dgm:style>
  </dgm:styleLbl>
  <dgm:styleLbl name="sibTrans1D1">
    <dgm:scene3d>
      <a:camera prst="orthographicFront"/>
      <a:lightRig rig="threePt" dir="t"/>
    </dgm:scene3d>
    <dgm:sp3d/>
    <dgm:txPr/>
    <dgm:style>
      <a:lnRef idx="1">
        <a:srgbClr val="000000"/>
      </a:lnRef>
      <a:fillRef idx="0">
        <a:srgbClr val="000000"/>
      </a:fillRef>
      <a:effectRef idx="0">
        <a:srgbClr val="000000"/>
      </a:effectRef>
      <a:fontRef idx="minor"/>
    </dgm:style>
  </dgm:styleLbl>
  <dgm:styleLbl name="callout">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sst0">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asst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1">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2">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3">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2D4">
    <dgm:scene3d>
      <a:camera prst="orthographicFront"/>
      <a:lightRig rig="threePt" dir="t"/>
    </dgm:scene3d>
    <dgm:sp3d/>
    <dgm:txPr/>
    <dgm:style>
      <a:lnRef idx="2">
        <a:srgbClr val="000000"/>
      </a:lnRef>
      <a:fillRef idx="1">
        <a:srgbClr val="000000"/>
      </a:fillRef>
      <a:effectRef idx="0">
        <a:srgbClr val="000000"/>
      </a:effectRef>
      <a:fontRef idx="minor">
        <a:schemeClr val="lt1"/>
      </a:fontRef>
    </dgm:style>
  </dgm:styleLbl>
  <dgm:styleLbl name="parChTrans1D1">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2">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3">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parChTrans1D4">
    <dgm:scene3d>
      <a:camera prst="orthographicFront"/>
      <a:lightRig rig="threePt" dir="t"/>
    </dgm:scene3d>
    <dgm:sp3d/>
    <dgm:txPr/>
    <dgm:style>
      <a:lnRef idx="2">
        <a:srgbClr val="000000"/>
      </a:lnRef>
      <a:fillRef idx="0">
        <a:srgbClr val="000000"/>
      </a:fillRef>
      <a:effectRef idx="0">
        <a:srgbClr val="000000"/>
      </a:effectRef>
      <a:fontRef idx="minor"/>
    </dgm:style>
  </dgm:styleLbl>
  <dgm:styleLbl name="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con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trAlignAcc1">
    <dgm:scene3d>
      <a:camera prst="orthographicFront"/>
      <a:lightRig rig="threePt" dir="t"/>
    </dgm:scene3d>
    <dgm:sp3d/>
    <dgm:txPr/>
    <dgm:style>
      <a:lnRef idx="1">
        <a:srgbClr val="000000"/>
      </a:lnRef>
      <a:fillRef idx="1">
        <a:srgbClr val="000000"/>
      </a:fillRef>
      <a:effectRef idx="0">
        <a:srgbClr val="000000"/>
      </a:effectRef>
      <a:fontRef idx="minor"/>
    </dgm:style>
  </dgm:styleLbl>
  <dgm:styleLbl name="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F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Align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solidBgAcc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align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AccFollowNode1">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0">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2">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3">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fgAcc4">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dk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trBgShp">
    <dgm:scene3d>
      <a:camera prst="orthographicFront"/>
      <a:lightRig rig="threePt" dir="t"/>
    </dgm:scene3d>
    <dgm:sp3d/>
    <dgm:txPr/>
    <dgm:style>
      <a:lnRef idx="0">
        <a:srgbClr val="000000"/>
      </a:lnRef>
      <a:fillRef idx="1">
        <a:srgbClr val="000000"/>
      </a:fillRef>
      <a:effectRef idx="0">
        <a:srgbClr val="000000"/>
      </a:effectRef>
      <a:fontRef idx="minor"/>
    </dgm:style>
  </dgm:styleLbl>
  <dgm:styleLbl name="fgShp">
    <dgm:scene3d>
      <a:camera prst="orthographicFront"/>
      <a:lightRig rig="threePt" dir="t"/>
    </dgm:scene3d>
    <dgm:sp3d/>
    <dgm:txPr/>
    <dgm:style>
      <a:lnRef idx="2">
        <a:srgbClr val="000000"/>
      </a:lnRef>
      <a:fillRef idx="1">
        <a:srgbClr val="000000"/>
      </a:fillRef>
      <a:effectRef idx="0">
        <a:srgbClr val="000000"/>
      </a:effectRef>
      <a:fontRef idx="minor"/>
    </dgm:style>
  </dgm:styleLbl>
  <dgm:styleLbl name="revTx">
    <dgm:scene3d>
      <a:camera prst="orthographicFront"/>
      <a:lightRig rig="threePt" dir="t"/>
    </dgm:scene3d>
    <dgm:sp3d/>
    <dgm:txPr/>
    <dgm:style>
      <a:lnRef idx="0">
        <a:srgbClr val="000000"/>
      </a:lnRef>
      <a:fillRef idx="0">
        <a:srgbClr val="000000"/>
      </a:fillRef>
      <a:effectRef idx="0">
        <a:srgbClr val="00000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elfolie">
    <p:spTree>
      <p:nvGrpSpPr>
        <p:cNvPr id="1" name=""/>
        <p:cNvGrpSpPr/>
        <p:nvPr/>
      </p:nvGrpSpPr>
      <p:grpSpPr bwMode="auto">
        <a:xfrm>
          <a:off x="0" y="0"/>
          <a:ext cx="0" cy="0"/>
          <a:chOff x="0" y="0"/>
          <a:chExt cx="0" cy="0"/>
        </a:xfrm>
      </p:grpSpPr>
      <p:sp>
        <p:nvSpPr>
          <p:cNvPr id="3" name="Untertitel 2"/>
          <p:cNvSpPr>
            <a:spLocks noGrp="1"/>
          </p:cNvSpPr>
          <p:nvPr>
            <p:ph type="subTitle" idx="1" hasCustomPrompt="1"/>
          </p:nvPr>
        </p:nvSpPr>
        <p:spPr bwMode="auto">
          <a:xfrm>
            <a:off x="468000" y="4230000"/>
            <a:ext cx="7560000" cy="324000"/>
          </a:xfrm>
        </p:spPr>
        <p:txBody>
          <a:bodyPr/>
          <a:lstStyle>
            <a:lvl1pPr marL="0" indent="0" algn="l">
              <a:lnSpc>
                <a:spcPts val="2400"/>
              </a:lnSpc>
              <a:spcAft>
                <a:spcPts val="0"/>
              </a:spcAft>
              <a:buFont typeface="Arial"/>
              <a:buNone/>
              <a:defRPr sz="1500" b="0">
                <a:solidFill>
                  <a:schemeClr val="bg2"/>
                </a:solidFill>
              </a:defRPr>
            </a:lvl1pPr>
            <a:lvl2pPr marL="0" indent="0" algn="l">
              <a:lnSpc>
                <a:spcPts val="2400"/>
              </a:lnSpc>
              <a:spcAft>
                <a:spcPts val="0"/>
              </a:spcAft>
              <a:buFont typeface="Arial"/>
              <a:buNone/>
              <a:defRPr sz="1500" b="0">
                <a:solidFill>
                  <a:schemeClr val="bg2"/>
                </a:solidFill>
              </a:defRPr>
            </a:lvl2pPr>
            <a:lvl3pPr marL="0" indent="0" algn="l">
              <a:lnSpc>
                <a:spcPts val="2400"/>
              </a:lnSpc>
              <a:spcAft>
                <a:spcPts val="0"/>
              </a:spcAft>
              <a:buFont typeface="Arial"/>
              <a:buNone/>
              <a:defRPr sz="1500" b="0">
                <a:solidFill>
                  <a:schemeClr val="bg2"/>
                </a:solidFill>
              </a:defRPr>
            </a:lvl3pPr>
            <a:lvl4pPr marL="0" indent="0" algn="l">
              <a:lnSpc>
                <a:spcPts val="2400"/>
              </a:lnSpc>
              <a:spcAft>
                <a:spcPts val="0"/>
              </a:spcAft>
              <a:buFont typeface="Arial"/>
              <a:buNone/>
              <a:defRPr sz="1500" b="0">
                <a:solidFill>
                  <a:schemeClr val="bg2"/>
                </a:solidFill>
              </a:defRPr>
            </a:lvl4pPr>
            <a:lvl5pPr marL="0" indent="0" algn="l">
              <a:lnSpc>
                <a:spcPts val="2400"/>
              </a:lnSpc>
              <a:spcAft>
                <a:spcPts val="0"/>
              </a:spcAft>
              <a:buFont typeface="Arial"/>
              <a:buNone/>
              <a:defRPr sz="1500" b="0">
                <a:solidFill>
                  <a:schemeClr val="bg2"/>
                </a:solidFill>
              </a:defRPr>
            </a:lvl5pPr>
            <a:lvl6pPr marL="0" indent="0" algn="l">
              <a:lnSpc>
                <a:spcPts val="2400"/>
              </a:lnSpc>
              <a:spcAft>
                <a:spcPts val="0"/>
              </a:spcAft>
              <a:buFont typeface="Arial"/>
              <a:buNone/>
              <a:defRPr sz="1500" b="0">
                <a:solidFill>
                  <a:schemeClr val="bg2"/>
                </a:solidFill>
              </a:defRPr>
            </a:lvl6pPr>
            <a:lvl7pPr marL="0" indent="0" algn="l">
              <a:lnSpc>
                <a:spcPts val="2400"/>
              </a:lnSpc>
              <a:spcAft>
                <a:spcPts val="0"/>
              </a:spcAft>
              <a:buFont typeface="Arial"/>
              <a:buNone/>
              <a:defRPr sz="1500" b="0">
                <a:solidFill>
                  <a:schemeClr val="bg2"/>
                </a:solidFill>
              </a:defRPr>
            </a:lvl7pPr>
            <a:lvl8pPr marL="0" indent="0" algn="l">
              <a:lnSpc>
                <a:spcPts val="2400"/>
              </a:lnSpc>
              <a:spcAft>
                <a:spcPts val="0"/>
              </a:spcAft>
              <a:buFont typeface="Arial"/>
              <a:buNone/>
              <a:defRPr sz="1500" b="0">
                <a:solidFill>
                  <a:schemeClr val="bg2"/>
                </a:solidFill>
              </a:defRPr>
            </a:lvl8pPr>
            <a:lvl9pPr marL="0" indent="0" algn="l">
              <a:lnSpc>
                <a:spcPts val="2400"/>
              </a:lnSpc>
              <a:spcAft>
                <a:spcPts val="0"/>
              </a:spcAft>
              <a:buFont typeface="Arial"/>
              <a:buNone/>
              <a:defRPr sz="1500" b="0">
                <a:solidFill>
                  <a:schemeClr val="bg2"/>
                </a:solidFill>
              </a:defRPr>
            </a:lvl9pPr>
          </a:lstStyle>
          <a:p>
            <a:pPr lvl="0">
              <a:defRPr/>
            </a:pPr>
            <a:r>
              <a:rPr lang="de-DE"/>
              <a:t>Untertitel</a:t>
            </a:r>
            <a:endParaRPr/>
          </a:p>
        </p:txBody>
      </p:sp>
      <p:sp>
        <p:nvSpPr>
          <p:cNvPr id="7" name="Datumsplatzhalter 6"/>
          <p:cNvSpPr>
            <a:spLocks noGrp="1"/>
          </p:cNvSpPr>
          <p:nvPr>
            <p:ph type="dt" sz="half" idx="10"/>
          </p:nvPr>
        </p:nvSpPr>
        <p:spPr bwMode="auto">
          <a:xfrm>
            <a:off x="468000" y="4680000"/>
            <a:ext cx="7560000" cy="144000"/>
          </a:xfrm>
        </p:spPr>
        <p:txBody>
          <a:bodyPr/>
          <a:lstStyle>
            <a:lvl1pPr>
              <a:defRPr sz="900">
                <a:solidFill>
                  <a:schemeClr val="tx2"/>
                </a:solidFill>
              </a:defRPr>
            </a:lvl1pPr>
          </a:lstStyle>
          <a:p>
            <a:pPr>
              <a:defRPr/>
            </a:pPr>
            <a:endParaRPr lang="de-DE"/>
          </a:p>
        </p:txBody>
      </p:sp>
      <p:pic>
        <p:nvPicPr>
          <p:cNvPr id="6" name="Grafik 5"/>
          <p:cNvPicPr>
            <a:picLocks noChangeAspect="1"/>
          </p:cNvPicPr>
          <p:nvPr userDrawn="1"/>
        </p:nvPicPr>
        <p:blipFill>
          <a:blip r:embed="rId2"/>
          <a:stretch/>
        </p:blipFill>
        <p:spPr bwMode="auto">
          <a:xfrm>
            <a:off x="468000" y="3499200"/>
            <a:ext cx="2505600" cy="173898"/>
          </a:xfrm>
          <a:prstGeom prst="rect">
            <a:avLst/>
          </a:prstGeom>
        </p:spPr>
      </p:pic>
      <p:sp>
        <p:nvSpPr>
          <p:cNvPr id="22" name="Bildplatzhalter 21"/>
          <p:cNvSpPr>
            <a:spLocks noGrp="1"/>
          </p:cNvSpPr>
          <p:nvPr>
            <p:ph type="pic" sz="quarter" idx="13"/>
          </p:nvPr>
        </p:nvSpPr>
        <p:spPr bwMode="auto">
          <a:xfrm>
            <a:off x="-1" y="-1"/>
            <a:ext cx="8182800" cy="318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82800" h="3186000" extrusionOk="0">
                <a:moveTo>
                  <a:pt x="0" y="0"/>
                </a:moveTo>
                <a:lnTo>
                  <a:pt x="8182800" y="0"/>
                </a:lnTo>
                <a:lnTo>
                  <a:pt x="8182800" y="1"/>
                </a:lnTo>
                <a:lnTo>
                  <a:pt x="7225201" y="1"/>
                </a:lnTo>
                <a:lnTo>
                  <a:pt x="7225201" y="1440001"/>
                </a:lnTo>
                <a:lnTo>
                  <a:pt x="8182800" y="1440001"/>
                </a:lnTo>
                <a:lnTo>
                  <a:pt x="8182800" y="3186000"/>
                </a:lnTo>
                <a:lnTo>
                  <a:pt x="0" y="3186000"/>
                </a:lnTo>
                <a:close/>
              </a:path>
            </a:pathLst>
          </a:custGeom>
          <a:solidFill>
            <a:schemeClr val="bg1">
              <a:lumMod val="85000"/>
            </a:schemeClr>
          </a:solidFill>
        </p:spPr>
        <p:txBody>
          <a:bodyPr wrap="square" anchor="ctr">
            <a:noAutofit/>
          </a:bodyPr>
          <a:lstStyle>
            <a:lvl1pPr algn="ctr">
              <a:defRPr/>
            </a:lvl1pPr>
          </a:lstStyle>
          <a:p>
            <a:pPr>
              <a:defRPr/>
            </a:pPr>
            <a:r>
              <a:rPr lang="de-DE"/>
              <a:t>Bild durch Klicken auf Symbol hinzufügen</a:t>
            </a:r>
            <a:endParaRPr/>
          </a:p>
        </p:txBody>
      </p:sp>
      <p:pic>
        <p:nvPicPr>
          <p:cNvPr id="16" name="Grafik 15"/>
          <p:cNvPicPr>
            <a:picLocks noChangeAspect="1"/>
          </p:cNvPicPr>
          <p:nvPr userDrawn="1"/>
        </p:nvPicPr>
        <p:blipFill>
          <a:blip r:embed="rId3"/>
          <a:stretch/>
        </p:blipFill>
        <p:spPr bwMode="auto">
          <a:xfrm>
            <a:off x="7225200" y="0"/>
            <a:ext cx="1440362" cy="1440000"/>
          </a:xfrm>
          <a:prstGeom prst="rect">
            <a:avLst/>
          </a:prstGeom>
        </p:spPr>
      </p:pic>
      <p:sp>
        <p:nvSpPr>
          <p:cNvPr id="23" name="Titel 22"/>
          <p:cNvSpPr>
            <a:spLocks noGrp="1"/>
          </p:cNvSpPr>
          <p:nvPr>
            <p:ph type="title"/>
          </p:nvPr>
        </p:nvSpPr>
        <p:spPr bwMode="auto">
          <a:xfrm>
            <a:off x="468000" y="3895200"/>
            <a:ext cx="3527936" cy="324000"/>
          </a:xfrm>
        </p:spPr>
        <p:txBody>
          <a:bodyPr/>
          <a:lstStyle>
            <a:lvl1pPr>
              <a:lnSpc>
                <a:spcPts val="2500"/>
              </a:lnSpc>
              <a:defRPr cap="all"/>
            </a:lvl1pPr>
          </a:lstStyle>
          <a:p>
            <a:pPr lvl="0">
              <a:defRPr/>
            </a:pPr>
            <a:r>
              <a:rPr lang="de-DE"/>
              <a:t>Mastertitelformat bearbeiten</a:t>
            </a:r>
            <a:endParaRPr/>
          </a:p>
        </p:txBody>
      </p:sp>
      <p:sp>
        <p:nvSpPr>
          <p:cNvPr id="4" name="Bildplatzhalter 3"/>
          <p:cNvSpPr>
            <a:spLocks noGrp="1"/>
          </p:cNvSpPr>
          <p:nvPr>
            <p:ph type="pic" sz="quarter" idx="14" hasCustomPrompt="1"/>
          </p:nvPr>
        </p:nvSpPr>
        <p:spPr bwMode="auto">
          <a:xfrm>
            <a:off x="5677199" y="3895200"/>
            <a:ext cx="2505600" cy="324000"/>
          </a:xfrm>
        </p:spPr>
        <p:txBody>
          <a:bodyPr anchor="ctr" anchorCtr="0"/>
          <a:lstStyle>
            <a:lvl1pPr algn="ctr">
              <a:defRPr sz="1050"/>
            </a:lvl1pPr>
          </a:lstStyle>
          <a:p>
            <a:pPr>
              <a:defRPr/>
            </a:pPr>
            <a:r>
              <a:rPr lang="de-DE"/>
              <a:t>Logo auf Platzhalter ziehen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Bild">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324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Bildplatzhalter 4"/>
          <p:cNvSpPr>
            <a:spLocks noGrp="1"/>
          </p:cNvSpPr>
          <p:nvPr>
            <p:ph type="pic" sz="quarter" idx="13"/>
          </p:nvPr>
        </p:nvSpPr>
        <p:spPr bwMode="auto">
          <a:xfrm>
            <a:off x="4104000" y="954000"/>
            <a:ext cx="4536000" cy="3024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Bild inkl. Bildunterzeil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4104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Bildplatzhalter 4"/>
          <p:cNvSpPr>
            <a:spLocks noGrp="1"/>
          </p:cNvSpPr>
          <p:nvPr>
            <p:ph type="pic" sz="quarter" idx="13"/>
          </p:nvPr>
        </p:nvSpPr>
        <p:spPr bwMode="auto">
          <a:xfrm>
            <a:off x="4680000" y="954000"/>
            <a:ext cx="3960000" cy="2646000"/>
          </a:xfrm>
        </p:spPr>
        <p:txBody>
          <a:bodyPr anchor="ctr"/>
          <a:lstStyle>
            <a:lvl1pPr algn="ctr">
              <a:defRPr/>
            </a:lvl1pPr>
          </a:lstStyle>
          <a:p>
            <a:pPr>
              <a:defRPr/>
            </a:pPr>
            <a:r>
              <a:rPr lang="de-DE"/>
              <a:t>Bild durch Klicken auf Symbol hinzufügen</a:t>
            </a:r>
            <a:endParaRPr/>
          </a:p>
        </p:txBody>
      </p:sp>
      <p:sp>
        <p:nvSpPr>
          <p:cNvPr id="10" name="Textplatzhalter 5"/>
          <p:cNvSpPr>
            <a:spLocks noGrp="1"/>
          </p:cNvSpPr>
          <p:nvPr>
            <p:ph type="body" sz="quarter" idx="16" hasCustomPrompt="1"/>
          </p:nvPr>
        </p:nvSpPr>
        <p:spPr bwMode="auto">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0">
              <a:defRPr/>
            </a:pPr>
            <a:endParaRPr lang="de-DE"/>
          </a:p>
          <a:p>
            <a:pPr lvl="1">
              <a:defRPr/>
            </a:pPr>
            <a:r>
              <a:rPr lang="de-DE"/>
              <a:t>Zweite Ebene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preserve="1" userDrawn="1">
  <p:cSld name="Headline / Bild inkl. Bildunterzeile / Tex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5220000" y="918000"/>
            <a:ext cx="342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Bildplatzhalter 4"/>
          <p:cNvSpPr>
            <a:spLocks noGrp="1"/>
          </p:cNvSpPr>
          <p:nvPr>
            <p:ph type="pic" sz="quarter" idx="13"/>
          </p:nvPr>
        </p:nvSpPr>
        <p:spPr bwMode="auto">
          <a:xfrm>
            <a:off x="468000" y="954000"/>
            <a:ext cx="3960000" cy="2646000"/>
          </a:xfrm>
        </p:spPr>
        <p:txBody>
          <a:bodyPr anchor="ctr"/>
          <a:lstStyle>
            <a:lvl1pPr algn="ctr">
              <a:defRPr/>
            </a:lvl1pPr>
          </a:lstStyle>
          <a:p>
            <a:pPr>
              <a:defRPr/>
            </a:pPr>
            <a:r>
              <a:rPr lang="de-DE"/>
              <a:t>Bild durch Klicken auf Symbol hinzufügen</a:t>
            </a:r>
            <a:endParaRPr/>
          </a:p>
        </p:txBody>
      </p:sp>
      <p:sp>
        <p:nvSpPr>
          <p:cNvPr id="10" name="Textplatzhalter 5"/>
          <p:cNvSpPr>
            <a:spLocks noGrp="1"/>
          </p:cNvSpPr>
          <p:nvPr>
            <p:ph type="body" sz="quarter" idx="16" hasCustomPrompt="1"/>
          </p:nvPr>
        </p:nvSpPr>
        <p:spPr bwMode="auto">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0">
              <a:defRPr/>
            </a:pPr>
            <a:endParaRPr lang="de-DE"/>
          </a:p>
          <a:p>
            <a:pPr lvl="1">
              <a:defRPr/>
            </a:pPr>
            <a:r>
              <a:rPr lang="de-DE"/>
              <a:t>Zweite Ebene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preserve="1" userDrawn="1">
  <p:cSld name="Headline / Text / 2 Bilder">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468000" y="918000"/>
            <a:ext cx="540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Bildplatzhalter 4"/>
          <p:cNvSpPr>
            <a:spLocks noGrp="1"/>
          </p:cNvSpPr>
          <p:nvPr>
            <p:ph type="pic" sz="quarter" idx="13"/>
          </p:nvPr>
        </p:nvSpPr>
        <p:spPr bwMode="auto">
          <a:xfrm>
            <a:off x="6480000" y="954000"/>
            <a:ext cx="2160000" cy="1440000"/>
          </a:xfrm>
        </p:spPr>
        <p:txBody>
          <a:bodyPr anchor="ctr"/>
          <a:lstStyle>
            <a:lvl1pPr algn="ctr">
              <a:defRPr/>
            </a:lvl1pPr>
          </a:lstStyle>
          <a:p>
            <a:pPr>
              <a:defRPr/>
            </a:pPr>
            <a:r>
              <a:rPr lang="de-DE"/>
              <a:t>Bild durch Klicken auf Symbol hinzufügen</a:t>
            </a:r>
            <a:endParaRPr/>
          </a:p>
        </p:txBody>
      </p:sp>
      <p:sp>
        <p:nvSpPr>
          <p:cNvPr id="7" name="Bildplatzhalter 4"/>
          <p:cNvSpPr>
            <a:spLocks noGrp="1"/>
          </p:cNvSpPr>
          <p:nvPr>
            <p:ph type="pic" sz="quarter" idx="14"/>
          </p:nvPr>
        </p:nvSpPr>
        <p:spPr bwMode="auto">
          <a:xfrm>
            <a:off x="6480000" y="2628000"/>
            <a:ext cx="2160000" cy="1440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preserve="1" userDrawn="1">
  <p:cSld name="Headline / 2 Bilder / Tex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a:xfrm>
            <a:off x="3240000" y="918000"/>
            <a:ext cx="5400000" cy="3366000"/>
          </a:xfrm>
        </p:spPr>
        <p:txBody>
          <a:bodyPr/>
          <a:lstStyle>
            <a:lvl1pPr>
              <a:defRPr/>
            </a:lvl1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Bildplatzhalter 4"/>
          <p:cNvSpPr>
            <a:spLocks noGrp="1"/>
          </p:cNvSpPr>
          <p:nvPr>
            <p:ph type="pic" sz="quarter" idx="13"/>
          </p:nvPr>
        </p:nvSpPr>
        <p:spPr bwMode="auto">
          <a:xfrm>
            <a:off x="468000" y="954000"/>
            <a:ext cx="2160000" cy="1440000"/>
          </a:xfrm>
        </p:spPr>
        <p:txBody>
          <a:bodyPr anchor="ctr"/>
          <a:lstStyle>
            <a:lvl1pPr algn="ctr">
              <a:defRPr/>
            </a:lvl1pPr>
          </a:lstStyle>
          <a:p>
            <a:pPr>
              <a:defRPr/>
            </a:pPr>
            <a:r>
              <a:rPr lang="de-DE"/>
              <a:t>Bild durch Klicken auf Symbol hinzufügen</a:t>
            </a:r>
            <a:endParaRPr/>
          </a:p>
        </p:txBody>
      </p:sp>
      <p:sp>
        <p:nvSpPr>
          <p:cNvPr id="7" name="Bildplatzhalter 4"/>
          <p:cNvSpPr>
            <a:spLocks noGrp="1"/>
          </p:cNvSpPr>
          <p:nvPr>
            <p:ph type="pic" sz="quarter" idx="14"/>
          </p:nvPr>
        </p:nvSpPr>
        <p:spPr bwMode="auto">
          <a:xfrm>
            <a:off x="468000" y="2628000"/>
            <a:ext cx="2160000" cy="1440000"/>
          </a:xfrm>
        </p:spPr>
        <p:txBody>
          <a:bodyPr anchor="ctr"/>
          <a:lstStyle>
            <a:lvl1pPr algn="ctr">
              <a:defRPr/>
            </a:lvl1pPr>
          </a:lstStyle>
          <a:p>
            <a:pPr>
              <a:defRPr/>
            </a:pPr>
            <a:r>
              <a:rPr lang="de-DE"/>
              <a:t>Bild durch Klicken auf Symbol hinzufügen</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Headlin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HEADLINE EINFÜGEN</a:t>
            </a:r>
            <a:endParaRPr/>
          </a:p>
        </p:txBody>
      </p:sp>
      <p:sp>
        <p:nvSpPr>
          <p:cNvPr id="4" name="Fußzeilenplatzhalter 3"/>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type="blank" preserve="1" userDrawn="1">
  <p:cSld name="Leer">
    <p:spTree>
      <p:nvGrpSpPr>
        <p:cNvPr id="1" name=""/>
        <p:cNvGrpSpPr/>
        <p:nvPr/>
      </p:nvGrpSpPr>
      <p:grpSpPr bwMode="auto">
        <a:xfrm>
          <a:off x="0" y="0"/>
          <a:ext cx="0" cy="0"/>
          <a:chOff x="0" y="0"/>
          <a:chExt cx="0" cy="0"/>
        </a:xfrm>
      </p:grpSpPr>
      <p:sp>
        <p:nvSpPr>
          <p:cNvPr id="3" name="Fußzeilenplatzhalter 2"/>
          <p:cNvSpPr>
            <a:spLocks noGrp="1"/>
          </p:cNvSpPr>
          <p:nvPr>
            <p:ph type="ftr" sz="quarter" idx="11"/>
          </p:nvPr>
        </p:nvSpPr>
        <p:spPr bwMode="auto">
          <a:xfrm>
            <a:off x="720000" y="4752000"/>
            <a:ext cx="5508200" cy="107985"/>
          </a:xfrm>
          <a:prstGeom prst="rect">
            <a:avLst/>
          </a:prstGeom>
        </p:spPr>
        <p:txBody>
          <a:bodyPr/>
          <a:lstStyle/>
          <a:p>
            <a:pPr>
              <a:defRPr/>
            </a:pPr>
            <a:r>
              <a:rPr lang="de-DE"/>
              <a:t>Titel | ggf. weitere Angaben</a:t>
            </a:r>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KAPITEL HERVORHEBUNG MIT VIEL INHALT">
    <p:spTree>
      <p:nvGrpSpPr>
        <p:cNvPr id="1" name=""/>
        <p:cNvGrpSpPr/>
        <p:nvPr/>
      </p:nvGrpSpPr>
      <p:grpSpPr bwMode="auto">
        <a:xfrm>
          <a:off x="0" y="0"/>
          <a:ext cx="0" cy="0"/>
          <a:chOff x="0" y="0"/>
          <a:chExt cx="0" cy="0"/>
        </a:xfrm>
      </p:grpSpPr>
      <p:sp>
        <p:nvSpPr>
          <p:cNvPr id="6" name="Rechteck 5"/>
          <p:cNvSpPr/>
          <p:nvPr userDrawn="1"/>
        </p:nvSpPr>
        <p:spPr bwMode="auto">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de-DE"/>
          </a:p>
        </p:txBody>
      </p:sp>
      <p:sp>
        <p:nvSpPr>
          <p:cNvPr id="2" name="Titel 1"/>
          <p:cNvSpPr>
            <a:spLocks noGrp="1"/>
          </p:cNvSpPr>
          <p:nvPr>
            <p:ph type="title" hasCustomPrompt="1"/>
          </p:nvPr>
        </p:nvSpPr>
        <p:spPr bwMode="auto">
          <a:xfrm>
            <a:off x="468000" y="756000"/>
            <a:ext cx="8172000" cy="720000"/>
          </a:xfrm>
        </p:spPr>
        <p:txBody>
          <a:bodyPr/>
          <a:lstStyle>
            <a:lvl1pPr>
              <a:lnSpc>
                <a:spcPts val="5700"/>
              </a:lnSpc>
              <a:defRPr sz="4800" b="0">
                <a:solidFill>
                  <a:schemeClr val="bg1"/>
                </a:solidFill>
              </a:defRPr>
            </a:lvl1pPr>
          </a:lstStyle>
          <a:p>
            <a:pPr>
              <a:defRPr/>
            </a:pPr>
            <a:r>
              <a:rPr lang="de-DE"/>
              <a:t>Kapitel</a:t>
            </a:r>
            <a:endParaRPr/>
          </a:p>
        </p:txBody>
      </p:sp>
      <p:sp>
        <p:nvSpPr>
          <p:cNvPr id="9" name="Textplatzhalter 8"/>
          <p:cNvSpPr>
            <a:spLocks noGrp="1"/>
          </p:cNvSpPr>
          <p:nvPr>
            <p:ph type="body" sz="quarter" idx="10" hasCustomPrompt="1"/>
          </p:nvPr>
        </p:nvSpPr>
        <p:spPr bwMode="auto">
          <a:xfrm>
            <a:off x="468000" y="1476441"/>
            <a:ext cx="8172000" cy="1439863"/>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defRPr/>
            </a:pPr>
            <a:r>
              <a:rPr lang="de-DE"/>
              <a:t>Hervorhebung</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preserve="1" userDrawn="1">
  <p:cSld name="KAPITEL HERVORHEBUNG MIT VIEL INHALT.">
    <p:spTree>
      <p:nvGrpSpPr>
        <p:cNvPr id="1" name=""/>
        <p:cNvGrpSpPr/>
        <p:nvPr/>
      </p:nvGrpSpPr>
      <p:grpSpPr bwMode="auto">
        <a:xfrm>
          <a:off x="0" y="0"/>
          <a:ext cx="0" cy="0"/>
          <a:chOff x="0" y="0"/>
          <a:chExt cx="0" cy="0"/>
        </a:xfrm>
      </p:grpSpPr>
      <p:sp>
        <p:nvSpPr>
          <p:cNvPr id="6" name="Rechteck 5"/>
          <p:cNvSpPr/>
          <p:nvPr userDrawn="1"/>
        </p:nvSpPr>
        <p:spPr bwMode="auto">
          <a:xfrm>
            <a:off x="0" y="0"/>
            <a:ext cx="9144000" cy="514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de-DE"/>
          </a:p>
        </p:txBody>
      </p:sp>
      <p:sp>
        <p:nvSpPr>
          <p:cNvPr id="2" name="Titel 1"/>
          <p:cNvSpPr>
            <a:spLocks noGrp="1"/>
          </p:cNvSpPr>
          <p:nvPr>
            <p:ph type="title" hasCustomPrompt="1"/>
          </p:nvPr>
        </p:nvSpPr>
        <p:spPr bwMode="auto">
          <a:xfrm>
            <a:off x="468000" y="828000"/>
            <a:ext cx="8172000" cy="540000"/>
          </a:xfrm>
        </p:spPr>
        <p:txBody>
          <a:bodyPr/>
          <a:lstStyle>
            <a:lvl1pPr>
              <a:lnSpc>
                <a:spcPts val="4400"/>
              </a:lnSpc>
              <a:defRPr sz="3600">
                <a:solidFill>
                  <a:schemeClr val="bg1"/>
                </a:solidFill>
              </a:defRPr>
            </a:lvl1pPr>
          </a:lstStyle>
          <a:p>
            <a:pPr>
              <a:defRPr/>
            </a:pPr>
            <a:r>
              <a:rPr lang="de-DE"/>
              <a:t>Kapitel</a:t>
            </a:r>
            <a:endParaRPr/>
          </a:p>
        </p:txBody>
      </p:sp>
      <p:sp>
        <p:nvSpPr>
          <p:cNvPr id="9" name="Textplatzhalter 8"/>
          <p:cNvSpPr>
            <a:spLocks noGrp="1"/>
          </p:cNvSpPr>
          <p:nvPr>
            <p:ph type="body" sz="quarter" idx="10" hasCustomPrompt="1"/>
          </p:nvPr>
        </p:nvSpPr>
        <p:spPr bwMode="auto">
          <a:xfrm>
            <a:off x="468000" y="1367998"/>
            <a:ext cx="8172000" cy="2916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defRPr/>
            </a:pPr>
            <a:r>
              <a:rPr lang="de-DE"/>
              <a:t>Hervorhebung</a:t>
            </a:r>
            <a:endParaRPr/>
          </a:p>
          <a:p>
            <a:pPr lvl="1">
              <a:defRPr/>
            </a:pP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Headline // Inhalt">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3" name="Inhaltsplatzhalter 2"/>
          <p:cNvSpPr>
            <a:spLocks noGrp="1"/>
          </p:cNvSpPr>
          <p:nvPr>
            <p:ph idx="1" hasCustomPrompt="1"/>
          </p:nvPr>
        </p:nvSpPr>
        <p:spPr bwMode="auto"/>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defRPr/>
            </a:pPr>
            <a:r>
              <a:rPr lang="de-DE"/>
              <a:t>Subline auf erster Ebene // für weitere Ebenen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8" name="Fußzeilenplatzhalter 7"/>
          <p:cNvSpPr>
            <a:spLocks noGrp="1"/>
          </p:cNvSpPr>
          <p:nvPr>
            <p:ph type="ftr" sz="quarter" idx="11"/>
          </p:nvPr>
        </p:nvSpPr>
        <p:spPr bwMode="auto">
          <a:xfrm>
            <a:off x="720000" y="4752000"/>
            <a:ext cx="5508200" cy="107985"/>
          </a:xfrm>
          <a:prstGeom prst="rect">
            <a:avLst/>
          </a:prstGeom>
        </p:spPr>
        <p:txBody>
          <a:bodyPr/>
          <a:lstStyle/>
          <a:p>
            <a:pPr>
              <a:defRPr/>
            </a:pPr>
            <a:r>
              <a:rPr lang="de-DE"/>
              <a:t>PÜ History goes digital | 11.10.2021</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preserve="1" userDrawn="1">
  <p:cSld name="Headline // Tabelle">
    <p:spTree>
      <p:nvGrpSpPr>
        <p:cNvPr id="1" name=""/>
        <p:cNvGrpSpPr/>
        <p:nvPr/>
      </p:nvGrpSpPr>
      <p:grpSpPr bwMode="auto">
        <a:xfrm>
          <a:off x="0" y="0"/>
          <a:ext cx="0" cy="0"/>
          <a:chOff x="0" y="0"/>
          <a:chExt cx="0" cy="0"/>
        </a:xfrm>
      </p:grpSpPr>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
        <p:nvSpPr>
          <p:cNvPr id="9" name="Foliennummernplatzhalter 8"/>
          <p:cNvSpPr>
            <a:spLocks noGrp="1"/>
          </p:cNvSpPr>
          <p:nvPr>
            <p:ph type="sldNum" sz="quarter" idx="12"/>
          </p:nvPr>
        </p:nvSpPr>
        <p:spPr bwMode="auto"/>
        <p:txBody>
          <a:bodyPr/>
          <a:lstStyle/>
          <a:p>
            <a:pPr>
              <a:defRPr/>
            </a:pPr>
            <a:fld id="{6C8FC03C-C266-4645-ABC5-645062898383}" type="slidenum">
              <a:rPr lang="de-DE"/>
              <a:t>‹Nr.›</a:t>
            </a:fld>
            <a:r>
              <a:rPr lang="de-DE"/>
              <a:t> </a:t>
            </a:r>
            <a:endParaRPr/>
          </a:p>
        </p:txBody>
      </p:sp>
      <p:sp>
        <p:nvSpPr>
          <p:cNvPr id="5" name="Tabellenplatzhalter 4"/>
          <p:cNvSpPr>
            <a:spLocks noGrp="1"/>
          </p:cNvSpPr>
          <p:nvPr>
            <p:ph type="tbl" sz="quarter" idx="13"/>
          </p:nvPr>
        </p:nvSpPr>
        <p:spPr bwMode="auto">
          <a:xfrm>
            <a:off x="468000" y="918000"/>
            <a:ext cx="8172000" cy="3366000"/>
          </a:xfrm>
        </p:spPr>
        <p:txBody>
          <a:bodyPr anchor="ctr"/>
          <a:lstStyle>
            <a:lvl1pPr algn="ctr">
              <a:defRPr/>
            </a:lvl1pPr>
          </a:lstStyle>
          <a:p>
            <a:pPr>
              <a:defRPr/>
            </a:pPr>
            <a:r>
              <a:rPr lang="de-DE"/>
              <a:t>Tabelle durch Klicken auf Symbol hinzufügen</a:t>
            </a:r>
            <a:endParaRPr/>
          </a:p>
        </p:txBody>
      </p:sp>
      <p:grpSp>
        <p:nvGrpSpPr>
          <p:cNvPr id="6" name="Regieanweisungen"/>
          <p:cNvGrpSpPr/>
          <p:nvPr userDrawn="1"/>
        </p:nvGrpSpPr>
        <p:grpSpPr bwMode="auto">
          <a:xfrm>
            <a:off x="-2628800" y="-468000"/>
            <a:ext cx="14833648" cy="6083999"/>
            <a:chOff x="-2628800" y="-468000"/>
            <a:chExt cx="14833648" cy="6083999"/>
          </a:xfrm>
        </p:grpSpPr>
        <p:sp>
          <p:nvSpPr>
            <p:cNvPr id="16" name="Listenebenen"/>
            <p:cNvSpPr txBox="1"/>
            <p:nvPr userDrawn="1"/>
          </p:nvSpPr>
          <p:spPr bwMode="auto">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Einfärbung einer Spalte/Zeile: </a:t>
              </a:r>
              <a:br>
                <a:rPr lang="de-DE" sz="1200" b="0">
                  <a:solidFill>
                    <a:schemeClr val="tx1"/>
                  </a:solidFill>
                  <a:latin typeface="+mn-lt"/>
                </a:rPr>
              </a:br>
              <a:r>
                <a:rPr lang="de-DE" sz="1200" b="1">
                  <a:solidFill>
                    <a:schemeClr val="tx1"/>
                  </a:solidFill>
                  <a:latin typeface="+mn-lt"/>
                </a:rPr>
                <a:t>Markieren der Spalte/Zeile: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 Entwurf / Tabellentools &gt; Schattierung &gt;</a:t>
              </a:r>
              <a:endParaRPr/>
            </a:p>
            <a:p>
              <a:pPr marL="0" marR="0" lvl="0" indent="0" algn="r" defTabSz="905951">
                <a:lnSpc>
                  <a:spcPct val="100000"/>
                </a:lnSpc>
                <a:spcBef>
                  <a:spcPts val="0"/>
                </a:spcBef>
                <a:spcAft>
                  <a:spcPts val="0"/>
                </a:spcAft>
                <a:buClrTx/>
                <a:buSzTx/>
                <a:buFontTx/>
                <a:buNone/>
                <a:defRPr/>
              </a:pPr>
              <a:endParaRPr lang="de-DE" sz="1200" b="1">
                <a:solidFill>
                  <a:schemeClr val="tx1"/>
                </a:solidFill>
                <a:latin typeface="+mn-lt"/>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Die gewünschte Farbe aus den Designfarben auswählen</a:t>
              </a:r>
              <a:endParaRPr/>
            </a:p>
          </p:txBody>
        </p:sp>
        <p:sp>
          <p:nvSpPr>
            <p:cNvPr id="10" name="Zurücksetzen"/>
            <p:cNvSpPr txBox="1"/>
            <p:nvPr userDrawn="1"/>
          </p:nvSpPr>
          <p:spPr bwMode="auto">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Folie in Ursprungsform </a:t>
              </a:r>
              <a:endParaRPr/>
            </a:p>
            <a:p>
              <a:pPr indent="0" algn="l">
                <a:lnSpc>
                  <a:spcPct val="100000"/>
                </a:lnSpc>
                <a:spcBef>
                  <a:spcPts val="0"/>
                </a:spcBef>
                <a:spcAft>
                  <a:spcPts val="0"/>
                </a:spcAft>
                <a:defRPr/>
              </a:pPr>
              <a:r>
                <a:rPr lang="de-DE" sz="1200" b="0">
                  <a:solidFill>
                    <a:schemeClr val="tx1"/>
                  </a:solidFill>
                  <a:latin typeface="+mn-lt"/>
                </a:rPr>
                <a:t>bringen über Menü:</a:t>
              </a:r>
              <a:endParaRPr/>
            </a:p>
            <a:p>
              <a:pPr indent="0" algn="l">
                <a:lnSpc>
                  <a:spcPct val="100000"/>
                </a:lnSpc>
                <a:spcBef>
                  <a:spcPts val="0"/>
                </a:spcBef>
                <a:spcAft>
                  <a:spcPts val="0"/>
                </a:spcAft>
                <a:defRPr/>
              </a:pPr>
              <a:r>
                <a:rPr lang="de-DE" sz="1200" b="1">
                  <a:solidFill>
                    <a:schemeClr val="tx1"/>
                  </a:solidFill>
                  <a:latin typeface="+mn-lt"/>
                </a:rPr>
                <a:t>Start &gt; Folien &gt; Zurücksetzen</a:t>
              </a:r>
              <a:endParaRPr/>
            </a:p>
          </p:txBody>
        </p:sp>
        <p:sp>
          <p:nvSpPr>
            <p:cNvPr id="11" name="Hilfslinien"/>
            <p:cNvSpPr txBox="1"/>
            <p:nvPr userDrawn="1"/>
          </p:nvSpPr>
          <p:spPr bwMode="auto">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i="0" u="none" strike="noStrike" cap="none" spc="0">
                  <a:ln>
                    <a:noFill/>
                  </a:ln>
                  <a:solidFill>
                    <a:schemeClr val="tx1"/>
                  </a:solidFill>
                  <a:latin typeface="+mn-lt"/>
                  <a:ea typeface="+mn-ea"/>
                  <a:cs typeface="+mn-cs"/>
                </a:rPr>
                <a:t>Löschen einer Spalte/Zeile: </a:t>
              </a:r>
              <a:r>
                <a:rPr lang="de-DE" sz="1200" b="1" i="0" u="none" strike="noStrike" cap="none" spc="0">
                  <a:ln>
                    <a:noFill/>
                  </a:ln>
                  <a:solidFill>
                    <a:schemeClr val="tx1"/>
                  </a:solidFill>
                  <a:latin typeface="+mn-lt"/>
                  <a:ea typeface="+mn-ea"/>
                  <a:cs typeface="+mn-cs"/>
                </a:rPr>
                <a:t>Markieren der Spalte/Zeile: Layout &gt; Löschen &gt; Spalte bzw. Zeile löschen</a:t>
              </a:r>
              <a:endParaRPr/>
            </a:p>
          </p:txBody>
        </p:sp>
        <p:sp>
          <p:nvSpPr>
            <p:cNvPr id="12" name="Fußzeile"/>
            <p:cNvSpPr txBox="1"/>
            <p:nvPr userDrawn="1"/>
          </p:nvSpPr>
          <p:spPr bwMode="auto">
            <a:xfrm rot="10800000" flipH="1" flipV="1">
              <a:off x="431799"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a:solidFill>
                    <a:schemeClr val="tx1"/>
                  </a:solidFill>
                  <a:latin typeface="+mn-lt"/>
                </a:rPr>
                <a:t>Fußzeile anpassen: </a:t>
              </a:r>
              <a:r>
                <a:rPr lang="de-DE" sz="1200" b="1">
                  <a:solidFill>
                    <a:schemeClr val="tx1"/>
                  </a:solidFill>
                  <a:latin typeface="+mn-lt"/>
                </a:rPr>
                <a:t>Einfügen &gt; Text &gt; Kopf- und Fußzeile</a:t>
              </a:r>
              <a:endParaRPr/>
            </a:p>
          </p:txBody>
        </p:sp>
        <p:sp>
          <p:nvSpPr>
            <p:cNvPr id="13" name="Layoutwechsel"/>
            <p:cNvSpPr txBox="1"/>
            <p:nvPr userDrawn="1"/>
          </p:nvSpPr>
          <p:spPr bwMode="auto">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Einfügen einer Spalte/Zeile:</a:t>
              </a:r>
              <a:endParaRPr/>
            </a:p>
            <a:p>
              <a:pPr indent="0" algn="l">
                <a:lnSpc>
                  <a:spcPct val="100000"/>
                </a:lnSpc>
                <a:spcBef>
                  <a:spcPts val="0"/>
                </a:spcBef>
                <a:spcAft>
                  <a:spcPts val="0"/>
                </a:spcAft>
                <a:defRPr/>
              </a:pPr>
              <a:r>
                <a:rPr lang="de-DE" sz="1200" b="1">
                  <a:solidFill>
                    <a:schemeClr val="tx1"/>
                  </a:solidFill>
                  <a:latin typeface="+mn-lt"/>
                </a:rPr>
                <a:t>Markieren der Spalte/Zeile neben der eine weitere eingefügt werden soll:</a:t>
              </a:r>
              <a:endParaRPr/>
            </a:p>
            <a:p>
              <a:pPr indent="0" algn="l">
                <a:lnSpc>
                  <a:spcPct val="100000"/>
                </a:lnSpc>
                <a:spcBef>
                  <a:spcPts val="0"/>
                </a:spcBef>
                <a:spcAft>
                  <a:spcPts val="0"/>
                </a:spcAft>
                <a:defRPr/>
              </a:pPr>
              <a:r>
                <a:rPr lang="de-DE" sz="1200" b="1">
                  <a:solidFill>
                    <a:schemeClr val="tx1"/>
                  </a:solidFill>
                  <a:latin typeface="+mn-lt"/>
                </a:rPr>
                <a:t>Layout &gt; Hier die gewünschte Einfügeoption auswählen</a:t>
              </a:r>
              <a:endParaRPr/>
            </a:p>
          </p:txBody>
        </p:sp>
      </p:grpSp>
      <p:cxnSp>
        <p:nvCxnSpPr>
          <p:cNvPr id="19" name="Gerader Verbinder 18"/>
          <p:cNvCxnSpPr>
            <a:cxnSpLocks/>
          </p:cNvCxnSpPr>
          <p:nvPr userDrawn="1"/>
        </p:nvCxnSpPr>
        <p:spPr bwMode="auto">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p:cNvPicPr>
            <a:picLocks noChangeAspect="1"/>
          </p:cNvPicPr>
          <p:nvPr userDrawn="1"/>
        </p:nvPicPr>
        <p:blipFill>
          <a:blip r:embed="rId2"/>
          <a:srcRect b="4513"/>
          <a:stretch/>
        </p:blipFill>
        <p:spPr bwMode="auto">
          <a:xfrm>
            <a:off x="9252000" y="3327773"/>
            <a:ext cx="2067213" cy="864158"/>
          </a:xfrm>
          <a:prstGeom prst="rect">
            <a:avLst/>
          </a:prstGeom>
        </p:spPr>
      </p:pic>
      <p:pic>
        <p:nvPicPr>
          <p:cNvPr id="15" name="Grafik 14"/>
          <p:cNvPicPr>
            <a:picLocks noChangeAspect="1"/>
          </p:cNvPicPr>
          <p:nvPr userDrawn="1"/>
        </p:nvPicPr>
        <p:blipFill>
          <a:blip r:embed="rId3"/>
          <a:stretch/>
        </p:blipFill>
        <p:spPr bwMode="auto">
          <a:xfrm>
            <a:off x="7308000" y="4679640"/>
            <a:ext cx="1512000" cy="288720"/>
          </a:xfrm>
          <a:prstGeom prst="rect">
            <a:avLst/>
          </a:prstGeom>
        </p:spPr>
      </p:pic>
      <p:sp>
        <p:nvSpPr>
          <p:cNvPr id="17"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r>
              <a:rPr lang="de-DE"/>
              <a:t>PÜ Mittendrin in der Geschichte | Sitzung x</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preserve="1" userDrawn="1">
  <p:cSld name="Bild vollflächig">
    <p:spTree>
      <p:nvGrpSpPr>
        <p:cNvPr id="1" name=""/>
        <p:cNvGrpSpPr/>
        <p:nvPr/>
      </p:nvGrpSpPr>
      <p:grpSpPr bwMode="auto">
        <a:xfrm>
          <a:off x="0" y="0"/>
          <a:ext cx="0" cy="0"/>
          <a:chOff x="0" y="0"/>
          <a:chExt cx="0" cy="0"/>
        </a:xfrm>
      </p:grpSpPr>
      <p:sp>
        <p:nvSpPr>
          <p:cNvPr id="7" name="Bildplatzhalter 6"/>
          <p:cNvSpPr>
            <a:spLocks noGrp="1" noChangeAspect="1"/>
          </p:cNvSpPr>
          <p:nvPr>
            <p:ph type="pic" sz="quarter" idx="10" hasCustomPrompt="1"/>
          </p:nvPr>
        </p:nvSpPr>
        <p:spPr bwMode="auto">
          <a:xfrm>
            <a:off x="0" y="0"/>
            <a:ext cx="9144000" cy="5148000"/>
          </a:xfrm>
        </p:spPr>
        <p:txBody>
          <a:bodyPr anchor="ctr"/>
          <a:lstStyle>
            <a:lvl1pPr algn="ctr">
              <a:defRPr/>
            </a:lvl1pPr>
          </a:lstStyle>
          <a:p>
            <a:pPr>
              <a:defRPr/>
            </a:pPr>
            <a:r>
              <a:rPr lang="de-DE"/>
              <a:t>Vollbild durch klicken einfügen.</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Bild klein">
    <p:spTree>
      <p:nvGrpSpPr>
        <p:cNvPr id="1" name=""/>
        <p:cNvGrpSpPr/>
        <p:nvPr/>
      </p:nvGrpSpPr>
      <p:grpSpPr bwMode="auto">
        <a:xfrm>
          <a:off x="0" y="0"/>
          <a:ext cx="0" cy="0"/>
          <a:chOff x="0" y="0"/>
          <a:chExt cx="0" cy="0"/>
        </a:xfrm>
      </p:grpSpPr>
      <p:sp>
        <p:nvSpPr>
          <p:cNvPr id="7" name="Bildplatzhalter 6"/>
          <p:cNvSpPr>
            <a:spLocks noGrp="1" noChangeAspect="1"/>
          </p:cNvSpPr>
          <p:nvPr>
            <p:ph type="pic" sz="quarter" idx="10"/>
          </p:nvPr>
        </p:nvSpPr>
        <p:spPr bwMode="auto">
          <a:xfrm>
            <a:off x="2052000" y="468000"/>
            <a:ext cx="5040000" cy="336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endParaRP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endParaRPr/>
          </a:p>
        </p:txBody>
      </p:sp>
      <p:sp>
        <p:nvSpPr>
          <p:cNvPr id="6" name="Textplatzhalter 5"/>
          <p:cNvSpPr>
            <a:spLocks noGrp="1"/>
          </p:cNvSpPr>
          <p:nvPr>
            <p:ph type="body" sz="quarter" idx="14" hasCustomPrompt="1"/>
          </p:nvPr>
        </p:nvSpPr>
        <p:spPr bwMode="auto">
          <a:xfrm>
            <a:off x="2051998" y="3952800"/>
            <a:ext cx="5040000" cy="32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2 Bilder">
    <p:spTree>
      <p:nvGrpSpPr>
        <p:cNvPr id="1" name=""/>
        <p:cNvGrpSpPr/>
        <p:nvPr/>
      </p:nvGrpSpPr>
      <p:grpSpPr bwMode="auto">
        <a:xfrm>
          <a:off x="0" y="0"/>
          <a:ext cx="0" cy="0"/>
          <a:chOff x="0" y="0"/>
          <a:chExt cx="0" cy="0"/>
        </a:xfrm>
      </p:grpSpPr>
      <p:sp>
        <p:nvSpPr>
          <p:cNvPr id="7" name="Bildplatzhalter 6"/>
          <p:cNvSpPr>
            <a:spLocks noGrp="1"/>
          </p:cNvSpPr>
          <p:nvPr>
            <p:ph type="pic" sz="quarter" idx="10"/>
          </p:nvPr>
        </p:nvSpPr>
        <p:spPr bwMode="auto">
          <a:xfrm>
            <a:off x="468000" y="468000"/>
            <a:ext cx="3960000" cy="264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endParaRP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endParaRPr/>
          </a:p>
        </p:txBody>
      </p:sp>
      <p:sp>
        <p:nvSpPr>
          <p:cNvPr id="6" name="Textplatzhalter 5"/>
          <p:cNvSpPr>
            <a:spLocks noGrp="1"/>
          </p:cNvSpPr>
          <p:nvPr>
            <p:ph type="body" sz="quarter" idx="14" hasCustomPrompt="1"/>
          </p:nvPr>
        </p:nvSpPr>
        <p:spPr bwMode="auto">
          <a:xfrm>
            <a:off x="468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Bildunterzeile // für weitere Ebenen (Text)  &gt;&gt; Menü &gt; Start &gt; Absatz &gt; Listenebene erhöhen </a:t>
            </a:r>
            <a:endParaRPr/>
          </a:p>
          <a:p>
            <a:pPr lvl="1">
              <a:defRPr/>
            </a:pPr>
            <a:r>
              <a:rPr lang="de-DE"/>
              <a:t>Zweite Ebene</a:t>
            </a:r>
            <a:endParaRPr/>
          </a:p>
        </p:txBody>
      </p:sp>
      <p:sp>
        <p:nvSpPr>
          <p:cNvPr id="8" name="Bildplatzhalter 6"/>
          <p:cNvSpPr>
            <a:spLocks noGrp="1"/>
          </p:cNvSpPr>
          <p:nvPr>
            <p:ph type="pic" sz="quarter" idx="15"/>
          </p:nvPr>
        </p:nvSpPr>
        <p:spPr bwMode="auto">
          <a:xfrm>
            <a:off x="4680000" y="468000"/>
            <a:ext cx="3960000" cy="2646000"/>
          </a:xfrm>
        </p:spPr>
        <p:txBody>
          <a:bodyPr anchor="ctr"/>
          <a:lstStyle>
            <a:lvl1pPr algn="ctr">
              <a:defRPr/>
            </a:lvl1pPr>
          </a:lstStyle>
          <a:p>
            <a:pPr>
              <a:defRPr/>
            </a:pPr>
            <a:r>
              <a:rPr lang="de-DE"/>
              <a:t>Bild durch Klicken auf Symbol hinzufügen</a:t>
            </a:r>
            <a:endParaRPr/>
          </a:p>
        </p:txBody>
      </p:sp>
      <p:sp>
        <p:nvSpPr>
          <p:cNvPr id="9" name="Textplatzhalter 5"/>
          <p:cNvSpPr>
            <a:spLocks noGrp="1"/>
          </p:cNvSpPr>
          <p:nvPr>
            <p:ph type="body" sz="quarter" idx="16" hasCustomPrompt="1"/>
          </p:nvPr>
        </p:nvSpPr>
        <p:spPr bwMode="auto">
          <a:xfrm>
            <a:off x="4680000" y="3240000"/>
            <a:ext cx="3960000" cy="1044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Bildunterzeile // für weitere Ebenen (Text)  &gt;&gt; Menü &gt; Start &gt; Absatz &gt; Listenebene erhöhen</a:t>
            </a:r>
            <a:endParaRPr/>
          </a:p>
          <a:p>
            <a:pPr lvl="1">
              <a:defRPr/>
            </a:pPr>
            <a:r>
              <a:rPr lang="de-DE"/>
              <a:t>Zweite Ebene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2 Bilder inkl. Headline">
    <p:spTree>
      <p:nvGrpSpPr>
        <p:cNvPr id="1" name=""/>
        <p:cNvGrpSpPr/>
        <p:nvPr/>
      </p:nvGrpSpPr>
      <p:grpSpPr bwMode="auto">
        <a:xfrm>
          <a:off x="0" y="0"/>
          <a:ext cx="0" cy="0"/>
          <a:chOff x="0" y="0"/>
          <a:chExt cx="0" cy="0"/>
        </a:xfrm>
      </p:grpSpPr>
      <p:sp>
        <p:nvSpPr>
          <p:cNvPr id="7" name="Bildplatzhalter 6"/>
          <p:cNvSpPr>
            <a:spLocks noGrp="1"/>
          </p:cNvSpPr>
          <p:nvPr>
            <p:ph type="pic" sz="quarter" idx="10"/>
          </p:nvPr>
        </p:nvSpPr>
        <p:spPr bwMode="auto">
          <a:xfrm>
            <a:off x="468000" y="954000"/>
            <a:ext cx="3960000" cy="2646000"/>
          </a:xfrm>
        </p:spPr>
        <p:txBody>
          <a:bodyPr anchor="ctr"/>
          <a:lstStyle>
            <a:lvl1pPr algn="ctr">
              <a:defRPr/>
            </a:lvl1pPr>
          </a:lstStyle>
          <a:p>
            <a:pPr>
              <a:defRPr/>
            </a:pPr>
            <a:r>
              <a:rPr lang="de-DE"/>
              <a:t>Bild durch Klicken auf Symbol hinzufügen</a:t>
            </a:r>
            <a:endParaRPr/>
          </a:p>
        </p:txBody>
      </p:sp>
      <p:sp>
        <p:nvSpPr>
          <p:cNvPr id="3" name="Fußzeilenplatzhalter 2"/>
          <p:cNvSpPr>
            <a:spLocks noGrp="1"/>
          </p:cNvSpPr>
          <p:nvPr>
            <p:ph type="ftr" sz="quarter" idx="12"/>
          </p:nvPr>
        </p:nvSpPr>
        <p:spPr bwMode="auto">
          <a:xfrm>
            <a:off x="720000" y="4752000"/>
            <a:ext cx="5508200" cy="107985"/>
          </a:xfrm>
          <a:prstGeom prst="rect">
            <a:avLst/>
          </a:prstGeom>
        </p:spPr>
        <p:txBody>
          <a:bodyPr/>
          <a:lstStyle/>
          <a:p>
            <a:pPr>
              <a:defRPr/>
            </a:pPr>
            <a:r>
              <a:rPr lang="de-DE"/>
              <a:t>Titel | ggf. weitere Angaben</a:t>
            </a:r>
            <a:endParaRPr/>
          </a:p>
        </p:txBody>
      </p:sp>
      <p:sp>
        <p:nvSpPr>
          <p:cNvPr id="4" name="Foliennummernplatzhalter 3"/>
          <p:cNvSpPr>
            <a:spLocks noGrp="1"/>
          </p:cNvSpPr>
          <p:nvPr>
            <p:ph type="sldNum" sz="quarter" idx="13"/>
          </p:nvPr>
        </p:nvSpPr>
        <p:spPr bwMode="auto"/>
        <p:txBody>
          <a:bodyPr/>
          <a:lstStyle/>
          <a:p>
            <a:pPr>
              <a:defRPr/>
            </a:pPr>
            <a:fld id="{6C8FC03C-C266-4645-ABC5-645062898383}" type="slidenum">
              <a:rPr lang="de-DE"/>
              <a:t>‹Nr.›</a:t>
            </a:fld>
            <a:r>
              <a:rPr lang="de-DE"/>
              <a:t> </a:t>
            </a:r>
            <a:endParaRPr/>
          </a:p>
        </p:txBody>
      </p:sp>
      <p:sp>
        <p:nvSpPr>
          <p:cNvPr id="6" name="Textplatzhalter 5"/>
          <p:cNvSpPr>
            <a:spLocks noGrp="1"/>
          </p:cNvSpPr>
          <p:nvPr>
            <p:ph type="body" sz="quarter" idx="14" hasCustomPrompt="1"/>
          </p:nvPr>
        </p:nvSpPr>
        <p:spPr bwMode="auto">
          <a:xfrm>
            <a:off x="468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
        <p:nvSpPr>
          <p:cNvPr id="8" name="Bildplatzhalter 6"/>
          <p:cNvSpPr>
            <a:spLocks noGrp="1"/>
          </p:cNvSpPr>
          <p:nvPr>
            <p:ph type="pic" sz="quarter" idx="15"/>
          </p:nvPr>
        </p:nvSpPr>
        <p:spPr bwMode="auto">
          <a:xfrm>
            <a:off x="4680000" y="954000"/>
            <a:ext cx="3960000" cy="2646000"/>
          </a:xfrm>
        </p:spPr>
        <p:txBody>
          <a:bodyPr anchor="ctr"/>
          <a:lstStyle>
            <a:lvl1pPr algn="ctr">
              <a:defRPr/>
            </a:lvl1pPr>
          </a:lstStyle>
          <a:p>
            <a:pPr>
              <a:defRPr/>
            </a:pPr>
            <a:r>
              <a:rPr lang="de-DE"/>
              <a:t>Bild durch Klicken auf Symbol hinzufügen</a:t>
            </a:r>
            <a:endParaRPr/>
          </a:p>
        </p:txBody>
      </p:sp>
      <p:sp>
        <p:nvSpPr>
          <p:cNvPr id="9" name="Textplatzhalter 5"/>
          <p:cNvSpPr>
            <a:spLocks noGrp="1"/>
          </p:cNvSpPr>
          <p:nvPr>
            <p:ph type="body" sz="quarter" idx="16" hasCustomPrompt="1"/>
          </p:nvPr>
        </p:nvSpPr>
        <p:spPr bwMode="auto">
          <a:xfrm>
            <a:off x="4680000" y="3708000"/>
            <a:ext cx="3960000" cy="576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defRPr/>
            </a:pPr>
            <a:r>
              <a:rPr lang="de-DE"/>
              <a:t>Bildunterzeile // für weitere Ebenen (Text)  &gt;&gt; Menü &gt; Start &gt; Absatz &gt; Listenebene erhöhen </a:t>
            </a:r>
            <a:endParaRPr/>
          </a:p>
          <a:p>
            <a:pPr lvl="1">
              <a:defRPr/>
            </a:pPr>
            <a:r>
              <a:rPr lang="de-DE"/>
              <a:t>Zweite Ebene</a:t>
            </a:r>
            <a:endParaRPr/>
          </a:p>
        </p:txBody>
      </p:sp>
      <p:sp>
        <p:nvSpPr>
          <p:cNvPr id="2" name="Titel 1"/>
          <p:cNvSpPr>
            <a:spLocks noGrp="1"/>
          </p:cNvSpPr>
          <p:nvPr>
            <p:ph type="title" hasCustomPrompt="1"/>
          </p:nvPr>
        </p:nvSpPr>
        <p:spPr bwMode="auto"/>
        <p:txBody>
          <a:bodyPr/>
          <a:lstStyle>
            <a:lvl1pPr>
              <a:defRPr/>
            </a:lvl1pPr>
          </a:lstStyle>
          <a:p>
            <a:pPr>
              <a:defRPr/>
            </a:pPr>
            <a:r>
              <a:rPr lang="de-DE"/>
              <a:t>KAPITEL | CHART-HEADLINE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Titelplatzhalter 1"/>
          <p:cNvSpPr>
            <a:spLocks noGrp="1"/>
          </p:cNvSpPr>
          <p:nvPr userDrawn="1">
            <p:ph type="title"/>
          </p:nvPr>
        </p:nvSpPr>
        <p:spPr bwMode="auto">
          <a:xfrm>
            <a:off x="468000" y="396000"/>
            <a:ext cx="7560000" cy="468000"/>
          </a:xfrm>
          <a:prstGeom prst="rect">
            <a:avLst/>
          </a:prstGeom>
        </p:spPr>
        <p:txBody>
          <a:bodyPr vert="horz" lIns="0" tIns="0" rIns="0" bIns="0" rtlCol="0" anchor="t" anchorCtr="0">
            <a:noAutofit/>
          </a:bodyPr>
          <a:lstStyle/>
          <a:p>
            <a:pPr>
              <a:defRPr/>
            </a:pPr>
            <a:r>
              <a:rPr lang="de-DE"/>
              <a:t>KAPITEL | CHART-HEADLINE</a:t>
            </a:r>
            <a:endParaRPr/>
          </a:p>
        </p:txBody>
      </p:sp>
      <p:sp>
        <p:nvSpPr>
          <p:cNvPr id="3" name="Textplatzhalter 2"/>
          <p:cNvSpPr>
            <a:spLocks noGrp="1"/>
          </p:cNvSpPr>
          <p:nvPr userDrawn="1">
            <p:ph type="body" idx="1"/>
          </p:nvPr>
        </p:nvSpPr>
        <p:spPr bwMode="auto">
          <a:xfrm>
            <a:off x="468000" y="918000"/>
            <a:ext cx="7560000" cy="3366000"/>
          </a:xfrm>
          <a:prstGeom prst="rect">
            <a:avLst/>
          </a:prstGeom>
        </p:spPr>
        <p:txBody>
          <a:bodyPr vert="horz" lIns="0" tIns="0" rIns="0" bIns="0" rtlCol="0" anchor="t" anchorCtr="0">
            <a:noAutofit/>
          </a:bodyPr>
          <a:lstStyle/>
          <a:p>
            <a:pPr lvl="0">
              <a:defRPr/>
            </a:pPr>
            <a:r>
              <a:rPr lang="de-DE"/>
              <a:t>Subline auf erster Ebene // für weitere Ebenen (Text und Aufzählungen &gt;&gt; Menü &gt; Start &gt; Absatz &gt; Listenebene erhöhen </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endParaRPr/>
          </a:p>
          <a:p>
            <a:pPr lvl="5">
              <a:defRPr/>
            </a:pPr>
            <a:r>
              <a:rPr lang="de-DE"/>
              <a:t>Sechste Ebene</a:t>
            </a:r>
            <a:endParaRPr/>
          </a:p>
          <a:p>
            <a:pPr lvl="6">
              <a:defRPr/>
            </a:pPr>
            <a:r>
              <a:rPr lang="de-DE"/>
              <a:t>Siebte Ebene</a:t>
            </a:r>
            <a:endParaRPr/>
          </a:p>
          <a:p>
            <a:pPr lvl="7">
              <a:defRPr/>
            </a:pPr>
            <a:r>
              <a:rPr lang="de-DE"/>
              <a:t>Achte Ebene</a:t>
            </a:r>
            <a:endParaRPr/>
          </a:p>
          <a:p>
            <a:pPr lvl="8">
              <a:defRPr/>
            </a:pPr>
            <a:r>
              <a:rPr lang="de-DE"/>
              <a:t>Neunte Ebene</a:t>
            </a:r>
            <a:endParaRPr/>
          </a:p>
        </p:txBody>
      </p:sp>
      <p:sp>
        <p:nvSpPr>
          <p:cNvPr id="4" name="Datumsplatzhalter 3"/>
          <p:cNvSpPr>
            <a:spLocks noGrp="1"/>
          </p:cNvSpPr>
          <p:nvPr userDrawn="1">
            <p:ph type="dt" sz="half" idx="2"/>
          </p:nvPr>
        </p:nvSpPr>
        <p:spPr bwMode="auto">
          <a:xfrm>
            <a:off x="360000" y="5524114"/>
            <a:ext cx="4284008" cy="179984"/>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endParaRPr lang="de-DE"/>
          </a:p>
        </p:txBody>
      </p:sp>
      <p:sp>
        <p:nvSpPr>
          <p:cNvPr id="5"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r>
              <a:rPr lang="de-DE"/>
              <a:t>PÜ Mittendrin in der Geschichte | Sitzung x</a:t>
            </a:r>
            <a:endParaRPr/>
          </a:p>
        </p:txBody>
      </p:sp>
      <p:sp>
        <p:nvSpPr>
          <p:cNvPr id="6" name="Foliennummernplatzhalter 5"/>
          <p:cNvSpPr>
            <a:spLocks noGrp="1"/>
          </p:cNvSpPr>
          <p:nvPr userDrawn="1">
            <p:ph type="sldNum" sz="quarter" idx="4"/>
          </p:nvPr>
        </p:nvSpPr>
        <p:spPr bwMode="auto">
          <a:xfrm>
            <a:off x="324000" y="4752000"/>
            <a:ext cx="252000" cy="108000"/>
          </a:xfrm>
          <a:prstGeom prst="rect">
            <a:avLst/>
          </a:prstGeom>
        </p:spPr>
        <p:txBody>
          <a:bodyPr vert="horz" lIns="0" tIns="0" rIns="0" bIns="0" rtlCol="0" anchor="ctr" anchorCtr="0">
            <a:noAutofit/>
          </a:bodyPr>
          <a:lstStyle>
            <a:lvl1pPr marL="0" indent="0" algn="l">
              <a:lnSpc>
                <a:spcPct val="100000"/>
              </a:lnSpc>
              <a:spcBef>
                <a:spcPts val="0"/>
              </a:spcBef>
              <a:buFont typeface="Arial"/>
              <a:buNone/>
              <a:defRPr sz="900">
                <a:solidFill>
                  <a:schemeClr val="tx2"/>
                </a:solidFill>
                <a:latin typeface="+mn-lt"/>
              </a:defRPr>
            </a:lvl1pPr>
            <a:lvl2pPr marL="0" indent="0" algn="l">
              <a:lnSpc>
                <a:spcPct val="100000"/>
              </a:lnSpc>
              <a:spcBef>
                <a:spcPts val="0"/>
              </a:spcBef>
              <a:defRPr sz="1200">
                <a:latin typeface="+mn-lt"/>
              </a:defRPr>
            </a:lvl2pPr>
            <a:lvl3pPr marL="0" indent="0" algn="l">
              <a:lnSpc>
                <a:spcPct val="100000"/>
              </a:lnSpc>
              <a:spcBef>
                <a:spcPts val="0"/>
              </a:spcBef>
              <a:defRPr sz="1200">
                <a:latin typeface="+mn-lt"/>
              </a:defRPr>
            </a:lvl3pPr>
            <a:lvl4pPr marL="0" indent="0" algn="l">
              <a:lnSpc>
                <a:spcPct val="100000"/>
              </a:lnSpc>
              <a:spcBef>
                <a:spcPts val="0"/>
              </a:spcBef>
              <a:defRPr sz="1200">
                <a:latin typeface="+mn-lt"/>
              </a:defRPr>
            </a:lvl4pPr>
            <a:lvl5pPr marL="0" indent="0" algn="l">
              <a:lnSpc>
                <a:spcPct val="100000"/>
              </a:lnSpc>
              <a:spcBef>
                <a:spcPts val="0"/>
              </a:spcBef>
              <a:defRPr sz="1200">
                <a:latin typeface="+mn-lt"/>
              </a:defRPr>
            </a:lvl5pPr>
            <a:lvl6pPr marL="0" indent="0" algn="l">
              <a:lnSpc>
                <a:spcPct val="100000"/>
              </a:lnSpc>
              <a:spcBef>
                <a:spcPts val="0"/>
              </a:spcBef>
              <a:defRPr sz="1200">
                <a:latin typeface="+mn-lt"/>
              </a:defRPr>
            </a:lvl6pPr>
            <a:lvl7pPr marL="0" indent="0" algn="l">
              <a:lnSpc>
                <a:spcPct val="100000"/>
              </a:lnSpc>
              <a:spcBef>
                <a:spcPts val="0"/>
              </a:spcBef>
              <a:defRPr sz="1200">
                <a:latin typeface="+mn-lt"/>
              </a:defRPr>
            </a:lvl7pPr>
            <a:lvl8pPr marL="0" indent="0" algn="l">
              <a:lnSpc>
                <a:spcPct val="100000"/>
              </a:lnSpc>
              <a:spcBef>
                <a:spcPts val="0"/>
              </a:spcBef>
              <a:defRPr sz="1200">
                <a:latin typeface="+mn-lt"/>
              </a:defRPr>
            </a:lvl8pPr>
            <a:lvl9pPr marL="0" indent="0" algn="l">
              <a:lnSpc>
                <a:spcPct val="100000"/>
              </a:lnSpc>
              <a:spcBef>
                <a:spcPts val="0"/>
              </a:spcBef>
              <a:defRPr sz="1200">
                <a:latin typeface="+mn-lt"/>
              </a:defRPr>
            </a:lvl9pPr>
          </a:lstStyle>
          <a:p>
            <a:pPr>
              <a:defRPr/>
            </a:pPr>
            <a:fld id="{6C8FC03C-C266-4645-ABC5-645062898383}" type="slidenum">
              <a:rPr lang="de-DE"/>
              <a:t>‹Nr.›</a:t>
            </a:fld>
            <a:r>
              <a:rPr lang="de-DE"/>
              <a:t> </a:t>
            </a:r>
            <a:endParaRPr/>
          </a:p>
        </p:txBody>
      </p:sp>
      <p:grpSp>
        <p:nvGrpSpPr>
          <p:cNvPr id="31" name="Regieanweisungen"/>
          <p:cNvGrpSpPr/>
          <p:nvPr userDrawn="1"/>
        </p:nvGrpSpPr>
        <p:grpSpPr bwMode="auto">
          <a:xfrm>
            <a:off x="-2088000" y="-468000"/>
            <a:ext cx="13284000" cy="6083999"/>
            <a:chOff x="-2088000" y="-468000"/>
            <a:chExt cx="13284000" cy="6083999"/>
          </a:xfrm>
        </p:grpSpPr>
        <p:grpSp>
          <p:nvGrpSpPr>
            <p:cNvPr id="29" name="Listenebenen"/>
            <p:cNvGrpSpPr/>
            <p:nvPr userDrawn="1"/>
          </p:nvGrpSpPr>
          <p:grpSpPr bwMode="auto">
            <a:xfrm>
              <a:off x="-2088000" y="1368000"/>
              <a:ext cx="1980000" cy="2319874"/>
              <a:chOff x="-2088000" y="1368000"/>
              <a:chExt cx="1980000" cy="2319874"/>
            </a:xfrm>
          </p:grpSpPr>
          <p:sp>
            <p:nvSpPr>
              <p:cNvPr id="12" name="Text // Listenebene erhöhen"/>
              <p:cNvSpPr txBox="1"/>
              <p:nvPr userDrawn="1"/>
            </p:nvSpPr>
            <p:spPr bwMode="auto">
              <a:xfrm>
                <a:off x="-2016000" y="2787874"/>
                <a:ext cx="936000" cy="396000"/>
              </a:xfrm>
              <a:prstGeom prst="rect">
                <a:avLst/>
              </a:prstGeom>
              <a:noFill/>
            </p:spPr>
            <p:txBody>
              <a:bodyPr wrap="square" lIns="0" tIns="0" rIns="0" bIns="0" rtlCol="0" anchor="ctr" anchorCtr="0">
                <a:noAutofit/>
              </a:bodyPr>
              <a:lstStyle/>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Listenebene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erhöhen</a:t>
                </a:r>
                <a:endParaRPr/>
              </a:p>
            </p:txBody>
          </p:sp>
          <p:sp>
            <p:nvSpPr>
              <p:cNvPr id="13" name="Text // Listenebene verringern"/>
              <p:cNvSpPr txBox="1"/>
              <p:nvPr userDrawn="1"/>
            </p:nvSpPr>
            <p:spPr bwMode="auto">
              <a:xfrm>
                <a:off x="-2016000" y="3291874"/>
                <a:ext cx="936000" cy="396000"/>
              </a:xfrm>
              <a:prstGeom prst="rect">
                <a:avLst/>
              </a:prstGeom>
              <a:noFill/>
            </p:spPr>
            <p:txBody>
              <a:bodyPr wrap="square" lIns="0" tIns="0" rIns="0" bIns="0" rtlCol="0" anchor="ctr" anchorCtr="0">
                <a:noAutofit/>
              </a:bodyPr>
              <a:lstStyle/>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Listenebene</a:t>
                </a:r>
                <a:endParaRPr/>
              </a:p>
              <a:p>
                <a:pPr marL="0" marR="0" lvl="0" indent="0" algn="r" defTabSz="905951">
                  <a:lnSpc>
                    <a:spcPct val="100000"/>
                  </a:lnSpc>
                  <a:spcBef>
                    <a:spcPts val="0"/>
                  </a:spcBef>
                  <a:spcAft>
                    <a:spcPts val="0"/>
                  </a:spcAft>
                  <a:buClrTx/>
                  <a:buSzTx/>
                  <a:buFontTx/>
                  <a:buNone/>
                  <a:defRPr/>
                </a:pPr>
                <a:r>
                  <a:rPr lang="de-DE" sz="1200" b="1">
                    <a:solidFill>
                      <a:schemeClr val="tx1"/>
                    </a:solidFill>
                    <a:latin typeface="+mn-lt"/>
                  </a:rPr>
                  <a:t>verringern</a:t>
                </a:r>
                <a:endParaRPr/>
              </a:p>
            </p:txBody>
          </p:sp>
          <p:sp>
            <p:nvSpPr>
              <p:cNvPr id="25" name="Listenebenen"/>
              <p:cNvSpPr txBox="1"/>
              <p:nvPr userDrawn="1"/>
            </p:nvSpPr>
            <p:spPr bwMode="auto">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Listen erstellen</a:t>
                </a:r>
                <a:endParaRPr/>
              </a:p>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Wechseln Sie die Textebene</a:t>
                </a:r>
                <a:endParaRPr/>
              </a:p>
              <a:p>
                <a:pPr marL="0" marR="0" lvl="0" indent="0" algn="r" defTabSz="905951">
                  <a:lnSpc>
                    <a:spcPct val="100000"/>
                  </a:lnSpc>
                  <a:spcBef>
                    <a:spcPts val="0"/>
                  </a:spcBef>
                  <a:spcAft>
                    <a:spcPts val="0"/>
                  </a:spcAft>
                  <a:buClrTx/>
                  <a:buSzTx/>
                  <a:buFontTx/>
                  <a:buNone/>
                  <a:defRPr/>
                </a:pPr>
                <a:r>
                  <a:rPr lang="de-DE" sz="1200" b="0">
                    <a:solidFill>
                      <a:schemeClr val="tx1"/>
                    </a:solidFill>
                    <a:latin typeface="+mn-lt"/>
                  </a:rPr>
                  <a:t>im Menü über: </a:t>
                </a:r>
                <a:br>
                  <a:rPr lang="de-DE" sz="1200" b="0">
                    <a:solidFill>
                      <a:schemeClr val="tx1"/>
                    </a:solidFill>
                    <a:latin typeface="+mn-lt"/>
                  </a:rPr>
                </a:br>
                <a:r>
                  <a:rPr lang="de-DE" sz="1200" b="1">
                    <a:solidFill>
                      <a:schemeClr val="tx1"/>
                    </a:solidFill>
                    <a:latin typeface="+mn-lt"/>
                  </a:rPr>
                  <a:t>Start &gt; Absatz &gt; Listenebene erhöhen/verringern</a:t>
                </a:r>
                <a:endParaRPr/>
              </a:p>
            </p:txBody>
          </p:sp>
          <p:pic>
            <p:nvPicPr>
              <p:cNvPr id="27" name="Bild // Listenebene verringern"/>
              <p:cNvPicPr>
                <a:picLocks noChangeAspect="1"/>
              </p:cNvPicPr>
              <p:nvPr userDrawn="1"/>
            </p:nvPicPr>
            <p:blipFill>
              <a:blip r:embed="rId18"/>
              <a:stretch/>
            </p:blipFill>
            <p:spPr bwMode="auto">
              <a:xfrm>
                <a:off x="-963360" y="3291874"/>
                <a:ext cx="855360" cy="396000"/>
              </a:xfrm>
              <a:prstGeom prst="rect">
                <a:avLst/>
              </a:prstGeom>
            </p:spPr>
          </p:pic>
          <p:pic>
            <p:nvPicPr>
              <p:cNvPr id="28" name="Bild // Listenebene erhöhen"/>
              <p:cNvPicPr>
                <a:picLocks noChangeAspect="1"/>
              </p:cNvPicPr>
              <p:nvPr userDrawn="1"/>
            </p:nvPicPr>
            <p:blipFill>
              <a:blip r:embed="rId19"/>
              <a:stretch/>
            </p:blipFill>
            <p:spPr bwMode="auto">
              <a:xfrm>
                <a:off x="-963360" y="2787874"/>
                <a:ext cx="855360" cy="396000"/>
              </a:xfrm>
              <a:prstGeom prst="rect">
                <a:avLst/>
              </a:prstGeom>
            </p:spPr>
          </p:pic>
        </p:grpSp>
        <p:sp>
          <p:nvSpPr>
            <p:cNvPr id="14" name="Zurücksetzen"/>
            <p:cNvSpPr txBox="1"/>
            <p:nvPr userDrawn="1"/>
          </p:nvSpPr>
          <p:spPr bwMode="auto">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Folie in Ursprungsform </a:t>
              </a:r>
              <a:endParaRPr/>
            </a:p>
            <a:p>
              <a:pPr indent="0" algn="l">
                <a:lnSpc>
                  <a:spcPct val="100000"/>
                </a:lnSpc>
                <a:spcBef>
                  <a:spcPts val="0"/>
                </a:spcBef>
                <a:spcAft>
                  <a:spcPts val="0"/>
                </a:spcAft>
                <a:defRPr/>
              </a:pPr>
              <a:r>
                <a:rPr lang="de-DE" sz="1200" b="0">
                  <a:solidFill>
                    <a:schemeClr val="tx1"/>
                  </a:solidFill>
                  <a:latin typeface="+mn-lt"/>
                </a:rPr>
                <a:t>bringen über Menü:</a:t>
              </a:r>
              <a:endParaRPr/>
            </a:p>
            <a:p>
              <a:pPr indent="0" algn="l">
                <a:lnSpc>
                  <a:spcPct val="100000"/>
                </a:lnSpc>
                <a:spcBef>
                  <a:spcPts val="0"/>
                </a:spcBef>
                <a:spcAft>
                  <a:spcPts val="0"/>
                </a:spcAft>
                <a:defRPr/>
              </a:pPr>
              <a:r>
                <a:rPr lang="de-DE" sz="1200" b="1">
                  <a:solidFill>
                    <a:schemeClr val="tx1"/>
                  </a:solidFill>
                  <a:latin typeface="+mn-lt"/>
                </a:rPr>
                <a:t>Start &gt; Folien &gt; Zurücksetzen</a:t>
              </a:r>
              <a:endParaRPr/>
            </a:p>
          </p:txBody>
        </p:sp>
        <p:sp>
          <p:nvSpPr>
            <p:cNvPr id="15" name="Hilfslinien"/>
            <p:cNvSpPr txBox="1"/>
            <p:nvPr userDrawn="1"/>
          </p:nvSpPr>
          <p:spPr bwMode="auto">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i="0" u="none" strike="noStrike" cap="none" spc="0">
                  <a:ln>
                    <a:noFill/>
                  </a:ln>
                  <a:solidFill>
                    <a:schemeClr val="tx1"/>
                  </a:solidFill>
                  <a:latin typeface="+mn-lt"/>
                  <a:ea typeface="+mn-ea"/>
                  <a:cs typeface="+mn-cs"/>
                </a:rPr>
                <a:t>Hilfslinien anzeigen über Menü: </a:t>
              </a:r>
              <a:r>
                <a:rPr lang="de-DE" sz="1200" b="1" i="0" u="none" strike="noStrike" cap="none" spc="0">
                  <a:ln>
                    <a:noFill/>
                  </a:ln>
                  <a:solidFill>
                    <a:schemeClr val="tx1"/>
                  </a:solidFill>
                  <a:latin typeface="+mn-lt"/>
                  <a:ea typeface="+mn-ea"/>
                  <a:cs typeface="+mn-cs"/>
                </a:rPr>
                <a:t>Ansicht &gt; Anzeigen &gt; Haken bei Führungslinien setzen</a:t>
              </a:r>
              <a:endParaRPr/>
            </a:p>
          </p:txBody>
        </p:sp>
        <p:sp>
          <p:nvSpPr>
            <p:cNvPr id="16" name="Fußzeile"/>
            <p:cNvSpPr txBox="1"/>
            <p:nvPr userDrawn="1"/>
          </p:nvSpPr>
          <p:spPr bwMode="auto">
            <a:xfrm rot="10800000" flipH="1" flipV="1">
              <a:off x="431799"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marL="0" marR="0" lvl="0" indent="0" algn="ctr" defTabSz="1033419">
                <a:lnSpc>
                  <a:spcPct val="100000"/>
                </a:lnSpc>
                <a:spcBef>
                  <a:spcPts val="0"/>
                </a:spcBef>
                <a:spcAft>
                  <a:spcPts val="0"/>
                </a:spcAft>
                <a:buClrTx/>
                <a:buSzTx/>
                <a:buFontTx/>
                <a:buNone/>
                <a:defRPr/>
              </a:pPr>
              <a:r>
                <a:rPr lang="de-DE" sz="1200" b="0">
                  <a:solidFill>
                    <a:schemeClr val="tx1"/>
                  </a:solidFill>
                  <a:latin typeface="+mn-lt"/>
                </a:rPr>
                <a:t>Fußzeile anpassen: </a:t>
              </a:r>
              <a:r>
                <a:rPr lang="de-DE" sz="1200" b="1">
                  <a:solidFill>
                    <a:schemeClr val="tx1"/>
                  </a:solidFill>
                  <a:latin typeface="+mn-lt"/>
                </a:rPr>
                <a:t>Einfügen &gt; Text &gt; Kopf- und Fußzeile</a:t>
              </a:r>
              <a:endParaRPr/>
            </a:p>
          </p:txBody>
        </p:sp>
        <p:sp>
          <p:nvSpPr>
            <p:cNvPr id="30" name="Layoutwechsel"/>
            <p:cNvSpPr txBox="1"/>
            <p:nvPr userDrawn="1"/>
          </p:nvSpPr>
          <p:spPr bwMode="auto">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a:defRPr sz="2100">
                  <a:solidFill>
                    <a:schemeClr val="tx1"/>
                  </a:solidFill>
                  <a:latin typeface="+mn-lt"/>
                  <a:ea typeface="+mn-ea"/>
                  <a:cs typeface="+mn-cs"/>
                </a:defRPr>
              </a:lvl1pPr>
              <a:lvl2pPr marL="521528" algn="l" defTabSz="1043056">
                <a:defRPr sz="2100">
                  <a:solidFill>
                    <a:schemeClr val="tx1"/>
                  </a:solidFill>
                  <a:latin typeface="+mn-lt"/>
                  <a:ea typeface="+mn-ea"/>
                  <a:cs typeface="+mn-cs"/>
                </a:defRPr>
              </a:lvl2pPr>
              <a:lvl3pPr marL="1043056" algn="l" defTabSz="1043056">
                <a:defRPr sz="2100">
                  <a:solidFill>
                    <a:schemeClr val="tx1"/>
                  </a:solidFill>
                  <a:latin typeface="+mn-lt"/>
                  <a:ea typeface="+mn-ea"/>
                  <a:cs typeface="+mn-cs"/>
                </a:defRPr>
              </a:lvl3pPr>
              <a:lvl4pPr marL="1564584" algn="l" defTabSz="1043056">
                <a:defRPr sz="2100">
                  <a:solidFill>
                    <a:schemeClr val="tx1"/>
                  </a:solidFill>
                  <a:latin typeface="+mn-lt"/>
                  <a:ea typeface="+mn-ea"/>
                  <a:cs typeface="+mn-cs"/>
                </a:defRPr>
              </a:lvl4pPr>
              <a:lvl5pPr marL="2086112" algn="l" defTabSz="1043056">
                <a:defRPr sz="2100">
                  <a:solidFill>
                    <a:schemeClr val="tx1"/>
                  </a:solidFill>
                  <a:latin typeface="+mn-lt"/>
                  <a:ea typeface="+mn-ea"/>
                  <a:cs typeface="+mn-cs"/>
                </a:defRPr>
              </a:lvl5pPr>
              <a:lvl6pPr marL="2607639" algn="l" defTabSz="1043056">
                <a:defRPr sz="2100">
                  <a:solidFill>
                    <a:schemeClr val="tx1"/>
                  </a:solidFill>
                  <a:latin typeface="+mn-lt"/>
                  <a:ea typeface="+mn-ea"/>
                  <a:cs typeface="+mn-cs"/>
                </a:defRPr>
              </a:lvl6pPr>
              <a:lvl7pPr marL="3129168" algn="l" defTabSz="1043056">
                <a:defRPr sz="2100">
                  <a:solidFill>
                    <a:schemeClr val="tx1"/>
                  </a:solidFill>
                  <a:latin typeface="+mn-lt"/>
                  <a:ea typeface="+mn-ea"/>
                  <a:cs typeface="+mn-cs"/>
                </a:defRPr>
              </a:lvl7pPr>
              <a:lvl8pPr marL="3650696" algn="l" defTabSz="1043056">
                <a:defRPr sz="2100">
                  <a:solidFill>
                    <a:schemeClr val="tx1"/>
                  </a:solidFill>
                  <a:latin typeface="+mn-lt"/>
                  <a:ea typeface="+mn-ea"/>
                  <a:cs typeface="+mn-cs"/>
                </a:defRPr>
              </a:lvl8pPr>
              <a:lvl9pPr marL="4172224" algn="l" defTabSz="1043056">
                <a:defRPr sz="2100">
                  <a:solidFill>
                    <a:schemeClr val="tx1"/>
                  </a:solidFill>
                  <a:latin typeface="+mn-lt"/>
                  <a:ea typeface="+mn-ea"/>
                  <a:cs typeface="+mn-cs"/>
                </a:defRPr>
              </a:lvl9pPr>
            </a:lstStyle>
            <a:p>
              <a:pPr indent="0" algn="l">
                <a:lnSpc>
                  <a:spcPct val="100000"/>
                </a:lnSpc>
                <a:spcBef>
                  <a:spcPts val="0"/>
                </a:spcBef>
                <a:spcAft>
                  <a:spcPts val="0"/>
                </a:spcAft>
                <a:defRPr/>
              </a:pPr>
              <a:r>
                <a:rPr lang="de-DE" sz="1200" b="0">
                  <a:solidFill>
                    <a:schemeClr val="tx1"/>
                  </a:solidFill>
                  <a:latin typeface="+mn-lt"/>
                </a:rPr>
                <a:t>Wechsel des Folienlayouts </a:t>
              </a:r>
              <a:br>
                <a:rPr lang="de-DE" sz="1200" b="0">
                  <a:solidFill>
                    <a:schemeClr val="tx1"/>
                  </a:solidFill>
                  <a:latin typeface="+mn-lt"/>
                </a:rPr>
              </a:br>
              <a:r>
                <a:rPr lang="de-DE" sz="1200" b="0">
                  <a:solidFill>
                    <a:schemeClr val="tx1"/>
                  </a:solidFill>
                  <a:latin typeface="+mn-lt"/>
                </a:rPr>
                <a:t>im Menü über:</a:t>
              </a:r>
              <a:endParaRPr/>
            </a:p>
            <a:p>
              <a:pPr marL="0" marR="0" lvl="0" indent="0" algn="l" defTabSz="905951">
                <a:lnSpc>
                  <a:spcPct val="100000"/>
                </a:lnSpc>
                <a:spcBef>
                  <a:spcPts val="0"/>
                </a:spcBef>
                <a:spcAft>
                  <a:spcPts val="0"/>
                </a:spcAft>
                <a:buClrTx/>
                <a:buSzTx/>
                <a:buFontTx/>
                <a:buNone/>
                <a:defRPr/>
              </a:pPr>
              <a:r>
                <a:rPr lang="de-DE" sz="1200" b="1">
                  <a:solidFill>
                    <a:schemeClr val="tx1"/>
                  </a:solidFill>
                  <a:latin typeface="+mn-lt"/>
                </a:rPr>
                <a:t>Start &gt; Folien &gt; Layout</a:t>
              </a:r>
              <a:endParaRPr/>
            </a:p>
          </p:txBody>
        </p:sp>
      </p:grpSp>
      <p:cxnSp>
        <p:nvCxnSpPr>
          <p:cNvPr id="17" name="Gerader Verbinder 16"/>
          <p:cNvCxnSpPr>
            <a:cxnSpLocks/>
          </p:cNvCxnSpPr>
          <p:nvPr userDrawn="1"/>
        </p:nvCxnSpPr>
        <p:spPr bwMode="auto">
          <a:xfrm>
            <a:off x="0" y="44856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8" name="Grafik 7"/>
          <p:cNvPicPr>
            <a:picLocks noChangeAspect="1"/>
          </p:cNvPicPr>
          <p:nvPr userDrawn="1"/>
        </p:nvPicPr>
        <p:blipFill>
          <a:blip r:embed="rId20"/>
          <a:stretch/>
        </p:blipFill>
        <p:spPr bwMode="auto">
          <a:xfrm>
            <a:off x="7308000" y="4679640"/>
            <a:ext cx="1512000" cy="288720"/>
          </a:xfrm>
          <a:prstGeom prst="rect">
            <a:avLst/>
          </a:prstGeom>
        </p:spPr>
      </p:pic>
      <p:pic>
        <p:nvPicPr>
          <p:cNvPr id="7" name="Grafik 6"/>
          <p:cNvPicPr>
            <a:picLocks noChangeAspect="1"/>
          </p:cNvPicPr>
          <p:nvPr userDrawn="1"/>
        </p:nvPicPr>
        <p:blipFill>
          <a:blip r:embed="rId21"/>
          <a:stretch/>
        </p:blipFill>
        <p:spPr bwMode="auto">
          <a:xfrm>
            <a:off x="6372200" y="4639595"/>
            <a:ext cx="791800" cy="4148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hdr="0" dt="0"/>
  <p:txStyles>
    <p:titleStyle>
      <a:lvl1pPr marL="0" indent="0" algn="l" defTabSz="685800">
        <a:lnSpc>
          <a:spcPct val="100000"/>
        </a:lnSpc>
        <a:spcBef>
          <a:spcPts val="0"/>
        </a:spcBef>
        <a:buFont typeface="Arial"/>
        <a:buNone/>
        <a:defRPr sz="2700" b="0">
          <a:solidFill>
            <a:schemeClr val="tx2"/>
          </a:solidFill>
          <a:latin typeface="+mn-lt"/>
          <a:ea typeface="+mj-ea"/>
          <a:cs typeface="+mj-cs"/>
        </a:defRPr>
      </a:lvl1pPr>
    </p:titleStyle>
    <p:bodyStyle>
      <a:lvl1pPr marL="0" indent="0" algn="l" defTabSz="685800">
        <a:lnSpc>
          <a:spcPts val="1800"/>
        </a:lnSpc>
        <a:spcBef>
          <a:spcPts val="0"/>
        </a:spcBef>
        <a:spcAft>
          <a:spcPts val="1200"/>
        </a:spcAft>
        <a:buSzPct val="75000"/>
        <a:buFont typeface="Arial"/>
        <a:buNone/>
        <a:defRPr sz="1500" b="1">
          <a:solidFill>
            <a:schemeClr val="tx2"/>
          </a:solidFill>
          <a:latin typeface="+mn-lt"/>
          <a:ea typeface="+mn-ea"/>
          <a:cs typeface="+mn-cs"/>
        </a:defRPr>
      </a:lvl1pPr>
      <a:lvl2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2pPr>
      <a:lvl3pPr marL="234000" indent="-234000" algn="l" defTabSz="685800">
        <a:lnSpc>
          <a:spcPts val="1800"/>
        </a:lnSpc>
        <a:spcBef>
          <a:spcPts val="0"/>
        </a:spcBef>
        <a:spcAft>
          <a:spcPts val="600"/>
        </a:spcAft>
        <a:buClr>
          <a:schemeClr val="bg2"/>
        </a:buClr>
        <a:buSzPct val="100000"/>
        <a:buFont typeface="Wingdings"/>
        <a:buChar char="§"/>
        <a:defRPr sz="1500">
          <a:solidFill>
            <a:schemeClr val="tx2"/>
          </a:solidFill>
          <a:latin typeface="+mn-lt"/>
          <a:ea typeface="+mn-ea"/>
          <a:cs typeface="+mn-cs"/>
        </a:defRPr>
      </a:lvl3pPr>
      <a:lvl4pPr marL="468000" indent="-234000" algn="l" defTabSz="685800">
        <a:lnSpc>
          <a:spcPts val="1800"/>
        </a:lnSpc>
        <a:spcBef>
          <a:spcPts val="0"/>
        </a:spcBef>
        <a:spcAft>
          <a:spcPts val="600"/>
        </a:spcAft>
        <a:buClr>
          <a:schemeClr val="tx2"/>
        </a:buClr>
        <a:buSzPct val="100000"/>
        <a:buFont typeface="Wingdings"/>
        <a:buChar char="§"/>
        <a:defRPr sz="1500">
          <a:solidFill>
            <a:schemeClr val="tx2"/>
          </a:solidFill>
          <a:latin typeface="+mn-lt"/>
          <a:ea typeface="+mn-ea"/>
          <a:cs typeface="+mn-cs"/>
        </a:defRPr>
      </a:lvl4pPr>
      <a:lvl5pPr marL="702000" indent="-234000" algn="l" defTabSz="685800">
        <a:lnSpc>
          <a:spcPts val="1800"/>
        </a:lnSpc>
        <a:spcBef>
          <a:spcPts val="0"/>
        </a:spcBef>
        <a:spcAft>
          <a:spcPts val="600"/>
        </a:spcAft>
        <a:buClr>
          <a:schemeClr val="tx2"/>
        </a:buClr>
        <a:buSzPct val="100000"/>
        <a:buFont typeface="Wingdings"/>
        <a:buChar char="§"/>
        <a:defRPr sz="1500">
          <a:solidFill>
            <a:schemeClr val="tx2"/>
          </a:solidFill>
          <a:latin typeface="+mn-lt"/>
          <a:ea typeface="+mn-ea"/>
          <a:cs typeface="+mn-cs"/>
        </a:defRPr>
      </a:lvl5pPr>
      <a:lvl6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6pPr>
      <a:lvl7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7pPr>
      <a:lvl8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8pPr>
      <a:lvl9pPr marL="0" indent="0" algn="l" defTabSz="685800">
        <a:lnSpc>
          <a:spcPts val="1800"/>
        </a:lnSpc>
        <a:spcBef>
          <a:spcPts val="0"/>
        </a:spcBef>
        <a:spcAft>
          <a:spcPts val="600"/>
        </a:spcAft>
        <a:buSzPct val="75000"/>
        <a:buFont typeface="Arial"/>
        <a:buNone/>
        <a:defRPr sz="1500">
          <a:solidFill>
            <a:schemeClr val="tx2"/>
          </a:solidFill>
          <a:latin typeface="+mn-lt"/>
          <a:ea typeface="+mn-ea"/>
          <a:cs typeface="+mn-cs"/>
        </a:defRPr>
      </a:lvl9pPr>
    </p:bodyStyle>
    <p:otherStyle>
      <a:defPPr>
        <a:defRPr lang="de-DE"/>
      </a:defPPr>
      <a:lvl1pPr marL="0" algn="l" defTabSz="685800">
        <a:defRPr sz="1350">
          <a:solidFill>
            <a:schemeClr val="tx1"/>
          </a:solidFill>
          <a:latin typeface="+mn-lt"/>
          <a:ea typeface="+mn-ea"/>
          <a:cs typeface="+mn-cs"/>
        </a:defRPr>
      </a:lvl1pPr>
      <a:lvl2pPr marL="342900" algn="l" defTabSz="685800">
        <a:defRPr sz="1350">
          <a:solidFill>
            <a:schemeClr val="tx1"/>
          </a:solidFill>
          <a:latin typeface="+mn-lt"/>
          <a:ea typeface="+mn-ea"/>
          <a:cs typeface="+mn-cs"/>
        </a:defRPr>
      </a:lvl2pPr>
      <a:lvl3pPr marL="685800" algn="l" defTabSz="685800">
        <a:defRPr sz="1350">
          <a:solidFill>
            <a:schemeClr val="tx1"/>
          </a:solidFill>
          <a:latin typeface="+mn-lt"/>
          <a:ea typeface="+mn-ea"/>
          <a:cs typeface="+mn-cs"/>
        </a:defRPr>
      </a:lvl3pPr>
      <a:lvl4pPr marL="1028700" algn="l" defTabSz="685800">
        <a:defRPr sz="1350">
          <a:solidFill>
            <a:schemeClr val="tx1"/>
          </a:solidFill>
          <a:latin typeface="+mn-lt"/>
          <a:ea typeface="+mn-ea"/>
          <a:cs typeface="+mn-cs"/>
        </a:defRPr>
      </a:lvl4pPr>
      <a:lvl5pPr marL="1371600" algn="l" defTabSz="685800">
        <a:defRPr sz="1350">
          <a:solidFill>
            <a:schemeClr val="tx1"/>
          </a:solidFill>
          <a:latin typeface="+mn-lt"/>
          <a:ea typeface="+mn-ea"/>
          <a:cs typeface="+mn-cs"/>
        </a:defRPr>
      </a:lvl5pPr>
      <a:lvl6pPr marL="1714500" algn="l" defTabSz="685800">
        <a:defRPr sz="1350">
          <a:solidFill>
            <a:schemeClr val="tx1"/>
          </a:solidFill>
          <a:latin typeface="+mn-lt"/>
          <a:ea typeface="+mn-ea"/>
          <a:cs typeface="+mn-cs"/>
        </a:defRPr>
      </a:lvl6pPr>
      <a:lvl7pPr marL="2057400" algn="l" defTabSz="685800">
        <a:defRPr sz="1350">
          <a:solidFill>
            <a:schemeClr val="tx1"/>
          </a:solidFill>
          <a:latin typeface="+mn-lt"/>
          <a:ea typeface="+mn-ea"/>
          <a:cs typeface="+mn-cs"/>
        </a:defRPr>
      </a:lvl7pPr>
      <a:lvl8pPr marL="2400300" algn="l" defTabSz="685800">
        <a:defRPr sz="1350">
          <a:solidFill>
            <a:schemeClr val="tx1"/>
          </a:solidFill>
          <a:latin typeface="+mn-lt"/>
          <a:ea typeface="+mn-ea"/>
          <a:cs typeface="+mn-cs"/>
        </a:defRPr>
      </a:lvl8pPr>
      <a:lvl9pPr marL="2743200" algn="l" defTabSz="685800">
        <a:defRPr sz="135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de/?utm_source=link-attribution&amp;utm_medium=referral&amp;utm_campaign=image&amp;utm_content=4685057" TargetMode="External"/><Relationship Id="rId2" Type="http://schemas.openxmlformats.org/officeDocument/2006/relationships/hyperlink" Target="https://pixabay.com/de/users/geralt-9301/?utm_source=link-attribution&amp;utm_medium=referral&amp;utm_campaign=image&amp;utm_content=4685057" TargetMode="External"/><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10.xml.rels><?xml version="1.0" encoding="UTF-8" standalone="yes"?>
<Relationships xmlns="http://schemas.openxmlformats.org/package/2006/relationships"><Relationship Id="rId2" Type="http://schemas.openxmlformats.org/officeDocument/2006/relationships/hyperlink" Target="https://witnessauschwitz.co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elena.lewers@rub.de" TargetMode="External"/><Relationship Id="rId2" Type="http://schemas.openxmlformats.org/officeDocument/2006/relationships/hyperlink" Target="mailto:eTeam+digitalisierung@rub.de" TargetMode="Externa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hyperlink" Target="https://creativecommons.org/licenses/by-nc/4.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Untertitel 1"/>
          <p:cNvSpPr>
            <a:spLocks noGrp="1"/>
          </p:cNvSpPr>
          <p:nvPr>
            <p:ph type="subTitle" idx="1"/>
          </p:nvPr>
        </p:nvSpPr>
        <p:spPr bwMode="auto">
          <a:xfrm>
            <a:off x="467544" y="4374016"/>
            <a:ext cx="7560000" cy="646006"/>
          </a:xfrm>
        </p:spPr>
        <p:txBody>
          <a:bodyPr/>
          <a:lstStyle/>
          <a:p>
            <a:pPr>
              <a:defRPr/>
            </a:pPr>
            <a:r>
              <a:rPr lang="de-DE" cap="all">
                <a:latin typeface="Arial"/>
                <a:cs typeface="Arial"/>
              </a:rPr>
              <a:t>Praktische Übung (B.A., Modul IV), SoSe 2022</a:t>
            </a:r>
            <a:endParaRPr>
              <a:latin typeface="Arial"/>
              <a:cs typeface="Arial"/>
            </a:endParaRPr>
          </a:p>
          <a:p>
            <a:pPr>
              <a:defRPr/>
            </a:pPr>
            <a:r>
              <a:rPr lang="de-DE" b="1" cap="all">
                <a:latin typeface="Arial"/>
                <a:cs typeface="Arial"/>
              </a:rPr>
              <a:t>Sitzung 1 – Einführung</a:t>
            </a:r>
            <a:endParaRPr>
              <a:latin typeface="Arial"/>
              <a:cs typeface="Arial"/>
            </a:endParaRPr>
          </a:p>
        </p:txBody>
      </p:sp>
      <p:sp>
        <p:nvSpPr>
          <p:cNvPr id="4" name="Titel 3"/>
          <p:cNvSpPr>
            <a:spLocks noGrp="1"/>
          </p:cNvSpPr>
          <p:nvPr>
            <p:ph type="title"/>
          </p:nvPr>
        </p:nvSpPr>
        <p:spPr bwMode="auto">
          <a:xfrm>
            <a:off x="445551" y="3725945"/>
            <a:ext cx="7737246" cy="646005"/>
          </a:xfrm>
        </p:spPr>
        <p:txBody>
          <a:bodyPr/>
          <a:lstStyle/>
          <a:p>
            <a:pPr>
              <a:defRPr/>
            </a:pPr>
            <a:r>
              <a:rPr lang="de-DE" sz="2400" cap="small">
                <a:latin typeface="Arial"/>
                <a:cs typeface="Arial"/>
              </a:rPr>
              <a:t>Mittendrin in der Geschichte – Virtual Reality an Gedenkstätten</a:t>
            </a:r>
            <a:endParaRPr>
              <a:latin typeface="Arial"/>
              <a:cs typeface="Arial"/>
            </a:endParaRPr>
          </a:p>
        </p:txBody>
      </p:sp>
      <p:sp>
        <p:nvSpPr>
          <p:cNvPr id="10" name="Textfeld 9"/>
          <p:cNvSpPr txBox="1"/>
          <p:nvPr/>
        </p:nvSpPr>
        <p:spPr bwMode="auto">
          <a:xfrm>
            <a:off x="6495689" y="3146472"/>
            <a:ext cx="1786066" cy="215444"/>
          </a:xfrm>
          <a:prstGeom prst="rect">
            <a:avLst/>
          </a:prstGeom>
          <a:noFill/>
        </p:spPr>
        <p:txBody>
          <a:bodyPr wrap="none" rtlCol="0">
            <a:spAutoFit/>
          </a:bodyPr>
          <a:lstStyle/>
          <a:p>
            <a:pPr>
              <a:defRPr/>
            </a:pPr>
            <a:r>
              <a:rPr lang="de-DE" sz="800" b="0" i="0">
                <a:solidFill>
                  <a:srgbClr val="495057"/>
                </a:solidFill>
                <a:latin typeface="Arial"/>
                <a:cs typeface="Arial"/>
              </a:rPr>
              <a:t>Bild von </a:t>
            </a:r>
            <a:r>
              <a:rPr lang="de-DE" sz="800" b="0" i="0" u="sng" strike="noStrike">
                <a:solidFill>
                  <a:srgbClr val="003560"/>
                </a:solidFill>
                <a:latin typeface="Arial"/>
                <a:cs typeface="Arial"/>
                <a:hlinkClick r:id="rId2" tooltip="https://pixabay.com/de/users/geralt-9301/?utm_source=link-attribution&amp;utm_medium=referral&amp;utm_campaign=image&amp;utm_content=4685057"/>
              </a:rPr>
              <a:t>Gerd Altmann</a:t>
            </a:r>
            <a:r>
              <a:rPr lang="de-DE" sz="800" b="0" i="0">
                <a:solidFill>
                  <a:srgbClr val="495057"/>
                </a:solidFill>
                <a:latin typeface="Arial"/>
                <a:cs typeface="Arial"/>
              </a:rPr>
              <a:t> auf </a:t>
            </a:r>
            <a:r>
              <a:rPr lang="de-DE" sz="800" b="0" i="0" u="sng" strike="noStrike">
                <a:solidFill>
                  <a:srgbClr val="003560"/>
                </a:solidFill>
                <a:latin typeface="Arial"/>
                <a:cs typeface="Arial"/>
                <a:hlinkClick r:id="rId3" tooltip="https://pixabay.com/de/?utm_source=link-attribution&amp;utm_medium=referral&amp;utm_campaign=image&amp;utm_content=4685057"/>
              </a:rPr>
              <a:t>Pixabay</a:t>
            </a:r>
            <a:endParaRPr lang="de-DE" sz="600">
              <a:latin typeface="Arial"/>
              <a:cs typeface="Arial"/>
            </a:endParaRPr>
          </a:p>
        </p:txBody>
      </p:sp>
      <p:pic>
        <p:nvPicPr>
          <p:cNvPr id="7" name="Bildplatzhalter 6">
            <a:extLst>
              <a:ext uri="{FF2B5EF4-FFF2-40B4-BE49-F238E27FC236}">
                <a16:creationId xmlns:a16="http://schemas.microsoft.com/office/drawing/2014/main" id="{F7002F64-0517-60A8-883F-2545D781932A}"/>
              </a:ext>
            </a:extLst>
          </p:cNvPr>
          <p:cNvPicPr>
            <a:picLocks noGrp="1" noChangeAspect="1"/>
          </p:cNvPicPr>
          <p:nvPr>
            <p:ph type="pic" sz="quarter" idx="13"/>
          </p:nvPr>
        </p:nvPicPr>
        <p:blipFill>
          <a:blip r:embed="rId4"/>
          <a:srcRect l="17" r="17"/>
          <a:stretch>
            <a:fillRect/>
          </a:stretch>
        </p:blip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a:cs typeface="Arial"/>
              </a:rPr>
              <a:t>Beispiel: Witness Auschwitz</a:t>
            </a:r>
            <a:endParaRPr>
              <a:latin typeface="Arial"/>
              <a:cs typeface="Arial"/>
            </a:endParaRPr>
          </a:p>
        </p:txBody>
      </p:sp>
      <p:sp>
        <p:nvSpPr>
          <p:cNvPr id="3" name="Inhaltsplatzhalter 2"/>
          <p:cNvSpPr>
            <a:spLocks noGrp="1"/>
          </p:cNvSpPr>
          <p:nvPr>
            <p:ph idx="1"/>
          </p:nvPr>
        </p:nvSpPr>
        <p:spPr bwMode="auto"/>
        <p:txBody>
          <a:bodyPr/>
          <a:lstStyle/>
          <a:p>
            <a:pPr marL="285750" indent="-285750">
              <a:lnSpc>
                <a:spcPct val="100000"/>
              </a:lnSpc>
              <a:spcAft>
                <a:spcPts val="0"/>
              </a:spcAft>
              <a:buFontTx/>
              <a:buChar char="-"/>
              <a:defRPr/>
            </a:pPr>
            <a:r>
              <a:rPr lang="de-DE" b="0">
                <a:latin typeface="Arial"/>
                <a:cs typeface="Arial"/>
              </a:rPr>
              <a:t>Vorwissen notwendig? Erkennen des Tors, historischer Kontext nicht direkt ersichtlich</a:t>
            </a:r>
            <a:endParaRPr>
              <a:latin typeface="Arial"/>
              <a:cs typeface="Arial"/>
            </a:endParaRPr>
          </a:p>
          <a:p>
            <a:pPr marL="285750" indent="-285750">
              <a:lnSpc>
                <a:spcPct val="100000"/>
              </a:lnSpc>
              <a:spcAft>
                <a:spcPts val="0"/>
              </a:spcAft>
              <a:buFontTx/>
              <a:buChar char="-"/>
              <a:defRPr/>
            </a:pPr>
            <a:r>
              <a:rPr lang="de-DE" b="0">
                <a:latin typeface="Arial"/>
                <a:cs typeface="Arial"/>
              </a:rPr>
              <a:t>Hängt Effekt davon ab, dass man weiß, dass es Auschwitz ist? </a:t>
            </a:r>
            <a:endParaRPr>
              <a:latin typeface="Arial"/>
              <a:cs typeface="Arial"/>
            </a:endParaRPr>
          </a:p>
          <a:p>
            <a:pPr marL="285750" indent="-285750">
              <a:lnSpc>
                <a:spcPct val="100000"/>
              </a:lnSpc>
              <a:spcAft>
                <a:spcPts val="0"/>
              </a:spcAft>
              <a:buFontTx/>
              <a:buChar char="-"/>
              <a:defRPr/>
            </a:pPr>
            <a:r>
              <a:rPr lang="de-DE" b="0">
                <a:latin typeface="Arial"/>
                <a:cs typeface="Arial"/>
              </a:rPr>
              <a:t>Wer bin „ich“ in der Anwendung?</a:t>
            </a:r>
            <a:endParaRPr>
              <a:latin typeface="Arial"/>
              <a:cs typeface="Arial"/>
            </a:endParaRPr>
          </a:p>
          <a:p>
            <a:pPr marL="285750" indent="-285750">
              <a:lnSpc>
                <a:spcPct val="100000"/>
              </a:lnSpc>
              <a:spcAft>
                <a:spcPts val="0"/>
              </a:spcAft>
              <a:buFontTx/>
              <a:buChar char="-"/>
              <a:defRPr/>
            </a:pPr>
            <a:r>
              <a:rPr lang="de-DE" b="0">
                <a:latin typeface="Arial"/>
                <a:cs typeface="Arial"/>
              </a:rPr>
              <a:t>Angemessenheit der Darstellung?</a:t>
            </a:r>
            <a:endParaRPr>
              <a:latin typeface="Arial"/>
              <a:cs typeface="Arial"/>
            </a:endParaRPr>
          </a:p>
          <a:p>
            <a:pPr marL="285750" indent="-285750">
              <a:lnSpc>
                <a:spcPct val="100000"/>
              </a:lnSpc>
              <a:spcAft>
                <a:spcPts val="0"/>
              </a:spcAft>
              <a:buFontTx/>
              <a:buChar char="-"/>
              <a:defRPr/>
            </a:pPr>
            <a:r>
              <a:rPr lang="de-DE" b="0">
                <a:latin typeface="Arial"/>
                <a:cs typeface="Arial"/>
              </a:rPr>
              <a:t>Surreale Elemente</a:t>
            </a:r>
            <a:endParaRPr>
              <a:latin typeface="Arial"/>
              <a:cs typeface="Arial"/>
            </a:endParaRPr>
          </a:p>
          <a:p>
            <a:pPr marL="285750" indent="-285750">
              <a:lnSpc>
                <a:spcPct val="100000"/>
              </a:lnSpc>
              <a:spcAft>
                <a:spcPts val="0"/>
              </a:spcAft>
              <a:buFontTx/>
              <a:buChar char="-"/>
              <a:defRPr/>
            </a:pPr>
            <a:r>
              <a:rPr lang="de-DE" b="0">
                <a:latin typeface="Arial"/>
                <a:cs typeface="Arial"/>
              </a:rPr>
              <a:t>Publikum/Ziel: technische Möglichkeiten aufzeigen </a:t>
            </a:r>
            <a:endParaRPr>
              <a:latin typeface="Arial"/>
              <a:cs typeface="Arial"/>
            </a:endParaRPr>
          </a:p>
          <a:p>
            <a:pPr marL="285750" indent="-285750">
              <a:lnSpc>
                <a:spcPct val="100000"/>
              </a:lnSpc>
              <a:spcAft>
                <a:spcPts val="0"/>
              </a:spcAft>
              <a:buFontTx/>
              <a:buChar char="-"/>
              <a:defRPr/>
            </a:pPr>
            <a:r>
              <a:rPr lang="de-DE" b="0">
                <a:latin typeface="Arial"/>
                <a:cs typeface="Arial"/>
              </a:rPr>
              <a:t>Zu wenig Inhalt?</a:t>
            </a:r>
            <a:endParaRPr>
              <a:latin typeface="Arial"/>
              <a:cs typeface="Arial"/>
            </a:endParaRPr>
          </a:p>
          <a:p>
            <a:pPr marL="285750" indent="-285750">
              <a:lnSpc>
                <a:spcPct val="100000"/>
              </a:lnSpc>
              <a:spcAft>
                <a:spcPts val="0"/>
              </a:spcAft>
              <a:buFontTx/>
              <a:buChar char="-"/>
              <a:defRPr/>
            </a:pPr>
            <a:r>
              <a:rPr lang="de-DE" b="0">
                <a:latin typeface="Arial"/>
                <a:cs typeface="Arial"/>
              </a:rPr>
              <a:t>Für Kontext Schule: Vorwissen notwendig, fiktive Personen zur Veranschaulichung</a:t>
            </a:r>
            <a:endParaRPr>
              <a:latin typeface="Arial"/>
              <a:cs typeface="Arial"/>
            </a:endParaRPr>
          </a:p>
          <a:p>
            <a:pPr marL="285750" indent="-285750">
              <a:lnSpc>
                <a:spcPct val="100000"/>
              </a:lnSpc>
              <a:spcAft>
                <a:spcPts val="0"/>
              </a:spcAft>
              <a:buFontTx/>
              <a:buChar char="-"/>
              <a:defRPr/>
            </a:pPr>
            <a:r>
              <a:rPr lang="de-DE" b="0">
                <a:latin typeface="Arial"/>
                <a:cs typeface="Arial"/>
              </a:rPr>
              <a:t>Vergangenheit kann nicht zurückgeholt werden! </a:t>
            </a:r>
            <a:endParaRPr>
              <a:latin typeface="Arial"/>
              <a:cs typeface="Arial"/>
            </a:endParaRPr>
          </a:p>
          <a:p>
            <a:pPr marL="285750" indent="-285750">
              <a:lnSpc>
                <a:spcPct val="100000"/>
              </a:lnSpc>
              <a:spcAft>
                <a:spcPts val="0"/>
              </a:spcAft>
              <a:buFontTx/>
              <a:buChar char="-"/>
              <a:defRPr/>
            </a:pPr>
            <a:r>
              <a:rPr lang="de-DE" b="0">
                <a:latin typeface="Arial"/>
                <a:cs typeface="Arial"/>
              </a:rPr>
              <a:t>Wie nah soll Geschichte gebracht werden? Rolle von Gefühlen? Wie viel „Gefühl“ geht?</a:t>
            </a:r>
            <a:endParaRPr>
              <a:latin typeface="Arial"/>
              <a:cs typeface="Arial"/>
            </a:endParaRPr>
          </a:p>
          <a:p>
            <a:pPr marL="285750" indent="-285750">
              <a:lnSpc>
                <a:spcPct val="100000"/>
              </a:lnSpc>
              <a:spcAft>
                <a:spcPts val="0"/>
              </a:spcAft>
              <a:buFontTx/>
              <a:buChar char="-"/>
              <a:defRPr/>
            </a:pPr>
            <a:r>
              <a:rPr lang="de-DE" b="0">
                <a:latin typeface="Arial"/>
                <a:cs typeface="Arial"/>
              </a:rPr>
              <a:t>Sensibilität ist themenspezifisch? Athen vs. Nationalsozialismus</a:t>
            </a:r>
            <a:endParaRPr>
              <a:latin typeface="Arial"/>
              <a:cs typeface="Arial"/>
            </a:endParaRPr>
          </a:p>
          <a:p>
            <a:pPr marL="285750" indent="-285750">
              <a:lnSpc>
                <a:spcPct val="100000"/>
              </a:lnSpc>
              <a:spcAft>
                <a:spcPts val="0"/>
              </a:spcAft>
              <a:buFontTx/>
              <a:buChar char="-"/>
              <a:defRPr/>
            </a:pPr>
            <a:r>
              <a:rPr lang="de-DE" b="0">
                <a:latin typeface="Arial"/>
                <a:cs typeface="Arial"/>
              </a:rPr>
              <a:t>Authentizität?</a:t>
            </a:r>
            <a:endParaRPr>
              <a:latin typeface="Arial"/>
              <a:cs typeface="Arial"/>
            </a:endParaRPr>
          </a:p>
          <a:p>
            <a:pPr>
              <a:lnSpc>
                <a:spcPct val="100000"/>
              </a:lnSpc>
              <a:spcAft>
                <a:spcPts val="0"/>
              </a:spcAft>
              <a:defRPr/>
            </a:pPr>
            <a:endParaRPr lang="de-DE" b="0">
              <a:latin typeface="Arial"/>
              <a:cs typeface="Arial"/>
            </a:endParaRPr>
          </a:p>
          <a:p>
            <a:pPr>
              <a:lnSpc>
                <a:spcPct val="100000"/>
              </a:lnSpc>
              <a:spcAft>
                <a:spcPts val="0"/>
              </a:spcAft>
              <a:defRPr/>
            </a:pPr>
            <a:r>
              <a:rPr lang="de-DE" b="0">
                <a:latin typeface="Arial"/>
                <a:cs typeface="Arial"/>
              </a:rPr>
              <a:t>Link: </a:t>
            </a:r>
            <a:r>
              <a:rPr lang="de-DE" b="0" u="sng">
                <a:latin typeface="Arial"/>
                <a:cs typeface="Arial"/>
                <a:hlinkClick r:id="rId2" tooltip="https://witnessauschwitz.com/"/>
              </a:rPr>
              <a:t>https://witnessauschwitz.com/</a:t>
            </a:r>
            <a:r>
              <a:rPr lang="de-DE" b="0">
                <a:latin typeface="Arial"/>
                <a:cs typeface="Arial"/>
              </a:rPr>
              <a:t> </a:t>
            </a:r>
            <a:endParaRPr>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10</a:t>
            </a:fld>
            <a:r>
              <a:rPr lang="de-DE">
                <a:latin typeface="Arial"/>
                <a:cs typeface="Arial"/>
              </a:rPr>
              <a:t> </a:t>
            </a:r>
            <a:endParaRPr>
              <a:latin typeface="Arial"/>
              <a:cs typeface="Arial"/>
            </a:endParaRPr>
          </a:p>
        </p:txBody>
      </p:sp>
      <p:sp>
        <p:nvSpPr>
          <p:cNvPr id="7"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a:cs typeface="Arial"/>
              </a:rPr>
              <a:t>Definitionsangebot Virtual Reality</a:t>
            </a:r>
            <a:endParaRPr>
              <a:latin typeface="Arial"/>
              <a:cs typeface="Arial"/>
            </a:endParaRPr>
          </a:p>
        </p:txBody>
      </p:sp>
      <p:sp>
        <p:nvSpPr>
          <p:cNvPr id="3" name="Inhaltsplatzhalter 2"/>
          <p:cNvSpPr>
            <a:spLocks noGrp="1"/>
          </p:cNvSpPr>
          <p:nvPr>
            <p:ph idx="1"/>
          </p:nvPr>
        </p:nvSpPr>
        <p:spPr bwMode="auto"/>
        <p:txBody>
          <a:bodyPr/>
          <a:lstStyle/>
          <a:p>
            <a:pPr marL="285750" indent="-285750">
              <a:spcAft>
                <a:spcPts val="600"/>
              </a:spcAft>
              <a:buClr>
                <a:schemeClr val="bg2"/>
              </a:buClr>
              <a:buFont typeface="Wingdings"/>
              <a:buChar char="§"/>
              <a:defRPr/>
            </a:pPr>
            <a:r>
              <a:rPr lang="de-DE">
                <a:latin typeface="Arial"/>
                <a:cs typeface="Arial"/>
              </a:rPr>
              <a:t>Virtual Reality </a:t>
            </a:r>
            <a:r>
              <a:rPr lang="de-DE" b="0">
                <a:latin typeface="Arial"/>
                <a:cs typeface="Arial"/>
              </a:rPr>
              <a:t>= Zusammenschluss verschiedener visueller, auditiver, text- und videobasierter Technologien in einer dreidimensionalen computergenerierten Umgebung </a:t>
            </a:r>
            <a:endParaRPr>
              <a:latin typeface="Arial"/>
              <a:cs typeface="Arial"/>
            </a:endParaRPr>
          </a:p>
          <a:p>
            <a:pPr marL="285750" indent="-285750">
              <a:spcAft>
                <a:spcPts val="600"/>
              </a:spcAft>
              <a:buClr>
                <a:schemeClr val="bg2"/>
              </a:buClr>
              <a:buFont typeface="Wingdings"/>
              <a:buChar char="§"/>
              <a:defRPr/>
            </a:pPr>
            <a:r>
              <a:rPr lang="de-DE">
                <a:latin typeface="Arial"/>
                <a:cs typeface="Arial"/>
              </a:rPr>
              <a:t>Immersion</a:t>
            </a:r>
            <a:r>
              <a:rPr lang="de-DE" b="0">
                <a:latin typeface="Arial"/>
                <a:cs typeface="Arial"/>
              </a:rPr>
              <a:t> = objektive Eigenschaft einer Technologie, technische Merkmale, die „Eintauchen“ ermöglichen</a:t>
            </a:r>
            <a:endParaRPr>
              <a:latin typeface="Arial"/>
              <a:cs typeface="Arial"/>
            </a:endParaRPr>
          </a:p>
          <a:p>
            <a:pPr marL="285750" indent="-285750">
              <a:spcAft>
                <a:spcPts val="600"/>
              </a:spcAft>
              <a:buClr>
                <a:schemeClr val="bg2"/>
              </a:buClr>
              <a:buFont typeface="Wingdings"/>
              <a:buChar char="§"/>
              <a:defRPr/>
            </a:pPr>
            <a:r>
              <a:rPr lang="de-DE">
                <a:latin typeface="Arial"/>
                <a:cs typeface="Arial"/>
              </a:rPr>
              <a:t>Präsenz</a:t>
            </a:r>
            <a:r>
              <a:rPr lang="de-DE" b="0">
                <a:latin typeface="Arial"/>
                <a:cs typeface="Arial"/>
              </a:rPr>
              <a:t> = Gefühl der Anwesenheit in der medienvermittelten Umgebung</a:t>
            </a:r>
            <a:endParaRPr lang="de-DE">
              <a:latin typeface="Arial"/>
              <a:cs typeface="Arial"/>
            </a:endParaRPr>
          </a:p>
          <a:p>
            <a:pPr algn="ctr">
              <a:defRPr/>
            </a:pPr>
            <a:r>
              <a:rPr lang="de-DE">
                <a:latin typeface="Arial"/>
                <a:cs typeface="Arial"/>
              </a:rPr>
              <a:t>Kontinuum – Immersion gemessen an technischen Faktoren der VR</a:t>
            </a:r>
            <a:endParaRPr>
              <a:latin typeface="Arial"/>
              <a:cs typeface="Arial"/>
            </a:endParaRPr>
          </a:p>
          <a:p>
            <a:pPr algn="ctr">
              <a:defRPr/>
            </a:pPr>
            <a:endParaRPr lang="de-DE">
              <a:latin typeface="Arial"/>
              <a:cs typeface="Arial"/>
            </a:endParaRPr>
          </a:p>
          <a:p>
            <a:pPr algn="ctr">
              <a:spcAft>
                <a:spcPts val="0"/>
              </a:spcAft>
              <a:defRPr/>
            </a:pPr>
            <a:r>
              <a:rPr lang="de-DE" b="0">
                <a:latin typeface="Arial"/>
                <a:cs typeface="Arial"/>
              </a:rPr>
              <a:t>- Realitätstreue +</a:t>
            </a:r>
            <a:endParaRPr>
              <a:latin typeface="Arial"/>
              <a:cs typeface="Arial"/>
            </a:endParaRPr>
          </a:p>
          <a:p>
            <a:pPr algn="ctr">
              <a:spcAft>
                <a:spcPts val="0"/>
              </a:spcAft>
              <a:defRPr/>
            </a:pPr>
            <a:r>
              <a:rPr lang="de-DE" b="0">
                <a:latin typeface="Arial"/>
                <a:cs typeface="Arial"/>
              </a:rPr>
              <a:t>- Interaktionsmöglichkeiten +</a:t>
            </a:r>
            <a:endParaRPr>
              <a:latin typeface="Arial"/>
              <a:cs typeface="Arial"/>
            </a:endParaRPr>
          </a:p>
          <a:p>
            <a:pPr algn="ctr">
              <a:spcAft>
                <a:spcPts val="0"/>
              </a:spcAft>
              <a:defRPr/>
            </a:pPr>
            <a:r>
              <a:rPr lang="de-DE" b="0">
                <a:latin typeface="Arial"/>
                <a:cs typeface="Arial"/>
              </a:rPr>
              <a:t>- Echtzeitreaktion + </a:t>
            </a:r>
            <a:endParaRPr>
              <a:latin typeface="Arial"/>
              <a:cs typeface="Arial"/>
            </a:endParaRPr>
          </a:p>
          <a:p>
            <a:pPr algn="ctr">
              <a:spcAft>
                <a:spcPts val="0"/>
              </a:spcAft>
              <a:defRPr/>
            </a:pPr>
            <a:r>
              <a:rPr lang="de-DE" b="0">
                <a:latin typeface="Arial"/>
                <a:cs typeface="Arial"/>
              </a:rPr>
              <a:t>- Ausmaß &amp; Qualität des sensorischen Inputs</a:t>
            </a:r>
            <a:endParaRPr>
              <a:latin typeface="Arial"/>
              <a:cs typeface="Arial"/>
            </a:endParaRPr>
          </a:p>
          <a:p>
            <a:pPr algn="ctr">
              <a:spcAft>
                <a:spcPts val="0"/>
              </a:spcAft>
              <a:defRPr/>
            </a:pPr>
            <a:r>
              <a:rPr lang="de-DE" b="0">
                <a:latin typeface="Arial"/>
                <a:cs typeface="Arial"/>
              </a:rPr>
              <a:t> (visuell, akustisch, haptisch) +</a:t>
            </a:r>
            <a:endParaRPr>
              <a:latin typeface="Arial"/>
              <a:cs typeface="Arial"/>
            </a:endParaRPr>
          </a:p>
          <a:p>
            <a:pPr marL="285750" indent="-285750" algn="ctr">
              <a:buFontTx/>
              <a:buChar char="-"/>
              <a:defRPr/>
            </a:pPr>
            <a:endParaRPr lang="de-DE">
              <a:latin typeface="Arial"/>
              <a:cs typeface="Arial"/>
            </a:endParaRPr>
          </a:p>
          <a:p>
            <a:pPr>
              <a:defRPr/>
            </a:pPr>
            <a:endParaRPr lang="de-DE">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11</a:t>
            </a:fld>
            <a:r>
              <a:rPr lang="de-DE">
                <a:latin typeface="Arial"/>
                <a:cs typeface="Arial"/>
              </a:rPr>
              <a:t> </a:t>
            </a:r>
            <a:endParaRPr>
              <a:latin typeface="Arial"/>
              <a:cs typeface="Arial"/>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
        <p:nvSpPr>
          <p:cNvPr id="8" name="Pfeil: nach links und rechts 7"/>
          <p:cNvSpPr/>
          <p:nvPr/>
        </p:nvSpPr>
        <p:spPr bwMode="auto">
          <a:xfrm>
            <a:off x="426100" y="2862559"/>
            <a:ext cx="7416352" cy="468000"/>
          </a:xfrm>
          <a:prstGeom prst="leftRightArrow">
            <a:avLst>
              <a:gd name="adj1" fmla="val 50000"/>
              <a:gd name="adj2" fmla="val 50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de-DE">
                <a:latin typeface="Arial"/>
                <a:cs typeface="Arial"/>
              </a:rPr>
              <a:t>Wenig immersiv							vollimmersiv</a:t>
            </a:r>
            <a:endParaRPr>
              <a:latin typeface="Arial"/>
              <a:cs typeface="Arial"/>
            </a:endParaRPr>
          </a:p>
        </p:txBody>
      </p:sp>
      <p:sp>
        <p:nvSpPr>
          <p:cNvPr id="9" name="Textfeld 8"/>
          <p:cNvSpPr txBox="1"/>
          <p:nvPr/>
        </p:nvSpPr>
        <p:spPr bwMode="auto">
          <a:xfrm>
            <a:off x="621166" y="3350389"/>
            <a:ext cx="2246068" cy="923330"/>
          </a:xfrm>
          <a:prstGeom prst="rect">
            <a:avLst/>
          </a:prstGeom>
          <a:noFill/>
        </p:spPr>
        <p:txBody>
          <a:bodyPr wrap="square" rtlCol="0">
            <a:spAutoFit/>
          </a:bodyPr>
          <a:lstStyle/>
          <a:p>
            <a:pPr marL="0" marR="0" lvl="0" indent="0" algn="l" defTabSz="685800">
              <a:lnSpc>
                <a:spcPct val="100000"/>
              </a:lnSpc>
              <a:spcBef>
                <a:spcPts val="0"/>
              </a:spcBef>
              <a:spcAft>
                <a:spcPts val="0"/>
              </a:spcAft>
              <a:buClrTx/>
              <a:buSzTx/>
              <a:buFontTx/>
              <a:buNone/>
              <a:defRPr/>
            </a:pPr>
            <a:r>
              <a:rPr lang="de-DE" b="0">
                <a:solidFill>
                  <a:schemeClr val="bg2"/>
                </a:solidFill>
                <a:latin typeface="Arial"/>
                <a:cs typeface="Arial"/>
              </a:rPr>
              <a:t>3D-Umgebungebungen, die über 2D-Oberfläche abgerufen werden </a:t>
            </a:r>
            <a:endParaRPr>
              <a:latin typeface="Arial"/>
              <a:cs typeface="Arial"/>
            </a:endParaRPr>
          </a:p>
          <a:p>
            <a:pPr marL="0" marR="0" lvl="0" indent="0" algn="l" defTabSz="685800">
              <a:lnSpc>
                <a:spcPct val="100000"/>
              </a:lnSpc>
              <a:spcBef>
                <a:spcPts val="0"/>
              </a:spcBef>
              <a:spcAft>
                <a:spcPts val="0"/>
              </a:spcAft>
              <a:buClrTx/>
              <a:buSzTx/>
              <a:buFontTx/>
              <a:buNone/>
              <a:defRPr/>
            </a:pPr>
            <a:r>
              <a:rPr lang="de-DE" b="0">
                <a:solidFill>
                  <a:schemeClr val="bg2"/>
                </a:solidFill>
                <a:latin typeface="Arial"/>
                <a:cs typeface="Arial"/>
              </a:rPr>
              <a:t> z.B. 360°-Videos</a:t>
            </a:r>
            <a:endParaRPr>
              <a:latin typeface="Arial"/>
              <a:cs typeface="Arial"/>
            </a:endParaRPr>
          </a:p>
        </p:txBody>
      </p:sp>
      <p:sp>
        <p:nvSpPr>
          <p:cNvPr id="10" name="Textfeld 9"/>
          <p:cNvSpPr txBox="1"/>
          <p:nvPr/>
        </p:nvSpPr>
        <p:spPr bwMode="auto">
          <a:xfrm>
            <a:off x="5401318" y="3357156"/>
            <a:ext cx="2246068" cy="507831"/>
          </a:xfrm>
          <a:prstGeom prst="rect">
            <a:avLst/>
          </a:prstGeom>
          <a:noFill/>
        </p:spPr>
        <p:txBody>
          <a:bodyPr wrap="square" rtlCol="0">
            <a:spAutoFit/>
          </a:bodyPr>
          <a:lstStyle/>
          <a:p>
            <a:pPr algn="r">
              <a:defRPr/>
            </a:pPr>
            <a:r>
              <a:rPr lang="de-DE" b="0">
                <a:solidFill>
                  <a:schemeClr val="bg2"/>
                </a:solidFill>
                <a:latin typeface="Arial"/>
                <a:cs typeface="Arial"/>
              </a:rPr>
              <a:t>Rezeption über Head-Mounted-Display (HMD)</a:t>
            </a:r>
            <a:endParaRPr>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a:cs typeface="Arial"/>
              </a:rPr>
              <a:t>Vorbereitung Sitzung 2</a:t>
            </a:r>
            <a:endParaRPr>
              <a:latin typeface="Arial"/>
              <a:cs typeface="Arial"/>
            </a:endParaRPr>
          </a:p>
        </p:txBody>
      </p:sp>
      <p:sp>
        <p:nvSpPr>
          <p:cNvPr id="3" name="Inhaltsplatzhalter 2"/>
          <p:cNvSpPr>
            <a:spLocks noGrp="1"/>
          </p:cNvSpPr>
          <p:nvPr>
            <p:ph idx="1"/>
          </p:nvPr>
        </p:nvSpPr>
        <p:spPr bwMode="auto"/>
        <p:txBody>
          <a:bodyPr/>
          <a:lstStyle/>
          <a:p>
            <a:pPr marL="342900" indent="-342900">
              <a:buClr>
                <a:schemeClr val="bg2"/>
              </a:buClr>
              <a:buSzPct val="100000"/>
              <a:buAutoNum type="arabicPeriod"/>
              <a:defRPr/>
            </a:pPr>
            <a:r>
              <a:rPr lang="de-DE" b="0">
                <a:latin typeface="Arial"/>
                <a:cs typeface="Arial"/>
              </a:rPr>
              <a:t>Lerntagebuch zu Sitzung 1 ausfüllen,  Umfrage: Reflexion: Einführung </a:t>
            </a:r>
            <a:endParaRPr>
              <a:latin typeface="Arial"/>
              <a:cs typeface="Arial"/>
            </a:endParaRPr>
          </a:p>
          <a:p>
            <a:pPr marL="342900" indent="-342900">
              <a:buClr>
                <a:schemeClr val="bg2"/>
              </a:buClr>
              <a:buSzPct val="100000"/>
              <a:buAutoNum type="arabicPeriod"/>
              <a:defRPr/>
            </a:pPr>
            <a:r>
              <a:rPr lang="de-DE" b="0">
                <a:latin typeface="Arial"/>
                <a:cs typeface="Arial"/>
              </a:rPr>
              <a:t>Lektüreauftrag bearbeiten, Aufgabe: Lektüreaufgabe</a:t>
            </a:r>
            <a:endParaRPr>
              <a:latin typeface="Arial"/>
              <a:cs typeface="Arial"/>
            </a:endParaRPr>
          </a:p>
          <a:p>
            <a:pPr>
              <a:defRPr/>
            </a:pPr>
            <a:r>
              <a:rPr lang="de-DE" b="0">
                <a:latin typeface="Arial"/>
                <a:cs typeface="Arial"/>
              </a:rPr>
              <a:t>Beides in Moodle im Block „Theorie“ </a:t>
            </a:r>
            <a:endParaRPr>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12</a:t>
            </a:fld>
            <a:r>
              <a:rPr lang="de-DE">
                <a:latin typeface="Arial"/>
                <a:cs typeface="Arial"/>
              </a:rPr>
              <a:t> </a:t>
            </a:r>
            <a:endParaRPr>
              <a:latin typeface="Arial"/>
              <a:cs typeface="Arial"/>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a:cs typeface="Arial"/>
              </a:rPr>
              <a:t>Lizenzhinweis</a:t>
            </a:r>
            <a:endParaRPr/>
          </a:p>
        </p:txBody>
      </p:sp>
      <p:sp>
        <p:nvSpPr>
          <p:cNvPr id="4" name="Foliennummernplatzhalter 3"/>
          <p:cNvSpPr>
            <a:spLocks noGrp="1"/>
          </p:cNvSpPr>
          <p:nvPr>
            <p:ph type="sldNum" sz="quarter" idx="12"/>
          </p:nvPr>
        </p:nvSpPr>
        <p:spPr bwMode="auto"/>
        <p:txBody>
          <a:bodyPr/>
          <a:lstStyle/>
          <a:p>
            <a:pPr>
              <a:defRPr/>
            </a:pPr>
            <a:fld id="{6C8FC03C-C266-4645-ABC5-645062898383}" type="slidenum">
              <a:rPr lang="de-DE">
                <a:latin typeface="Arial"/>
                <a:cs typeface="Arial"/>
              </a:rPr>
              <a:t>13</a:t>
            </a:fld>
            <a:r>
              <a:rPr lang="de-DE">
                <a:latin typeface="Arial"/>
                <a:cs typeface="Arial"/>
              </a:rPr>
              <a:t> </a:t>
            </a:r>
          </a:p>
        </p:txBody>
      </p:sp>
      <p:sp>
        <p:nvSpPr>
          <p:cNvPr id="5" name="Fußzeilenplatzhalter 4"/>
          <p:cNvSpPr>
            <a:spLocks noGrp="1"/>
          </p:cNvSpPr>
          <p:nvPr>
            <p:ph type="ftr" sz="quarter" idx="3"/>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b="1"/>
              <a:t>PÜ Mittendrin in der Geschichte | Sitzung 1</a:t>
            </a:r>
            <a:endParaRPr lang="de-DE" b="1">
              <a:latin typeface="Arial"/>
              <a:cs typeface="Arial"/>
            </a:endParaRPr>
          </a:p>
        </p:txBody>
      </p:sp>
      <p:sp>
        <p:nvSpPr>
          <p:cNvPr id="3" name="Textfeld 2">
            <a:extLst>
              <a:ext uri="{FF2B5EF4-FFF2-40B4-BE49-F238E27FC236}">
                <a16:creationId xmlns:a16="http://schemas.microsoft.com/office/drawing/2014/main" id="{BCDEDAC4-086D-D405-0798-136CC1B8A35C}"/>
              </a:ext>
            </a:extLst>
          </p:cNvPr>
          <p:cNvSpPr txBox="1"/>
          <p:nvPr/>
        </p:nvSpPr>
        <p:spPr>
          <a:xfrm>
            <a:off x="450000" y="1017478"/>
            <a:ext cx="3257904" cy="2893100"/>
          </a:xfrm>
          <a:prstGeom prst="rect">
            <a:avLst/>
          </a:prstGeom>
          <a:noFill/>
        </p:spPr>
        <p:txBody>
          <a:bodyPr wrap="square">
            <a:spAutoFit/>
          </a:bodyPr>
          <a:lstStyle/>
          <a:p>
            <a:r>
              <a:rPr lang="de-DE" sz="1400" b="1" dirty="0">
                <a:solidFill>
                  <a:srgbClr val="003560"/>
                </a:solidFill>
                <a:effectLst/>
                <a:latin typeface="Arial" panose="020B0604020202020204" pitchFamily="34" charset="0"/>
              </a:rPr>
              <a:t>Kontakt</a:t>
            </a:r>
          </a:p>
          <a:p>
            <a:endParaRPr lang="de-DE" sz="1400" dirty="0">
              <a:effectLst/>
            </a:endParaRPr>
          </a:p>
          <a:p>
            <a:r>
              <a:rPr lang="de-DE" sz="1400" dirty="0">
                <a:solidFill>
                  <a:schemeClr val="tx2"/>
                </a:solidFill>
                <a:latin typeface="Arial" panose="020B0604020202020204" pitchFamily="34" charset="0"/>
                <a:cs typeface="Arial" panose="020B0604020202020204" pitchFamily="34" charset="0"/>
              </a:rPr>
              <a:t>Elena </a:t>
            </a:r>
            <a:r>
              <a:rPr lang="de-DE" sz="1400" dirty="0" err="1">
                <a:solidFill>
                  <a:schemeClr val="tx2"/>
                </a:solidFill>
                <a:latin typeface="Arial" panose="020B0604020202020204" pitchFamily="34" charset="0"/>
                <a:cs typeface="Arial" panose="020B0604020202020204" pitchFamily="34" charset="0"/>
              </a:rPr>
              <a:t>Lewers</a:t>
            </a:r>
            <a:r>
              <a:rPr lang="de-DE" sz="1400" dirty="0">
                <a:solidFill>
                  <a:schemeClr val="tx2"/>
                </a:solidFill>
                <a:latin typeface="Arial" panose="020B0604020202020204" pitchFamily="34" charset="0"/>
                <a:cs typeface="Arial" panose="020B0604020202020204" pitchFamily="34" charset="0"/>
              </a:rPr>
              <a:t>, </a:t>
            </a:r>
            <a:r>
              <a:rPr lang="de-DE" sz="1400" dirty="0" err="1">
                <a:solidFill>
                  <a:schemeClr val="tx2"/>
                </a:solidFill>
                <a:latin typeface="Arial" panose="020B0604020202020204" pitchFamily="34" charset="0"/>
                <a:cs typeface="Arial" panose="020B0604020202020204" pitchFamily="34" charset="0"/>
              </a:rPr>
              <a:t>M.Ed</a:t>
            </a:r>
            <a:r>
              <a:rPr lang="de-DE" sz="1400" dirty="0">
                <a:solidFill>
                  <a:schemeClr val="tx2"/>
                </a:solidFill>
                <a:latin typeface="Arial" panose="020B0604020202020204" pitchFamily="34" charset="0"/>
                <a:cs typeface="Arial" panose="020B0604020202020204" pitchFamily="34" charset="0"/>
              </a:rPr>
              <a:t>./ M.A</a:t>
            </a:r>
            <a:r>
              <a:rPr lang="de-DE" sz="1400" dirty="0">
                <a:latin typeface="Arial" panose="020B0604020202020204" pitchFamily="34" charset="0"/>
                <a:cs typeface="Arial" panose="020B0604020202020204" pitchFamily="34" charset="0"/>
              </a:rPr>
              <a:t>.</a:t>
            </a:r>
            <a:endParaRPr lang="de-DE" sz="1400" dirty="0">
              <a:effectLst/>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Ruhr-Universität Bochum</a:t>
            </a:r>
            <a:endParaRPr lang="de-DE" sz="1400" dirty="0">
              <a:solidFill>
                <a:srgbClr val="000000"/>
              </a:solidFill>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Fakultät für Geschichtswissenschaften</a:t>
            </a:r>
          </a:p>
          <a:p>
            <a:r>
              <a:rPr lang="de-DE" sz="1400" dirty="0">
                <a:solidFill>
                  <a:srgbClr val="003560"/>
                </a:solidFill>
                <a:latin typeface="Arial" panose="020B0604020202020204" pitchFamily="34" charset="0"/>
                <a:cs typeface="Arial" panose="020B0604020202020204" pitchFamily="34" charset="0"/>
              </a:rPr>
              <a:t>Historisches Institut</a:t>
            </a:r>
          </a:p>
          <a:p>
            <a:r>
              <a:rPr lang="de-DE" sz="1400" dirty="0">
                <a:solidFill>
                  <a:srgbClr val="003560"/>
                </a:solidFill>
                <a:effectLst/>
                <a:latin typeface="Arial" panose="020B0604020202020204" pitchFamily="34" charset="0"/>
                <a:cs typeface="Arial" panose="020B0604020202020204" pitchFamily="34" charset="0"/>
              </a:rPr>
              <a:t>Didaktik der Geschichte</a:t>
            </a:r>
            <a:br>
              <a:rPr lang="de-DE" sz="1400" dirty="0">
                <a:solidFill>
                  <a:srgbClr val="000000"/>
                </a:solidFill>
                <a:effectLst/>
                <a:latin typeface="Arial" panose="020B0604020202020204" pitchFamily="34" charset="0"/>
                <a:cs typeface="Arial" panose="020B0604020202020204" pitchFamily="34" charset="0"/>
              </a:rPr>
            </a:br>
            <a:r>
              <a:rPr lang="de-DE" sz="1400" dirty="0">
                <a:solidFill>
                  <a:srgbClr val="003560"/>
                </a:solidFill>
                <a:effectLst/>
                <a:latin typeface="Arial" panose="020B0604020202020204" pitchFamily="34" charset="0"/>
                <a:cs typeface="Arial" panose="020B0604020202020204" pitchFamily="34" charset="0"/>
              </a:rPr>
              <a:t>Universitätsstr. 150</a:t>
            </a:r>
            <a:br>
              <a:rPr lang="de-DE" sz="1400" dirty="0">
                <a:solidFill>
                  <a:srgbClr val="000000"/>
                </a:solidFill>
                <a:effectLst/>
                <a:latin typeface="Arial" panose="020B0604020202020204" pitchFamily="34" charset="0"/>
                <a:cs typeface="Arial" panose="020B0604020202020204" pitchFamily="34" charset="0"/>
              </a:rPr>
            </a:br>
            <a:r>
              <a:rPr lang="de-DE" sz="1400" dirty="0">
                <a:solidFill>
                  <a:srgbClr val="003560"/>
                </a:solidFill>
                <a:effectLst/>
                <a:latin typeface="Arial" panose="020B0604020202020204" pitchFamily="34" charset="0"/>
                <a:cs typeface="Arial" panose="020B0604020202020204" pitchFamily="34" charset="0"/>
              </a:rPr>
              <a:t>44801 Bochum</a:t>
            </a:r>
          </a:p>
          <a:p>
            <a:endParaRPr lang="de-DE" sz="1400" dirty="0">
              <a:solidFill>
                <a:srgbClr val="003560"/>
              </a:solidFill>
              <a:latin typeface="Arial" panose="020B0604020202020204" pitchFamily="34" charset="0"/>
              <a:cs typeface="Arial" panose="020B0604020202020204" pitchFamily="34" charset="0"/>
            </a:endParaRPr>
          </a:p>
          <a:p>
            <a:r>
              <a:rPr lang="de-DE" sz="1400" dirty="0">
                <a:solidFill>
                  <a:srgbClr val="003560"/>
                </a:solidFill>
                <a:effectLst/>
                <a:latin typeface="Arial" panose="020B0604020202020204" pitchFamily="34" charset="0"/>
                <a:cs typeface="Arial" panose="020B0604020202020204" pitchFamily="34" charset="0"/>
              </a:rPr>
              <a:t>GA 5/57</a:t>
            </a:r>
            <a:endParaRPr lang="de-DE" sz="1400" dirty="0">
              <a:effectLst/>
              <a:latin typeface="Arial" panose="020B0604020202020204" pitchFamily="34" charset="0"/>
              <a:cs typeface="Arial" panose="020B0604020202020204" pitchFamily="34" charset="0"/>
            </a:endParaRPr>
          </a:p>
          <a:p>
            <a:endParaRPr lang="de-DE" sz="1400" u="sng" dirty="0">
              <a:solidFill>
                <a:srgbClr val="94C01F"/>
              </a:solidFill>
              <a:effectLst/>
              <a:latin typeface="Arial" panose="020B0604020202020204" pitchFamily="34" charset="0"/>
              <a:hlinkClick r:id="rId2" tooltip="mailto:eTeam+digitalisierung@rub.de"/>
            </a:endParaRPr>
          </a:p>
          <a:p>
            <a:r>
              <a:rPr lang="de-DE" sz="1400" u="sng" dirty="0">
                <a:solidFill>
                  <a:schemeClr val="tx2"/>
                </a:solidFill>
                <a:effectLst/>
                <a:latin typeface="Arial" panose="020B0604020202020204" pitchFamily="34" charset="0"/>
                <a:hlinkClick r:id="rId3">
                  <a:extLst>
                    <a:ext uri="{A12FA001-AC4F-418D-AE19-62706E023703}">
                      <ahyp:hlinkClr xmlns:ahyp="http://schemas.microsoft.com/office/drawing/2018/hyperlinkcolor" val="tx"/>
                    </a:ext>
                  </a:extLst>
                </a:hlinkClick>
              </a:rPr>
              <a:t>Elena.lewers@rub.de</a:t>
            </a:r>
            <a:endParaRPr lang="de-DE" sz="1400" dirty="0">
              <a:solidFill>
                <a:schemeClr val="tx2"/>
              </a:solidFill>
              <a:effectLst/>
            </a:endParaRPr>
          </a:p>
        </p:txBody>
      </p:sp>
      <p:sp>
        <p:nvSpPr>
          <p:cNvPr id="6" name="Textfeld 5">
            <a:extLst>
              <a:ext uri="{FF2B5EF4-FFF2-40B4-BE49-F238E27FC236}">
                <a16:creationId xmlns:a16="http://schemas.microsoft.com/office/drawing/2014/main" id="{2F58431D-A92F-E124-12B1-2414A969B229}"/>
              </a:ext>
            </a:extLst>
          </p:cNvPr>
          <p:cNvSpPr txBox="1"/>
          <p:nvPr/>
        </p:nvSpPr>
        <p:spPr>
          <a:xfrm>
            <a:off x="3923944" y="2223224"/>
            <a:ext cx="4608512" cy="1815882"/>
          </a:xfrm>
          <a:prstGeom prst="rect">
            <a:avLst/>
          </a:prstGeom>
          <a:noFill/>
        </p:spPr>
        <p:txBody>
          <a:bodyPr wrap="square">
            <a:spAutoFit/>
          </a:bodyPr>
          <a:lstStyle/>
          <a:p>
            <a:pPr algn="ctr"/>
            <a:r>
              <a:rPr lang="de-DE" sz="1400" dirty="0">
                <a:solidFill>
                  <a:srgbClr val="003560"/>
                </a:solidFill>
                <a:effectLst/>
                <a:latin typeface="Arial" panose="020B0604020202020204" pitchFamily="34" charset="0"/>
              </a:rPr>
              <a:t>Weiternutzung ausdrücklich erlaubt: Dieses Werk und dessen Inhalte sind - sofern nicht anders angegeben - lizenziert unter </a:t>
            </a:r>
            <a:r>
              <a:rPr lang="de-DE" sz="1400" dirty="0">
                <a:solidFill>
                  <a:srgbClr val="003560"/>
                </a:solidFill>
                <a:effectLst/>
                <a:latin typeface="Arial" panose="020B0604020202020204" pitchFamily="34" charset="0"/>
                <a:hlinkClick r:id="rId4"/>
              </a:rPr>
              <a:t>CC BY-NC 4.0</a:t>
            </a:r>
            <a:r>
              <a:rPr lang="de-DE" sz="1400" dirty="0">
                <a:solidFill>
                  <a:srgbClr val="003560"/>
                </a:solidFill>
                <a:effectLst/>
                <a:latin typeface="Arial" panose="020B0604020202020204" pitchFamily="34" charset="0"/>
              </a:rPr>
              <a:t>. Nennung wie folgt: </a:t>
            </a:r>
            <a:r>
              <a:rPr lang="de-DE" sz="1400" i="1" dirty="0">
                <a:solidFill>
                  <a:srgbClr val="003560"/>
                </a:solidFill>
                <a:effectLst/>
                <a:latin typeface="Arial" panose="020B0604020202020204" pitchFamily="34" charset="0"/>
              </a:rPr>
              <a:t>"Präsentation: Mittendrin in der Geschichte: Virtual Reality an Gedenkstätten – Einführung" </a:t>
            </a:r>
            <a:r>
              <a:rPr lang="de-DE" sz="1400" dirty="0">
                <a:solidFill>
                  <a:srgbClr val="003560"/>
                </a:solidFill>
                <a:effectLst/>
                <a:latin typeface="Arial" panose="020B0604020202020204" pitchFamily="34" charset="0"/>
              </a:rPr>
              <a:t>von </a:t>
            </a:r>
            <a:r>
              <a:rPr lang="de-DE" sz="1400" i="1" dirty="0">
                <a:solidFill>
                  <a:srgbClr val="003560"/>
                </a:solidFill>
                <a:effectLst/>
                <a:latin typeface="Arial" panose="020B0604020202020204" pitchFamily="34" charset="0"/>
              </a:rPr>
              <a:t>Elena </a:t>
            </a:r>
            <a:r>
              <a:rPr lang="de-DE" sz="1400" i="1" dirty="0" err="1">
                <a:solidFill>
                  <a:srgbClr val="003560"/>
                </a:solidFill>
                <a:effectLst/>
                <a:latin typeface="Arial" panose="020B0604020202020204" pitchFamily="34" charset="0"/>
              </a:rPr>
              <a:t>Lewers</a:t>
            </a:r>
            <a:r>
              <a:rPr lang="de-DE" sz="1400" dirty="0">
                <a:solidFill>
                  <a:srgbClr val="003560"/>
                </a:solidFill>
                <a:latin typeface="Arial" panose="020B0604020202020204" pitchFamily="34" charset="0"/>
              </a:rPr>
              <a:t>.</a:t>
            </a:r>
          </a:p>
          <a:p>
            <a:pPr algn="ctr"/>
            <a:r>
              <a:rPr lang="de-DE" sz="1400" dirty="0">
                <a:solidFill>
                  <a:schemeClr val="tx2"/>
                </a:solidFill>
                <a:effectLst/>
                <a:latin typeface="Arial" panose="020B0604020202020204" pitchFamily="34" charset="0"/>
                <a:cs typeface="Arial" panose="020B0604020202020204" pitchFamily="34" charset="0"/>
              </a:rPr>
              <a:t>Ausgenommen von der Lizenz sind die verwendeten Logos und das RUB-Design.</a:t>
            </a:r>
          </a:p>
        </p:txBody>
      </p:sp>
      <p:pic>
        <p:nvPicPr>
          <p:cNvPr id="7" name="Picture 6">
            <a:extLst>
              <a:ext uri="{FF2B5EF4-FFF2-40B4-BE49-F238E27FC236}">
                <a16:creationId xmlns:a16="http://schemas.microsoft.com/office/drawing/2014/main" id="{9F7075DC-831B-0AF8-7F1A-2A39D93D4D77}"/>
              </a:ext>
            </a:extLst>
          </p:cNvPr>
          <p:cNvPicPr>
            <a:picLocks noChangeAspect="1" noChangeArrowheads="1"/>
          </p:cNvPicPr>
          <p:nvPr/>
        </p:nvPicPr>
        <p:blipFill>
          <a:blip r:embed="rId5"/>
          <a:srcRect/>
          <a:stretch/>
        </p:blipFill>
        <p:spPr bwMode="auto">
          <a:xfrm>
            <a:off x="5275700" y="1454681"/>
            <a:ext cx="1905000" cy="6665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792000" y="1059582"/>
            <a:ext cx="7560000" cy="1800200"/>
          </a:xfrm>
        </p:spPr>
        <p:txBody>
          <a:bodyPr/>
          <a:lstStyle/>
          <a:p>
            <a:pPr algn="ctr">
              <a:spcAft>
                <a:spcPts val="1200"/>
              </a:spcAft>
              <a:defRPr/>
            </a:pPr>
            <a:r>
              <a:rPr lang="de-DE" sz="3600">
                <a:solidFill>
                  <a:schemeClr val="bg2"/>
                </a:solidFill>
                <a:latin typeface="Arial"/>
                <a:cs typeface="Arial"/>
              </a:rPr>
              <a:t>Vorstellungsrunde</a:t>
            </a:r>
            <a:br>
              <a:rPr lang="de-DE" sz="4400">
                <a:solidFill>
                  <a:schemeClr val="bg2"/>
                </a:solidFill>
                <a:latin typeface="Arial"/>
                <a:cs typeface="Arial"/>
              </a:rPr>
            </a:br>
            <a:br>
              <a:rPr lang="de-DE" sz="4400">
                <a:solidFill>
                  <a:schemeClr val="bg2"/>
                </a:solidFill>
                <a:latin typeface="Arial"/>
                <a:cs typeface="Arial"/>
              </a:rPr>
            </a:br>
            <a:r>
              <a:rPr lang="de-DE" sz="1800">
                <a:latin typeface="Arial"/>
                <a:cs typeface="Arial"/>
              </a:rPr>
              <a:t>1. Name</a:t>
            </a:r>
            <a:br>
              <a:rPr lang="de-DE" sz="1800">
                <a:latin typeface="Arial"/>
                <a:cs typeface="Arial"/>
              </a:rPr>
            </a:br>
            <a:r>
              <a:rPr lang="de-DE" sz="1800">
                <a:latin typeface="Arial"/>
                <a:cs typeface="Arial"/>
              </a:rPr>
              <a:t>2. Warum Geschichtsstudium?</a:t>
            </a:r>
            <a:br>
              <a:rPr lang="de-DE" sz="1800">
                <a:latin typeface="Arial"/>
                <a:cs typeface="Arial"/>
              </a:rPr>
            </a:br>
            <a:r>
              <a:rPr lang="de-DE" sz="1800">
                <a:latin typeface="Arial"/>
                <a:cs typeface="Arial"/>
              </a:rPr>
              <a:t>3. Aktuelle Serien-/Film-/Spielempfehlung</a:t>
            </a:r>
            <a:endParaRPr lang="de-DE" sz="4400">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2</a:t>
            </a:fld>
            <a:r>
              <a:rPr lang="de-DE">
                <a:latin typeface="Arial"/>
                <a:cs typeface="Arial"/>
              </a:rPr>
              <a:t> </a:t>
            </a:r>
            <a:endParaRPr>
              <a:latin typeface="Arial"/>
              <a:cs typeface="Arial"/>
            </a:endParaRPr>
          </a:p>
        </p:txBody>
      </p:sp>
      <p:sp>
        <p:nvSpPr>
          <p:cNvPr id="4"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rot="16199998">
            <a:off x="-712252" y="2314076"/>
            <a:ext cx="2198315" cy="378188"/>
          </a:xfrm>
        </p:spPr>
        <p:txBody>
          <a:bodyPr/>
          <a:lstStyle/>
          <a:p>
            <a:pPr>
              <a:defRPr/>
            </a:pPr>
            <a:r>
              <a:rPr lang="de-DE" sz="1800">
                <a:solidFill>
                  <a:schemeClr val="bg2"/>
                </a:solidFill>
                <a:latin typeface="Arial"/>
                <a:cs typeface="Arial"/>
              </a:rPr>
              <a:t>Interesse am Thema</a:t>
            </a:r>
            <a:br>
              <a:rPr lang="de-DE" sz="1800">
                <a:solidFill>
                  <a:schemeClr val="bg2"/>
                </a:solidFill>
                <a:latin typeface="Arial"/>
                <a:cs typeface="Arial"/>
              </a:rPr>
            </a:br>
            <a:endParaRPr lang="de-DE" sz="1800">
              <a:solidFill>
                <a:schemeClr val="bg2"/>
              </a:solidFill>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3</a:t>
            </a:fld>
            <a:r>
              <a:rPr lang="de-DE">
                <a:latin typeface="Arial"/>
                <a:cs typeface="Arial"/>
              </a:rPr>
              <a:t> </a:t>
            </a:r>
            <a:endParaRPr>
              <a:latin typeface="Arial"/>
              <a:cs typeface="Arial"/>
            </a:endParaRPr>
          </a:p>
        </p:txBody>
      </p:sp>
      <p:sp>
        <p:nvSpPr>
          <p:cNvPr id="4"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graphicFrame>
        <p:nvGraphicFramePr>
          <p:cNvPr id="3" name="Tabelle 2"/>
          <p:cNvGraphicFramePr>
            <a:graphicFrameLocks noGrp="1"/>
          </p:cNvGraphicFramePr>
          <p:nvPr/>
        </p:nvGraphicFramePr>
        <p:xfrm>
          <a:off x="611560" y="84906"/>
          <a:ext cx="8424167" cy="5007126"/>
        </p:xfrm>
        <a:graphic>
          <a:graphicData uri="http://schemas.openxmlformats.org/drawingml/2006/table">
            <a:tbl>
              <a:tblPr/>
              <a:tblGrid>
                <a:gridCol w="8424167">
                  <a:extLst>
                    <a:ext uri="{9D8B030D-6E8A-4147-A177-3AD203B41FA5}">
                      <a16:colId xmlns:a16="http://schemas.microsoft.com/office/drawing/2014/main" val="20000"/>
                    </a:ext>
                  </a:extLst>
                </a:gridCol>
              </a:tblGrid>
              <a:tr h="319626">
                <a:tc>
                  <a:txBody>
                    <a:bodyPr/>
                    <a:lstStyle/>
                    <a:p>
                      <a:pPr>
                        <a:defRPr/>
                      </a:pPr>
                      <a:r>
                        <a:rPr lang="de-DE" sz="900">
                          <a:latin typeface="Arial"/>
                          <a:cs typeface="Arial"/>
                        </a:rPr>
                        <a:t>Ich würde gerne herausfinden </a:t>
                      </a:r>
                      <a:r>
                        <a:rPr lang="de-DE" sz="900" b="1">
                          <a:solidFill>
                            <a:schemeClr val="bg2"/>
                          </a:solidFill>
                          <a:latin typeface="Arial"/>
                          <a:cs typeface="Arial"/>
                        </a:rPr>
                        <a:t>ob virtuelle Gedenkstätten einen emotional genau so berühren wie es normale tun</a:t>
                      </a:r>
                      <a:r>
                        <a:rPr lang="de-DE" sz="900">
                          <a:latin typeface="Arial"/>
                          <a:cs typeface="Arial"/>
                        </a:rPr>
                        <a:t>. Außerdem interessiert es mich ob die nächste Generation eher mit den virtuellen Prinzipien lernen und verstehen kann.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0"/>
                  </a:ext>
                </a:extLst>
              </a:tr>
              <a:tr h="319626">
                <a:tc>
                  <a:txBody>
                    <a:bodyPr/>
                    <a:lstStyle/>
                    <a:p>
                      <a:pPr>
                        <a:defRPr/>
                      </a:pPr>
                      <a:r>
                        <a:rPr lang="de-DE" sz="900">
                          <a:latin typeface="Arial"/>
                          <a:cs typeface="Arial"/>
                        </a:rPr>
                        <a:t>Das Thema Gedenkstätten fasziniert mich und ich finde es wichtig diese </a:t>
                      </a:r>
                      <a:r>
                        <a:rPr lang="de-DE" sz="900" b="1">
                          <a:solidFill>
                            <a:schemeClr val="bg2"/>
                          </a:solidFill>
                          <a:latin typeface="Arial"/>
                          <a:cs typeface="Arial"/>
                        </a:rPr>
                        <a:t>für alle Menschen zugänglich zu machen</a:t>
                      </a:r>
                      <a:r>
                        <a:rPr lang="de-DE" sz="900">
                          <a:latin typeface="Arial"/>
                          <a:cs typeface="Arial"/>
                        </a:rPr>
                        <a:t>. Ich denke, dass das Konzept Virtual Reality und alles was dazu gehört helfen kann Gedenkstätten auch für kommende Generationen ansprechend zu gestalten.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1"/>
                  </a:ext>
                </a:extLst>
              </a:tr>
              <a:tr h="319626">
                <a:tc>
                  <a:txBody>
                    <a:bodyPr/>
                    <a:lstStyle/>
                    <a:p>
                      <a:pPr>
                        <a:defRPr/>
                      </a:pPr>
                      <a:r>
                        <a:rPr lang="de-DE" sz="900">
                          <a:latin typeface="Arial"/>
                          <a:cs typeface="Arial"/>
                        </a:rPr>
                        <a:t>Im Zeitalter der Digitalisierung finde ich es wichtig, den Leuten </a:t>
                      </a:r>
                      <a:r>
                        <a:rPr lang="de-DE" sz="900" b="1">
                          <a:solidFill>
                            <a:schemeClr val="bg2"/>
                          </a:solidFill>
                          <a:latin typeface="Arial"/>
                          <a:cs typeface="Arial"/>
                        </a:rPr>
                        <a:t>Geschichte auch über andere Wege als nur durch die Schule oder Museumsbesuchen zu lehren</a:t>
                      </a:r>
                      <a:r>
                        <a:rPr lang="de-DE" sz="900">
                          <a:latin typeface="Arial"/>
                          <a:cs typeface="Arial"/>
                        </a:rPr>
                        <a:t>. Besonders VR ist meiner Meinung nach ein gutes Hilfsmittel, besonders für Leute die eher weiter weg von Gedenkstätten leben.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2"/>
                  </a:ext>
                </a:extLst>
              </a:tr>
              <a:tr h="319626">
                <a:tc>
                  <a:txBody>
                    <a:bodyPr/>
                    <a:lstStyle/>
                    <a:p>
                      <a:pPr>
                        <a:defRPr/>
                      </a:pPr>
                      <a:r>
                        <a:rPr lang="de-DE" sz="900">
                          <a:latin typeface="Arial"/>
                          <a:cs typeface="Arial"/>
                        </a:rPr>
                        <a:t>An dem Thema interessiert mich der </a:t>
                      </a:r>
                      <a:r>
                        <a:rPr lang="de-DE" sz="900" b="1">
                          <a:solidFill>
                            <a:schemeClr val="bg2"/>
                          </a:solidFill>
                          <a:latin typeface="Arial"/>
                          <a:cs typeface="Arial"/>
                        </a:rPr>
                        <a:t>Fortschritt der Technik im Bereich "virtuell reality</a:t>
                      </a:r>
                      <a:r>
                        <a:rPr lang="de-DE" sz="900">
                          <a:latin typeface="Arial"/>
                          <a:cs typeface="Arial"/>
                        </a:rPr>
                        <a:t>", da ich selber bislang noch nicht viele Erfahrungen in diesem Bereich gemacht habe.</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3"/>
                  </a:ext>
                </a:extLst>
              </a:tr>
              <a:tr h="603622">
                <a:tc>
                  <a:txBody>
                    <a:bodyPr/>
                    <a:lstStyle/>
                    <a:p>
                      <a:pPr>
                        <a:defRPr/>
                      </a:pPr>
                      <a:r>
                        <a:rPr lang="de-DE" sz="900">
                          <a:latin typeface="Arial"/>
                          <a:cs typeface="Arial"/>
                        </a:rPr>
                        <a:t>Mich interessieren die jetzt schon </a:t>
                      </a:r>
                      <a:r>
                        <a:rPr lang="de-DE" sz="900" b="1">
                          <a:solidFill>
                            <a:schemeClr val="bg2"/>
                          </a:solidFill>
                          <a:latin typeface="Arial"/>
                          <a:cs typeface="Arial"/>
                        </a:rPr>
                        <a:t>vorhandenen Beispiele</a:t>
                      </a:r>
                      <a:r>
                        <a:rPr lang="de-DE" sz="900">
                          <a:latin typeface="Arial"/>
                          <a:cs typeface="Arial"/>
                        </a:rPr>
                        <a:t>, wie Virtual Reality an Gedenkstätten genutzt wird. Dabei bin ich auch auf Diskussionen gespannt, da es theoretisch möglich wäre sich die Gedenkstätten auf diese Art und Weise ins Wohnzimmer zu holen, obwohl das die eigentliche Funktion von Gedenkstätten nicht nachkommen würde. Außerdem freue ich mich darauf ein eigenes Konzept einer Virtual Reality Anwendung zu entwerfen, bin aber auch auf die Probleme und Herausforderungen der Gestaltung gespannt.</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4"/>
                  </a:ext>
                </a:extLst>
              </a:tr>
              <a:tr h="319626">
                <a:tc>
                  <a:txBody>
                    <a:bodyPr/>
                    <a:lstStyle/>
                    <a:p>
                      <a:pPr>
                        <a:defRPr/>
                      </a:pPr>
                      <a:r>
                        <a:rPr lang="de-DE" sz="900">
                          <a:latin typeface="Arial"/>
                          <a:cs typeface="Arial"/>
                        </a:rPr>
                        <a:t>Ich bin vor allem interessiert an den </a:t>
                      </a:r>
                      <a:r>
                        <a:rPr lang="de-DE" sz="900" b="1">
                          <a:solidFill>
                            <a:schemeClr val="bg2"/>
                          </a:solidFill>
                          <a:latin typeface="Arial"/>
                          <a:cs typeface="Arial"/>
                        </a:rPr>
                        <a:t>Exkursionen</a:t>
                      </a:r>
                      <a:r>
                        <a:rPr lang="de-DE" sz="900">
                          <a:latin typeface="Arial"/>
                          <a:cs typeface="Arial"/>
                        </a:rPr>
                        <a:t> und daran, selber zu erfahren, wie die Virtual Reality in der Lage ist die Geschichte näher zu bringen und erlebbar zu machen.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5"/>
                  </a:ext>
                </a:extLst>
              </a:tr>
              <a:tr h="319626">
                <a:tc>
                  <a:txBody>
                    <a:bodyPr/>
                    <a:lstStyle/>
                    <a:p>
                      <a:pPr>
                        <a:defRPr/>
                      </a:pPr>
                      <a:r>
                        <a:rPr lang="de-DE" sz="900">
                          <a:latin typeface="Arial"/>
                          <a:cs typeface="Arial"/>
                        </a:rPr>
                        <a:t>Durch Videospiele kam ich an das Thema der Virtual Reality, habe mir dennoch keine Gedanken gemacht, wie man dies weiter verwenden kann. Als ich von dieser Übung las, war beziehungsweise bin ich sehr interessiert, wie dienlich Virtual Reality für die Geschichte sein kann.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5F5F5"/>
                    </a:solidFill>
                  </a:tcPr>
                </a:tc>
                <a:extLst>
                  <a:ext uri="{0D108BD9-81ED-4DB2-BD59-A6C34878D82A}">
                    <a16:rowId xmlns:a16="http://schemas.microsoft.com/office/drawing/2014/main" val="10006"/>
                  </a:ext>
                </a:extLst>
              </a:tr>
              <a:tr h="319626">
                <a:tc>
                  <a:txBody>
                    <a:bodyPr/>
                    <a:lstStyle/>
                    <a:p>
                      <a:pPr>
                        <a:defRPr/>
                      </a:pPr>
                      <a:r>
                        <a:rPr lang="de-DE" sz="900">
                          <a:latin typeface="Arial"/>
                          <a:cs typeface="Arial"/>
                        </a:rPr>
                        <a:t>Interesse habe ich vor allem daran, ob und wie die Geschichte durch VR wirklich erfahrbar gemacht werden kann. Außerdem interessiert mich die Frage danach, wie authentisch diese Gedenkstätten wirklich sind.</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7"/>
                  </a:ext>
                </a:extLst>
              </a:tr>
              <a:tr h="177628">
                <a:tc>
                  <a:txBody>
                    <a:bodyPr/>
                    <a:lstStyle/>
                    <a:p>
                      <a:pPr>
                        <a:defRPr/>
                      </a:pPr>
                      <a:r>
                        <a:rPr lang="de-DE" sz="900">
                          <a:latin typeface="Arial"/>
                          <a:cs typeface="Arial"/>
                        </a:rPr>
                        <a:t>Ich bin an der </a:t>
                      </a:r>
                      <a:r>
                        <a:rPr lang="de-DE" sz="900" b="1">
                          <a:solidFill>
                            <a:schemeClr val="bg2"/>
                          </a:solidFill>
                          <a:latin typeface="Arial"/>
                          <a:cs typeface="Arial"/>
                        </a:rPr>
                        <a:t>Kombination neuer Technologie und dem Umgang mit Geschichte bzw. Erinnerungskultur </a:t>
                      </a:r>
                      <a:r>
                        <a:rPr lang="de-DE" sz="900">
                          <a:latin typeface="Arial"/>
                          <a:cs typeface="Arial"/>
                        </a:rPr>
                        <a:t>interessiert.</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8"/>
                  </a:ext>
                </a:extLst>
              </a:tr>
              <a:tr h="461624">
                <a:tc>
                  <a:txBody>
                    <a:bodyPr/>
                    <a:lstStyle/>
                    <a:p>
                      <a:pPr>
                        <a:defRPr/>
                      </a:pPr>
                      <a:r>
                        <a:rPr lang="de-DE" sz="900">
                          <a:latin typeface="Arial"/>
                          <a:cs typeface="Arial"/>
                        </a:rPr>
                        <a:t>- was genau ist virtual reality</a:t>
                      </a:r>
                      <a:br>
                        <a:rPr lang="de-DE" sz="900">
                          <a:latin typeface="Arial"/>
                          <a:cs typeface="Arial"/>
                        </a:rPr>
                      </a:br>
                      <a:r>
                        <a:rPr lang="de-DE" sz="900">
                          <a:latin typeface="Arial"/>
                          <a:cs typeface="Arial"/>
                        </a:rPr>
                        <a:t>- was sind Vor- und Nachteile</a:t>
                      </a:r>
                      <a:br>
                        <a:rPr lang="de-DE" sz="900">
                          <a:latin typeface="Arial"/>
                          <a:cs typeface="Arial"/>
                        </a:rPr>
                      </a:br>
                      <a:r>
                        <a:rPr lang="de-DE" sz="900">
                          <a:latin typeface="Arial"/>
                          <a:cs typeface="Arial"/>
                        </a:rPr>
                        <a:t>- Wie sieht </a:t>
                      </a:r>
                      <a:r>
                        <a:rPr lang="de-DE" sz="900" b="1">
                          <a:solidFill>
                            <a:schemeClr val="bg2"/>
                          </a:solidFill>
                          <a:latin typeface="Arial"/>
                          <a:cs typeface="Arial"/>
                        </a:rPr>
                        <a:t>die Umsetzung an sensiblen Orten (Gedenkstätten) </a:t>
                      </a:r>
                      <a:r>
                        <a:rPr lang="de-DE" sz="900">
                          <a:latin typeface="Arial"/>
                          <a:cs typeface="Arial"/>
                        </a:rPr>
                        <a:t>aus</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9"/>
                  </a:ext>
                </a:extLst>
              </a:tr>
              <a:tr h="177628">
                <a:tc>
                  <a:txBody>
                    <a:bodyPr/>
                    <a:lstStyle/>
                    <a:p>
                      <a:pPr>
                        <a:defRPr/>
                      </a:pPr>
                      <a:r>
                        <a:rPr lang="de-DE" sz="900">
                          <a:latin typeface="Arial"/>
                          <a:cs typeface="Arial"/>
                        </a:rPr>
                        <a:t>Am Thema der Praktischen Übung interessiert mich insbesondere die Überschneidung von Geschichte und moderner Technik.</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10"/>
                  </a:ext>
                </a:extLst>
              </a:tr>
              <a:tr h="1029616">
                <a:tc>
                  <a:txBody>
                    <a:bodyPr/>
                    <a:lstStyle/>
                    <a:p>
                      <a:pPr>
                        <a:defRPr/>
                      </a:pPr>
                      <a:r>
                        <a:rPr lang="de-DE" sz="900">
                          <a:latin typeface="Arial"/>
                          <a:cs typeface="Arial"/>
                        </a:rPr>
                        <a:t>Ich finde die </a:t>
                      </a:r>
                      <a:r>
                        <a:rPr lang="de-DE" sz="900" b="1">
                          <a:solidFill>
                            <a:schemeClr val="bg2"/>
                          </a:solidFill>
                          <a:latin typeface="Arial"/>
                          <a:cs typeface="Arial"/>
                        </a:rPr>
                        <a:t>Kombination von Geschichte und Technik</a:t>
                      </a:r>
                      <a:r>
                        <a:rPr lang="de-DE" sz="900">
                          <a:latin typeface="Arial"/>
                          <a:cs typeface="Arial"/>
                        </a:rPr>
                        <a:t>, hier genauer die „Virtual Reality“, super interessant und eine einzigartige Chance Vergangenheit und Gegenwart ineinander fließen zu lassen. Sowohl für den Zugang zu jedem Menschen, als auch und besonders mit dem Hintergedanken des Schulunterrichts.</a:t>
                      </a:r>
                      <a:br>
                        <a:rPr lang="de-DE" sz="900">
                          <a:latin typeface="Arial"/>
                          <a:cs typeface="Arial"/>
                        </a:rPr>
                      </a:br>
                      <a:r>
                        <a:rPr lang="de-DE" sz="900">
                          <a:latin typeface="Arial"/>
                          <a:cs typeface="Arial"/>
                        </a:rPr>
                        <a:t>Ich kann mich noch an viele trockene Schulstunden mit ellenlangen Texten, theoretischen Aufgaben &amp; verwaschenen Schwarzweiß-Bildern erinnern. Insbesondere an ein Erlebnis bei einer Geschichtsexkursion in das KZ Buchenwald, die im Vorhinein natürlich theoretisch mit Texten aufbereitet wurde. Doch als man dann tatsächlich im Leichenkeller stand und die Erhängungshaken an den Wänden sah, bekam man einen viel direkteren Zugang zu diesem Teil der Geschichte, sodass viele aus meinem Kurs, die vorher mit dem Gedanken „Wir wissen ja eh schon was hier passiert ist, als ob wir uns hier jetzt nochmal alles ansehen müssen“ den Raum überwältigt verließen. Die Kombination aus Lesen und mit den eigenen Augen Sehen schafft ein ganz anderes Bewusstsein.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11"/>
                  </a:ext>
                </a:extLst>
              </a:tr>
              <a:tr h="319626">
                <a:tc>
                  <a:txBody>
                    <a:bodyPr/>
                    <a:lstStyle/>
                    <a:p>
                      <a:pPr>
                        <a:defRPr/>
                      </a:pPr>
                      <a:r>
                        <a:rPr lang="de-DE" sz="900">
                          <a:latin typeface="Arial"/>
                          <a:cs typeface="Arial"/>
                        </a:rPr>
                        <a:t>Ich habe viel Erfahrung mit Videospielen und Virtuellen Räumen und bin sehr interessiert an VR Technologie. Der </a:t>
                      </a:r>
                      <a:r>
                        <a:rPr lang="de-DE" sz="900" b="1">
                          <a:solidFill>
                            <a:schemeClr val="bg2"/>
                          </a:solidFill>
                          <a:latin typeface="Arial"/>
                          <a:cs typeface="Arial"/>
                        </a:rPr>
                        <a:t>Einsatz dieser digitalen Medien und Werkzeuge im Raum der Geschichtswissenschaft </a:t>
                      </a:r>
                      <a:r>
                        <a:rPr lang="de-DE" sz="900">
                          <a:latin typeface="Arial"/>
                          <a:cs typeface="Arial"/>
                        </a:rPr>
                        <a:t>interessiert mich sehr.</a:t>
                      </a:r>
                      <a:endParaRPr>
                        <a:latin typeface="Arial"/>
                        <a:cs typeface="Arial"/>
                      </a:endParaRPr>
                    </a:p>
                  </a:txBody>
                  <a:tcPr marL="41300" marR="41300" marT="17208" marB="17208" anchor="ctr">
                    <a:lnL w="12700" algn="ctr">
                      <a:noFill/>
                    </a:lnL>
                    <a:lnR w="12700" algn="ctr">
                      <a:noFill/>
                    </a:lnR>
                    <a:lnT w="9525" algn="ctr">
                      <a:solidFill>
                        <a:srgbClr val="AAAAAA"/>
                      </a:solidFill>
                    </a:lnT>
                    <a:lnB w="12700" algn="ctr">
                      <a:noFill/>
                    </a:lnB>
                    <a:solidFill>
                      <a:srgbClr val="FFFFFF"/>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rot="16199998">
            <a:off x="-947111" y="2135826"/>
            <a:ext cx="2844024" cy="290616"/>
          </a:xfrm>
        </p:spPr>
        <p:txBody>
          <a:bodyPr/>
          <a:lstStyle/>
          <a:p>
            <a:pPr>
              <a:defRPr/>
            </a:pPr>
            <a:r>
              <a:rPr lang="de-DE" sz="1800">
                <a:solidFill>
                  <a:schemeClr val="bg2"/>
                </a:solidFill>
                <a:latin typeface="Arial"/>
                <a:cs typeface="Arial"/>
              </a:rPr>
              <a:t>Erwartungen an die Übung</a:t>
            </a:r>
            <a:br>
              <a:rPr lang="de-DE" sz="1800">
                <a:solidFill>
                  <a:schemeClr val="bg2"/>
                </a:solidFill>
                <a:latin typeface="Arial"/>
                <a:cs typeface="Arial"/>
              </a:rPr>
            </a:br>
            <a:endParaRPr lang="de-DE" sz="1800">
              <a:solidFill>
                <a:schemeClr val="bg2"/>
              </a:solidFill>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4</a:t>
            </a:fld>
            <a:r>
              <a:rPr lang="de-DE">
                <a:latin typeface="Arial"/>
                <a:cs typeface="Arial"/>
              </a:rPr>
              <a:t> </a:t>
            </a:r>
            <a:endParaRPr>
              <a:latin typeface="Arial"/>
              <a:cs typeface="Arial"/>
            </a:endParaRPr>
          </a:p>
        </p:txBody>
      </p:sp>
      <p:sp>
        <p:nvSpPr>
          <p:cNvPr id="4"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graphicFrame>
        <p:nvGraphicFramePr>
          <p:cNvPr id="3" name="Tabelle 2"/>
          <p:cNvGraphicFramePr>
            <a:graphicFrameLocks noGrp="1"/>
          </p:cNvGraphicFramePr>
          <p:nvPr/>
        </p:nvGraphicFramePr>
        <p:xfrm>
          <a:off x="972765" y="411510"/>
          <a:ext cx="7559675" cy="3739248"/>
        </p:xfrm>
        <a:graphic>
          <a:graphicData uri="http://schemas.openxmlformats.org/drawingml/2006/table">
            <a:tbl>
              <a:tblPr/>
              <a:tblGrid>
                <a:gridCol w="7559675">
                  <a:extLst>
                    <a:ext uri="{9D8B030D-6E8A-4147-A177-3AD203B41FA5}">
                      <a16:colId xmlns:a16="http://schemas.microsoft.com/office/drawing/2014/main" val="20000"/>
                    </a:ext>
                  </a:extLst>
                </a:gridCol>
              </a:tblGrid>
              <a:tr h="127341">
                <a:tc>
                  <a:txBody>
                    <a:bodyPr/>
                    <a:lstStyle/>
                    <a:p>
                      <a:pPr>
                        <a:defRPr/>
                      </a:pPr>
                      <a:r>
                        <a:rPr lang="de-DE" sz="900">
                          <a:latin typeface="Arial"/>
                          <a:cs typeface="Arial"/>
                        </a:rPr>
                        <a:t>Einen guten Einblick in verschiedene Methoden des virtuellen Überlieferns zubekommen.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5F5F5"/>
                    </a:solidFill>
                  </a:tcPr>
                </a:tc>
                <a:extLst>
                  <a:ext uri="{0D108BD9-81ED-4DB2-BD59-A6C34878D82A}">
                    <a16:rowId xmlns:a16="http://schemas.microsoft.com/office/drawing/2014/main" val="10000"/>
                  </a:ext>
                </a:extLst>
              </a:tr>
              <a:tr h="127341">
                <a:tc>
                  <a:txBody>
                    <a:bodyPr/>
                    <a:lstStyle/>
                    <a:p>
                      <a:pPr>
                        <a:defRPr/>
                      </a:pPr>
                      <a:r>
                        <a:rPr lang="de-DE" sz="900">
                          <a:latin typeface="Arial"/>
                          <a:cs typeface="Arial"/>
                        </a:rPr>
                        <a:t>Ich habe keine Wünsche</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1"/>
                  </a:ext>
                </a:extLst>
              </a:tr>
              <a:tr h="127341">
                <a:tc>
                  <a:txBody>
                    <a:bodyPr/>
                    <a:lstStyle/>
                    <a:p>
                      <a:pPr>
                        <a:defRPr/>
                      </a:pPr>
                      <a:r>
                        <a:rPr lang="de-DE" sz="900">
                          <a:latin typeface="Arial"/>
                          <a:cs typeface="Arial"/>
                        </a:rPr>
                        <a:t>Da ich auch eher unerfahren im Bereich VR bin, habe ich eigentlich keine wirklichen Erwartungen an der Praktischen Übung.</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2"/>
                  </a:ext>
                </a:extLst>
              </a:tr>
              <a:tr h="313190">
                <a:tc>
                  <a:txBody>
                    <a:bodyPr/>
                    <a:lstStyle/>
                    <a:p>
                      <a:pPr>
                        <a:defRPr/>
                      </a:pPr>
                      <a:r>
                        <a:rPr lang="de-DE" sz="900">
                          <a:latin typeface="Arial"/>
                          <a:cs typeface="Arial"/>
                        </a:rPr>
                        <a:t>- kennenlernen von Gedenkstätten</a:t>
                      </a:r>
                      <a:br>
                        <a:rPr lang="de-DE" sz="900">
                          <a:latin typeface="Arial"/>
                          <a:cs typeface="Arial"/>
                        </a:rPr>
                      </a:br>
                      <a:r>
                        <a:rPr lang="de-DE" sz="900">
                          <a:latin typeface="Arial"/>
                          <a:cs typeface="Arial"/>
                        </a:rPr>
                        <a:t>- sensibler Umgang mit Gedenkstätten</a:t>
                      </a:r>
                      <a:br>
                        <a:rPr lang="de-DE" sz="900">
                          <a:latin typeface="Arial"/>
                          <a:cs typeface="Arial"/>
                        </a:rPr>
                      </a:br>
                      <a:r>
                        <a:rPr lang="de-DE" sz="900">
                          <a:latin typeface="Arial"/>
                          <a:cs typeface="Arial"/>
                        </a:rPr>
                        <a:t>- ich möchte mir verstärkt eine Meinung über die Nutzung von Virtual Reality an sensiblen Orten machen können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3"/>
                  </a:ext>
                </a:extLst>
              </a:tr>
              <a:tr h="127341">
                <a:tc>
                  <a:txBody>
                    <a:bodyPr/>
                    <a:lstStyle/>
                    <a:p>
                      <a:pPr>
                        <a:defRPr/>
                      </a:pPr>
                      <a:r>
                        <a:rPr lang="de-DE" sz="900">
                          <a:latin typeface="Arial"/>
                          <a:cs typeface="Arial"/>
                        </a:rPr>
                        <a:t>Ich wünsche mir von dieser Übung </a:t>
                      </a:r>
                      <a:r>
                        <a:rPr lang="de-DE" sz="900" b="1">
                          <a:solidFill>
                            <a:schemeClr val="bg2"/>
                          </a:solidFill>
                          <a:latin typeface="Arial"/>
                          <a:cs typeface="Arial"/>
                        </a:rPr>
                        <a:t>einen Einblick zu bekommen, wie Virtual Reality gebraucht werden kann</a:t>
                      </a:r>
                      <a:r>
                        <a:rPr lang="de-DE" sz="900">
                          <a:latin typeface="Arial"/>
                          <a:cs typeface="Arial"/>
                        </a:rPr>
                        <a:t>. Dazu wünsche ich mir am meisten praktische Erfahrungen sammeln zu können und auch eigene machen zu können.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4"/>
                  </a:ext>
                </a:extLst>
              </a:tr>
              <a:tr h="127341">
                <a:tc>
                  <a:txBody>
                    <a:bodyPr/>
                    <a:lstStyle/>
                    <a:p>
                      <a:pPr>
                        <a:defRPr/>
                      </a:pPr>
                      <a:r>
                        <a:rPr lang="de-DE" sz="900">
                          <a:latin typeface="Arial"/>
                          <a:cs typeface="Arial"/>
                        </a:rPr>
                        <a:t>Ich erhoffe mir von der Übung zu lernen, wie man durch neue Techniken die Geschichte für die jüngeren Generationen und gegebenenfalls Schülern spannender und greifbarer vermitteln kann.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5"/>
                  </a:ext>
                </a:extLst>
              </a:tr>
              <a:tr h="127341">
                <a:tc>
                  <a:txBody>
                    <a:bodyPr/>
                    <a:lstStyle/>
                    <a:p>
                      <a:pPr>
                        <a:defRPr/>
                      </a:pPr>
                      <a:r>
                        <a:rPr lang="de-DE" sz="900">
                          <a:latin typeface="Arial"/>
                          <a:cs typeface="Arial"/>
                        </a:rPr>
                        <a:t>Von der Übung erwarte ich, eine Art </a:t>
                      </a:r>
                      <a:r>
                        <a:rPr lang="de-DE" sz="900" b="1">
                          <a:solidFill>
                            <a:schemeClr val="bg2"/>
                          </a:solidFill>
                          <a:latin typeface="Arial"/>
                          <a:cs typeface="Arial"/>
                        </a:rPr>
                        <a:t>"neue" Bekanntschaft mit Geschichte </a:t>
                      </a:r>
                      <a:r>
                        <a:rPr lang="de-DE" sz="900">
                          <a:latin typeface="Arial"/>
                          <a:cs typeface="Arial"/>
                        </a:rPr>
                        <a:t>zu machen und zwar durch das Medium VR, sodass man Geschichte nochmal durch eine andere Perspektive kennen lernen kann.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6"/>
                  </a:ext>
                </a:extLst>
              </a:tr>
              <a:tr h="127341">
                <a:tc>
                  <a:txBody>
                    <a:bodyPr/>
                    <a:lstStyle/>
                    <a:p>
                      <a:pPr>
                        <a:defRPr/>
                      </a:pPr>
                      <a:r>
                        <a:rPr lang="de-DE" sz="900">
                          <a:latin typeface="Arial"/>
                          <a:cs typeface="Arial"/>
                        </a:rPr>
                        <a:t>Offen für alles. Ich hatte noch nie konkrete Erfahrung mit VR und würde deshalb </a:t>
                      </a:r>
                      <a:r>
                        <a:rPr lang="de-DE" sz="900" b="1">
                          <a:solidFill>
                            <a:schemeClr val="bg2"/>
                          </a:solidFill>
                          <a:latin typeface="Arial"/>
                          <a:cs typeface="Arial"/>
                        </a:rPr>
                        <a:t>gern mal eine Brille aufsetzen</a:t>
                      </a:r>
                      <a:r>
                        <a:rPr lang="de-DE" sz="900">
                          <a:latin typeface="Arial"/>
                          <a:cs typeface="Arial"/>
                        </a:rPr>
                        <a:t>.</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7"/>
                  </a:ext>
                </a:extLst>
              </a:tr>
              <a:tr h="127341">
                <a:tc>
                  <a:txBody>
                    <a:bodyPr/>
                    <a:lstStyle/>
                    <a:p>
                      <a:pPr>
                        <a:defRPr/>
                      </a:pPr>
                      <a:r>
                        <a:rPr lang="de-DE" sz="900">
                          <a:latin typeface="Arial"/>
                          <a:cs typeface="Arial"/>
                        </a:rPr>
                        <a:t>Ich bin gespannt, wie sich das Format "VR" in Gedenkstätten durchsetzten wird. Ich würde mir wünschen neue Erfahrungen in diesem Bereich zu machen und die Geschichte noch näher und bildreicher zu erleben.</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8"/>
                  </a:ext>
                </a:extLst>
              </a:tr>
              <a:tr h="127341">
                <a:tc>
                  <a:txBody>
                    <a:bodyPr/>
                    <a:lstStyle/>
                    <a:p>
                      <a:pPr>
                        <a:defRPr/>
                      </a:pPr>
                      <a:r>
                        <a:rPr lang="de-DE" sz="900">
                          <a:latin typeface="Arial"/>
                          <a:cs typeface="Arial"/>
                        </a:rPr>
                        <a:t>Ich hoffe, die Praktische Übung "Mittendrin in der Geschichte" bietet einen tiefen </a:t>
                      </a:r>
                      <a:r>
                        <a:rPr lang="de-DE" sz="900" b="1">
                          <a:solidFill>
                            <a:schemeClr val="bg2"/>
                          </a:solidFill>
                          <a:latin typeface="Arial"/>
                          <a:cs typeface="Arial"/>
                        </a:rPr>
                        <a:t>Einblick in das Thema Gedenkstätten und wie man diese für alle Generationen zugänglich macht bzw. interessant gestaltet.</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09"/>
                  </a:ext>
                </a:extLst>
              </a:tr>
              <a:tr h="127341">
                <a:tc>
                  <a:txBody>
                    <a:bodyPr/>
                    <a:lstStyle/>
                    <a:p>
                      <a:pPr>
                        <a:defRPr/>
                      </a:pPr>
                      <a:r>
                        <a:rPr lang="de-DE" sz="900">
                          <a:latin typeface="Arial"/>
                          <a:cs typeface="Arial"/>
                        </a:rPr>
                        <a:t>Ich hoffe, etwas über das Konzept aber auch die praktische Anwendung von Virtual Reality zu lernen und diese dann später auch anwenden zu können. Ich denke dass dies auch im Lehramtsstudium wichtig ist.</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10"/>
                  </a:ext>
                </a:extLst>
              </a:tr>
              <a:tr h="313190">
                <a:tc>
                  <a:txBody>
                    <a:bodyPr/>
                    <a:lstStyle/>
                    <a:p>
                      <a:pPr>
                        <a:defRPr/>
                      </a:pPr>
                      <a:r>
                        <a:rPr lang="de-DE" sz="900">
                          <a:latin typeface="Arial"/>
                          <a:cs typeface="Arial"/>
                        </a:rPr>
                        <a:t>Ich erwarte Wissen im Bereich von Virtual Reality und ihre Anwendung vermittelt zu bekommen und wünsche mir dabei auch auf negative Aspekte einzugehen. Außerdem fände ich gut, wenn wir am Ende der Übung </a:t>
                      </a:r>
                      <a:r>
                        <a:rPr lang="de-DE" sz="900" b="1">
                          <a:solidFill>
                            <a:schemeClr val="bg2"/>
                          </a:solidFill>
                          <a:latin typeface="Arial"/>
                          <a:cs typeface="Arial"/>
                        </a:rPr>
                        <a:t>eine offene Diskussion führen können, inwiefern die Verwendung von Virtual Reality sinnvoll wäre.</a:t>
                      </a:r>
                      <a:r>
                        <a:rPr lang="de-DE" sz="900">
                          <a:latin typeface="Arial"/>
                          <a:cs typeface="Arial"/>
                        </a:rPr>
                        <a:t> Ich würde mich freuen wenn es sich um eine neutrale Ebene handeln würde, welche objektiv the good, the bad and the ugly herausstellen würde.</a:t>
                      </a:r>
                      <a:endParaRPr>
                        <a:latin typeface="Arial"/>
                        <a:cs typeface="Arial"/>
                      </a:endParaRPr>
                    </a:p>
                  </a:txBody>
                  <a:tcPr marL="41300" marR="41300" marT="17208" marB="17208" anchor="ctr">
                    <a:lnL w="12700" algn="ctr">
                      <a:noFill/>
                    </a:lnL>
                    <a:lnR w="12700" algn="ctr">
                      <a:noFill/>
                    </a:lnR>
                    <a:lnT w="9525" algn="ctr">
                      <a:solidFill>
                        <a:srgbClr val="AAAAAA"/>
                      </a:solidFill>
                    </a:lnT>
                    <a:lnB w="9525" algn="ctr">
                      <a:solidFill>
                        <a:srgbClr val="AAAAAA"/>
                      </a:solidFill>
                    </a:lnB>
                    <a:solidFill>
                      <a:srgbClr val="FFFFFF"/>
                    </a:solidFill>
                  </a:tcPr>
                </a:tc>
                <a:extLst>
                  <a:ext uri="{0D108BD9-81ED-4DB2-BD59-A6C34878D82A}">
                    <a16:rowId xmlns:a16="http://schemas.microsoft.com/office/drawing/2014/main" val="10011"/>
                  </a:ext>
                </a:extLst>
              </a:tr>
              <a:tr h="127341">
                <a:tc>
                  <a:txBody>
                    <a:bodyPr/>
                    <a:lstStyle/>
                    <a:p>
                      <a:pPr>
                        <a:defRPr/>
                      </a:pPr>
                      <a:r>
                        <a:rPr lang="de-DE" sz="900">
                          <a:latin typeface="Arial"/>
                          <a:cs typeface="Arial"/>
                        </a:rPr>
                        <a:t>Interessante Diskussionen über die Möglichkeiten und Probleme dieser Technologie in diesem Anwendungsgebiet</a:t>
                      </a:r>
                      <a:endParaRPr>
                        <a:latin typeface="Arial"/>
                        <a:cs typeface="Arial"/>
                      </a:endParaRPr>
                    </a:p>
                  </a:txBody>
                  <a:tcPr marL="41300" marR="41300" marT="17208" marB="17208" anchor="ctr">
                    <a:lnL w="12700" algn="ctr">
                      <a:noFill/>
                    </a:lnL>
                    <a:lnR w="12700" algn="ctr">
                      <a:noFill/>
                    </a:lnR>
                    <a:lnT w="9525" algn="ctr">
                      <a:solidFill>
                        <a:srgbClr val="AAAAAA"/>
                      </a:solidFill>
                    </a:lnT>
                    <a:lnB w="12700" algn="ctr">
                      <a:noFill/>
                    </a:lnB>
                    <a:solidFill>
                      <a:srgbClr val="FFFFFF"/>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sz="2400">
                <a:solidFill>
                  <a:schemeClr val="bg2"/>
                </a:solidFill>
                <a:latin typeface="Arial"/>
                <a:cs typeface="Arial"/>
              </a:rPr>
              <a:t>Seminarplan</a:t>
            </a:r>
            <a:endParaRPr>
              <a:latin typeface="Arial"/>
              <a:cs typeface="Arial"/>
            </a:endParaRPr>
          </a:p>
        </p:txBody>
      </p:sp>
      <p:graphicFrame>
        <p:nvGraphicFramePr>
          <p:cNvPr id="6" name="Tabelle 6"/>
          <p:cNvGraphicFramePr>
            <a:graphicFrameLocks noGrp="1"/>
          </p:cNvGraphicFramePr>
          <p:nvPr>
            <p:ph idx="1"/>
          </p:nvPr>
        </p:nvGraphicFramePr>
        <p:xfrm>
          <a:off x="683568" y="1203598"/>
          <a:ext cx="7559673" cy="2324100"/>
        </p:xfrm>
        <a:graphic>
          <a:graphicData uri="http://schemas.openxmlformats.org/drawingml/2006/table">
            <a:tbl>
              <a:tblPr firstRow="1" bandRow="1">
                <a:tableStyleId>{5C22544A-7EE6-4342-B048-85BDC9FD1C3A}</a:tableStyleId>
              </a:tblPr>
              <a:tblGrid>
                <a:gridCol w="2519891">
                  <a:extLst>
                    <a:ext uri="{9D8B030D-6E8A-4147-A177-3AD203B41FA5}">
                      <a16:colId xmlns:a16="http://schemas.microsoft.com/office/drawing/2014/main" val="20000"/>
                    </a:ext>
                  </a:extLst>
                </a:gridCol>
                <a:gridCol w="2087852">
                  <a:extLst>
                    <a:ext uri="{9D8B030D-6E8A-4147-A177-3AD203B41FA5}">
                      <a16:colId xmlns:a16="http://schemas.microsoft.com/office/drawing/2014/main" val="20001"/>
                    </a:ext>
                  </a:extLst>
                </a:gridCol>
                <a:gridCol w="2951930">
                  <a:extLst>
                    <a:ext uri="{9D8B030D-6E8A-4147-A177-3AD203B41FA5}">
                      <a16:colId xmlns:a16="http://schemas.microsoft.com/office/drawing/2014/main" val="20002"/>
                    </a:ext>
                  </a:extLst>
                </a:gridCol>
              </a:tblGrid>
              <a:tr h="370840">
                <a:tc>
                  <a:txBody>
                    <a:bodyPr/>
                    <a:lstStyle/>
                    <a:p>
                      <a:pPr>
                        <a:defRPr/>
                      </a:pPr>
                      <a:r>
                        <a:rPr lang="de-DE">
                          <a:latin typeface="Arial"/>
                          <a:cs typeface="Arial"/>
                        </a:rPr>
                        <a:t>Sitzung</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tc>
                  <a:txBody>
                    <a:bodyPr/>
                    <a:lstStyle/>
                    <a:p>
                      <a:pPr>
                        <a:defRPr/>
                      </a:pPr>
                      <a:r>
                        <a:rPr lang="de-DE">
                          <a:latin typeface="Arial"/>
                          <a:cs typeface="Arial"/>
                        </a:rPr>
                        <a:t>Phase</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tc>
                  <a:txBody>
                    <a:bodyPr/>
                    <a:lstStyle/>
                    <a:p>
                      <a:pPr>
                        <a:defRPr/>
                      </a:pPr>
                      <a:r>
                        <a:rPr lang="de-DE">
                          <a:latin typeface="Arial"/>
                          <a:cs typeface="Arial"/>
                        </a:rPr>
                        <a:t>Inhalte</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tx2"/>
                    </a:solidFill>
                  </a:tcPr>
                </a:tc>
                <a:extLst>
                  <a:ext uri="{0D108BD9-81ED-4DB2-BD59-A6C34878D82A}">
                    <a16:rowId xmlns:a16="http://schemas.microsoft.com/office/drawing/2014/main" val="10000"/>
                  </a:ext>
                </a:extLst>
              </a:tr>
              <a:tr h="370840">
                <a:tc>
                  <a:txBody>
                    <a:bodyPr/>
                    <a:lstStyle/>
                    <a:p>
                      <a:pPr>
                        <a:defRPr/>
                      </a:pPr>
                      <a:r>
                        <a:rPr lang="de-DE">
                          <a:solidFill>
                            <a:schemeClr val="tx2"/>
                          </a:solidFill>
                          <a:latin typeface="Arial"/>
                          <a:cs typeface="Arial"/>
                        </a:rPr>
                        <a:t>Sitzung 1-3</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a:cs typeface="Arial"/>
                        </a:rPr>
                        <a:t>Theorie</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a:cs typeface="Arial"/>
                        </a:rPr>
                        <a:t>Virtual Reality &amp; Gedenkstätten</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1"/>
                  </a:ext>
                </a:extLst>
              </a:tr>
              <a:tr h="370840">
                <a:tc>
                  <a:txBody>
                    <a:bodyPr/>
                    <a:lstStyle/>
                    <a:p>
                      <a:pPr>
                        <a:defRPr/>
                      </a:pPr>
                      <a:r>
                        <a:rPr lang="de-DE">
                          <a:solidFill>
                            <a:schemeClr val="tx2"/>
                          </a:solidFill>
                          <a:latin typeface="Arial"/>
                          <a:cs typeface="Arial"/>
                        </a:rPr>
                        <a:t>Sitzung 4-6</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a:cs typeface="Arial"/>
                        </a:rPr>
                        <a:t>Exkursionen</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a:cs typeface="Arial"/>
                        </a:rPr>
                        <a:t>Exkursionen zum NS-Dok, Köln</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2"/>
                  </a:ext>
                </a:extLst>
              </a:tr>
              <a:tr h="370840">
                <a:tc>
                  <a:txBody>
                    <a:bodyPr/>
                    <a:lstStyle/>
                    <a:p>
                      <a:pPr>
                        <a:defRPr/>
                      </a:pPr>
                      <a:r>
                        <a:rPr lang="de-DE">
                          <a:solidFill>
                            <a:schemeClr val="tx2"/>
                          </a:solidFill>
                          <a:latin typeface="Arial"/>
                          <a:cs typeface="Arial"/>
                        </a:rPr>
                        <a:t>Sitzung 7-12</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a:cs typeface="Arial"/>
                        </a:rPr>
                        <a:t>Produktion</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a:cs typeface="Arial"/>
                        </a:rPr>
                        <a:t>Projektarbeit: Konzeptentwicklung virtuelle Gedenkstätte</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3"/>
                  </a:ext>
                </a:extLst>
              </a:tr>
              <a:tr h="370840">
                <a:tc>
                  <a:txBody>
                    <a:bodyPr/>
                    <a:lstStyle/>
                    <a:p>
                      <a:pPr>
                        <a:defRPr/>
                      </a:pPr>
                      <a:r>
                        <a:rPr lang="de-DE">
                          <a:solidFill>
                            <a:schemeClr val="tx2"/>
                          </a:solidFill>
                          <a:latin typeface="Arial"/>
                          <a:cs typeface="Arial"/>
                        </a:rPr>
                        <a:t>Sitzung 13-14</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a:defRPr/>
                      </a:pPr>
                      <a:r>
                        <a:rPr lang="de-DE">
                          <a:solidFill>
                            <a:schemeClr val="tx2"/>
                          </a:solidFill>
                          <a:latin typeface="Arial"/>
                          <a:cs typeface="Arial"/>
                        </a:rPr>
                        <a:t>Abschluss</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tc>
                  <a:txBody>
                    <a:bodyPr/>
                    <a:lstStyle/>
                    <a:p>
                      <a:pPr marL="285750" indent="-285750">
                        <a:buFont typeface="Wingdings"/>
                        <a:buChar char="§"/>
                        <a:defRPr/>
                      </a:pPr>
                      <a:r>
                        <a:rPr lang="de-DE">
                          <a:solidFill>
                            <a:schemeClr val="tx2"/>
                          </a:solidFill>
                          <a:latin typeface="Arial"/>
                          <a:cs typeface="Arial"/>
                        </a:rPr>
                        <a:t>Abschlussdiskussion</a:t>
                      </a:r>
                      <a:endParaRPr>
                        <a:latin typeface="Arial"/>
                        <a:cs typeface="Arial"/>
                      </a:endParaRPr>
                    </a:p>
                    <a:p>
                      <a:pPr marL="285750" indent="-285750">
                        <a:buFont typeface="Wingdings"/>
                        <a:buChar char="§"/>
                        <a:defRPr/>
                      </a:pPr>
                      <a:r>
                        <a:rPr lang="de-DE">
                          <a:solidFill>
                            <a:schemeClr val="tx2"/>
                          </a:solidFill>
                          <a:latin typeface="Arial"/>
                          <a:cs typeface="Arial"/>
                        </a:rPr>
                        <a:t>Evaluation</a:t>
                      </a:r>
                      <a:endParaRPr>
                        <a:latin typeface="Arial"/>
                        <a:cs typeface="Arial"/>
                      </a:endParaRPr>
                    </a:p>
                  </a:txBody>
                  <a:tcPr>
                    <a:lnL w="12700" algn="ctr">
                      <a:solidFill>
                        <a:schemeClr val="tx1"/>
                      </a:solidFill>
                    </a:lnL>
                    <a:lnR w="12700" algn="ctr">
                      <a:solidFill>
                        <a:schemeClr val="tx1"/>
                      </a:solidFill>
                    </a:lnR>
                    <a:lnT w="12700" algn="ctr">
                      <a:solidFill>
                        <a:schemeClr val="tx1"/>
                      </a:solidFill>
                    </a:lnT>
                    <a:lnB w="12700" algn="ctr">
                      <a:solidFill>
                        <a:schemeClr val="tx1"/>
                      </a:solidFill>
                    </a:lnB>
                    <a:solidFill>
                      <a:schemeClr val="bg1"/>
                    </a:solidFill>
                  </a:tcPr>
                </a:tc>
                <a:extLst>
                  <a:ext uri="{0D108BD9-81ED-4DB2-BD59-A6C34878D82A}">
                    <a16:rowId xmlns:a16="http://schemas.microsoft.com/office/drawing/2014/main" val="10004"/>
                  </a:ext>
                </a:extLst>
              </a:tr>
            </a:tbl>
          </a:graphicData>
        </a:graphic>
      </p:graphicFrame>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5</a:t>
            </a:fld>
            <a:r>
              <a:rPr lang="de-DE">
                <a:latin typeface="Arial"/>
                <a:cs typeface="Arial"/>
              </a:rPr>
              <a:t> </a:t>
            </a:r>
            <a:endParaRPr>
              <a:latin typeface="Arial"/>
              <a:cs typeface="Arial"/>
            </a:endParaRPr>
          </a:p>
        </p:txBody>
      </p:sp>
      <p:sp>
        <p:nvSpPr>
          <p:cNvPr id="7"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sz="2400">
                <a:solidFill>
                  <a:schemeClr val="bg2"/>
                </a:solidFill>
                <a:latin typeface="Arial"/>
                <a:cs typeface="Arial"/>
              </a:rPr>
              <a:t>Exkursionen zum NS-Dokumentationszentrum in Köln </a:t>
            </a:r>
            <a:endParaRPr>
              <a:latin typeface="Arial"/>
              <a:cs typeface="Arial"/>
            </a:endParaRPr>
          </a:p>
        </p:txBody>
      </p:sp>
      <p:graphicFrame>
        <p:nvGraphicFramePr>
          <p:cNvPr id="4" name="Inhaltsplatzhalter 3"/>
          <p:cNvGraphicFramePr>
            <a:graphicFrameLocks noGrp="1"/>
          </p:cNvGraphicFramePr>
          <p:nvPr>
            <p:ph idx="1"/>
          </p:nvPr>
        </p:nvGraphicFramePr>
        <p:xfrm>
          <a:off x="468313" y="917575"/>
          <a:ext cx="7559675" cy="336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6</a:t>
            </a:fld>
            <a:r>
              <a:rPr lang="de-DE">
                <a:latin typeface="Arial"/>
                <a:cs typeface="Arial"/>
              </a:rPr>
              <a:t> </a:t>
            </a:r>
            <a:endParaRPr>
              <a:latin typeface="Arial"/>
              <a:cs typeface="Arial"/>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sz="2400">
                <a:solidFill>
                  <a:schemeClr val="bg2"/>
                </a:solidFill>
                <a:latin typeface="Arial"/>
                <a:cs typeface="Arial"/>
              </a:rPr>
              <a:t>Leistungsnachweis</a:t>
            </a:r>
            <a:endParaRPr>
              <a:latin typeface="Arial"/>
              <a:cs typeface="Arial"/>
            </a:endParaRPr>
          </a:p>
        </p:txBody>
      </p:sp>
      <p:sp>
        <p:nvSpPr>
          <p:cNvPr id="3" name="Inhaltsplatzhalter 2"/>
          <p:cNvSpPr>
            <a:spLocks noGrp="1"/>
          </p:cNvSpPr>
          <p:nvPr>
            <p:ph idx="1"/>
          </p:nvPr>
        </p:nvSpPr>
        <p:spPr bwMode="auto"/>
        <p:txBody>
          <a:bodyPr/>
          <a:lstStyle/>
          <a:p>
            <a:pPr marL="285750" indent="-285750">
              <a:buClr>
                <a:schemeClr val="bg2"/>
              </a:buClr>
              <a:buFont typeface="Wingdings"/>
              <a:buChar char="§"/>
              <a:defRPr/>
            </a:pPr>
            <a:r>
              <a:rPr lang="de-DE" b="0">
                <a:latin typeface="Arial"/>
                <a:cs typeface="Arial"/>
              </a:rPr>
              <a:t>Aktive Teilnahme in der Übung</a:t>
            </a:r>
            <a:endParaRPr>
              <a:latin typeface="Arial"/>
              <a:cs typeface="Arial"/>
            </a:endParaRPr>
          </a:p>
          <a:p>
            <a:pPr marL="285750" indent="-285750">
              <a:buClr>
                <a:schemeClr val="bg2"/>
              </a:buClr>
              <a:buFont typeface="Wingdings"/>
              <a:buChar char="§"/>
              <a:defRPr/>
            </a:pPr>
            <a:r>
              <a:rPr lang="de-DE" b="0">
                <a:latin typeface="Arial"/>
                <a:cs typeface="Arial"/>
              </a:rPr>
              <a:t>Bearbeitung der Lerntagebuchs (Reflexionen, Lektüreaufgaben)</a:t>
            </a:r>
            <a:endParaRPr>
              <a:latin typeface="Arial"/>
              <a:cs typeface="Arial"/>
            </a:endParaRPr>
          </a:p>
          <a:p>
            <a:pPr>
              <a:buClr>
                <a:schemeClr val="bg2"/>
              </a:buClr>
              <a:defRPr/>
            </a:pPr>
            <a:endParaRPr lang="de-DE" b="0">
              <a:latin typeface="Arial"/>
              <a:cs typeface="Arial"/>
            </a:endParaRPr>
          </a:p>
          <a:p>
            <a:pPr marL="285750" indent="-285750">
              <a:buClr>
                <a:schemeClr val="bg2"/>
              </a:buClr>
              <a:buFont typeface="Wingdings"/>
              <a:buChar char="§"/>
              <a:defRPr/>
            </a:pPr>
            <a:r>
              <a:rPr lang="de-DE">
                <a:latin typeface="Arial"/>
                <a:cs typeface="Arial"/>
              </a:rPr>
              <a:t>Lerntagebuch</a:t>
            </a:r>
            <a:r>
              <a:rPr lang="de-DE" b="0">
                <a:latin typeface="Arial"/>
                <a:cs typeface="Arial"/>
              </a:rPr>
              <a:t> </a:t>
            </a:r>
            <a:endParaRPr>
              <a:latin typeface="Arial"/>
              <a:cs typeface="Arial"/>
            </a:endParaRPr>
          </a:p>
          <a:p>
            <a:pPr marL="519750" lvl="2" indent="-285750">
              <a:defRPr/>
            </a:pPr>
            <a:r>
              <a:rPr lang="de-DE" b="0">
                <a:latin typeface="Arial"/>
                <a:cs typeface="Arial"/>
              </a:rPr>
              <a:t>Ziel: Reflexion der einzelnen Sitzung</a:t>
            </a:r>
            <a:r>
              <a:rPr lang="de-DE">
                <a:latin typeface="Arial"/>
                <a:cs typeface="Arial"/>
              </a:rPr>
              <a:t>en &amp; der eigenen Entwicklung</a:t>
            </a:r>
            <a:endParaRPr>
              <a:latin typeface="Arial"/>
              <a:cs typeface="Arial"/>
            </a:endParaRPr>
          </a:p>
          <a:p>
            <a:pPr marL="519750" lvl="2" indent="-285750">
              <a:defRPr/>
            </a:pPr>
            <a:r>
              <a:rPr lang="de-DE" b="0">
                <a:latin typeface="Arial"/>
                <a:cs typeface="Arial"/>
              </a:rPr>
              <a:t>Begle</a:t>
            </a:r>
            <a:r>
              <a:rPr lang="de-DE">
                <a:latin typeface="Arial"/>
                <a:cs typeface="Arial"/>
              </a:rPr>
              <a:t>itung der Produktionsphase</a:t>
            </a:r>
            <a:endParaRPr>
              <a:latin typeface="Arial"/>
              <a:cs typeface="Arial"/>
            </a:endParaRPr>
          </a:p>
          <a:p>
            <a:pPr marL="519750" lvl="2" indent="-285750">
              <a:defRPr/>
            </a:pPr>
            <a:r>
              <a:rPr lang="de-DE" b="0">
                <a:latin typeface="Arial"/>
                <a:cs typeface="Arial"/>
              </a:rPr>
              <a:t>Reflexion des gesamten Seminars </a:t>
            </a:r>
            <a:endParaRPr>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7</a:t>
            </a:fld>
            <a:r>
              <a:rPr lang="de-DE">
                <a:latin typeface="Arial"/>
                <a:cs typeface="Arial"/>
              </a:rPr>
              <a:t> </a:t>
            </a:r>
            <a:endParaRPr>
              <a:latin typeface="Arial"/>
              <a:cs typeface="Arial"/>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a:xfrm>
            <a:off x="792000" y="1383618"/>
            <a:ext cx="7560000" cy="2376264"/>
          </a:xfrm>
        </p:spPr>
        <p:txBody>
          <a:bodyPr/>
          <a:lstStyle/>
          <a:p>
            <a:pPr algn="ctr">
              <a:defRPr/>
            </a:pPr>
            <a:r>
              <a:rPr lang="de-DE" sz="3600">
                <a:solidFill>
                  <a:schemeClr val="bg2"/>
                </a:solidFill>
                <a:latin typeface="Arial"/>
                <a:cs typeface="Arial"/>
              </a:rPr>
              <a:t>Was ist Virtual Reality?</a:t>
            </a:r>
            <a:br>
              <a:rPr lang="de-DE" sz="3600">
                <a:solidFill>
                  <a:schemeClr val="bg2"/>
                </a:solidFill>
                <a:latin typeface="Arial"/>
                <a:cs typeface="Arial"/>
              </a:rPr>
            </a:br>
            <a:r>
              <a:rPr lang="de-DE" sz="3600">
                <a:solidFill>
                  <a:schemeClr val="bg2"/>
                </a:solidFill>
                <a:latin typeface="Arial"/>
                <a:cs typeface="Arial"/>
              </a:rPr>
              <a:t>Was hat das mit Geschichte zu tun?</a:t>
            </a:r>
            <a:br>
              <a:rPr lang="de-DE" sz="3600">
                <a:solidFill>
                  <a:schemeClr val="bg2"/>
                </a:solidFill>
                <a:latin typeface="Arial"/>
                <a:cs typeface="Arial"/>
              </a:rPr>
            </a:br>
            <a:r>
              <a:rPr lang="de-DE" sz="3600">
                <a:solidFill>
                  <a:schemeClr val="bg2"/>
                </a:solidFill>
                <a:latin typeface="Arial"/>
                <a:cs typeface="Arial"/>
              </a:rPr>
              <a:t>Erinnerung 3.0? </a:t>
            </a:r>
            <a:endParaRPr>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8</a:t>
            </a:fld>
            <a:r>
              <a:rPr lang="de-DE">
                <a:latin typeface="Arial"/>
                <a:cs typeface="Arial"/>
              </a:rPr>
              <a:t> </a:t>
            </a:r>
            <a:endParaRPr>
              <a:latin typeface="Arial"/>
              <a:cs typeface="Arial"/>
            </a:endParaRPr>
          </a:p>
        </p:txBody>
      </p:sp>
      <p:sp>
        <p:nvSpPr>
          <p:cNvPr id="4"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el 1"/>
          <p:cNvSpPr>
            <a:spLocks noGrp="1"/>
          </p:cNvSpPr>
          <p:nvPr>
            <p:ph type="title"/>
          </p:nvPr>
        </p:nvSpPr>
        <p:spPr bwMode="auto"/>
        <p:txBody>
          <a:bodyPr/>
          <a:lstStyle/>
          <a:p>
            <a:pPr>
              <a:defRPr/>
            </a:pPr>
            <a:r>
              <a:rPr lang="de-DE">
                <a:latin typeface="Arial"/>
                <a:cs typeface="Arial"/>
              </a:rPr>
              <a:t>Sammlung</a:t>
            </a:r>
            <a:endParaRPr>
              <a:latin typeface="Arial"/>
              <a:cs typeface="Arial"/>
            </a:endParaRPr>
          </a:p>
        </p:txBody>
      </p:sp>
      <p:sp>
        <p:nvSpPr>
          <p:cNvPr id="3" name="Inhaltsplatzhalter 2"/>
          <p:cNvSpPr>
            <a:spLocks noGrp="1"/>
          </p:cNvSpPr>
          <p:nvPr>
            <p:ph idx="1"/>
          </p:nvPr>
        </p:nvSpPr>
        <p:spPr bwMode="auto"/>
        <p:txBody>
          <a:bodyPr/>
          <a:lstStyle/>
          <a:p>
            <a:pPr marL="285750" indent="-285750">
              <a:spcAft>
                <a:spcPts val="600"/>
              </a:spcAft>
              <a:buClr>
                <a:schemeClr val="bg2"/>
              </a:buClr>
              <a:buFont typeface="Wingdings"/>
              <a:buChar char="§"/>
              <a:defRPr/>
            </a:pPr>
            <a:r>
              <a:rPr lang="de-DE" sz="1600" b="0">
                <a:latin typeface="Arial"/>
                <a:cs typeface="Arial"/>
              </a:rPr>
              <a:t>VR --&gt; Simulation, die Ereignis besonders erlebbar machen soll</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möchte so realistisch wie möglich nachbauen </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Immersion! = Eintauchen in virtuelle Umgebung</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Frage: bessere Technik = intensivere Erfahrung?!</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Grenze für Geschichtsvermittlung? Kann das Ziel die „totale Immersion“ sein? Geht „zu viel Immersion“? </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360-Grad-Formate als eigene Form und nicht VR? </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wichtig für „Eintauchen“: individuelle Faktoren, Grafik</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Diskrepanz zwischen Zukunftsvision und Realität? </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Welches Publikum soll angesprochen werden? </a:t>
            </a:r>
            <a:endParaRPr>
              <a:latin typeface="Arial"/>
              <a:cs typeface="Arial"/>
            </a:endParaRPr>
          </a:p>
          <a:p>
            <a:pPr marL="285750" indent="-285750">
              <a:spcAft>
                <a:spcPts val="600"/>
              </a:spcAft>
              <a:buClr>
                <a:schemeClr val="bg2"/>
              </a:buClr>
              <a:buFont typeface="Wingdings"/>
              <a:buChar char="§"/>
              <a:defRPr/>
            </a:pPr>
            <a:r>
              <a:rPr lang="de-DE" sz="1600" b="0">
                <a:latin typeface="Arial"/>
                <a:cs typeface="Arial"/>
              </a:rPr>
              <a:t>Eventisierung von Geschichte? </a:t>
            </a:r>
            <a:endParaRPr lang="de-DE" b="0">
              <a:latin typeface="Arial"/>
              <a:cs typeface="Arial"/>
            </a:endParaRPr>
          </a:p>
        </p:txBody>
      </p:sp>
      <p:sp>
        <p:nvSpPr>
          <p:cNvPr id="5" name="Foliennummernplatzhalter 4"/>
          <p:cNvSpPr>
            <a:spLocks noGrp="1"/>
          </p:cNvSpPr>
          <p:nvPr>
            <p:ph type="sldNum" sz="quarter" idx="12"/>
          </p:nvPr>
        </p:nvSpPr>
        <p:spPr bwMode="auto"/>
        <p:txBody>
          <a:bodyPr/>
          <a:lstStyle/>
          <a:p>
            <a:pPr>
              <a:defRPr/>
            </a:pPr>
            <a:fld id="{6C8FC03C-C266-4645-ABC5-645062898383}" type="slidenum">
              <a:rPr lang="de-DE">
                <a:latin typeface="Arial"/>
                <a:cs typeface="Arial"/>
              </a:rPr>
              <a:t>9</a:t>
            </a:fld>
            <a:r>
              <a:rPr lang="de-DE">
                <a:latin typeface="Arial"/>
                <a:cs typeface="Arial"/>
              </a:rPr>
              <a:t> </a:t>
            </a:r>
            <a:endParaRPr>
              <a:latin typeface="Arial"/>
              <a:cs typeface="Arial"/>
            </a:endParaRPr>
          </a:p>
        </p:txBody>
      </p:sp>
      <p:sp>
        <p:nvSpPr>
          <p:cNvPr id="6" name="Fußzeilenplatzhalter 4"/>
          <p:cNvSpPr txBox="1"/>
          <p:nvPr/>
        </p:nvSpPr>
        <p:spPr bwMode="auto">
          <a:xfrm>
            <a:off x="720000" y="4752000"/>
            <a:ext cx="5508200" cy="107985"/>
          </a:xfrm>
          <a:prstGeom prst="rect">
            <a:avLst/>
          </a:prstGeom>
        </p:spPr>
        <p:txBody>
          <a:bodyPr vert="horz" lIns="0" tIns="0" rIns="0" bIns="0" rtlCol="0" anchor="ctr" anchorCtr="0">
            <a:noAutofit/>
          </a:bodyPr>
          <a:lstStyle>
            <a:defPPr>
              <a:defRPr lang="de-DE"/>
            </a:defPPr>
            <a:lvl1pPr marL="0" indent="0" algn="l" defTabSz="685800">
              <a:lnSpc>
                <a:spcPct val="100000"/>
              </a:lnSpc>
              <a:spcBef>
                <a:spcPts val="0"/>
              </a:spcBef>
              <a:buFont typeface="Arial"/>
              <a:buNone/>
              <a:defRPr sz="900">
                <a:solidFill>
                  <a:schemeClr val="tx2"/>
                </a:solidFill>
                <a:latin typeface="+mn-lt"/>
                <a:ea typeface="+mn-ea"/>
                <a:cs typeface="+mn-cs"/>
              </a:defRPr>
            </a:lvl1pPr>
            <a:lvl2pPr marL="0" indent="0" algn="l" defTabSz="685800">
              <a:lnSpc>
                <a:spcPct val="100000"/>
              </a:lnSpc>
              <a:spcBef>
                <a:spcPts val="0"/>
              </a:spcBef>
              <a:defRPr sz="1200">
                <a:solidFill>
                  <a:schemeClr val="tx1"/>
                </a:solidFill>
                <a:latin typeface="+mn-lt"/>
                <a:ea typeface="+mn-ea"/>
                <a:cs typeface="+mn-cs"/>
              </a:defRPr>
            </a:lvl2pPr>
            <a:lvl3pPr marL="0" indent="0" algn="l" defTabSz="685800">
              <a:lnSpc>
                <a:spcPct val="100000"/>
              </a:lnSpc>
              <a:spcBef>
                <a:spcPts val="0"/>
              </a:spcBef>
              <a:defRPr sz="1200">
                <a:solidFill>
                  <a:schemeClr val="tx1"/>
                </a:solidFill>
                <a:latin typeface="+mn-lt"/>
                <a:ea typeface="+mn-ea"/>
                <a:cs typeface="+mn-cs"/>
              </a:defRPr>
            </a:lvl3pPr>
            <a:lvl4pPr marL="0" indent="0" algn="l" defTabSz="685800">
              <a:lnSpc>
                <a:spcPct val="100000"/>
              </a:lnSpc>
              <a:spcBef>
                <a:spcPts val="0"/>
              </a:spcBef>
              <a:defRPr sz="1200">
                <a:solidFill>
                  <a:schemeClr val="tx1"/>
                </a:solidFill>
                <a:latin typeface="+mn-lt"/>
                <a:ea typeface="+mn-ea"/>
                <a:cs typeface="+mn-cs"/>
              </a:defRPr>
            </a:lvl4pPr>
            <a:lvl5pPr marL="0" indent="0" algn="l" defTabSz="685800">
              <a:lnSpc>
                <a:spcPct val="100000"/>
              </a:lnSpc>
              <a:spcBef>
                <a:spcPts val="0"/>
              </a:spcBef>
              <a:defRPr sz="1200">
                <a:solidFill>
                  <a:schemeClr val="tx1"/>
                </a:solidFill>
                <a:latin typeface="+mn-lt"/>
                <a:ea typeface="+mn-ea"/>
                <a:cs typeface="+mn-cs"/>
              </a:defRPr>
            </a:lvl5pPr>
            <a:lvl6pPr marL="0" indent="0" algn="l" defTabSz="685800">
              <a:lnSpc>
                <a:spcPct val="100000"/>
              </a:lnSpc>
              <a:spcBef>
                <a:spcPts val="0"/>
              </a:spcBef>
              <a:defRPr sz="1200">
                <a:solidFill>
                  <a:schemeClr val="tx1"/>
                </a:solidFill>
                <a:latin typeface="+mn-lt"/>
                <a:ea typeface="+mn-ea"/>
                <a:cs typeface="+mn-cs"/>
              </a:defRPr>
            </a:lvl6pPr>
            <a:lvl7pPr marL="0" indent="0" algn="l" defTabSz="685800">
              <a:lnSpc>
                <a:spcPct val="100000"/>
              </a:lnSpc>
              <a:spcBef>
                <a:spcPts val="0"/>
              </a:spcBef>
              <a:defRPr sz="1200">
                <a:solidFill>
                  <a:schemeClr val="tx1"/>
                </a:solidFill>
                <a:latin typeface="+mn-lt"/>
                <a:ea typeface="+mn-ea"/>
                <a:cs typeface="+mn-cs"/>
              </a:defRPr>
            </a:lvl7pPr>
            <a:lvl8pPr marL="0" indent="0" algn="l" defTabSz="685800">
              <a:lnSpc>
                <a:spcPct val="100000"/>
              </a:lnSpc>
              <a:spcBef>
                <a:spcPts val="0"/>
              </a:spcBef>
              <a:defRPr sz="1200">
                <a:solidFill>
                  <a:schemeClr val="tx1"/>
                </a:solidFill>
                <a:latin typeface="+mn-lt"/>
                <a:ea typeface="+mn-ea"/>
                <a:cs typeface="+mn-cs"/>
              </a:defRPr>
            </a:lvl8pPr>
            <a:lvl9pPr marL="0" indent="0" algn="l" defTabSz="685800">
              <a:lnSpc>
                <a:spcPct val="100000"/>
              </a:lnSpc>
              <a:spcBef>
                <a:spcPts val="0"/>
              </a:spcBef>
              <a:defRPr sz="1200">
                <a:solidFill>
                  <a:schemeClr val="tx1"/>
                </a:solidFill>
                <a:latin typeface="+mn-lt"/>
                <a:ea typeface="+mn-ea"/>
                <a:cs typeface="+mn-cs"/>
              </a:defRPr>
            </a:lvl9pPr>
          </a:lstStyle>
          <a:p>
            <a:pPr>
              <a:defRPr/>
            </a:pPr>
            <a:r>
              <a:rPr lang="de-DE">
                <a:latin typeface="Arial"/>
                <a:cs typeface="Arial"/>
              </a:rPr>
              <a:t>PÜ Mittendrin in der Geschichte | Sitzung 1 </a:t>
            </a:r>
            <a:endParaRPr>
              <a:latin typeface="Arial"/>
              <a:cs typeface="Arial"/>
            </a:endParaRPr>
          </a:p>
        </p:txBody>
      </p:sp>
    </p:spTree>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RUB">
      <a:majorFont>
        <a:latin typeface="RubFlama"/>
        <a:ea typeface="Arial"/>
        <a:cs typeface="Arial"/>
      </a:majorFont>
      <a:minorFont>
        <a:latin typeface="RubFlama"/>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prstGeom prst="rect">
          <a:avLst/>
        </a:prstGeom>
        <a:solidFill>
          <a:schemeClr val="tx2"/>
        </a:solidFill>
        <a:ln>
          <a:noFill/>
        </a:ln>
      </a:spPr>
      <a:bodyPr/>
      <a:lstStyle/>
      <a:style>
        <a:lnRef idx="2">
          <a:schemeClr val="accent1">
            <a:shade val="50000"/>
          </a:schemeClr>
        </a:lnRef>
        <a:fillRef idx="1">
          <a:schemeClr val="accent1"/>
        </a:fillRef>
        <a:effectRef idx="0">
          <a:schemeClr val="accent1"/>
        </a:effectRef>
        <a:fontRef idx="minor">
          <a:schemeClr val="lt1"/>
        </a:fontRef>
      </a:style>
    </a:spDef>
    <a:lnDef>
      <a:spPr bwMode="auto">
        <a:prstGeom prst="rect">
          <a:avLst/>
        </a:prstGeom>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RUB-Pra╠êsentation-16zu9</Template>
  <TotalTime>0</TotalTime>
  <Words>1703</Words>
  <Application>Microsoft Office PowerPoint</Application>
  <DocSecurity>0</DocSecurity>
  <PresentationFormat>Bildschirmpräsentation (16:9)</PresentationFormat>
  <Paragraphs>150</Paragraphs>
  <Slides>13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13</vt:i4>
      </vt:variant>
    </vt:vector>
  </HeadingPairs>
  <TitlesOfParts>
    <vt:vector size="17" baseType="lpstr">
      <vt:lpstr>Arial</vt:lpstr>
      <vt:lpstr>RubFlama</vt:lpstr>
      <vt:lpstr>Wingdings</vt:lpstr>
      <vt:lpstr>PowerPoint Master RUB</vt:lpstr>
      <vt:lpstr>Mittendrin in der Geschichte – Virtual Reality an Gedenkstätten</vt:lpstr>
      <vt:lpstr>Vorstellungsrunde  1. Name 2. Warum Geschichtsstudium? 3. Aktuelle Serien-/Film-/Spielempfehlung</vt:lpstr>
      <vt:lpstr>Interesse am Thema </vt:lpstr>
      <vt:lpstr>Erwartungen an die Übung </vt:lpstr>
      <vt:lpstr>Seminarplan</vt:lpstr>
      <vt:lpstr>Exkursionen zum NS-Dokumentationszentrum in Köln </vt:lpstr>
      <vt:lpstr>Leistungsnachweis</vt:lpstr>
      <vt:lpstr>Was ist Virtual Reality? Was hat das mit Geschichte zu tun? Erinnerung 3.0? </vt:lpstr>
      <vt:lpstr>Sammlung</vt:lpstr>
      <vt:lpstr>Beispiel: Witness Auschwitz</vt:lpstr>
      <vt:lpstr>Definitionsangebot Virtual Reality</vt:lpstr>
      <vt:lpstr>Vorbereitung Sitzung 2</vt:lpstr>
      <vt:lpstr>Lizenzhinweis</vt:lpstr>
    </vt:vector>
  </TitlesOfParts>
  <Manager/>
  <Company>wir-lieben-office.de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subject/>
  <dc:creator>Lewers, Elena</dc:creator>
  <cp:keywords/>
  <dc:description/>
  <cp:lastModifiedBy>Majorowski, Jennifer</cp:lastModifiedBy>
  <cp:revision>71</cp:revision>
  <dcterms:created xsi:type="dcterms:W3CDTF">2021-09-27T08:28:58Z</dcterms:created>
  <dcterms:modified xsi:type="dcterms:W3CDTF">2023-07-24T08:24:13Z</dcterms:modified>
  <cp:category/>
  <dc:identifier/>
  <cp:contentStatus/>
  <dc:language/>
  <cp:version/>
</cp:coreProperties>
</file>