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304" r:id="rId3"/>
    <p:sldId id="305" r:id="rId4"/>
  </p:sldIdLst>
  <p:sldSz cx="9144000" cy="5143500" type="screen16x9"/>
  <p:notesSz cx="6791325" cy="992187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8DAE1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9672" autoAdjust="0"/>
  </p:normalViewPr>
  <p:slideViewPr>
    <p:cSldViewPr snapToObjects="1">
      <p:cViewPr varScale="1">
        <p:scale>
          <a:sx n="193" d="100"/>
          <a:sy n="193" d="100"/>
        </p:scale>
        <p:origin x="9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7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17.07.2023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774902"/>
            <a:ext cx="5433060" cy="3906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4060"/>
            <a:ext cx="2942908" cy="497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6" y="9424060"/>
            <a:ext cx="2942908" cy="4978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9920390-1EFB-4C33-A21B-BA637FE33588}" type="datetime4">
              <a:rPr lang="de-DE" smtClean="0"/>
              <a:pPr/>
              <a:t>17. Juli 2023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29183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9" name="Picture 6" descr="MB-Logo, neu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9" y="3778125"/>
            <a:ext cx="1597669" cy="44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292160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4860112" cy="108000"/>
          </a:xfrm>
        </p:spPr>
        <p:txBody>
          <a:bodyPr/>
          <a:lstStyle>
            <a:lvl1pPr>
              <a:defRPr lang="de-DE" sz="900" smtClean="0">
                <a:effectLst/>
              </a:defRPr>
            </a:lvl1pPr>
          </a:lstStyle>
          <a:p>
            <a:r>
              <a:rPr lang="de-DE" dirty="0" smtClean="0"/>
              <a:t>Herausforderungen und Lösungsansätze für flexible verfahrenstechnische Apparate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752000"/>
            <a:ext cx="5377864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Tabelle durch Klicken auf Symbol hinzufügen</a:t>
            </a:r>
            <a:endParaRPr lang="de-DE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0000" y="4752000"/>
            <a:ext cx="5364168" cy="108000"/>
          </a:xfrm>
        </p:spPr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24581"/>
            <a:ext cx="1093512" cy="5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 smtClean="0"/>
              <a:t>Herausforderungen und Lösungsansätze für flexible verfahrenstechnische Apparate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4624014"/>
            <a:ext cx="7560000" cy="324000"/>
          </a:xfrm>
        </p:spPr>
        <p:txBody>
          <a:bodyPr/>
          <a:lstStyle/>
          <a:p>
            <a:r>
              <a:rPr lang="de-DE" sz="1200" dirty="0" smtClean="0"/>
              <a:t>Namen der Gruppenmitglieder | Computer-</a:t>
            </a:r>
            <a:r>
              <a:rPr lang="de-DE" sz="1200" dirty="0" err="1" smtClean="0"/>
              <a:t>Aided</a:t>
            </a:r>
            <a:r>
              <a:rPr lang="de-DE" sz="1200" dirty="0" smtClean="0"/>
              <a:t> </a:t>
            </a:r>
            <a:r>
              <a:rPr lang="de-DE" sz="1200" dirty="0" err="1" smtClean="0"/>
              <a:t>Process</a:t>
            </a:r>
            <a:r>
              <a:rPr lang="de-DE" sz="1200" dirty="0" smtClean="0"/>
              <a:t> Design | </a:t>
            </a:r>
            <a:fld id="{562A1008-6828-4787-A63F-E5337F60FBA5}" type="datetime1">
              <a:rPr lang="de-DE" sz="1200" smtClean="0"/>
              <a:t>17.07.2023</a:t>
            </a:fld>
            <a:endParaRPr lang="de-DE" sz="1200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2" b="2074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903934"/>
            <a:ext cx="6336248" cy="324000"/>
          </a:xfrm>
        </p:spPr>
        <p:txBody>
          <a:bodyPr/>
          <a:lstStyle/>
          <a:p>
            <a:r>
              <a:rPr lang="de-DE" sz="2000" cap="none" dirty="0" smtClean="0"/>
              <a:t>Titel der </a:t>
            </a:r>
            <a:r>
              <a:rPr lang="de-DE" sz="2000" cap="none" dirty="0" smtClean="0"/>
              <a:t>Präsentation</a:t>
            </a:r>
            <a:endParaRPr lang="de-DE" sz="2000" cap="none" dirty="0"/>
          </a:p>
        </p:txBody>
      </p:sp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576" y="199690"/>
            <a:ext cx="7560000" cy="468000"/>
          </a:xfrm>
        </p:spPr>
        <p:txBody>
          <a:bodyPr/>
          <a:lstStyle/>
          <a:p>
            <a:r>
              <a:rPr lang="de-DE" sz="2400" dirty="0" smtClean="0"/>
              <a:t>Titel der Folie</a:t>
            </a:r>
            <a:endParaRPr lang="de-DE" sz="24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 smtClean="0"/>
              <a:t>Computer-</a:t>
            </a:r>
            <a:r>
              <a:rPr lang="de-DE" dirty="0" err="1" smtClean="0"/>
              <a:t>Aided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Design | Name Vortragende*r der Folie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2</a:t>
            </a:fld>
            <a:r>
              <a:rPr lang="de-DE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9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8343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RUB-Pra╠êsentation-16zu9</Template>
  <TotalTime>0</TotalTime>
  <Words>27</Words>
  <Application>Microsoft Office PowerPoint</Application>
  <PresentationFormat>Bildschirmpräsentation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PowerPoint Master RUB</vt:lpstr>
      <vt:lpstr>Titel der Präsentation</vt:lpstr>
      <vt:lpstr>Titel der Folie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Julia Riese</dc:creator>
  <cp:lastModifiedBy>Julia Riese</cp:lastModifiedBy>
  <cp:revision>210</cp:revision>
  <cp:lastPrinted>2020-01-22T16:01:49Z</cp:lastPrinted>
  <dcterms:created xsi:type="dcterms:W3CDTF">2019-04-12T09:24:20Z</dcterms:created>
  <dcterms:modified xsi:type="dcterms:W3CDTF">2023-07-17T12:57:31Z</dcterms:modified>
</cp:coreProperties>
</file>