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50" r:id="rId2"/>
    <p:sldId id="1099" r:id="rId3"/>
    <p:sldId id="1249" r:id="rId4"/>
    <p:sldId id="1234" r:id="rId5"/>
    <p:sldId id="1250" r:id="rId6"/>
    <p:sldId id="1235" r:id="rId7"/>
    <p:sldId id="1253" r:id="rId8"/>
    <p:sldId id="1254" r:id="rId9"/>
    <p:sldId id="1255" r:id="rId10"/>
    <p:sldId id="1231" r:id="rId11"/>
    <p:sldId id="1257" r:id="rId12"/>
    <p:sldId id="1259" r:id="rId13"/>
    <p:sldId id="1258" r:id="rId14"/>
    <p:sldId id="1260" r:id="rId15"/>
    <p:sldId id="1261" r:id="rId16"/>
    <p:sldId id="1100" r:id="rId17"/>
    <p:sldId id="1262" r:id="rId18"/>
    <p:sldId id="1076" r:id="rId19"/>
    <p:sldId id="396" r:id="rId20"/>
    <p:sldId id="1256" r:id="rId21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6D269-D15A-4153-A313-9E53A15D190E}" v="2612" dt="2023-01-20T07:18:53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12" autoAdjust="0"/>
  </p:normalViewPr>
  <p:slideViewPr>
    <p:cSldViewPr snapToObjects="1">
      <p:cViewPr varScale="1">
        <p:scale>
          <a:sx n="52" d="100"/>
          <a:sy n="52" d="100"/>
        </p:scale>
        <p:origin x="5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6316D269-D15A-4153-A313-9E53A15D190E}"/>
    <pc:docChg chg="undo redo custSel addSld delSld modSld sldOrd">
      <pc:chgData name="Stina Ru" userId="a298bcda0a73aae4" providerId="LiveId" clId="{6316D269-D15A-4153-A313-9E53A15D190E}" dt="2023-01-20T07:18:53.842" v="13505" actId="20577"/>
      <pc:docMkLst>
        <pc:docMk/>
      </pc:docMkLst>
      <pc:sldChg chg="modSp mod">
        <pc:chgData name="Stina Ru" userId="a298bcda0a73aae4" providerId="LiveId" clId="{6316D269-D15A-4153-A313-9E53A15D190E}" dt="2023-01-16T22:08:27.532" v="12026" actId="20577"/>
        <pc:sldMkLst>
          <pc:docMk/>
          <pc:sldMk cId="2456413679" sldId="396"/>
        </pc:sldMkLst>
        <pc:spChg chg="mod">
          <ac:chgData name="Stina Ru" userId="a298bcda0a73aae4" providerId="LiveId" clId="{6316D269-D15A-4153-A313-9E53A15D190E}" dt="2023-01-16T22:08:27.532" v="12026" actId="20577"/>
          <ac:spMkLst>
            <pc:docMk/>
            <pc:sldMk cId="2456413679" sldId="396"/>
            <ac:spMk id="9" creationId="{28CD78BF-FD21-4273-AC08-8CC747F9071D}"/>
          </ac:spMkLst>
        </pc:spChg>
      </pc:sldChg>
      <pc:sldChg chg="modSp mod">
        <pc:chgData name="Stina Ru" userId="a298bcda0a73aae4" providerId="LiveId" clId="{6316D269-D15A-4153-A313-9E53A15D190E}" dt="2023-01-18T09:14:44.749" v="12732" actId="113"/>
        <pc:sldMkLst>
          <pc:docMk/>
          <pc:sldMk cId="504956703" sldId="1076"/>
        </pc:sldMkLst>
        <pc:spChg chg="mod">
          <ac:chgData name="Stina Ru" userId="a298bcda0a73aae4" providerId="LiveId" clId="{6316D269-D15A-4153-A313-9E53A15D190E}" dt="2023-01-16T22:07:44.389" v="11994" actId="20577"/>
          <ac:spMkLst>
            <pc:docMk/>
            <pc:sldMk cId="504956703" sldId="1076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8T09:14:44.749" v="12732" actId="113"/>
          <ac:spMkLst>
            <pc:docMk/>
            <pc:sldMk cId="504956703" sldId="1076"/>
            <ac:spMk id="3" creationId="{62E373E2-E479-4B85-B011-875D0EA60F4A}"/>
          </ac:spMkLst>
        </pc:spChg>
      </pc:sldChg>
      <pc:sldChg chg="modSp mod">
        <pc:chgData name="Stina Ru" userId="a298bcda0a73aae4" providerId="LiveId" clId="{6316D269-D15A-4153-A313-9E53A15D190E}" dt="2023-01-18T09:18:14.375" v="12778" actId="20577"/>
        <pc:sldMkLst>
          <pc:docMk/>
          <pc:sldMk cId="3022998504" sldId="1099"/>
        </pc:sldMkLst>
        <pc:spChg chg="mod">
          <ac:chgData name="Stina Ru" userId="a298bcda0a73aae4" providerId="LiveId" clId="{6316D269-D15A-4153-A313-9E53A15D190E}" dt="2023-01-18T09:18:14.375" v="12778" actId="20577"/>
          <ac:spMkLst>
            <pc:docMk/>
            <pc:sldMk cId="3022998504" sldId="1099"/>
            <ac:spMk id="3" creationId="{62E373E2-E479-4B85-B011-875D0EA60F4A}"/>
          </ac:spMkLst>
        </pc:spChg>
        <pc:spChg chg="mod">
          <ac:chgData name="Stina Ru" userId="a298bcda0a73aae4" providerId="LiveId" clId="{6316D269-D15A-4153-A313-9E53A15D190E}" dt="2023-01-18T08:18:50.793" v="12053" actId="1076"/>
          <ac:spMkLst>
            <pc:docMk/>
            <pc:sldMk cId="3022998504" sldId="1099"/>
            <ac:spMk id="6" creationId="{4354973A-0B3E-EA10-ACE8-6FCA69852F87}"/>
          </ac:spMkLst>
        </pc:spChg>
      </pc:sldChg>
      <pc:sldChg chg="modSp add modAnim">
        <pc:chgData name="Stina Ru" userId="a298bcda0a73aae4" providerId="LiveId" clId="{6316D269-D15A-4153-A313-9E53A15D190E}" dt="2023-01-18T09:45:01.684" v="13356" actId="20577"/>
        <pc:sldMkLst>
          <pc:docMk/>
          <pc:sldMk cId="767307316" sldId="1100"/>
        </pc:sldMkLst>
        <pc:spChg chg="mod">
          <ac:chgData name="Stina Ru" userId="a298bcda0a73aae4" providerId="LiveId" clId="{6316D269-D15A-4153-A313-9E53A15D190E}" dt="2023-01-18T09:45:01.684" v="13356" actId="20577"/>
          <ac:spMkLst>
            <pc:docMk/>
            <pc:sldMk cId="767307316" sldId="1100"/>
            <ac:spMk id="7" creationId="{9149A9D2-823C-2959-6654-07D87DE3C271}"/>
          </ac:spMkLst>
        </pc:spChg>
      </pc:sldChg>
      <pc:sldChg chg="add del">
        <pc:chgData name="Stina Ru" userId="a298bcda0a73aae4" providerId="LiveId" clId="{6316D269-D15A-4153-A313-9E53A15D190E}" dt="2023-01-18T09:45:16.634" v="13359" actId="47"/>
        <pc:sldMkLst>
          <pc:docMk/>
          <pc:sldMk cId="3738000121" sldId="1113"/>
        </pc:sldMkLst>
      </pc:sldChg>
      <pc:sldChg chg="addSp modSp del mod modAnim">
        <pc:chgData name="Stina Ru" userId="a298bcda0a73aae4" providerId="LiveId" clId="{6316D269-D15A-4153-A313-9E53A15D190E}" dt="2023-01-20T07:16:34.315" v="13490" actId="47"/>
        <pc:sldMkLst>
          <pc:docMk/>
          <pc:sldMk cId="2128778417" sldId="1116"/>
        </pc:sldMkLst>
        <pc:spChg chg="add mod">
          <ac:chgData name="Stina Ru" userId="a298bcda0a73aae4" providerId="LiveId" clId="{6316D269-D15A-4153-A313-9E53A15D190E}" dt="2023-01-18T09:16:20.324" v="12747" actId="1076"/>
          <ac:spMkLst>
            <pc:docMk/>
            <pc:sldMk cId="2128778417" sldId="1116"/>
            <ac:spMk id="7" creationId="{FDEBA630-E86F-7E57-AF3A-7B6F4C85B397}"/>
          </ac:spMkLst>
        </pc:spChg>
        <pc:spChg chg="add mod">
          <ac:chgData name="Stina Ru" userId="a298bcda0a73aae4" providerId="LiveId" clId="{6316D269-D15A-4153-A313-9E53A15D190E}" dt="2023-01-18T09:16:59.573" v="12760" actId="1076"/>
          <ac:spMkLst>
            <pc:docMk/>
            <pc:sldMk cId="2128778417" sldId="1116"/>
            <ac:spMk id="8" creationId="{072CDBA6-D43A-1774-C5C3-C4C949EF7B45}"/>
          </ac:spMkLst>
        </pc:spChg>
        <pc:spChg chg="add mod">
          <ac:chgData name="Stina Ru" userId="a298bcda0a73aae4" providerId="LiveId" clId="{6316D269-D15A-4153-A313-9E53A15D190E}" dt="2023-01-18T09:17:29.692" v="12771" actId="1076"/>
          <ac:spMkLst>
            <pc:docMk/>
            <pc:sldMk cId="2128778417" sldId="1116"/>
            <ac:spMk id="9" creationId="{A9507AFF-D80F-1C7E-E514-92914E8EF137}"/>
          </ac:spMkLst>
        </pc:spChg>
        <pc:graphicFrameChg chg="mod modGraphic">
          <ac:chgData name="Stina Ru" userId="a298bcda0a73aae4" providerId="LiveId" clId="{6316D269-D15A-4153-A313-9E53A15D190E}" dt="2023-01-18T09:17:25.232" v="12770" actId="20577"/>
          <ac:graphicFrameMkLst>
            <pc:docMk/>
            <pc:sldMk cId="2128778417" sldId="1116"/>
            <ac:graphicFrameMk id="6" creationId="{FA0CF86D-9D6C-634B-772D-1722E86EEF6C}"/>
          </ac:graphicFrameMkLst>
        </pc:graphicFrameChg>
      </pc:sldChg>
      <pc:sldChg chg="addSp modSp mod modAnim">
        <pc:chgData name="Stina Ru" userId="a298bcda0a73aae4" providerId="LiveId" clId="{6316D269-D15A-4153-A313-9E53A15D190E}" dt="2023-01-20T07:18:39.471" v="13500" actId="1076"/>
        <pc:sldMkLst>
          <pc:docMk/>
          <pc:sldMk cId="4137465518" sldId="1231"/>
        </pc:sldMkLst>
        <pc:spChg chg="mod">
          <ac:chgData name="Stina Ru" userId="a298bcda0a73aae4" providerId="LiveId" clId="{6316D269-D15A-4153-A313-9E53A15D190E}" dt="2023-01-16T17:44:25.224" v="6272" actId="20577"/>
          <ac:spMkLst>
            <pc:docMk/>
            <pc:sldMk cId="4137465518" sldId="1231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20T07:18:39.471" v="13500" actId="1076"/>
          <ac:spMkLst>
            <pc:docMk/>
            <pc:sldMk cId="4137465518" sldId="1231"/>
            <ac:spMk id="3" creationId="{62E373E2-E479-4B85-B011-875D0EA60F4A}"/>
          </ac:spMkLst>
        </pc:spChg>
        <pc:picChg chg="add mod">
          <ac:chgData name="Stina Ru" userId="a298bcda0a73aae4" providerId="LiveId" clId="{6316D269-D15A-4153-A313-9E53A15D190E}" dt="2023-01-20T07:18:28.148" v="13497" actId="1076"/>
          <ac:picMkLst>
            <pc:docMk/>
            <pc:sldMk cId="4137465518" sldId="1231"/>
            <ac:picMk id="6" creationId="{3B9D8C65-F040-D1A5-77C9-157E73B483FA}"/>
          </ac:picMkLst>
        </pc:picChg>
      </pc:sldChg>
      <pc:sldChg chg="del">
        <pc:chgData name="Stina Ru" userId="a298bcda0a73aae4" providerId="LiveId" clId="{6316D269-D15A-4153-A313-9E53A15D190E}" dt="2023-01-16T22:07:28.363" v="11981" actId="47"/>
        <pc:sldMkLst>
          <pc:docMk/>
          <pc:sldMk cId="914130761" sldId="1232"/>
        </pc:sldMkLst>
      </pc:sldChg>
      <pc:sldChg chg="modSp mod modAnim">
        <pc:chgData name="Stina Ru" userId="a298bcda0a73aae4" providerId="LiveId" clId="{6316D269-D15A-4153-A313-9E53A15D190E}" dt="2023-01-18T08:23:11.346" v="12176"/>
        <pc:sldMkLst>
          <pc:docMk/>
          <pc:sldMk cId="3151220454" sldId="1234"/>
        </pc:sldMkLst>
        <pc:spChg chg="mod">
          <ac:chgData name="Stina Ru" userId="a298bcda0a73aae4" providerId="LiveId" clId="{6316D269-D15A-4153-A313-9E53A15D190E}" dt="2023-01-18T08:22:47.541" v="12168" actId="113"/>
          <ac:spMkLst>
            <pc:docMk/>
            <pc:sldMk cId="3151220454" sldId="1234"/>
            <ac:spMk id="3" creationId="{62E373E2-E479-4B85-B011-875D0EA60F4A}"/>
          </ac:spMkLst>
        </pc:spChg>
      </pc:sldChg>
      <pc:sldChg chg="delSp modSp mod modAnim">
        <pc:chgData name="Stina Ru" userId="a298bcda0a73aae4" providerId="LiveId" clId="{6316D269-D15A-4153-A313-9E53A15D190E}" dt="2023-01-18T11:15:00.214" v="13391" actId="113"/>
        <pc:sldMkLst>
          <pc:docMk/>
          <pc:sldMk cId="2717821526" sldId="1235"/>
        </pc:sldMkLst>
        <pc:spChg chg="mod">
          <ac:chgData name="Stina Ru" userId="a298bcda0a73aae4" providerId="LiveId" clId="{6316D269-D15A-4153-A313-9E53A15D190E}" dt="2023-01-18T08:25:32.481" v="12196" actId="20577"/>
          <ac:spMkLst>
            <pc:docMk/>
            <pc:sldMk cId="2717821526" sldId="1235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8T11:15:00.214" v="13391" actId="113"/>
          <ac:spMkLst>
            <pc:docMk/>
            <pc:sldMk cId="2717821526" sldId="1235"/>
            <ac:spMk id="3" creationId="{62E373E2-E479-4B85-B011-875D0EA60F4A}"/>
          </ac:spMkLst>
        </pc:spChg>
        <pc:spChg chg="del">
          <ac:chgData name="Stina Ru" userId="a298bcda0a73aae4" providerId="LiveId" clId="{6316D269-D15A-4153-A313-9E53A15D190E}" dt="2023-01-16T14:56:10.062" v="1127" actId="478"/>
          <ac:spMkLst>
            <pc:docMk/>
            <pc:sldMk cId="2717821526" sldId="1235"/>
            <ac:spMk id="6" creationId="{5759E4D5-81A7-E862-F343-0F9E11573684}"/>
          </ac:spMkLst>
        </pc:spChg>
      </pc:sldChg>
      <pc:sldChg chg="del">
        <pc:chgData name="Stina Ru" userId="a298bcda0a73aae4" providerId="LiveId" clId="{6316D269-D15A-4153-A313-9E53A15D190E}" dt="2023-01-16T22:07:27.195" v="11978" actId="47"/>
        <pc:sldMkLst>
          <pc:docMk/>
          <pc:sldMk cId="9932061" sldId="1236"/>
        </pc:sldMkLst>
      </pc:sldChg>
      <pc:sldChg chg="del">
        <pc:chgData name="Stina Ru" userId="a298bcda0a73aae4" providerId="LiveId" clId="{6316D269-D15A-4153-A313-9E53A15D190E}" dt="2023-01-16T22:07:27.429" v="11979" actId="47"/>
        <pc:sldMkLst>
          <pc:docMk/>
          <pc:sldMk cId="41787015" sldId="1238"/>
        </pc:sldMkLst>
      </pc:sldChg>
      <pc:sldChg chg="del">
        <pc:chgData name="Stina Ru" userId="a298bcda0a73aae4" providerId="LiveId" clId="{6316D269-D15A-4153-A313-9E53A15D190E}" dt="2023-01-16T22:07:35.879" v="11986" actId="47"/>
        <pc:sldMkLst>
          <pc:docMk/>
          <pc:sldMk cId="1722724133" sldId="1239"/>
        </pc:sldMkLst>
      </pc:sldChg>
      <pc:sldChg chg="del">
        <pc:chgData name="Stina Ru" userId="a298bcda0a73aae4" providerId="LiveId" clId="{6316D269-D15A-4153-A313-9E53A15D190E}" dt="2023-01-16T22:07:27.946" v="11980" actId="47"/>
        <pc:sldMkLst>
          <pc:docMk/>
          <pc:sldMk cId="1014727680" sldId="1241"/>
        </pc:sldMkLst>
      </pc:sldChg>
      <pc:sldChg chg="del">
        <pc:chgData name="Stina Ru" userId="a298bcda0a73aae4" providerId="LiveId" clId="{6316D269-D15A-4153-A313-9E53A15D190E}" dt="2023-01-16T22:07:29.402" v="11983" actId="47"/>
        <pc:sldMkLst>
          <pc:docMk/>
          <pc:sldMk cId="256626731" sldId="1242"/>
        </pc:sldMkLst>
      </pc:sldChg>
      <pc:sldChg chg="del">
        <pc:chgData name="Stina Ru" userId="a298bcda0a73aae4" providerId="LiveId" clId="{6316D269-D15A-4153-A313-9E53A15D190E}" dt="2023-01-16T22:07:28.808" v="11982" actId="47"/>
        <pc:sldMkLst>
          <pc:docMk/>
          <pc:sldMk cId="253517813" sldId="1243"/>
        </pc:sldMkLst>
      </pc:sldChg>
      <pc:sldChg chg="del">
        <pc:chgData name="Stina Ru" userId="a298bcda0a73aae4" providerId="LiveId" clId="{6316D269-D15A-4153-A313-9E53A15D190E}" dt="2023-01-16T22:07:34.693" v="11984" actId="47"/>
        <pc:sldMkLst>
          <pc:docMk/>
          <pc:sldMk cId="2032091523" sldId="1246"/>
        </pc:sldMkLst>
      </pc:sldChg>
      <pc:sldChg chg="del">
        <pc:chgData name="Stina Ru" userId="a298bcda0a73aae4" providerId="LiveId" clId="{6316D269-D15A-4153-A313-9E53A15D190E}" dt="2023-01-16T22:07:35.383" v="11985" actId="47"/>
        <pc:sldMkLst>
          <pc:docMk/>
          <pc:sldMk cId="751665922" sldId="1247"/>
        </pc:sldMkLst>
      </pc:sldChg>
      <pc:sldChg chg="del">
        <pc:chgData name="Stina Ru" userId="a298bcda0a73aae4" providerId="LiveId" clId="{6316D269-D15A-4153-A313-9E53A15D190E}" dt="2023-01-16T22:07:36.451" v="11987" actId="47"/>
        <pc:sldMkLst>
          <pc:docMk/>
          <pc:sldMk cId="943104780" sldId="1248"/>
        </pc:sldMkLst>
      </pc:sldChg>
      <pc:sldChg chg="addSp delSp modSp mod modAnim">
        <pc:chgData name="Stina Ru" userId="a298bcda0a73aae4" providerId="LiveId" clId="{6316D269-D15A-4153-A313-9E53A15D190E}" dt="2023-01-18T09:35:27.239" v="13206"/>
        <pc:sldMkLst>
          <pc:docMk/>
          <pc:sldMk cId="1373199701" sldId="1249"/>
        </pc:sldMkLst>
        <pc:spChg chg="add mod">
          <ac:chgData name="Stina Ru" userId="a298bcda0a73aae4" providerId="LiveId" clId="{6316D269-D15A-4153-A313-9E53A15D190E}" dt="2023-01-18T09:29:54.688" v="12980" actId="1076"/>
          <ac:spMkLst>
            <pc:docMk/>
            <pc:sldMk cId="1373199701" sldId="1249"/>
            <ac:spMk id="6" creationId="{441FB1EE-852B-3BE7-5F3F-E36E2993F6B2}"/>
          </ac:spMkLst>
        </pc:spChg>
        <pc:spChg chg="add mod">
          <ac:chgData name="Stina Ru" userId="a298bcda0a73aae4" providerId="LiveId" clId="{6316D269-D15A-4153-A313-9E53A15D190E}" dt="2023-01-18T09:34:01.164" v="13178" actId="1076"/>
          <ac:spMkLst>
            <pc:docMk/>
            <pc:sldMk cId="1373199701" sldId="1249"/>
            <ac:spMk id="8" creationId="{596CE75F-3162-7494-ACBD-CEFD395B1775}"/>
          </ac:spMkLst>
        </pc:spChg>
        <pc:spChg chg="add mod">
          <ac:chgData name="Stina Ru" userId="a298bcda0a73aae4" providerId="LiveId" clId="{6316D269-D15A-4153-A313-9E53A15D190E}" dt="2023-01-18T09:33:57.829" v="13177" actId="1076"/>
          <ac:spMkLst>
            <pc:docMk/>
            <pc:sldMk cId="1373199701" sldId="1249"/>
            <ac:spMk id="10" creationId="{3772CAA5-B9A7-42E4-AC43-DDC7AEDF44F3}"/>
          </ac:spMkLst>
        </pc:spChg>
        <pc:spChg chg="add mod">
          <ac:chgData name="Stina Ru" userId="a298bcda0a73aae4" providerId="LiveId" clId="{6316D269-D15A-4153-A313-9E53A15D190E}" dt="2023-01-18T09:32:00.681" v="13032" actId="14100"/>
          <ac:spMkLst>
            <pc:docMk/>
            <pc:sldMk cId="1373199701" sldId="1249"/>
            <ac:spMk id="12" creationId="{A34D09D3-7334-9F44-88A3-5818E8AA2FA6}"/>
          </ac:spMkLst>
        </pc:spChg>
        <pc:spChg chg="add mod">
          <ac:chgData name="Stina Ru" userId="a298bcda0a73aae4" providerId="LiveId" clId="{6316D269-D15A-4153-A313-9E53A15D190E}" dt="2023-01-18T09:34:07.417" v="13179" actId="1076"/>
          <ac:spMkLst>
            <pc:docMk/>
            <pc:sldMk cId="1373199701" sldId="1249"/>
            <ac:spMk id="13" creationId="{A3269F6B-CF23-6083-725D-65AA4612C18F}"/>
          </ac:spMkLst>
        </pc:spChg>
        <pc:spChg chg="add del mod">
          <ac:chgData name="Stina Ru" userId="a298bcda0a73aae4" providerId="LiveId" clId="{6316D269-D15A-4153-A313-9E53A15D190E}" dt="2023-01-18T09:34:43.982" v="13189" actId="47"/>
          <ac:spMkLst>
            <pc:docMk/>
            <pc:sldMk cId="1373199701" sldId="1249"/>
            <ac:spMk id="14" creationId="{B6D6F7D3-EFDE-5EAE-A069-7AD9AE60B29F}"/>
          </ac:spMkLst>
        </pc:spChg>
        <pc:spChg chg="add del mod">
          <ac:chgData name="Stina Ru" userId="a298bcda0a73aae4" providerId="LiveId" clId="{6316D269-D15A-4153-A313-9E53A15D190E}" dt="2023-01-18T09:34:45.142" v="13192"/>
          <ac:spMkLst>
            <pc:docMk/>
            <pc:sldMk cId="1373199701" sldId="1249"/>
            <ac:spMk id="15" creationId="{29429F9E-7740-22B6-42B9-20F967FE884E}"/>
          </ac:spMkLst>
        </pc:spChg>
        <pc:spChg chg="add del mod">
          <ac:chgData name="Stina Ru" userId="a298bcda0a73aae4" providerId="LiveId" clId="{6316D269-D15A-4153-A313-9E53A15D190E}" dt="2023-01-18T09:34:44.343" v="13190"/>
          <ac:spMkLst>
            <pc:docMk/>
            <pc:sldMk cId="1373199701" sldId="1249"/>
            <ac:spMk id="16" creationId="{E5F581DE-7CF3-7602-1900-D3F626DB9BB5}"/>
          </ac:spMkLst>
        </pc:spChg>
        <pc:spChg chg="add mod">
          <ac:chgData name="Stina Ru" userId="a298bcda0a73aae4" providerId="LiveId" clId="{6316D269-D15A-4153-A313-9E53A15D190E}" dt="2023-01-18T09:35:01.940" v="13198" actId="1076"/>
          <ac:spMkLst>
            <pc:docMk/>
            <pc:sldMk cId="1373199701" sldId="1249"/>
            <ac:spMk id="17" creationId="{1F65BE95-D7DD-C6E5-7962-1FB9A229A493}"/>
          </ac:spMkLst>
        </pc:spChg>
        <pc:graphicFrameChg chg="mod modGraphic">
          <ac:chgData name="Stina Ru" userId="a298bcda0a73aae4" providerId="LiveId" clId="{6316D269-D15A-4153-A313-9E53A15D190E}" dt="2023-01-18T09:34:48.024" v="13193" actId="21"/>
          <ac:graphicFrameMkLst>
            <pc:docMk/>
            <pc:sldMk cId="1373199701" sldId="1249"/>
            <ac:graphicFrameMk id="7" creationId="{D633BC94-C973-7B55-C88D-C55EB5D08C39}"/>
          </ac:graphicFrameMkLst>
        </pc:graphicFrameChg>
      </pc:sldChg>
      <pc:sldChg chg="addSp delSp modSp add mod modAnim">
        <pc:chgData name="Stina Ru" userId="a298bcda0a73aae4" providerId="LiveId" clId="{6316D269-D15A-4153-A313-9E53A15D190E}" dt="2023-01-18T11:14:13.812" v="13390"/>
        <pc:sldMkLst>
          <pc:docMk/>
          <pc:sldMk cId="3404956484" sldId="1250"/>
        </pc:sldMkLst>
        <pc:spChg chg="mod">
          <ac:chgData name="Stina Ru" userId="a298bcda0a73aae4" providerId="LiveId" clId="{6316D269-D15A-4153-A313-9E53A15D190E}" dt="2023-01-18T11:12:59.028" v="13385" actId="404"/>
          <ac:spMkLst>
            <pc:docMk/>
            <pc:sldMk cId="3404956484" sldId="1250"/>
            <ac:spMk id="3" creationId="{62E373E2-E479-4B85-B011-875D0EA60F4A}"/>
          </ac:spMkLst>
        </pc:spChg>
        <pc:spChg chg="add mod">
          <ac:chgData name="Stina Ru" userId="a298bcda0a73aae4" providerId="LiveId" clId="{6316D269-D15A-4153-A313-9E53A15D190E}" dt="2023-01-18T11:12:42.219" v="13376" actId="1076"/>
          <ac:spMkLst>
            <pc:docMk/>
            <pc:sldMk cId="3404956484" sldId="1250"/>
            <ac:spMk id="6" creationId="{629EC2D8-E5C7-7F6E-0C2C-8562608BB593}"/>
          </ac:spMkLst>
        </pc:spChg>
        <pc:spChg chg="add mod">
          <ac:chgData name="Stina Ru" userId="a298bcda0a73aae4" providerId="LiveId" clId="{6316D269-D15A-4153-A313-9E53A15D190E}" dt="2023-01-18T11:12:46.558" v="13377" actId="1076"/>
          <ac:spMkLst>
            <pc:docMk/>
            <pc:sldMk cId="3404956484" sldId="1250"/>
            <ac:spMk id="7" creationId="{6DC5B58D-0DEA-8E65-25D0-96944DEFD9B0}"/>
          </ac:spMkLst>
        </pc:spChg>
        <pc:spChg chg="add del mod">
          <ac:chgData name="Stina Ru" userId="a298bcda0a73aae4" providerId="LiveId" clId="{6316D269-D15A-4153-A313-9E53A15D190E}" dt="2023-01-16T14:51:16.785" v="1032"/>
          <ac:spMkLst>
            <pc:docMk/>
            <pc:sldMk cId="3404956484" sldId="1250"/>
            <ac:spMk id="8" creationId="{7DE0C649-2721-8265-22B9-8EE05B066A22}"/>
          </ac:spMkLst>
        </pc:spChg>
      </pc:sldChg>
      <pc:sldChg chg="delSp modSp add del mod modAnim">
        <pc:chgData name="Stina Ru" userId="a298bcda0a73aae4" providerId="LiveId" clId="{6316D269-D15A-4153-A313-9E53A15D190E}" dt="2023-01-18T08:26:18.839" v="12204" actId="47"/>
        <pc:sldMkLst>
          <pc:docMk/>
          <pc:sldMk cId="813978260" sldId="1251"/>
        </pc:sldMkLst>
        <pc:spChg chg="mod">
          <ac:chgData name="Stina Ru" userId="a298bcda0a73aae4" providerId="LiveId" clId="{6316D269-D15A-4153-A313-9E53A15D190E}" dt="2023-01-16T14:52:50.536" v="1124" actId="20577"/>
          <ac:spMkLst>
            <pc:docMk/>
            <pc:sldMk cId="813978260" sldId="1251"/>
            <ac:spMk id="3" creationId="{62E373E2-E479-4B85-B011-875D0EA60F4A}"/>
          </ac:spMkLst>
        </pc:spChg>
        <pc:spChg chg="del">
          <ac:chgData name="Stina Ru" userId="a298bcda0a73aae4" providerId="LiveId" clId="{6316D269-D15A-4153-A313-9E53A15D190E}" dt="2023-01-16T14:52:53.204" v="1125" actId="478"/>
          <ac:spMkLst>
            <pc:docMk/>
            <pc:sldMk cId="813978260" sldId="1251"/>
            <ac:spMk id="6" creationId="{629EC2D8-E5C7-7F6E-0C2C-8562608BB593}"/>
          </ac:spMkLst>
        </pc:spChg>
        <pc:spChg chg="del">
          <ac:chgData name="Stina Ru" userId="a298bcda0a73aae4" providerId="LiveId" clId="{6316D269-D15A-4153-A313-9E53A15D190E}" dt="2023-01-16T14:52:55.537" v="1126" actId="478"/>
          <ac:spMkLst>
            <pc:docMk/>
            <pc:sldMk cId="813978260" sldId="1251"/>
            <ac:spMk id="7" creationId="{6DC5B58D-0DEA-8E65-25D0-96944DEFD9B0}"/>
          </ac:spMkLst>
        </pc:spChg>
      </pc:sldChg>
      <pc:sldChg chg="add del">
        <pc:chgData name="Stina Ru" userId="a298bcda0a73aae4" providerId="LiveId" clId="{6316D269-D15A-4153-A313-9E53A15D190E}" dt="2023-01-16T14:48:34.063" v="937"/>
        <pc:sldMkLst>
          <pc:docMk/>
          <pc:sldMk cId="3081326753" sldId="1251"/>
        </pc:sldMkLst>
      </pc:sldChg>
      <pc:sldChg chg="addSp delSp modSp add del mod modAnim">
        <pc:chgData name="Stina Ru" userId="a298bcda0a73aae4" providerId="LiveId" clId="{6316D269-D15A-4153-A313-9E53A15D190E}" dt="2023-01-20T07:17:55.507" v="13491" actId="47"/>
        <pc:sldMkLst>
          <pc:docMk/>
          <pc:sldMk cId="3608337255" sldId="1252"/>
        </pc:sldMkLst>
        <pc:spChg chg="mod">
          <ac:chgData name="Stina Ru" userId="a298bcda0a73aae4" providerId="LiveId" clId="{6316D269-D15A-4153-A313-9E53A15D190E}" dt="2023-01-16T17:18:43.632" v="3973" actId="20577"/>
          <ac:spMkLst>
            <pc:docMk/>
            <pc:sldMk cId="3608337255" sldId="1252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8T08:36:35.051" v="12437" actId="115"/>
          <ac:spMkLst>
            <pc:docMk/>
            <pc:sldMk cId="3608337255" sldId="1252"/>
            <ac:spMk id="3" creationId="{62E373E2-E479-4B85-B011-875D0EA60F4A}"/>
          </ac:spMkLst>
        </pc:spChg>
        <pc:picChg chg="add del mod">
          <ac:chgData name="Stina Ru" userId="a298bcda0a73aae4" providerId="LiveId" clId="{6316D269-D15A-4153-A313-9E53A15D190E}" dt="2023-01-18T08:32:33.287" v="12229" actId="478"/>
          <ac:picMkLst>
            <pc:docMk/>
            <pc:sldMk cId="3608337255" sldId="1252"/>
            <ac:picMk id="7" creationId="{5F5EC58B-B7D4-4243-3003-1CA1D2970A8E}"/>
          </ac:picMkLst>
        </pc:picChg>
        <pc:picChg chg="add mod">
          <ac:chgData name="Stina Ru" userId="a298bcda0a73aae4" providerId="LiveId" clId="{6316D269-D15A-4153-A313-9E53A15D190E}" dt="2023-01-18T08:32:43.140" v="12233" actId="1076"/>
          <ac:picMkLst>
            <pc:docMk/>
            <pc:sldMk cId="3608337255" sldId="1252"/>
            <ac:picMk id="8" creationId="{2DFB1A7E-8206-AB28-8D13-49EB7CB02764}"/>
          </ac:picMkLst>
        </pc:picChg>
      </pc:sldChg>
      <pc:sldChg chg="modSp add mod modAnim">
        <pc:chgData name="Stina Ru" userId="a298bcda0a73aae4" providerId="LiveId" clId="{6316D269-D15A-4153-A313-9E53A15D190E}" dt="2023-01-18T08:27:25.867" v="12214" actId="207"/>
        <pc:sldMkLst>
          <pc:docMk/>
          <pc:sldMk cId="1194265311" sldId="1253"/>
        </pc:sldMkLst>
        <pc:spChg chg="mod">
          <ac:chgData name="Stina Ru" userId="a298bcda0a73aae4" providerId="LiveId" clId="{6316D269-D15A-4153-A313-9E53A15D190E}" dt="2023-01-18T08:27:25.867" v="12214" actId="207"/>
          <ac:spMkLst>
            <pc:docMk/>
            <pc:sldMk cId="1194265311" sldId="1253"/>
            <ac:spMk id="3" creationId="{62E373E2-E479-4B85-B011-875D0EA60F4A}"/>
          </ac:spMkLst>
        </pc:spChg>
      </pc:sldChg>
      <pc:sldChg chg="modSp add mod modAnim">
        <pc:chgData name="Stina Ru" userId="a298bcda0a73aae4" providerId="LiveId" clId="{6316D269-D15A-4153-A313-9E53A15D190E}" dt="2023-01-18T08:27:56.562" v="12215"/>
        <pc:sldMkLst>
          <pc:docMk/>
          <pc:sldMk cId="642850764" sldId="1254"/>
        </pc:sldMkLst>
        <pc:spChg chg="mod">
          <ac:chgData name="Stina Ru" userId="a298bcda0a73aae4" providerId="LiveId" clId="{6316D269-D15A-4153-A313-9E53A15D190E}" dt="2023-01-16T17:13:08.675" v="3576" actId="20577"/>
          <ac:spMkLst>
            <pc:docMk/>
            <pc:sldMk cId="642850764" sldId="1254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6T17:13:03.167" v="3574" actId="1076"/>
          <ac:spMkLst>
            <pc:docMk/>
            <pc:sldMk cId="642850764" sldId="1254"/>
            <ac:spMk id="3" creationId="{62E373E2-E479-4B85-B011-875D0EA60F4A}"/>
          </ac:spMkLst>
        </pc:spChg>
      </pc:sldChg>
      <pc:sldChg chg="addSp delSp modSp add mod modAnim">
        <pc:chgData name="Stina Ru" userId="a298bcda0a73aae4" providerId="LiveId" clId="{6316D269-D15A-4153-A313-9E53A15D190E}" dt="2023-01-18T11:16:10.719" v="13392" actId="20577"/>
        <pc:sldMkLst>
          <pc:docMk/>
          <pc:sldMk cId="1013210071" sldId="1255"/>
        </pc:sldMkLst>
        <pc:spChg chg="mod">
          <ac:chgData name="Stina Ru" userId="a298bcda0a73aae4" providerId="LiveId" clId="{6316D269-D15A-4153-A313-9E53A15D190E}" dt="2023-01-16T17:14:03.461" v="3681" actId="6549"/>
          <ac:spMkLst>
            <pc:docMk/>
            <pc:sldMk cId="1013210071" sldId="1255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6T17:16:54.436" v="3923" actId="14100"/>
          <ac:spMkLst>
            <pc:docMk/>
            <pc:sldMk cId="1013210071" sldId="1255"/>
            <ac:spMk id="3" creationId="{62E373E2-E479-4B85-B011-875D0EA60F4A}"/>
          </ac:spMkLst>
        </pc:spChg>
        <pc:spChg chg="add mod">
          <ac:chgData name="Stina Ru" userId="a298bcda0a73aae4" providerId="LiveId" clId="{6316D269-D15A-4153-A313-9E53A15D190E}" dt="2023-01-18T11:16:10.719" v="13392" actId="20577"/>
          <ac:spMkLst>
            <pc:docMk/>
            <pc:sldMk cId="1013210071" sldId="1255"/>
            <ac:spMk id="9" creationId="{2BD75150-C03B-C93B-B5FC-C9B7401E02D4}"/>
          </ac:spMkLst>
        </pc:spChg>
        <pc:picChg chg="add del mod">
          <ac:chgData name="Stina Ru" userId="a298bcda0a73aae4" providerId="LiveId" clId="{6316D269-D15A-4153-A313-9E53A15D190E}" dt="2023-01-16T17:14:36.170" v="3687" actId="478"/>
          <ac:picMkLst>
            <pc:docMk/>
            <pc:sldMk cId="1013210071" sldId="1255"/>
            <ac:picMk id="6" creationId="{90E80553-3579-A646-8ED7-7D6B9099873B}"/>
          </ac:picMkLst>
        </pc:picChg>
        <pc:picChg chg="add mod">
          <ac:chgData name="Stina Ru" userId="a298bcda0a73aae4" providerId="LiveId" clId="{6316D269-D15A-4153-A313-9E53A15D190E}" dt="2023-01-16T17:16:50.214" v="3922" actId="1076"/>
          <ac:picMkLst>
            <pc:docMk/>
            <pc:sldMk cId="1013210071" sldId="1255"/>
            <ac:picMk id="8" creationId="{7E0FE579-FA3B-A0FB-1591-E9F4B4FCDA2B}"/>
          </ac:picMkLst>
        </pc:picChg>
      </pc:sldChg>
      <pc:sldChg chg="addSp delSp modSp add mod ord">
        <pc:chgData name="Stina Ru" userId="a298bcda0a73aae4" providerId="LiveId" clId="{6316D269-D15A-4153-A313-9E53A15D190E}" dt="2023-01-20T07:18:12.097" v="13493" actId="1035"/>
        <pc:sldMkLst>
          <pc:docMk/>
          <pc:sldMk cId="3844261017" sldId="1256"/>
        </pc:sldMkLst>
        <pc:spChg chg="mod">
          <ac:chgData name="Stina Ru" userId="a298bcda0a73aae4" providerId="LiveId" clId="{6316D269-D15A-4153-A313-9E53A15D190E}" dt="2023-01-16T17:31:36.585" v="5108" actId="6549"/>
          <ac:spMkLst>
            <pc:docMk/>
            <pc:sldMk cId="3844261017" sldId="1256"/>
            <ac:spMk id="2" creationId="{2E8E55A0-73B3-4565-BA58-ACE5F64229D6}"/>
          </ac:spMkLst>
        </pc:spChg>
        <pc:spChg chg="del mod">
          <ac:chgData name="Stina Ru" userId="a298bcda0a73aae4" providerId="LiveId" clId="{6316D269-D15A-4153-A313-9E53A15D190E}" dt="2023-01-16T17:31:52.023" v="5111"/>
          <ac:spMkLst>
            <pc:docMk/>
            <pc:sldMk cId="3844261017" sldId="1256"/>
            <ac:spMk id="3" creationId="{62E373E2-E479-4B85-B011-875D0EA60F4A}"/>
          </ac:spMkLst>
        </pc:spChg>
        <pc:spChg chg="add del mod">
          <ac:chgData name="Stina Ru" userId="a298bcda0a73aae4" providerId="LiveId" clId="{6316D269-D15A-4153-A313-9E53A15D190E}" dt="2023-01-16T17:40:43.582" v="6048" actId="478"/>
          <ac:spMkLst>
            <pc:docMk/>
            <pc:sldMk cId="3844261017" sldId="1256"/>
            <ac:spMk id="8" creationId="{A104B45B-A6E3-5BFC-0869-868B5E6E7290}"/>
          </ac:spMkLst>
        </pc:spChg>
        <pc:graphicFrameChg chg="add mod modGraphic">
          <ac:chgData name="Stina Ru" userId="a298bcda0a73aae4" providerId="LiveId" clId="{6316D269-D15A-4153-A313-9E53A15D190E}" dt="2023-01-16T17:44:03.514" v="6208" actId="5793"/>
          <ac:graphicFrameMkLst>
            <pc:docMk/>
            <pc:sldMk cId="3844261017" sldId="1256"/>
            <ac:graphicFrameMk id="9" creationId="{5C0BD506-0AC4-2E13-FC3C-DAF16F588EE2}"/>
          </ac:graphicFrameMkLst>
        </pc:graphicFrameChg>
        <pc:picChg chg="add mod">
          <ac:chgData name="Stina Ru" userId="a298bcda0a73aae4" providerId="LiveId" clId="{6316D269-D15A-4153-A313-9E53A15D190E}" dt="2023-01-20T07:18:12.097" v="13493" actId="1035"/>
          <ac:picMkLst>
            <pc:docMk/>
            <pc:sldMk cId="3844261017" sldId="1256"/>
            <ac:picMk id="6" creationId="{75B6F505-4B96-7C83-D821-D360C0704443}"/>
          </ac:picMkLst>
        </pc:picChg>
        <pc:picChg chg="del">
          <ac:chgData name="Stina Ru" userId="a298bcda0a73aae4" providerId="LiveId" clId="{6316D269-D15A-4153-A313-9E53A15D190E}" dt="2023-01-16T17:31:48.550" v="5109" actId="478"/>
          <ac:picMkLst>
            <pc:docMk/>
            <pc:sldMk cId="3844261017" sldId="1256"/>
            <ac:picMk id="7" creationId="{5F5EC58B-B7D4-4243-3003-1CA1D2970A8E}"/>
          </ac:picMkLst>
        </pc:picChg>
      </pc:sldChg>
      <pc:sldChg chg="add del">
        <pc:chgData name="Stina Ru" userId="a298bcda0a73aae4" providerId="LiveId" clId="{6316D269-D15A-4153-A313-9E53A15D190E}" dt="2023-01-16T17:48:50.682" v="6801" actId="47"/>
        <pc:sldMkLst>
          <pc:docMk/>
          <pc:sldMk cId="136040829" sldId="1257"/>
        </pc:sldMkLst>
      </pc:sldChg>
      <pc:sldChg chg="addSp modSp add mod modAnim">
        <pc:chgData name="Stina Ru" userId="a298bcda0a73aae4" providerId="LiveId" clId="{6316D269-D15A-4153-A313-9E53A15D190E}" dt="2023-01-20T07:18:20.344" v="13494" actId="14100"/>
        <pc:sldMkLst>
          <pc:docMk/>
          <pc:sldMk cId="829881113" sldId="1257"/>
        </pc:sldMkLst>
        <pc:spChg chg="mod">
          <ac:chgData name="Stina Ru" userId="a298bcda0a73aae4" providerId="LiveId" clId="{6316D269-D15A-4153-A313-9E53A15D190E}" dt="2023-01-18T08:58:35.628" v="12438" actId="207"/>
          <ac:spMkLst>
            <pc:docMk/>
            <pc:sldMk cId="829881113" sldId="1257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20T07:18:20.344" v="13494" actId="14100"/>
          <ac:spMkLst>
            <pc:docMk/>
            <pc:sldMk cId="829881113" sldId="1257"/>
            <ac:spMk id="3" creationId="{62E373E2-E479-4B85-B011-875D0EA60F4A}"/>
          </ac:spMkLst>
        </pc:spChg>
        <pc:cxnChg chg="add mod">
          <ac:chgData name="Stina Ru" userId="a298bcda0a73aae4" providerId="LiveId" clId="{6316D269-D15A-4153-A313-9E53A15D190E}" dt="2023-01-18T11:19:01.714" v="13485" actId="1076"/>
          <ac:cxnSpMkLst>
            <pc:docMk/>
            <pc:sldMk cId="829881113" sldId="1257"/>
            <ac:cxnSpMk id="7" creationId="{DAE2270D-A489-3D7B-1ED2-8E0F88A0B6FA}"/>
          </ac:cxnSpMkLst>
        </pc:cxnChg>
      </pc:sldChg>
      <pc:sldChg chg="modSp add mod modAnim">
        <pc:chgData name="Stina Ru" userId="a298bcda0a73aae4" providerId="LiveId" clId="{6316D269-D15A-4153-A313-9E53A15D190E}" dt="2023-01-20T07:18:53.842" v="13505" actId="20577"/>
        <pc:sldMkLst>
          <pc:docMk/>
          <pc:sldMk cId="1887256560" sldId="1258"/>
        </pc:sldMkLst>
        <pc:spChg chg="mod">
          <ac:chgData name="Stina Ru" userId="a298bcda0a73aae4" providerId="LiveId" clId="{6316D269-D15A-4153-A313-9E53A15D190E}" dt="2023-01-20T07:18:53.842" v="13505" actId="20577"/>
          <ac:spMkLst>
            <pc:docMk/>
            <pc:sldMk cId="1887256560" sldId="1258"/>
            <ac:spMk id="3" creationId="{62E373E2-E479-4B85-B011-875D0EA60F4A}"/>
          </ac:spMkLst>
        </pc:spChg>
      </pc:sldChg>
      <pc:sldChg chg="modSp add mod ord modAnim">
        <pc:chgData name="Stina Ru" userId="a298bcda0a73aae4" providerId="LiveId" clId="{6316D269-D15A-4153-A313-9E53A15D190E}" dt="2023-01-18T11:20:01.099" v="13487" actId="14100"/>
        <pc:sldMkLst>
          <pc:docMk/>
          <pc:sldMk cId="1388134684" sldId="1259"/>
        </pc:sldMkLst>
        <pc:spChg chg="mod">
          <ac:chgData name="Stina Ru" userId="a298bcda0a73aae4" providerId="LiveId" clId="{6316D269-D15A-4153-A313-9E53A15D190E}" dt="2023-01-18T11:20:01.099" v="13487" actId="14100"/>
          <ac:spMkLst>
            <pc:docMk/>
            <pc:sldMk cId="1388134684" sldId="1259"/>
            <ac:spMk id="3" creationId="{62E373E2-E479-4B85-B011-875D0EA60F4A}"/>
          </ac:spMkLst>
        </pc:spChg>
      </pc:sldChg>
      <pc:sldChg chg="addSp modSp add mod modAnim">
        <pc:chgData name="Stina Ru" userId="a298bcda0a73aae4" providerId="LiveId" clId="{6316D269-D15A-4153-A313-9E53A15D190E}" dt="2023-01-18T09:02:35.400" v="12579"/>
        <pc:sldMkLst>
          <pc:docMk/>
          <pc:sldMk cId="1046328190" sldId="1260"/>
        </pc:sldMkLst>
        <pc:spChg chg="mod">
          <ac:chgData name="Stina Ru" userId="a298bcda0a73aae4" providerId="LiveId" clId="{6316D269-D15A-4153-A313-9E53A15D190E}" dt="2023-01-16T21:32:29.138" v="10076" actId="20577"/>
          <ac:spMkLst>
            <pc:docMk/>
            <pc:sldMk cId="1046328190" sldId="1260"/>
            <ac:spMk id="3" creationId="{62E373E2-E479-4B85-B011-875D0EA60F4A}"/>
          </ac:spMkLst>
        </pc:spChg>
        <pc:spChg chg="add mod">
          <ac:chgData name="Stina Ru" userId="a298bcda0a73aae4" providerId="LiveId" clId="{6316D269-D15A-4153-A313-9E53A15D190E}" dt="2023-01-16T21:30:16.459" v="10026" actId="1076"/>
          <ac:spMkLst>
            <pc:docMk/>
            <pc:sldMk cId="1046328190" sldId="1260"/>
            <ac:spMk id="6" creationId="{3D92C81D-98CB-D71D-004A-076036D9DB64}"/>
          </ac:spMkLst>
        </pc:spChg>
      </pc:sldChg>
      <pc:sldChg chg="delSp modSp add mod modAnim">
        <pc:chgData name="Stina Ru" userId="a298bcda0a73aae4" providerId="LiveId" clId="{6316D269-D15A-4153-A313-9E53A15D190E}" dt="2023-01-18T09:09:43.414" v="12597" actId="20577"/>
        <pc:sldMkLst>
          <pc:docMk/>
          <pc:sldMk cId="2892182785" sldId="1261"/>
        </pc:sldMkLst>
        <pc:spChg chg="mod">
          <ac:chgData name="Stina Ru" userId="a298bcda0a73aae4" providerId="LiveId" clId="{6316D269-D15A-4153-A313-9E53A15D190E}" dt="2023-01-16T21:50:45.834" v="10548" actId="207"/>
          <ac:spMkLst>
            <pc:docMk/>
            <pc:sldMk cId="2892182785" sldId="1261"/>
            <ac:spMk id="2" creationId="{2E8E55A0-73B3-4565-BA58-ACE5F64229D6}"/>
          </ac:spMkLst>
        </pc:spChg>
        <pc:spChg chg="mod">
          <ac:chgData name="Stina Ru" userId="a298bcda0a73aae4" providerId="LiveId" clId="{6316D269-D15A-4153-A313-9E53A15D190E}" dt="2023-01-18T09:09:43.414" v="12597" actId="20577"/>
          <ac:spMkLst>
            <pc:docMk/>
            <pc:sldMk cId="2892182785" sldId="1261"/>
            <ac:spMk id="3" creationId="{62E373E2-E479-4B85-B011-875D0EA60F4A}"/>
          </ac:spMkLst>
        </pc:spChg>
        <pc:spChg chg="del">
          <ac:chgData name="Stina Ru" userId="a298bcda0a73aae4" providerId="LiveId" clId="{6316D269-D15A-4153-A313-9E53A15D190E}" dt="2023-01-16T21:31:57.657" v="10064" actId="478"/>
          <ac:spMkLst>
            <pc:docMk/>
            <pc:sldMk cId="2892182785" sldId="1261"/>
            <ac:spMk id="6" creationId="{3D92C81D-98CB-D71D-004A-076036D9DB64}"/>
          </ac:spMkLst>
        </pc:spChg>
      </pc:sldChg>
      <pc:sldChg chg="addSp delSp modSp add mod modAnim">
        <pc:chgData name="Stina Ru" userId="a298bcda0a73aae4" providerId="LiveId" clId="{6316D269-D15A-4153-A313-9E53A15D190E}" dt="2023-01-18T09:12:58.025" v="12695"/>
        <pc:sldMkLst>
          <pc:docMk/>
          <pc:sldMk cId="22420036" sldId="1262"/>
        </pc:sldMkLst>
        <pc:spChg chg="mod">
          <ac:chgData name="Stina Ru" userId="a298bcda0a73aae4" providerId="LiveId" clId="{6316D269-D15A-4153-A313-9E53A15D190E}" dt="2023-01-18T09:10:56.108" v="12626"/>
          <ac:spMkLst>
            <pc:docMk/>
            <pc:sldMk cId="22420036" sldId="1262"/>
            <ac:spMk id="3" creationId="{62E373E2-E479-4B85-B011-875D0EA60F4A}"/>
          </ac:spMkLst>
        </pc:spChg>
        <pc:spChg chg="add del mod">
          <ac:chgData name="Stina Ru" userId="a298bcda0a73aae4" providerId="LiveId" clId="{6316D269-D15A-4153-A313-9E53A15D190E}" dt="2023-01-18T09:10:50.958" v="12624"/>
          <ac:spMkLst>
            <pc:docMk/>
            <pc:sldMk cId="22420036" sldId="1262"/>
            <ac:spMk id="7" creationId="{9BEE30F2-4D7D-894B-8298-810CED1FECAB}"/>
          </ac:spMkLst>
        </pc:spChg>
        <pc:spChg chg="add mod">
          <ac:chgData name="Stina Ru" userId="a298bcda0a73aae4" providerId="LiveId" clId="{6316D269-D15A-4153-A313-9E53A15D190E}" dt="2023-01-18T09:12:23.406" v="12690" actId="113"/>
          <ac:spMkLst>
            <pc:docMk/>
            <pc:sldMk cId="22420036" sldId="1262"/>
            <ac:spMk id="8" creationId="{11842D39-157F-793C-A6D1-678ECB2CA94A}"/>
          </ac:spMkLst>
        </pc:spChg>
        <pc:spChg chg="add mod">
          <ac:chgData name="Stina Ru" userId="a298bcda0a73aae4" providerId="LiveId" clId="{6316D269-D15A-4153-A313-9E53A15D190E}" dt="2023-01-18T09:11:57.810" v="12680" actId="1076"/>
          <ac:spMkLst>
            <pc:docMk/>
            <pc:sldMk cId="22420036" sldId="1262"/>
            <ac:spMk id="9" creationId="{114E19E3-6F43-745E-3AF9-E1592EC9984A}"/>
          </ac:spMkLst>
        </pc:spChg>
        <pc:spChg chg="add mod">
          <ac:chgData name="Stina Ru" userId="a298bcda0a73aae4" providerId="LiveId" clId="{6316D269-D15A-4153-A313-9E53A15D190E}" dt="2023-01-18T09:12:19.011" v="12689" actId="1076"/>
          <ac:spMkLst>
            <pc:docMk/>
            <pc:sldMk cId="22420036" sldId="1262"/>
            <ac:spMk id="10" creationId="{D36381CA-9B10-B907-5D64-4C95052A498C}"/>
          </ac:spMkLst>
        </pc:spChg>
        <pc:graphicFrameChg chg="add mod modGraphic">
          <ac:chgData name="Stina Ru" userId="a298bcda0a73aae4" providerId="LiveId" clId="{6316D269-D15A-4153-A313-9E53A15D190E}" dt="2023-01-18T09:12:08.149" v="12683" actId="21"/>
          <ac:graphicFrameMkLst>
            <pc:docMk/>
            <pc:sldMk cId="22420036" sldId="1262"/>
            <ac:graphicFrameMk id="6" creationId="{0AC7415C-1013-1335-FB04-72966AB9B772}"/>
          </ac:graphicFrameMkLst>
        </pc:graphicFrameChg>
      </pc:sldChg>
      <pc:sldChg chg="delSp modSp add del mod ord">
        <pc:chgData name="Stina Ru" userId="a298bcda0a73aae4" providerId="LiveId" clId="{6316D269-D15A-4153-A313-9E53A15D190E}" dt="2023-01-18T09:14:51.671" v="12733" actId="47"/>
        <pc:sldMkLst>
          <pc:docMk/>
          <pc:sldMk cId="99248488" sldId="1263"/>
        </pc:sldMkLst>
        <pc:spChg chg="mod">
          <ac:chgData name="Stina Ru" userId="a298bcda0a73aae4" providerId="LiveId" clId="{6316D269-D15A-4153-A313-9E53A15D190E}" dt="2023-01-16T22:07:16.658" v="11976" actId="20577"/>
          <ac:spMkLst>
            <pc:docMk/>
            <pc:sldMk cId="99248488" sldId="1263"/>
            <ac:spMk id="3" creationId="{62E373E2-E479-4B85-B011-875D0EA60F4A}"/>
          </ac:spMkLst>
        </pc:spChg>
        <pc:graphicFrameChg chg="del">
          <ac:chgData name="Stina Ru" userId="a298bcda0a73aae4" providerId="LiveId" clId="{6316D269-D15A-4153-A313-9E53A15D190E}" dt="2023-01-16T22:07:18.722" v="11977" actId="478"/>
          <ac:graphicFrameMkLst>
            <pc:docMk/>
            <pc:sldMk cId="99248488" sldId="1263"/>
            <ac:graphicFrameMk id="6" creationId="{0AC7415C-1013-1335-FB04-72966AB9B77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904656" cy="747193"/>
          </a:xfrm>
        </p:spPr>
        <p:txBody>
          <a:bodyPr anchor="t">
            <a:normAutofit fontScale="90000"/>
          </a:bodyPr>
          <a:lstStyle/>
          <a:p>
            <a:r>
              <a:rPr lang="de-DE" sz="3300" dirty="0"/>
              <a:t>Tutorium zur VL. Sitzung (Teil 16)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Struktur des Bildungssystems: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7" y="695616"/>
            <a:ext cx="4986096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accent2"/>
                </a:solidFill>
              </a:rPr>
              <a:t>Rahmenbedingungen:</a:t>
            </a:r>
            <a:r>
              <a:rPr lang="de-DE" sz="1400" b="0" dirty="0">
                <a:solidFill>
                  <a:schemeClr val="accent2"/>
                </a:solidFill>
              </a:rPr>
              <a:t>:</a:t>
            </a:r>
            <a:endParaRPr lang="de-DE" sz="1800" b="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Allgemeine </a:t>
            </a:r>
            <a:r>
              <a:rPr lang="de-DE" sz="1800" dirty="0"/>
              <a:t>Schulpflicht</a:t>
            </a:r>
            <a:r>
              <a:rPr lang="de-DE" sz="1800" b="0" dirty="0"/>
              <a:t> von 6 Jahren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Durchsetzung unterliegt Erziehungsberechtigten &amp; ggf. Staat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Förderale Struktur</a:t>
            </a:r>
            <a:r>
              <a:rPr lang="de-DE" sz="1800" b="0" dirty="0"/>
              <a:t>: Bildungsverwaltung &amp; Finanzierung obliegt den Bundesländern (NRW)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Stark differenziertes Schulsystem: </a:t>
            </a:r>
            <a:r>
              <a:rPr lang="de-DE" sz="1800" dirty="0"/>
              <a:t>Dreigliedrigkeit</a:t>
            </a:r>
            <a:r>
              <a:rPr lang="de-DE" sz="1800" b="0" dirty="0"/>
              <a:t> (1) Primär, 2) Sekundär, 3) Tertiär)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8" descr="Bildungsbericht_XII">
            <a:extLst>
              <a:ext uri="{FF2B5EF4-FFF2-40B4-BE49-F238E27FC236}">
                <a16:creationId xmlns:a16="http://schemas.microsoft.com/office/drawing/2014/main" id="{3B9D8C65-F040-D1A5-77C9-157E73B4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83" y="-17344"/>
            <a:ext cx="3655190" cy="51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6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Bildungsungleichheiten</a:t>
            </a:r>
            <a:r>
              <a:rPr lang="de-DE" dirty="0"/>
              <a:t> im vereinten 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784465"/>
            <a:ext cx="8090659" cy="405638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„Bildung als die Schlüsselfrage des 21. Jahrhunderts“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Bildung als </a:t>
            </a:r>
            <a:r>
              <a:rPr lang="de-DE" sz="1800" b="0" dirty="0">
                <a:solidFill>
                  <a:schemeClr val="accent2"/>
                </a:solidFill>
              </a:rPr>
              <a:t>Chance auf berufliche Position, wirtsch. Reichtum, sozialer Anerkennung &amp; gesell. Legitimation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Gröbste Ungleichheiten </a:t>
            </a:r>
            <a:r>
              <a:rPr lang="de-DE" sz="1800" b="0" dirty="0"/>
              <a:t>durch grundsätzliche Bildung </a:t>
            </a:r>
            <a:r>
              <a:rPr lang="de-DE" sz="1800" dirty="0"/>
              <a:t>reduziert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ABER: ungleiche Bildungschancen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Kunstfigur: </a:t>
            </a:r>
            <a:r>
              <a:rPr lang="de-DE" sz="1800" dirty="0"/>
              <a:t>„Muslimischer Migrationssohn aus der Großstadt“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i="1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            Blick auf Erfolge/ Misserfolge der Bildungsexpansion: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AE2270D-A489-3D7B-1ED2-8E0F88A0B6FA}"/>
              </a:ext>
            </a:extLst>
          </p:cNvPr>
          <p:cNvCxnSpPr/>
          <p:nvPr/>
        </p:nvCxnSpPr>
        <p:spPr>
          <a:xfrm>
            <a:off x="576000" y="4083918"/>
            <a:ext cx="12597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 im vereinten 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03" y="589692"/>
            <a:ext cx="8659897" cy="396411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6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Geschlecht</a:t>
            </a:r>
            <a:r>
              <a:rPr lang="de-DE" sz="1800" b="0" dirty="0"/>
              <a:t>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Bindungschancen vom </a:t>
            </a:r>
            <a:r>
              <a:rPr lang="de-DE" sz="1800" dirty="0"/>
              <a:t>Geschlecht</a:t>
            </a:r>
            <a:r>
              <a:rPr lang="de-DE" sz="1800" b="0" dirty="0"/>
              <a:t> gebrochen bzw. </a:t>
            </a:r>
            <a:r>
              <a:rPr lang="de-DE" sz="1800" dirty="0"/>
              <a:t>umgekehrt</a:t>
            </a:r>
            <a:r>
              <a:rPr lang="de-DE" sz="1800" b="0" dirty="0"/>
              <a:t> im </a:t>
            </a:r>
            <a:r>
              <a:rPr lang="de-DE" sz="1800" dirty="0"/>
              <a:t>Schulsystem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Mädchen</a:t>
            </a:r>
            <a:r>
              <a:rPr lang="de-DE" sz="1800" b="0" dirty="0"/>
              <a:t> gelten als </a:t>
            </a:r>
            <a:r>
              <a:rPr lang="de-DE" sz="1800" dirty="0"/>
              <a:t>Gewinnerinnen</a:t>
            </a:r>
            <a:r>
              <a:rPr lang="de-DE" sz="1800" b="0" dirty="0"/>
              <a:t> (besser &amp; höher), Jungs als Bildungsverlierer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Gleichstand</a:t>
            </a:r>
            <a:r>
              <a:rPr lang="de-DE" sz="1800" b="0" dirty="0"/>
              <a:t> beim </a:t>
            </a:r>
            <a:r>
              <a:rPr lang="de-DE" sz="1800" dirty="0"/>
              <a:t>Studienverlauf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Verhältnisse weiterhin zum </a:t>
            </a:r>
            <a:r>
              <a:rPr lang="de-DE" sz="1800" dirty="0"/>
              <a:t>Nachteil</a:t>
            </a:r>
            <a:r>
              <a:rPr lang="de-DE" sz="1800" b="0" dirty="0"/>
              <a:t> </a:t>
            </a:r>
            <a:r>
              <a:rPr lang="de-DE" sz="1800" dirty="0"/>
              <a:t>Frauen</a:t>
            </a:r>
            <a:r>
              <a:rPr lang="de-DE" sz="1800" b="0" dirty="0"/>
              <a:t> auf </a:t>
            </a:r>
            <a:r>
              <a:rPr lang="de-DE" sz="1800" dirty="0"/>
              <a:t>Arbeitsmarkt </a:t>
            </a:r>
            <a:r>
              <a:rPr lang="de-DE" sz="1800" dirty="0">
                <a:sym typeface="Wingdings" panose="05000000000000000000" pitchFamily="2" charset="2"/>
              </a:rPr>
              <a:t></a:t>
            </a:r>
            <a:r>
              <a:rPr lang="de-DE" sz="1800" b="0" dirty="0">
                <a:sym typeface="Wingdings" panose="05000000000000000000" pitchFamily="2" charset="2"/>
              </a:rPr>
              <a:t>Fächerpräferenzen &amp; Studienwahl wirken auf Verwertbarkeit am Arbeitsmarkt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2)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Religion: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Verschiebung vom Katholizismus hin </a:t>
            </a:r>
            <a:r>
              <a:rPr lang="de-DE" sz="1800" dirty="0">
                <a:sym typeface="Wingdings" panose="05000000000000000000" pitchFamily="2" charset="2"/>
              </a:rPr>
              <a:t>zum Islam </a:t>
            </a:r>
            <a:r>
              <a:rPr lang="de-DE" sz="1800" b="0" dirty="0">
                <a:sym typeface="Wingdings" panose="05000000000000000000" pitchFamily="2" charset="2"/>
              </a:rPr>
              <a:t>(Verbindung mit MH)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3)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Wohnregion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Nachteilig für </a:t>
            </a:r>
            <a:r>
              <a:rPr lang="de-DE" sz="1800" dirty="0">
                <a:sym typeface="Wingdings" panose="05000000000000000000" pitchFamily="2" charset="2"/>
              </a:rPr>
              <a:t>Großstädte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Menschen mit </a:t>
            </a:r>
            <a:r>
              <a:rPr lang="de-DE" sz="1800" dirty="0">
                <a:sym typeface="Wingdings" panose="05000000000000000000" pitchFamily="2" charset="2"/>
              </a:rPr>
              <a:t>MH</a:t>
            </a:r>
            <a:r>
              <a:rPr lang="de-DE" sz="1800" b="0" dirty="0">
                <a:sym typeface="Wingdings" panose="05000000000000000000" pitchFamily="2" charset="2"/>
              </a:rPr>
              <a:t> &amp; </a:t>
            </a:r>
            <a:r>
              <a:rPr lang="de-DE" sz="1800" dirty="0">
                <a:sym typeface="Wingdings" panose="05000000000000000000" pitchFamily="2" charset="2"/>
              </a:rPr>
              <a:t>islamischer Glaubensorientierung häufiger </a:t>
            </a:r>
            <a:r>
              <a:rPr lang="de-DE" sz="1800" b="0" dirty="0">
                <a:sym typeface="Wingdings" panose="05000000000000000000" pitchFamily="2" charset="2"/>
              </a:rPr>
              <a:t>in Großstädten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1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 im vereinten 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03" y="665721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4)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Soziale Herkunft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Ununterbrochene Abhängigkeit </a:t>
            </a:r>
            <a:r>
              <a:rPr lang="de-DE" sz="1800" b="0" dirty="0">
                <a:sym typeface="Wingdings" panose="05000000000000000000" pitchFamily="2" charset="2"/>
              </a:rPr>
              <a:t>der sozialen Herkunft setzt sich fort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Pisa Schock </a:t>
            </a:r>
            <a:r>
              <a:rPr lang="de-DE" sz="1800" b="0" dirty="0">
                <a:sym typeface="Wingdings" panose="05000000000000000000" pitchFamily="2" charset="2"/>
              </a:rPr>
              <a:t>(2001) hat </a:t>
            </a:r>
            <a:r>
              <a:rPr lang="de-DE" sz="1800" dirty="0">
                <a:sym typeface="Wingdings" panose="05000000000000000000" pitchFamily="2" charset="2"/>
              </a:rPr>
              <a:t>Illusion von Chancengleichheit </a:t>
            </a:r>
            <a:r>
              <a:rPr lang="de-DE" sz="1800" b="0" dirty="0">
                <a:sym typeface="Wingdings" panose="05000000000000000000" pitchFamily="2" charset="2"/>
              </a:rPr>
              <a:t>zerstört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Fazit: Paradoxes Ergebnis: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Bildungschancen </a:t>
            </a:r>
            <a:r>
              <a:rPr lang="de-DE" sz="1800" dirty="0">
                <a:sym typeface="Wingdings" panose="05000000000000000000" pitchFamily="2" charset="2"/>
              </a:rPr>
              <a:t>aller Schichten verbessert</a:t>
            </a:r>
            <a:r>
              <a:rPr lang="de-DE" sz="1800" b="0" dirty="0">
                <a:sym typeface="Wingdings" panose="05000000000000000000" pitchFamily="2" charset="2"/>
              </a:rPr>
              <a:t>, </a:t>
            </a:r>
            <a:r>
              <a:rPr lang="de-DE" sz="1800" dirty="0">
                <a:sym typeface="Wingdings" panose="05000000000000000000" pitchFamily="2" charset="2"/>
              </a:rPr>
              <a:t>ohne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Ungleichheiten </a:t>
            </a:r>
            <a:r>
              <a:rPr lang="de-DE" sz="1800" b="0" dirty="0">
                <a:sym typeface="Wingdings" panose="05000000000000000000" pitchFamily="2" charset="2"/>
              </a:rPr>
              <a:t>zu</a:t>
            </a:r>
            <a:r>
              <a:rPr lang="de-DE" sz="1800" dirty="0">
                <a:sym typeface="Wingdings" panose="05000000000000000000" pitchFamily="2" charset="2"/>
              </a:rPr>
              <a:t> beseitigen (‚Fahrstuhleffekt‘)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Kunstfigur empirisch bestätigt: </a:t>
            </a:r>
            <a:r>
              <a:rPr lang="de-DE" sz="1800" dirty="0"/>
              <a:t>„Muslimischer Migrationssohn aus der Großstadt“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 im vereinten DE: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03" y="615747"/>
            <a:ext cx="8659897" cy="405638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Begrifflichkeit:</a:t>
            </a:r>
            <a:r>
              <a:rPr lang="de-DE" sz="1800" dirty="0">
                <a:solidFill>
                  <a:schemeClr val="accent2"/>
                </a:solidFill>
                <a:sym typeface="Wingdings" panose="05000000000000000000" pitchFamily="2" charset="2"/>
              </a:rPr>
              <a:t> Bildungsarmut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endParaRPr lang="de-DE" sz="1800" b="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Durch Mängel im Bildungssystem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Bildungsarmut </a:t>
            </a: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dirty="0">
                <a:sym typeface="Wingdings" panose="05000000000000000000" pitchFamily="2" charset="2"/>
              </a:rPr>
              <a:t> =  </a:t>
            </a:r>
            <a:r>
              <a:rPr lang="de-DE" sz="1800" b="0" dirty="0">
                <a:sym typeface="Wingdings" panose="05000000000000000000" pitchFamily="2" charset="2"/>
              </a:rPr>
              <a:t>Personen die </a:t>
            </a:r>
            <a:r>
              <a:rPr lang="de-DE" sz="1800" dirty="0">
                <a:sym typeface="Wingdings" panose="05000000000000000000" pitchFamily="2" charset="2"/>
              </a:rPr>
              <a:t>keinen höheren Sekundarabschluss </a:t>
            </a:r>
            <a:r>
              <a:rPr lang="de-DE" sz="1800" b="0" dirty="0">
                <a:sym typeface="Wingdings" panose="05000000000000000000" pitchFamily="2" charset="2"/>
              </a:rPr>
              <a:t>(oder keine angeschlossene Berufsausbildung) aufweisen oder nach dem </a:t>
            </a:r>
            <a:r>
              <a:rPr lang="de-DE" sz="1800" dirty="0">
                <a:sym typeface="Wingdings" panose="05000000000000000000" pitchFamily="2" charset="2"/>
              </a:rPr>
              <a:t>PISA-Test zur Risikogruppe </a:t>
            </a:r>
            <a:r>
              <a:rPr lang="de-DE" sz="1800" b="0" dirty="0">
                <a:sym typeface="Wingdings" panose="05000000000000000000" pitchFamily="2" charset="2"/>
              </a:rPr>
              <a:t>gehören (</a:t>
            </a:r>
            <a:r>
              <a:rPr lang="de-DE" sz="1600" b="0" dirty="0">
                <a:sym typeface="Wingdings" panose="05000000000000000000" pitchFamily="2" charset="2"/>
              </a:rPr>
              <a:t>Anger 2007)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Messbar also durch 1) </a:t>
            </a:r>
            <a:r>
              <a:rPr lang="de-DE" sz="1800" dirty="0">
                <a:sym typeface="Wingdings" panose="05000000000000000000" pitchFamily="2" charset="2"/>
              </a:rPr>
              <a:t>fehlende Zertifikate </a:t>
            </a:r>
            <a:r>
              <a:rPr lang="de-DE" sz="1800" b="0" dirty="0">
                <a:sym typeface="Wingdings" panose="05000000000000000000" pitchFamily="2" charset="2"/>
              </a:rPr>
              <a:t>oder 2) geringer </a:t>
            </a:r>
            <a:r>
              <a:rPr lang="de-DE" sz="1800" dirty="0">
                <a:sym typeface="Wingdings" panose="05000000000000000000" pitchFamily="2" charset="2"/>
              </a:rPr>
              <a:t>Kompetenzen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Absolute Bildungsarmut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 funktionaler </a:t>
            </a:r>
            <a:r>
              <a:rPr lang="de-DE" sz="1800" dirty="0">
                <a:sym typeface="Wingdings" panose="05000000000000000000" pitchFamily="2" charset="2"/>
              </a:rPr>
              <a:t>Analphabetismus</a:t>
            </a:r>
            <a:r>
              <a:rPr lang="de-DE" sz="1800" b="0" dirty="0">
                <a:sym typeface="Wingdings" panose="05000000000000000000" pitchFamily="2" charset="2"/>
              </a:rPr>
              <a:t> oder fehlender </a:t>
            </a:r>
            <a:r>
              <a:rPr lang="de-DE" sz="1800" dirty="0">
                <a:sym typeface="Wingdings" panose="05000000000000000000" pitchFamily="2" charset="2"/>
              </a:rPr>
              <a:t>Schulabschluss </a:t>
            </a:r>
            <a:r>
              <a:rPr lang="de-DE" sz="1800" b="0" strike="sngStrike" dirty="0">
                <a:sym typeface="Wingdings" panose="05000000000000000000" pitchFamily="2" charset="2"/>
              </a:rPr>
              <a:t>(Haupts.)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Relativer Bildungsarmut</a:t>
            </a:r>
            <a:endParaRPr lang="de-DE" sz="18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Unterdurchschnittliche </a:t>
            </a:r>
            <a:r>
              <a:rPr lang="de-DE" sz="1800" dirty="0">
                <a:sym typeface="Wingdings" panose="05000000000000000000" pitchFamily="2" charset="2"/>
              </a:rPr>
              <a:t>Leistungsfähigkeit/ Kompetenzen </a:t>
            </a:r>
            <a:r>
              <a:rPr lang="de-DE" sz="1800" b="0" dirty="0">
                <a:sym typeface="Wingdings" panose="05000000000000000000" pitchFamily="2" charset="2"/>
              </a:rPr>
              <a:t>oder geringfügige </a:t>
            </a:r>
            <a:r>
              <a:rPr lang="de-DE" sz="1800" dirty="0">
                <a:sym typeface="Wingdings" panose="05000000000000000000" pitchFamily="2" charset="2"/>
              </a:rPr>
              <a:t>Bildungsabschlüsse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D92C81D-98CB-D71D-004A-076036D9DB64}"/>
              </a:ext>
            </a:extLst>
          </p:cNvPr>
          <p:cNvSpPr/>
          <p:nvPr/>
        </p:nvSpPr>
        <p:spPr>
          <a:xfrm>
            <a:off x="5651848" y="717622"/>
            <a:ext cx="2952600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Etwa 20% eines Geburtenjahrgangs</a:t>
            </a:r>
          </a:p>
        </p:txBody>
      </p:sp>
    </p:spTree>
    <p:extLst>
      <p:ext uri="{BB962C8B-B14F-4D97-AF65-F5344CB8AC3E}">
        <p14:creationId xmlns:p14="http://schemas.microsoft.com/office/powerpoint/2010/main" val="1046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Bildungsungleichheiten: </a:t>
            </a:r>
            <a:r>
              <a:rPr lang="de-DE" dirty="0">
                <a:solidFill>
                  <a:schemeClr val="accent2"/>
                </a:solidFill>
              </a:rPr>
              <a:t>Theorie </a:t>
            </a:r>
            <a:r>
              <a:rPr lang="de-DE" dirty="0" err="1">
                <a:solidFill>
                  <a:schemeClr val="accent2"/>
                </a:solidFill>
              </a:rPr>
              <a:t>Boudon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03" y="615747"/>
            <a:ext cx="8659897" cy="357619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Rational-Choice- Theorie </a:t>
            </a:r>
            <a:r>
              <a:rPr lang="de-DE" sz="1800" dirty="0">
                <a:sym typeface="Wingdings" panose="05000000000000000000" pitchFamily="2" charset="2"/>
              </a:rPr>
              <a:t>Abwägung von Kosten &amp; Nutzen </a:t>
            </a:r>
            <a:r>
              <a:rPr lang="de-DE" sz="1800" b="0" dirty="0">
                <a:sym typeface="Wingdings" panose="05000000000000000000" pitchFamily="2" charset="2"/>
              </a:rPr>
              <a:t>von </a:t>
            </a:r>
            <a:r>
              <a:rPr lang="de-DE" sz="1800" dirty="0">
                <a:sym typeface="Wingdings" panose="05000000000000000000" pitchFamily="2" charset="2"/>
              </a:rPr>
              <a:t>Bildungsalternativen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1)  Primärer</a:t>
            </a:r>
            <a:r>
              <a:rPr lang="de-DE" sz="1800" b="0" dirty="0">
                <a:sym typeface="Wingdings" panose="05000000000000000000" pitchFamily="2" charset="2"/>
              </a:rPr>
              <a:t> Herkunftseffekt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= </a:t>
            </a:r>
            <a:r>
              <a:rPr lang="de-DE" sz="1800" dirty="0">
                <a:sym typeface="Wingdings" panose="05000000000000000000" pitchFamily="2" charset="2"/>
              </a:rPr>
              <a:t>Ungleiche Herkunftsbedingungen in Familien </a:t>
            </a:r>
            <a:r>
              <a:rPr lang="de-DE" sz="1800" b="0" dirty="0">
                <a:sym typeface="Wingdings" panose="05000000000000000000" pitchFamily="2" charset="2"/>
              </a:rPr>
              <a:t> Auswirkungen auf schulische </a:t>
            </a:r>
            <a:r>
              <a:rPr lang="de-DE" sz="1800" u="sng" dirty="0">
                <a:sym typeface="Wingdings" panose="05000000000000000000" pitchFamily="2" charset="2"/>
              </a:rPr>
              <a:t>Leistungen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z.B.: Hausaufgabenhilfe, Bücher im Haushalt, Homeschooling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2)  Sekundärer</a:t>
            </a:r>
            <a:r>
              <a:rPr lang="de-DE" sz="1800" b="0" dirty="0">
                <a:sym typeface="Wingdings" panose="05000000000000000000" pitchFamily="2" charset="2"/>
              </a:rPr>
              <a:t> Herkunftseffekt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= Bei </a:t>
            </a:r>
            <a:r>
              <a:rPr lang="de-DE" sz="1800" dirty="0">
                <a:sym typeface="Wingdings" panose="05000000000000000000" pitchFamily="2" charset="2"/>
              </a:rPr>
              <a:t>gleichen Leistungen </a:t>
            </a:r>
            <a:r>
              <a:rPr lang="de-DE" sz="1800" b="0" dirty="0">
                <a:sym typeface="Wingdings" panose="05000000000000000000" pitchFamily="2" charset="2"/>
              </a:rPr>
              <a:t>kommt es zu </a:t>
            </a:r>
            <a:r>
              <a:rPr lang="de-DE" sz="1800" dirty="0">
                <a:sym typeface="Wingdings" panose="05000000000000000000" pitchFamily="2" charset="2"/>
              </a:rPr>
              <a:t>Unterschieden </a:t>
            </a:r>
            <a:r>
              <a:rPr lang="de-DE" sz="1800" b="0" dirty="0">
                <a:sym typeface="Wingdings" panose="05000000000000000000" pitchFamily="2" charset="2"/>
              </a:rPr>
              <a:t>an</a:t>
            </a:r>
            <a:r>
              <a:rPr lang="de-DE" sz="1800" dirty="0">
                <a:sym typeface="Wingdings" panose="05000000000000000000" pitchFamily="2" charset="2"/>
              </a:rPr>
              <a:t> Bildungs</a:t>
            </a:r>
            <a:r>
              <a:rPr lang="de-DE" sz="1800" u="sng" dirty="0">
                <a:sym typeface="Wingdings" panose="05000000000000000000" pitchFamily="2" charset="2"/>
              </a:rPr>
              <a:t>entscheidungen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0" dirty="0">
                <a:sym typeface="Wingdings" panose="05000000000000000000" pitchFamily="2" charset="2"/>
              </a:rPr>
              <a:t>(insbesondere an </a:t>
            </a:r>
            <a:r>
              <a:rPr lang="de-DE" sz="1800" dirty="0">
                <a:sym typeface="Wingdings" panose="05000000000000000000" pitchFamily="2" charset="2"/>
              </a:rPr>
              <a:t>Bildungsübergängen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z.B.: Eltern sehen Studium als Belastung, Lehrer trauen Schüler nicht Gymnasium zu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1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2" y="283500"/>
            <a:ext cx="8784520" cy="468000"/>
          </a:xfrm>
        </p:spPr>
        <p:txBody>
          <a:bodyPr/>
          <a:lstStyle/>
          <a:p>
            <a:r>
              <a:rPr lang="de-DE" sz="2800" b="0" dirty="0"/>
              <a:t>Chancenungleichheit:</a:t>
            </a:r>
            <a:br>
              <a:rPr lang="de-DE" sz="2800" b="0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49A9D2-823C-2959-6654-07D87DE3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562" y="517500"/>
            <a:ext cx="4382022" cy="40704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Tendenzen: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Eltern Hauptschüler: 41% Kinder auch Hauptschüler, nur 6% auf dem Gymnasiasten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Eltern Abitur: 17% Schüler (nur) Hauptschulabschluss, 66% Schüler auch Abitur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Ohne Migrationshintergrund: 70% Gymnasium, nur 30% mit Migrationshintergrund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Reproduktion des Bildungsniveaus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600" dirty="0">
                <a:sym typeface="Wingdings" panose="05000000000000000000" pitchFamily="2" charset="2"/>
              </a:rPr>
              <a:t>Bildungsmobilität</a:t>
            </a:r>
            <a:r>
              <a:rPr lang="de-DE" sz="1600" b="0" dirty="0">
                <a:sym typeface="Wingdings" panose="05000000000000000000" pitchFamily="2" charset="2"/>
              </a:rPr>
              <a:t>: </a:t>
            </a:r>
            <a:r>
              <a:rPr 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Bildungsposition</a:t>
            </a:r>
            <a:r>
              <a:rPr lang="de-DE" sz="1600" b="0" dirty="0">
                <a:sym typeface="Wingdings" panose="05000000000000000000" pitchFamily="2" charset="2"/>
              </a:rPr>
              <a:t> zu 57% an Kindergeneration </a:t>
            </a:r>
            <a:r>
              <a:rPr 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übertragen</a:t>
            </a:r>
            <a:r>
              <a:rPr lang="de-DE" sz="1600" b="0" dirty="0">
                <a:sym typeface="Wingdings" panose="05000000000000000000" pitchFamily="2" charset="2"/>
              </a:rPr>
              <a:t> (OECD, 2015)</a:t>
            </a:r>
            <a:endParaRPr lang="de-DE" sz="1600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8F24C7-3004-63B7-8FF0-40FDF9472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" y="1110142"/>
            <a:ext cx="4701224" cy="14381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D3346-8802-2A30-DC80-9D88DBEE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" y="3036756"/>
            <a:ext cx="4839988" cy="1454835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32169B1-DF06-36C9-5F31-5FB0800BA644}"/>
              </a:ext>
            </a:extLst>
          </p:cNvPr>
          <p:cNvSpPr txBox="1">
            <a:spLocks/>
          </p:cNvSpPr>
          <p:nvPr/>
        </p:nvSpPr>
        <p:spPr>
          <a:xfrm>
            <a:off x="272104" y="843558"/>
            <a:ext cx="4382022" cy="34937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Schichtzugehörigkeit:</a:t>
            </a: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Migrationshintergrund:</a:t>
            </a:r>
          </a:p>
        </p:txBody>
      </p:sp>
    </p:spTree>
    <p:extLst>
      <p:ext uri="{BB962C8B-B14F-4D97-AF65-F5344CB8AC3E}">
        <p14:creationId xmlns:p14="http://schemas.microsoft.com/office/powerpoint/2010/main" val="7673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67826"/>
            <a:ext cx="8946536" cy="468000"/>
          </a:xfrm>
        </p:spPr>
        <p:txBody>
          <a:bodyPr/>
          <a:lstStyle/>
          <a:p>
            <a:r>
              <a:rPr lang="de-DE" dirty="0"/>
              <a:t> Bildungsungleichheiten: </a:t>
            </a:r>
            <a:r>
              <a:rPr lang="de-DE" dirty="0">
                <a:solidFill>
                  <a:schemeClr val="accent2"/>
                </a:solidFill>
              </a:rPr>
              <a:t>Theorie </a:t>
            </a:r>
            <a:r>
              <a:rPr lang="de-DE" dirty="0" err="1">
                <a:solidFill>
                  <a:schemeClr val="accent2"/>
                </a:solidFill>
              </a:rPr>
              <a:t>Boudon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03" y="635826"/>
            <a:ext cx="8707597" cy="35761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Vererbung von Bildungsungleichheiten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Bildungserfolg ist weiterhin stark </a:t>
            </a:r>
            <a:r>
              <a:rPr lang="de-DE" sz="1800" dirty="0">
                <a:sym typeface="Wingdings" panose="05000000000000000000" pitchFamily="2" charset="2"/>
              </a:rPr>
              <a:t>von sozialer Herkunft abhängig  „</a:t>
            </a:r>
            <a:r>
              <a:rPr lang="de-DE" sz="1800" b="0" dirty="0">
                <a:sym typeface="Wingdings" panose="05000000000000000000" pitchFamily="2" charset="2"/>
              </a:rPr>
              <a:t>Mitarbeit der Eltern“ beeinflusst Schulerfolg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Dabei </a:t>
            </a:r>
            <a:r>
              <a:rPr lang="de-DE" sz="1800" dirty="0">
                <a:sym typeface="Wingdings" panose="05000000000000000000" pitchFamily="2" charset="2"/>
              </a:rPr>
              <a:t>Bildungsniveau Eltern </a:t>
            </a:r>
            <a:r>
              <a:rPr lang="de-DE" sz="1800" b="0" dirty="0">
                <a:sym typeface="Wingdings" panose="05000000000000000000" pitchFamily="2" charset="2"/>
              </a:rPr>
              <a:t>wichtiger als sozioökonomische Ressourcen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Mögliche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Lösungsansätze: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                                                                                                     </a:t>
            </a:r>
            <a:r>
              <a:rPr lang="de-DE" sz="1800" b="0" dirty="0">
                <a:sym typeface="Wingdings" panose="05000000000000000000" pitchFamily="2" charset="2"/>
              </a:rPr>
              <a:t>Kompensation von                                                                                                                                                                     .                                                                                                      familiären Nachteilen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b="0" i="1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AC7415C-1013-1335-FB04-72966AB9B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07618"/>
              </p:ext>
            </p:extLst>
          </p:nvPr>
        </p:nvGraphicFramePr>
        <p:xfrm>
          <a:off x="457505" y="2447546"/>
          <a:ext cx="6408712" cy="194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1228062081"/>
                    </a:ext>
                  </a:extLst>
                </a:gridCol>
              </a:tblGrid>
              <a:tr h="388285">
                <a:tc>
                  <a:txBody>
                    <a:bodyPr/>
                    <a:lstStyle/>
                    <a:p>
                      <a:r>
                        <a:rPr lang="de-DE" sz="1800" dirty="0"/>
                        <a:t>Ideen: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986925"/>
                  </a:ext>
                </a:extLst>
              </a:tr>
              <a:tr h="433451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28969"/>
                  </a:ext>
                </a:extLst>
              </a:tr>
              <a:tr h="458890">
                <a:tc>
                  <a:txBody>
                    <a:bodyPr/>
                    <a:lstStyle/>
                    <a:p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257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endParaRPr lang="de-DE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1631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1842D39-157F-793C-A6D1-678ECB2CA94A}"/>
              </a:ext>
            </a:extLst>
          </p:cNvPr>
          <p:cNvSpPr txBox="1"/>
          <p:nvPr/>
        </p:nvSpPr>
        <p:spPr>
          <a:xfrm>
            <a:off x="556326" y="2898339"/>
            <a:ext cx="538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1) </a:t>
            </a:r>
            <a:r>
              <a:rPr lang="de-DE" sz="1800" b="1" dirty="0"/>
              <a:t>Frühförderung</a:t>
            </a:r>
            <a:r>
              <a:rPr lang="de-DE" sz="1800" dirty="0"/>
              <a:t> im Elementarbereich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4E19E3-6F43-745E-3AF9-E1592EC9984A}"/>
              </a:ext>
            </a:extLst>
          </p:cNvPr>
          <p:cNvSpPr txBox="1"/>
          <p:nvPr/>
        </p:nvSpPr>
        <p:spPr>
          <a:xfrm>
            <a:off x="576000" y="3331710"/>
            <a:ext cx="538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2) </a:t>
            </a:r>
            <a:r>
              <a:rPr lang="de-DE" sz="1600" b="1" dirty="0"/>
              <a:t>Ganztagsbeschulung</a:t>
            </a:r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6381CA-9B10-B907-5D64-4C95052A498C}"/>
              </a:ext>
            </a:extLst>
          </p:cNvPr>
          <p:cNvSpPr txBox="1"/>
          <p:nvPr/>
        </p:nvSpPr>
        <p:spPr>
          <a:xfrm>
            <a:off x="556326" y="3796522"/>
            <a:ext cx="5383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3) </a:t>
            </a:r>
            <a:r>
              <a:rPr lang="de-DE" sz="1600" b="1" dirty="0"/>
              <a:t>Veränderung</a:t>
            </a:r>
            <a:r>
              <a:rPr lang="de-DE" sz="1600" dirty="0"/>
              <a:t> der </a:t>
            </a:r>
            <a:r>
              <a:rPr lang="de-DE" sz="1600" b="1" dirty="0"/>
              <a:t>Bildungsübergänge</a:t>
            </a:r>
            <a:r>
              <a:rPr lang="de-DE" sz="1600" dirty="0"/>
              <a:t>, Abschaffung der frühen Dreigliederung </a:t>
            </a:r>
            <a:r>
              <a:rPr lang="de-DE" sz="1600" dirty="0">
                <a:sym typeface="Wingdings" panose="05000000000000000000" pitchFamily="2" charset="2"/>
              </a:rPr>
              <a:t> Länger </a:t>
            </a:r>
            <a:r>
              <a:rPr lang="de-DE" sz="1600" b="1" dirty="0">
                <a:sym typeface="Wingdings" panose="05000000000000000000" pitchFamily="2" charset="2"/>
              </a:rPr>
              <a:t>gemeinsam Lernen</a:t>
            </a:r>
            <a:endParaRPr lang="de-DE" sz="1600" b="1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Lernziele: zwölfte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8" y="1131590"/>
            <a:ext cx="8676736" cy="379598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Sie kennen </a:t>
            </a:r>
            <a:r>
              <a:rPr lang="de-DE" sz="1800" dirty="0"/>
              <a:t>zentrale Begrifflichkeiten </a:t>
            </a:r>
            <a:r>
              <a:rPr lang="de-DE" sz="1800" b="0" dirty="0"/>
              <a:t>der Bildungssoziologie, z.B. Bildung, Erziehung, Sozialisation und Meritokratie, und können diese </a:t>
            </a:r>
            <a:r>
              <a:rPr lang="de-DE" sz="1800" dirty="0"/>
              <a:t>definieren</a:t>
            </a:r>
            <a:r>
              <a:rPr lang="de-DE" sz="1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Sie kennen </a:t>
            </a:r>
            <a:r>
              <a:rPr lang="de-DE" sz="1800" dirty="0"/>
              <a:t>eine zentrale Theorie </a:t>
            </a:r>
            <a:r>
              <a:rPr lang="de-DE" sz="1800" b="0" dirty="0"/>
              <a:t>zur Erklärung </a:t>
            </a:r>
            <a:r>
              <a:rPr lang="de-DE" sz="1800" dirty="0"/>
              <a:t>von Bildungsungleichheit</a:t>
            </a:r>
            <a:r>
              <a:rPr lang="de-DE" sz="1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800" b="0" dirty="0"/>
              <a:t>Sie kennen die </a:t>
            </a:r>
            <a:r>
              <a:rPr lang="de-DE" sz="1800" dirty="0"/>
              <a:t>hauptsächlichen Kategorien</a:t>
            </a:r>
            <a:r>
              <a:rPr lang="de-DE" sz="1800" b="0" dirty="0"/>
              <a:t>, die </a:t>
            </a:r>
            <a:r>
              <a:rPr lang="de-DE" sz="1800" dirty="0"/>
              <a:t>Bildungsungleichheiten</a:t>
            </a:r>
            <a:r>
              <a:rPr lang="de-DE" sz="1800" b="0" dirty="0"/>
              <a:t> </a:t>
            </a:r>
            <a:r>
              <a:rPr lang="de-DE" sz="1800" dirty="0"/>
              <a:t>begründen</a:t>
            </a:r>
            <a:r>
              <a:rPr lang="de-DE" sz="1800" b="0" dirty="0"/>
              <a:t>, und können erläutern, </a:t>
            </a:r>
            <a:r>
              <a:rPr lang="de-DE" sz="1800" dirty="0"/>
              <a:t>wie</a:t>
            </a:r>
            <a:r>
              <a:rPr lang="de-DE" sz="1800" b="0" dirty="0"/>
              <a:t> sich Bildungsungleichheiten im Zuge der </a:t>
            </a:r>
            <a:r>
              <a:rPr lang="de-DE" sz="1800" dirty="0"/>
              <a:t>Bildungsexpansion</a:t>
            </a:r>
            <a:r>
              <a:rPr lang="de-DE" sz="1800" b="0" dirty="0"/>
              <a:t> </a:t>
            </a:r>
            <a:r>
              <a:rPr lang="de-DE" sz="1800" dirty="0"/>
              <a:t>verändert</a:t>
            </a:r>
            <a:r>
              <a:rPr lang="de-DE" sz="1800" b="0" dirty="0"/>
              <a:t> habe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5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421619" cy="128753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chemeClr val="tx2"/>
                </a:solidFill>
              </a:rPr>
              <a:t>Arbeitsmarkt und Erwerbsstruktur</a:t>
            </a:r>
          </a:p>
        </p:txBody>
      </p:sp>
    </p:spTree>
    <p:extLst>
      <p:ext uri="{BB962C8B-B14F-4D97-AF65-F5344CB8AC3E}">
        <p14:creationId xmlns:p14="http://schemas.microsoft.com/office/powerpoint/2010/main" val="24564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8" y="121117"/>
            <a:ext cx="7560000" cy="468000"/>
          </a:xfrm>
        </p:spPr>
        <p:txBody>
          <a:bodyPr/>
          <a:lstStyle/>
          <a:p>
            <a:r>
              <a:rPr lang="de-DE" dirty="0"/>
              <a:t>Bildung: 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686694"/>
            <a:ext cx="8659897" cy="202907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Bildung </a:t>
            </a:r>
            <a:r>
              <a:rPr lang="de-DE" sz="1800" b="0" dirty="0">
                <a:highlight>
                  <a:srgbClr val="FFFF00"/>
                </a:highlight>
              </a:rPr>
              <a:t>DEF</a:t>
            </a:r>
            <a:r>
              <a:rPr lang="de-DE" sz="1800" b="0" dirty="0"/>
              <a:t>= Entwicklung von Individuen zu Handlungsfähigkeit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Formell</a:t>
            </a:r>
            <a:r>
              <a:rPr lang="de-DE" sz="1800" b="0" dirty="0">
                <a:sym typeface="Wingdings" panose="05000000000000000000" pitchFamily="2" charset="2"/>
              </a:rPr>
              <a:t>: Erwerb formeller Qualifikationen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Nicht-formell</a:t>
            </a:r>
            <a:r>
              <a:rPr lang="de-DE" sz="1800" b="0" dirty="0">
                <a:sym typeface="Wingdings" panose="05000000000000000000" pitchFamily="2" charset="2"/>
              </a:rPr>
              <a:t>: offene Angebotslage &amp; Freiwilligkeit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Informell</a:t>
            </a:r>
            <a:r>
              <a:rPr lang="de-DE" sz="1800" b="0" dirty="0">
                <a:sym typeface="Wingdings" panose="05000000000000000000" pitchFamily="2" charset="2"/>
              </a:rPr>
              <a:t>: situative &amp; ungeplante Lernprozesse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                              Systematische Unterscheidung zu: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354973A-0B3E-EA10-ACE8-6FCA69852F87}"/>
              </a:ext>
            </a:extLst>
          </p:cNvPr>
          <p:cNvSpPr txBox="1">
            <a:spLocks/>
          </p:cNvSpPr>
          <p:nvPr/>
        </p:nvSpPr>
        <p:spPr>
          <a:xfrm>
            <a:off x="468738" y="3075806"/>
            <a:ext cx="8659897" cy="2569119"/>
          </a:xfrm>
          <a:prstGeom prst="rect">
            <a:avLst/>
          </a:prstGeom>
        </p:spPr>
        <p:txBody>
          <a:bodyPr vert="horz" lIns="0" tIns="0" rIns="0" bIns="0" numCol="2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Erziehung</a:t>
            </a: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1) Geplante Einflussnahme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2) Eigene Begriffe seit 18 Jhd.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ym typeface="Wingdings" panose="05000000000000000000" pitchFamily="2" charset="2"/>
              </a:rPr>
              <a:t>Sozialisation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1) Lebenslange Eingliederung sozialer Normen, Rollenerwartungen und Fähigkeiten </a:t>
            </a:r>
            <a:endParaRPr lang="de-DE" sz="24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Struktur des Bildungssystems: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5C0BD506-0AC4-2E13-FC3C-DAF16F588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99785"/>
              </p:ext>
            </p:extLst>
          </p:nvPr>
        </p:nvGraphicFramePr>
        <p:xfrm>
          <a:off x="70571" y="637158"/>
          <a:ext cx="549973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905">
                  <a:extLst>
                    <a:ext uri="{9D8B030D-6E8A-4147-A177-3AD203B41FA5}">
                      <a16:colId xmlns:a16="http://schemas.microsoft.com/office/drawing/2014/main" val="1241950782"/>
                    </a:ext>
                  </a:extLst>
                </a:gridCol>
                <a:gridCol w="4435826">
                  <a:extLst>
                    <a:ext uri="{9D8B030D-6E8A-4147-A177-3AD203B41FA5}">
                      <a16:colId xmlns:a16="http://schemas.microsoft.com/office/drawing/2014/main" val="2147851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Zentrale Elemente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Aufgabe / Funktionen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1) Elementar-bereich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Kindertageseinrichtung</a:t>
                      </a:r>
                    </a:p>
                    <a:p>
                      <a:r>
                        <a:rPr lang="de-DE" dirty="0"/>
                        <a:t>Von wenigen Monaten bis Schulbeginn</a:t>
                      </a:r>
                    </a:p>
                    <a:p>
                      <a:r>
                        <a:rPr lang="de-DE" dirty="0"/>
                        <a:t>Freiwilligkeit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5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2) Primär-bereich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Abschluss der Grundschule nach 4 Klasse </a:t>
                      </a:r>
                    </a:p>
                    <a:p>
                      <a:r>
                        <a:rPr lang="de-DE" dirty="0"/>
                        <a:t>Aufteilungsfunktion auf Schulformen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84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3) Sekundar-bereich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Hauptschullabschluss als erster allgemeiner           Schulabschluss nach 9 Jahren oder Realschul-                    </a:t>
                      </a:r>
                      <a:r>
                        <a:rPr lang="de-DE" dirty="0" err="1"/>
                        <a:t>abschluss</a:t>
                      </a:r>
                      <a:r>
                        <a:rPr lang="de-DE" dirty="0"/>
                        <a:t> nach 10 J (heute meist Mindeststandard)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0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4) Sekundar-bereich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Sehr heterogen</a:t>
                      </a:r>
                    </a:p>
                    <a:p>
                      <a:r>
                        <a:rPr lang="de-DE" dirty="0"/>
                        <a:t>Gliederung in Fachabitur oder Abitur</a:t>
                      </a:r>
                    </a:p>
                    <a:p>
                      <a:r>
                        <a:rPr lang="de-DE" dirty="0"/>
                        <a:t>Auch berufliche Ausbildungen &amp; duale Systeme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5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5) Tertiärer-bereich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Hochschule mit variierenden Zugangsvoraussetzungen </a:t>
                      </a:r>
                    </a:p>
                    <a:p>
                      <a:r>
                        <a:rPr lang="de-DE" dirty="0"/>
                        <a:t>Verschiedene Abschlüsse (BA, MA, Doktor…)</a:t>
                      </a:r>
                    </a:p>
                    <a:p>
                      <a:r>
                        <a:rPr lang="de-DE" dirty="0"/>
                        <a:t>Auch Weiterbildungsbereich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5953"/>
                  </a:ext>
                </a:extLst>
              </a:tr>
            </a:tbl>
          </a:graphicData>
        </a:graphic>
      </p:graphicFrame>
      <p:pic>
        <p:nvPicPr>
          <p:cNvPr id="6" name="Picture 8" descr="Bildungsbericht_XII">
            <a:extLst>
              <a:ext uri="{FF2B5EF4-FFF2-40B4-BE49-F238E27FC236}">
                <a16:creationId xmlns:a16="http://schemas.microsoft.com/office/drawing/2014/main" id="{75B6F505-4B96-7C83-D821-D360C0704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405" y="-92546"/>
            <a:ext cx="3655190" cy="51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6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560000" cy="468000"/>
          </a:xfrm>
        </p:spPr>
        <p:txBody>
          <a:bodyPr/>
          <a:lstStyle/>
          <a:p>
            <a:r>
              <a:rPr lang="de-DE" dirty="0"/>
              <a:t>Bildung: Funktionen für moderne Gesellschaft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0" y="747087"/>
            <a:ext cx="8659897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D633BC94-C973-7B55-C88D-C55EB5D08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58837"/>
              </p:ext>
            </p:extLst>
          </p:nvPr>
        </p:nvGraphicFramePr>
        <p:xfrm>
          <a:off x="337672" y="768503"/>
          <a:ext cx="8266776" cy="334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168">
                  <a:extLst>
                    <a:ext uri="{9D8B030D-6E8A-4147-A177-3AD203B41FA5}">
                      <a16:colId xmlns:a16="http://schemas.microsoft.com/office/drawing/2014/main" val="2087707682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4157742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Funktionen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6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Staat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Vertikale soziale Mobilität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Qualifikationsfunktion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2)  Sozialisationsfunktion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3)  Selektionsfunktion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4)  Platzierungsfunktion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5)  Legitimationsfunktion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AutoNum type="arabicParenR"/>
                      </a:pP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03552"/>
                  </a:ext>
                </a:extLst>
              </a:tr>
            </a:tbl>
          </a:graphicData>
        </a:graphic>
      </p:graphicFrame>
      <p:pic>
        <p:nvPicPr>
          <p:cNvPr id="9" name="Grafik 8" descr="Ausrufezeichen mit einfarbiger Füllung">
            <a:extLst>
              <a:ext uri="{FF2B5EF4-FFF2-40B4-BE49-F238E27FC236}">
                <a16:creationId xmlns:a16="http://schemas.microsoft.com/office/drawing/2014/main" id="{439764E5-573F-B1AB-0343-7E087F26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552" y="1545971"/>
            <a:ext cx="673224" cy="6732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1FB1EE-852B-3BE7-5F3F-E36E2993F6B2}"/>
              </a:ext>
            </a:extLst>
          </p:cNvPr>
          <p:cNvSpPr txBox="1"/>
          <p:nvPr/>
        </p:nvSpPr>
        <p:spPr>
          <a:xfrm>
            <a:off x="3209792" y="1559426"/>
            <a:ext cx="5365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= Erwerb von Qualifikationen für den Arbeitsmarkt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6CE75F-3162-7494-ACBD-CEFD395B1775}"/>
              </a:ext>
            </a:extLst>
          </p:cNvPr>
          <p:cNvSpPr txBox="1"/>
          <p:nvPr/>
        </p:nvSpPr>
        <p:spPr>
          <a:xfrm>
            <a:off x="3209792" y="1970769"/>
            <a:ext cx="5365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= Internalisierung von Normen, Rollenerwartungen &amp; Fähigkeiten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72CAA5-B9A7-42E4-AC43-DDC7AEDF44F3}"/>
              </a:ext>
            </a:extLst>
          </p:cNvPr>
          <p:cNvSpPr txBox="1"/>
          <p:nvPr/>
        </p:nvSpPr>
        <p:spPr>
          <a:xfrm>
            <a:off x="3197478" y="2374692"/>
            <a:ext cx="6030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bg1"/>
                </a:solidFill>
              </a:rPr>
              <a:t>= Auswahl/ Sortierung durch Leistung (z.B. Noten, Hochschulzugang)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An den Übergangsstufen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4D09D3-7334-9F44-88A3-5818E8AA2FA6}"/>
              </a:ext>
            </a:extLst>
          </p:cNvPr>
          <p:cNvSpPr txBox="1"/>
          <p:nvPr/>
        </p:nvSpPr>
        <p:spPr>
          <a:xfrm>
            <a:off x="3186334" y="3010118"/>
            <a:ext cx="536504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olidFill>
                  <a:schemeClr val="bg1"/>
                </a:solidFill>
              </a:rPr>
              <a:t>=  Positionierung in der sozialen Hierarchie (durch Zugang zu verschiedenen Berufen/ sozialen Positionen)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Statuszuweisung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269F6B-CF23-6083-725D-65AA4612C18F}"/>
              </a:ext>
            </a:extLst>
          </p:cNvPr>
          <p:cNvSpPr txBox="1"/>
          <p:nvPr/>
        </p:nvSpPr>
        <p:spPr>
          <a:xfrm>
            <a:off x="3209792" y="3659416"/>
            <a:ext cx="536504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= Legitimität der sozialen Platzierung (Ungleichheit) in der Gesellschaft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6D6F7D3-EFDE-5EAE-A069-7AD9AE60B29F}"/>
              </a:ext>
            </a:extLst>
          </p:cNvPr>
          <p:cNvSpPr txBox="1"/>
          <p:nvPr/>
        </p:nvSpPr>
        <p:spPr>
          <a:xfrm>
            <a:off x="-3746388" y="-596602"/>
            <a:ext cx="2341724" cy="2456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65BE95-D7DD-C6E5-7962-1FB9A229A493}"/>
              </a:ext>
            </a:extLst>
          </p:cNvPr>
          <p:cNvSpPr txBox="1"/>
          <p:nvPr/>
        </p:nvSpPr>
        <p:spPr>
          <a:xfrm>
            <a:off x="388564" y="1439820"/>
            <a:ext cx="264569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Vollinklusion der Bevölkerung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bg1"/>
                </a:solidFill>
              </a:rPr>
              <a:t>Ausgleich von gröbsten Ungleichheiten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Disziplinierung der Bevölkerung (</a:t>
            </a:r>
            <a:r>
              <a:rPr lang="de-DE" b="1" dirty="0">
                <a:solidFill>
                  <a:schemeClr val="bg1"/>
                </a:solidFill>
              </a:rPr>
              <a:t>Demokratisierung</a:t>
            </a:r>
            <a:r>
              <a:rPr lang="de-DE" dirty="0">
                <a:solidFill>
                  <a:schemeClr val="bg1"/>
                </a:solidFill>
              </a:rPr>
              <a:t> der Gesellschaft)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1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Meritokratisches 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760244"/>
            <a:ext cx="8659897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 In DE Prinzip der Chancengleichheit – jedoch durch Meritokratisches Prinzip aufgehebelt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Meritokratie </a:t>
            </a:r>
            <a:r>
              <a:rPr lang="de-DE" sz="1800" b="0" dirty="0">
                <a:highlight>
                  <a:srgbClr val="FFFF00"/>
                </a:highlight>
                <a:sym typeface="Wingdings" panose="05000000000000000000" pitchFamily="2" charset="2"/>
              </a:rPr>
              <a:t>DEF</a:t>
            </a:r>
            <a:r>
              <a:rPr lang="de-DE" sz="1800" b="0" dirty="0">
                <a:sym typeface="Wingdings" panose="05000000000000000000" pitchFamily="2" charset="2"/>
              </a:rPr>
              <a:t>= </a:t>
            </a:r>
            <a:r>
              <a:rPr lang="de-DE" sz="1800" dirty="0">
                <a:sym typeface="Wingdings" panose="05000000000000000000" pitchFamily="2" charset="2"/>
              </a:rPr>
              <a:t>Selektion von Individuen </a:t>
            </a:r>
            <a:r>
              <a:rPr lang="de-DE" sz="1800" b="0" dirty="0">
                <a:sym typeface="Wingdings" panose="05000000000000000000" pitchFamily="2" charset="2"/>
              </a:rPr>
              <a:t>für Bildungsmöglichkeiten/ Jobs erfolgt </a:t>
            </a:r>
            <a:r>
              <a:rPr lang="de-DE" sz="1800" dirty="0">
                <a:sym typeface="Wingdings" panose="05000000000000000000" pitchFamily="2" charset="2"/>
              </a:rPr>
              <a:t>durch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800" dirty="0">
                <a:sym typeface="Wingdings" panose="05000000000000000000" pitchFamily="2" charset="2"/>
              </a:rPr>
              <a:t>demonstrierte Leistungen </a:t>
            </a:r>
            <a:r>
              <a:rPr lang="de-DE" sz="1800" b="0" dirty="0">
                <a:sym typeface="Wingdings" panose="05000000000000000000" pitchFamily="2" charset="2"/>
              </a:rPr>
              <a:t>vom Individuum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Begehrte Positionen vergeben durch: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>
                <a:sym typeface="Wingdings" panose="05000000000000000000" pitchFamily="2" charset="2"/>
              </a:rPr>
              <a:t>Kognitive Fähigkeiten/ IQ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>
                <a:sym typeface="Wingdings" panose="05000000000000000000" pitchFamily="2" charset="2"/>
              </a:rPr>
              <a:t>Bildungszertifikaten &amp; Schulleistungen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400" b="0" dirty="0">
                <a:sym typeface="Wingdings" panose="05000000000000000000" pitchFamily="2" charset="2"/>
              </a:rPr>
              <a:t>Persönlichkeitsmerkmalen</a:t>
            </a:r>
            <a:endParaRPr lang="de-DE" sz="1400" dirty="0">
              <a:sym typeface="Wingdings" panose="05000000000000000000" pitchFamily="2" charset="2"/>
            </a:endParaRPr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dirty="0">
                <a:sym typeface="Wingdings" panose="05000000000000000000" pitchFamily="2" charset="2"/>
              </a:rPr>
              <a:t> Leistung als Garant für Wohlstand</a:t>
            </a:r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endParaRPr lang="de-DE" sz="1800" dirty="0">
              <a:sym typeface="Wingdings" panose="05000000000000000000" pitchFamily="2" charset="2"/>
            </a:endParaRPr>
          </a:p>
          <a:p>
            <a:pPr lvl="2" indent="0">
              <a:lnSpc>
                <a:spcPct val="100000"/>
              </a:lnSpc>
              <a:spcAft>
                <a:spcPts val="800"/>
              </a:spcAft>
              <a:buNone/>
            </a:pPr>
            <a:endParaRPr lang="de-DE" sz="14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2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Meritokratisches 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695616"/>
            <a:ext cx="8659897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Grundausgang: Bildung als </a:t>
            </a:r>
            <a:r>
              <a:rPr lang="de-DE" sz="1800" dirty="0">
                <a:sym typeface="Wingdings" panose="05000000000000000000" pitchFamily="2" charset="2"/>
              </a:rPr>
              <a:t>universell</a:t>
            </a:r>
            <a:r>
              <a:rPr lang="de-DE" sz="1800" b="0" dirty="0">
                <a:sym typeface="Wingdings" panose="05000000000000000000" pitchFamily="2" charset="2"/>
              </a:rPr>
              <a:t> zugänglich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Dann: individueller Erfolg im Bildungssystem als </a:t>
            </a:r>
            <a:r>
              <a:rPr lang="de-DE" sz="1800" dirty="0">
                <a:sym typeface="Wingdings" panose="05000000000000000000" pitchFamily="2" charset="2"/>
              </a:rPr>
              <a:t>legitime Zuteilung </a:t>
            </a:r>
            <a:r>
              <a:rPr lang="de-DE" sz="1800" b="0" dirty="0">
                <a:sym typeface="Wingdings" panose="05000000000000000000" pitchFamily="2" charset="2"/>
              </a:rPr>
              <a:t>von Lebenschancen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Nur durch erworbene Merkmale (z.B. Fleiß, Anstrengung, </a:t>
            </a:r>
            <a:r>
              <a:rPr lang="de-DE" sz="1800" b="0" strike="sngStrike" dirty="0">
                <a:sym typeface="Wingdings" panose="05000000000000000000" pitchFamily="2" charset="2"/>
              </a:rPr>
              <a:t>Herkunft</a:t>
            </a:r>
            <a:r>
              <a:rPr lang="de-DE" sz="1800" b="0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Drei Grundprämissen </a:t>
            </a:r>
            <a:r>
              <a:rPr lang="de-DE" sz="1800" b="0" dirty="0">
                <a:sym typeface="Wingdings" panose="05000000000000000000" pitchFamily="2" charset="2"/>
              </a:rPr>
              <a:t>meritokratischer Gesellschaft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Verantwortungspositionen NUR nach </a:t>
            </a:r>
            <a:r>
              <a:rPr lang="de-DE" sz="1800" dirty="0">
                <a:sym typeface="Wingdings" panose="05000000000000000000" pitchFamily="2" charset="2"/>
              </a:rPr>
              <a:t>Fähigkeiten</a:t>
            </a:r>
            <a:r>
              <a:rPr lang="de-DE" sz="1800" b="0" dirty="0">
                <a:sym typeface="Wingdings" panose="05000000000000000000" pitchFamily="2" charset="2"/>
              </a:rPr>
              <a:t> besetzen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Bildungschancen sollen NUR von </a:t>
            </a:r>
            <a:r>
              <a:rPr lang="de-DE" sz="1800" dirty="0">
                <a:sym typeface="Wingdings" panose="05000000000000000000" pitchFamily="2" charset="2"/>
              </a:rPr>
              <a:t>natürlichen Begabungen </a:t>
            </a:r>
            <a:r>
              <a:rPr lang="de-DE" sz="1800" b="0" dirty="0">
                <a:sym typeface="Wingdings" panose="05000000000000000000" pitchFamily="2" charset="2"/>
              </a:rPr>
              <a:t>abhängen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Leistung</a:t>
            </a:r>
            <a:r>
              <a:rPr lang="de-DE" sz="1800" b="0" dirty="0">
                <a:sym typeface="Wingdings" panose="05000000000000000000" pitchFamily="2" charset="2"/>
              </a:rPr>
              <a:t> als Kriterium sozialer Ungleichheit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Begründung: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Ungleichheit ist notwendig 1)                                  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Meritokratie als Legitimation von sozialer Ungleichheit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solidFill>
                <a:schemeClr val="accent2"/>
              </a:solidFill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29EC2D8-E5C7-7F6E-0C2C-8562608BB593}"/>
              </a:ext>
            </a:extLst>
          </p:cNvPr>
          <p:cNvSpPr/>
          <p:nvPr/>
        </p:nvSpPr>
        <p:spPr>
          <a:xfrm>
            <a:off x="4763291" y="3618134"/>
            <a:ext cx="2087960" cy="442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Individuen zu (höheren) </a:t>
            </a:r>
          </a:p>
          <a:p>
            <a:pPr algn="ctr"/>
            <a:r>
              <a:rPr lang="de-DE" dirty="0"/>
              <a:t>Leistungen zu motivieren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DC5B58D-0DEA-8E65-25D0-96944DEFD9B0}"/>
              </a:ext>
            </a:extLst>
          </p:cNvPr>
          <p:cNvSpPr/>
          <p:nvPr/>
        </p:nvSpPr>
        <p:spPr>
          <a:xfrm>
            <a:off x="7161874" y="3618134"/>
            <a:ext cx="1908623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Fortschritt zu initiieren</a:t>
            </a:r>
          </a:p>
          <a:p>
            <a:pPr algn="ctr"/>
            <a:r>
              <a:rPr lang="de-DE" dirty="0"/>
              <a:t>(für alle)</a:t>
            </a:r>
          </a:p>
        </p:txBody>
      </p:sp>
    </p:spTree>
    <p:extLst>
      <p:ext uri="{BB962C8B-B14F-4D97-AF65-F5344CB8AC3E}">
        <p14:creationId xmlns:p14="http://schemas.microsoft.com/office/powerpoint/2010/main" val="34049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Historische Entwicklung: Bildungsexpansion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5" y="887268"/>
            <a:ext cx="8703485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Überblick: Entwicklung </a:t>
            </a:r>
            <a:r>
              <a:rPr lang="de-DE" sz="1800" dirty="0">
                <a:sym typeface="Wingdings" panose="05000000000000000000" pitchFamily="2" charset="2"/>
              </a:rPr>
              <a:t>alte BRD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In 1960er Forderung nach Verbesserung der </a:t>
            </a:r>
            <a:r>
              <a:rPr lang="de-DE" sz="1800" dirty="0">
                <a:sym typeface="Wingdings" panose="05000000000000000000" pitchFamily="2" charset="2"/>
              </a:rPr>
              <a:t>Bildungschancen</a:t>
            </a:r>
            <a:r>
              <a:rPr lang="de-DE" sz="1800" b="0" dirty="0">
                <a:sym typeface="Wingdings" panose="05000000000000000000" pitchFamily="2" charset="2"/>
              </a:rPr>
              <a:t> für </a:t>
            </a:r>
            <a:r>
              <a:rPr lang="de-DE" sz="1800" dirty="0">
                <a:sym typeface="Wingdings" panose="05000000000000000000" pitchFamily="2" charset="2"/>
              </a:rPr>
              <a:t>benachteiligte Gruppen </a:t>
            </a:r>
            <a:r>
              <a:rPr lang="de-DE" sz="1800" b="0" dirty="0">
                <a:sym typeface="Wingdings" panose="05000000000000000000" pitchFamily="2" charset="2"/>
              </a:rPr>
              <a:t>&amp; </a:t>
            </a:r>
            <a:r>
              <a:rPr lang="de-DE" sz="1800" dirty="0">
                <a:sym typeface="Wingdings" panose="05000000000000000000" pitchFamily="2" charset="2"/>
              </a:rPr>
              <a:t>höher qualifizierte </a:t>
            </a:r>
            <a:r>
              <a:rPr lang="de-DE" sz="1800" b="0" dirty="0">
                <a:sym typeface="Wingdings" panose="05000000000000000000" pitchFamily="2" charset="2"/>
              </a:rPr>
              <a:t>Absolventen  </a:t>
            </a:r>
            <a:r>
              <a:rPr lang="de-DE" sz="1800" dirty="0">
                <a:solidFill>
                  <a:schemeClr val="accent2"/>
                </a:solidFill>
                <a:sym typeface="Wingdings" panose="05000000000000000000" pitchFamily="2" charset="2"/>
              </a:rPr>
              <a:t>Bildungsexpansion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Ziele: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Abbau</a:t>
            </a:r>
            <a:r>
              <a:rPr lang="de-DE" sz="1800" b="0" dirty="0">
                <a:sym typeface="Wingdings" panose="05000000000000000000" pitchFamily="2" charset="2"/>
              </a:rPr>
              <a:t> von </a:t>
            </a:r>
            <a:r>
              <a:rPr lang="de-DE" sz="1800" dirty="0">
                <a:sym typeface="Wingdings" panose="05000000000000000000" pitchFamily="2" charset="2"/>
              </a:rPr>
              <a:t>Bildungsungleichheiten</a:t>
            </a:r>
            <a:r>
              <a:rPr lang="de-DE" sz="1800" b="0" dirty="0">
                <a:sym typeface="Wingdings" panose="05000000000000000000" pitchFamily="2" charset="2"/>
              </a:rPr>
              <a:t> durch Ausbau sekundär &amp; tertiären Bereich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Steigerung &amp; </a:t>
            </a:r>
            <a:r>
              <a:rPr lang="de-DE" sz="1800" dirty="0">
                <a:sym typeface="Wingdings" panose="05000000000000000000" pitchFamily="2" charset="2"/>
              </a:rPr>
              <a:t>Verlängerung</a:t>
            </a:r>
            <a:r>
              <a:rPr lang="de-DE" sz="1800" b="0" dirty="0">
                <a:sym typeface="Wingdings" panose="05000000000000000000" pitchFamily="2" charset="2"/>
              </a:rPr>
              <a:t> der </a:t>
            </a:r>
            <a:r>
              <a:rPr lang="de-DE" sz="1800" dirty="0">
                <a:sym typeface="Wingdings" panose="05000000000000000000" pitchFamily="2" charset="2"/>
              </a:rPr>
              <a:t>Bildungsbeteiligung</a:t>
            </a:r>
            <a:r>
              <a:rPr lang="de-DE" sz="1800" b="0" dirty="0">
                <a:sym typeface="Wingdings" panose="05000000000000000000" pitchFamily="2" charset="2"/>
              </a:rPr>
              <a:t> der ganzer Bevölkerung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8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Historische Entwicklung; Bildungsexpansion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73" y="715676"/>
            <a:ext cx="8307949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Drei Begründungen </a:t>
            </a:r>
            <a:r>
              <a:rPr lang="de-DE" sz="1800" b="0" dirty="0">
                <a:sym typeface="Wingdings" panose="05000000000000000000" pitchFamily="2" charset="2"/>
              </a:rPr>
              <a:t>für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Bildungsexpansion: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Ökonomische</a:t>
            </a:r>
            <a:r>
              <a:rPr lang="de-DE" sz="1800" b="0" dirty="0">
                <a:sym typeface="Wingdings" panose="05000000000000000000" pitchFamily="2" charset="2"/>
              </a:rPr>
              <a:t> und </a:t>
            </a:r>
            <a:r>
              <a:rPr lang="de-DE" sz="1800" dirty="0">
                <a:sym typeface="Wingdings" panose="05000000000000000000" pitchFamily="2" charset="2"/>
              </a:rPr>
              <a:t>wirtschaftspolitische Befürchtungen </a:t>
            </a:r>
            <a:endParaRPr lang="de-DE" sz="1800" b="0" dirty="0">
              <a:sym typeface="Wingdings" panose="05000000000000000000" pitchFamily="2" charset="2"/>
            </a:endParaRP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Angst, global abgehängt zu werden, weil nicht genug qualifizierte Arbeitskräfte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Sputnik-Schock (Satellit der Sowjetunion ins All- technischer Fortschritt)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b="0" dirty="0">
                <a:sym typeface="Wingdings" panose="05000000000000000000" pitchFamily="2" charset="2"/>
              </a:rPr>
              <a:t>Durchsetzung von </a:t>
            </a:r>
            <a:r>
              <a:rPr lang="de-DE" sz="1800" dirty="0">
                <a:sym typeface="Wingdings" panose="05000000000000000000" pitchFamily="2" charset="2"/>
              </a:rPr>
              <a:t>Chancengleichheit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Kunstfigur: </a:t>
            </a:r>
            <a:r>
              <a:rPr lang="de-DE" sz="1600" b="0" dirty="0">
                <a:solidFill>
                  <a:schemeClr val="accent2"/>
                </a:solidFill>
                <a:sym typeface="Wingdings" panose="05000000000000000000" pitchFamily="2" charset="2"/>
              </a:rPr>
              <a:t>„Katholische Arbeitertochter vom Lande</a:t>
            </a:r>
            <a:r>
              <a:rPr 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“ </a:t>
            </a:r>
            <a:r>
              <a:rPr lang="de-DE" sz="1600" dirty="0">
                <a:sym typeface="Wingdings" panose="05000000000000000000" pitchFamily="2" charset="2"/>
              </a:rPr>
              <a:t>–Ungleichheit zwischen Sozialschichten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Bildung als „Bürgerrecht“ (Dahrendorf) &amp; Voraussetzung für (Chancen-) Gleichheit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arenR"/>
            </a:pPr>
            <a:r>
              <a:rPr lang="de-DE" sz="1800" dirty="0">
                <a:sym typeface="Wingdings" panose="05000000000000000000" pitchFamily="2" charset="2"/>
              </a:rPr>
              <a:t>Bevölkerungsentwicklung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>
                <a:sym typeface="Wingdings" panose="05000000000000000000" pitchFamily="2" charset="2"/>
              </a:rPr>
              <a:t>Demografischer Wandel mit sinkenden Geburtenziffern</a:t>
            </a:r>
          </a:p>
          <a:p>
            <a:pPr marL="519750" lvl="2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W</a:t>
            </a:r>
            <a:r>
              <a:rPr lang="de-DE" sz="1600" b="0" dirty="0">
                <a:sym typeface="Wingdings" panose="05000000000000000000" pitchFamily="2" charset="2"/>
              </a:rPr>
              <a:t>eniger Quantität (Masse an Arbeitern) mehr Qualität notwendig (‚bessere‘ Bildung)</a:t>
            </a: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2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Historische Entwicklung: Bildungsexpansion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73" y="543558"/>
            <a:ext cx="8307949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Folgen </a:t>
            </a: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Bildungsexpansion: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Immer mehr mittlere &amp; höhere Bildungsabschlüsse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Längeres Verweilen im Bildungssystem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Aufschwung des Gymnasiums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b="0" dirty="0">
                <a:sym typeface="Wingdings" panose="05000000000000000000" pitchFamily="2" charset="2"/>
              </a:rPr>
              <a:t>Kontinuierliche </a:t>
            </a:r>
            <a:r>
              <a:rPr lang="de-DE" sz="1800" dirty="0">
                <a:sym typeface="Wingdings" panose="05000000000000000000" pitchFamily="2" charset="2"/>
              </a:rPr>
              <a:t>Höherqualifizierung der Bevölkerung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‚Umschichtung‘ nach oben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Bildung fördert den </a:t>
            </a:r>
            <a:r>
              <a:rPr lang="de-DE" sz="1800" dirty="0">
                <a:sym typeface="Wingdings" panose="05000000000000000000" pitchFamily="2" charset="2"/>
              </a:rPr>
              <a:t>Wachstum von Wirtschaft und Wohlstand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sym typeface="Wingdings" panose="05000000000000000000" pitchFamily="2" charset="2"/>
              </a:rPr>
              <a:t>Wertewandel durch Bildung hin zu postmateriellen Werten</a:t>
            </a:r>
            <a:r>
              <a:rPr lang="de-DE" sz="1600" b="0" dirty="0">
                <a:sym typeface="Wingdings" panose="05000000000000000000" pitchFamily="2" charset="2"/>
              </a:rPr>
              <a:t> (z.B. Gleichheit, Gesundheit, Emanzipation, Autonomie etc.)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ABER</a:t>
            </a:r>
            <a:r>
              <a:rPr lang="de-DE" sz="1800" b="0" dirty="0">
                <a:sym typeface="Wingdings" panose="05000000000000000000" pitchFamily="2" charset="2"/>
              </a:rPr>
              <a:t>: </a:t>
            </a:r>
            <a:r>
              <a:rPr lang="de-DE" sz="1800" dirty="0">
                <a:sym typeface="Wingdings" panose="05000000000000000000" pitchFamily="2" charset="2"/>
              </a:rPr>
              <a:t>Chancenungleichheit</a:t>
            </a:r>
            <a:r>
              <a:rPr lang="de-DE" sz="1800" b="0" dirty="0">
                <a:sym typeface="Wingdings" panose="05000000000000000000" pitchFamily="2" charset="2"/>
              </a:rPr>
              <a:t> </a:t>
            </a:r>
            <a:r>
              <a:rPr lang="de-DE" sz="1400" b="0" dirty="0">
                <a:sym typeface="Wingdings" panose="05000000000000000000" pitchFamily="2" charset="2"/>
              </a:rPr>
              <a:t>(Privilegierte vs. Benachteiligte) </a:t>
            </a:r>
            <a:r>
              <a:rPr lang="de-DE" sz="1800" b="0" dirty="0">
                <a:sym typeface="Wingdings" panose="05000000000000000000" pitchFamily="2" charset="2"/>
              </a:rPr>
              <a:t>trotz Bildungsreformen </a:t>
            </a:r>
            <a:r>
              <a:rPr lang="de-DE" sz="1800" dirty="0">
                <a:sym typeface="Wingdings" panose="05000000000000000000" pitchFamily="2" charset="2"/>
              </a:rPr>
              <a:t>vergrößert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8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67826"/>
            <a:ext cx="7938424" cy="468000"/>
          </a:xfrm>
        </p:spPr>
        <p:txBody>
          <a:bodyPr/>
          <a:lstStyle/>
          <a:p>
            <a:r>
              <a:rPr lang="de-DE" dirty="0"/>
              <a:t>Bildungsexpansion in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715676"/>
            <a:ext cx="8332722" cy="40563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olidFill>
                  <a:schemeClr val="accent2"/>
                </a:solidFill>
                <a:sym typeface="Wingdings" panose="05000000000000000000" pitchFamily="2" charset="2"/>
              </a:rPr>
              <a:t>Schulbesuch nach Schularten</a:t>
            </a:r>
            <a:endParaRPr lang="de-DE" sz="18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e-DE" sz="1800" b="0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0FE579-FA3B-A0FB-1591-E9F4B4FC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059582"/>
            <a:ext cx="5148128" cy="32291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D75150-C03B-C93B-B5FC-C9B7401E02D4}"/>
              </a:ext>
            </a:extLst>
          </p:cNvPr>
          <p:cNvSpPr txBox="1"/>
          <p:nvPr/>
        </p:nvSpPr>
        <p:spPr>
          <a:xfrm>
            <a:off x="5598128" y="1022182"/>
            <a:ext cx="354587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Trends zu 1952: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Große Mehrheit hat Volksschulen besucht (79%)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Gymnasium als </a:t>
            </a:r>
            <a:r>
              <a:rPr lang="de-DE" sz="1800" b="1" dirty="0">
                <a:solidFill>
                  <a:schemeClr val="tx2"/>
                </a:solidFill>
              </a:rPr>
              <a:t>absolute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b="1" dirty="0">
                <a:solidFill>
                  <a:schemeClr val="tx2"/>
                </a:solidFill>
              </a:rPr>
              <a:t>Ausnahme</a:t>
            </a:r>
            <a:r>
              <a:rPr lang="de-DE" sz="1800" dirty="0">
                <a:solidFill>
                  <a:schemeClr val="tx2"/>
                </a:solidFill>
              </a:rPr>
              <a:t> (13%)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r>
              <a:rPr lang="de-DE" sz="1800" dirty="0">
                <a:solidFill>
                  <a:schemeClr val="tx2"/>
                </a:solidFill>
              </a:rPr>
              <a:t>Zu 2012: massiver Wandel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Hauptschulen nur noch als Ausnahme (15%)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Gymnasien fast verdreifacht haben (mit 37%)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2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Bildschirmpräsentation (16:9)</PresentationFormat>
  <Paragraphs>269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Calibri-Bold</vt:lpstr>
      <vt:lpstr>Wingdings</vt:lpstr>
      <vt:lpstr>PowerPoint Master RUB</vt:lpstr>
      <vt:lpstr>Tutorium zur VL. Sitzung (Teil 16) </vt:lpstr>
      <vt:lpstr>Bildung: Definition</vt:lpstr>
      <vt:lpstr>Bildung: Funktionen für moderne Gesellschaft</vt:lpstr>
      <vt:lpstr>Meritokratisches Prinzip</vt:lpstr>
      <vt:lpstr>Meritokratisches Prinzip</vt:lpstr>
      <vt:lpstr>Historische Entwicklung: Bildungsexpansion</vt:lpstr>
      <vt:lpstr>Historische Entwicklung; Bildungsexpansion</vt:lpstr>
      <vt:lpstr>Historische Entwicklung: Bildungsexpansion</vt:lpstr>
      <vt:lpstr>Bildungsexpansion in Daten</vt:lpstr>
      <vt:lpstr>Struktur des Bildungssystems:</vt:lpstr>
      <vt:lpstr> Bildungsungleichheiten im vereinten DE:</vt:lpstr>
      <vt:lpstr> Bildungsungleichheiten im vereinten DE:</vt:lpstr>
      <vt:lpstr> Bildungsungleichheiten im vereinten DE:</vt:lpstr>
      <vt:lpstr> Bildungsungleichheiten im vereinten DE:</vt:lpstr>
      <vt:lpstr> Bildungsungleichheiten: Theorie Boudon</vt:lpstr>
      <vt:lpstr>Chancenungleichheit: </vt:lpstr>
      <vt:lpstr> Bildungsungleichheiten: Theorie Boudon</vt:lpstr>
      <vt:lpstr>Lernziele: zwölfte Sitzung </vt:lpstr>
      <vt:lpstr>Ausblick: nächste Sitzung </vt:lpstr>
      <vt:lpstr>Struktur des Bildungssystems: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72</cp:revision>
  <cp:lastPrinted>2022-05-08T18:17:36Z</cp:lastPrinted>
  <dcterms:created xsi:type="dcterms:W3CDTF">2020-06-22T16:14:58Z</dcterms:created>
  <dcterms:modified xsi:type="dcterms:W3CDTF">2023-01-20T07:19:03Z</dcterms:modified>
</cp:coreProperties>
</file>