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sldIdLst>
    <p:sldId id="350" r:id="rId2"/>
    <p:sldId id="1220" r:id="rId3"/>
    <p:sldId id="1099" r:id="rId4"/>
    <p:sldId id="1100" r:id="rId5"/>
    <p:sldId id="1104" r:id="rId6"/>
    <p:sldId id="1072" r:id="rId7"/>
    <p:sldId id="1101" r:id="rId8"/>
    <p:sldId id="1107" r:id="rId9"/>
    <p:sldId id="1106" r:id="rId10"/>
    <p:sldId id="1108" r:id="rId11"/>
    <p:sldId id="1111" r:id="rId12"/>
    <p:sldId id="1112" r:id="rId13"/>
    <p:sldId id="1113" r:id="rId14"/>
    <p:sldId id="1105" r:id="rId15"/>
    <p:sldId id="1114" r:id="rId16"/>
    <p:sldId id="1076" r:id="rId17"/>
    <p:sldId id="396" r:id="rId18"/>
  </p:sldIdLst>
  <p:sldSz cx="9144000" cy="5143500" type="screen16x9"/>
  <p:notesSz cx="6797675" cy="9926638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9FD3FE-DA1F-4C48-8D8F-B3315A65B517}" v="1" dt="2022-12-20T09:07:58.1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74" autoAdjust="0"/>
    <p:restoredTop sz="94912" autoAdjust="0"/>
  </p:normalViewPr>
  <p:slideViewPr>
    <p:cSldViewPr snapToObjects="1">
      <p:cViewPr varScale="1">
        <p:scale>
          <a:sx n="54" d="100"/>
          <a:sy n="54" d="100"/>
        </p:scale>
        <p:origin x="48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5549" tIns="47775" rIns="95549" bIns="47775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49" tIns="47775" rIns="95549" bIns="47775" rtlCol="0"/>
          <a:lstStyle>
            <a:lvl1pPr algn="r">
              <a:defRPr sz="1300"/>
            </a:lvl1pPr>
          </a:lstStyle>
          <a:p>
            <a:fld id="{0F2728AD-B8FF-467B-AF5F-4891412E46D0}" type="datetimeFigureOut">
              <a:rPr lang="de-DE" smtClean="0"/>
              <a:t>20.12.2022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9" tIns="47775" rIns="95549" bIns="4777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5549" tIns="47775" rIns="95549" bIns="47775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8055"/>
          </a:xfrm>
          <a:prstGeom prst="rect">
            <a:avLst/>
          </a:prstGeom>
        </p:spPr>
        <p:txBody>
          <a:bodyPr vert="horz" lIns="95549" tIns="47775" rIns="95549" bIns="47775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6"/>
            <a:ext cx="2945659" cy="498055"/>
          </a:xfrm>
          <a:prstGeom prst="rect">
            <a:avLst/>
          </a:prstGeom>
        </p:spPr>
        <p:txBody>
          <a:bodyPr vert="horz" lIns="95549" tIns="47775" rIns="95549" bIns="47775" rtlCol="0" anchor="b"/>
          <a:lstStyle>
            <a:lvl1pPr algn="r">
              <a:defRPr sz="1300"/>
            </a:lvl1pPr>
          </a:lstStyle>
          <a:p>
            <a:fld id="{B9A045E6-D734-4DB2-BEE5-DF972DD20C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0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61988-3118-414D-A571-26E5ECCCF07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7774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3102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8000" y="4230000"/>
            <a:ext cx="7560000" cy="324000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1pPr>
            <a:lvl2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2pPr>
            <a:lvl3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3pPr>
            <a:lvl4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4pPr>
            <a:lvl5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5pPr>
            <a:lvl6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6pPr>
            <a:lvl7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7pPr>
            <a:lvl8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8pPr>
            <a:lvl9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68000" y="4680000"/>
            <a:ext cx="7560000" cy="144000"/>
          </a:xfrm>
        </p:spPr>
        <p:txBody>
          <a:bodyPr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0D81F06-1D47-4C44-8C29-89662B0E16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8000" y="3499200"/>
            <a:ext cx="2505600" cy="173898"/>
          </a:xfrm>
          <a:prstGeom prst="rect">
            <a:avLst/>
          </a:prstGeom>
        </p:spPr>
      </p:pic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84C7B36F-18FD-48F5-9A0D-FC40AEE68D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-1"/>
            <a:ext cx="8182800" cy="3186000"/>
          </a:xfrm>
          <a:custGeom>
            <a:avLst/>
            <a:gdLst>
              <a:gd name="connsiteX0" fmla="*/ 0 w 8182800"/>
              <a:gd name="connsiteY0" fmla="*/ 0 h 3186000"/>
              <a:gd name="connsiteX1" fmla="*/ 8182800 w 8182800"/>
              <a:gd name="connsiteY1" fmla="*/ 0 h 3186000"/>
              <a:gd name="connsiteX2" fmla="*/ 8182800 w 8182800"/>
              <a:gd name="connsiteY2" fmla="*/ 1 h 3186000"/>
              <a:gd name="connsiteX3" fmla="*/ 7225201 w 8182800"/>
              <a:gd name="connsiteY3" fmla="*/ 1 h 3186000"/>
              <a:gd name="connsiteX4" fmla="*/ 7225201 w 8182800"/>
              <a:gd name="connsiteY4" fmla="*/ 1440001 h 3186000"/>
              <a:gd name="connsiteX5" fmla="*/ 8182800 w 8182800"/>
              <a:gd name="connsiteY5" fmla="*/ 1440001 h 3186000"/>
              <a:gd name="connsiteX6" fmla="*/ 8182800 w 8182800"/>
              <a:gd name="connsiteY6" fmla="*/ 3186000 h 3186000"/>
              <a:gd name="connsiteX7" fmla="*/ 0 w 8182800"/>
              <a:gd name="connsiteY7" fmla="*/ 3186000 h 31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82800" h="3186000">
                <a:moveTo>
                  <a:pt x="0" y="0"/>
                </a:moveTo>
                <a:lnTo>
                  <a:pt x="8182800" y="0"/>
                </a:lnTo>
                <a:lnTo>
                  <a:pt x="8182800" y="1"/>
                </a:lnTo>
                <a:lnTo>
                  <a:pt x="7225201" y="1"/>
                </a:lnTo>
                <a:lnTo>
                  <a:pt x="7225201" y="1440001"/>
                </a:lnTo>
                <a:lnTo>
                  <a:pt x="8182800" y="1440001"/>
                </a:lnTo>
                <a:lnTo>
                  <a:pt x="8182800" y="3186000"/>
                </a:lnTo>
                <a:lnTo>
                  <a:pt x="0" y="318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28E9FB3-DC3C-4E55-9877-2DEEAAB329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25200" y="0"/>
            <a:ext cx="1440362" cy="1440000"/>
          </a:xfrm>
          <a:prstGeom prst="rect">
            <a:avLst/>
          </a:prstGeom>
        </p:spPr>
      </p:pic>
      <p:sp>
        <p:nvSpPr>
          <p:cNvPr id="23" name="Titel 22">
            <a:extLst>
              <a:ext uri="{FF2B5EF4-FFF2-40B4-BE49-F238E27FC236}">
                <a16:creationId xmlns:a16="http://schemas.microsoft.com/office/drawing/2014/main" id="{259FB325-4F00-4E24-9BB5-CBE59A8EE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895200"/>
            <a:ext cx="3527936" cy="324000"/>
          </a:xfrm>
        </p:spPr>
        <p:txBody>
          <a:bodyPr/>
          <a:lstStyle>
            <a:lvl1pPr>
              <a:lnSpc>
                <a:spcPts val="2500"/>
              </a:lnSpc>
              <a:defRPr cap="all" baseline="0"/>
            </a:lvl1pPr>
          </a:lstStyle>
          <a:p>
            <a:pPr lv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EA11C8C5-D6EB-4C5D-9539-1ADEFC0908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77199" y="3895200"/>
            <a:ext cx="2505600" cy="324000"/>
          </a:xfrm>
        </p:spPr>
        <p:txBody>
          <a:bodyPr anchor="ctr" anchorCtr="0"/>
          <a:lstStyle>
            <a:lvl1pPr algn="ctr">
              <a:defRPr sz="1050"/>
            </a:lvl1pPr>
          </a:lstStyle>
          <a:p>
            <a:r>
              <a:rPr lang="de-DE" dirty="0"/>
              <a:t>Logo auf Platzhalter ziehen</a:t>
            </a:r>
          </a:p>
        </p:txBody>
      </p:sp>
    </p:spTree>
    <p:extLst>
      <p:ext uri="{BB962C8B-B14F-4D97-AF65-F5344CB8AC3E}">
        <p14:creationId xmlns:p14="http://schemas.microsoft.com/office/powerpoint/2010/main" val="72258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inkl.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0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B3784F-BC20-4A45-986C-728B00F59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</p:spTree>
    <p:extLst>
      <p:ext uri="{BB962C8B-B14F-4D97-AF65-F5344CB8AC3E}">
        <p14:creationId xmlns:p14="http://schemas.microsoft.com/office/powerpoint/2010/main" val="4262250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269" userDrawn="1">
          <p15:clr>
            <a:srgbClr val="FBAE40"/>
          </p15:clr>
        </p15:guide>
        <p15:guide id="5" pos="2790">
          <p15:clr>
            <a:srgbClr val="FBAE40"/>
          </p15:clr>
        </p15:guide>
        <p15:guide id="6" pos="544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324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04000" y="954000"/>
            <a:ext cx="4536000" cy="3024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119991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83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50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 inkl. Bildunter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4104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587194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26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Bild inkl. Bildunterzeile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220000" y="918000"/>
            <a:ext cx="342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413746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226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540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000" y="954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0000" y="2628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56241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77" userDrawn="1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 userDrawn="1">
          <p15:clr>
            <a:srgbClr val="FBAE40"/>
          </p15:clr>
        </p15:guide>
        <p15:guide id="5" orient="horz" pos="2564" userDrawn="1">
          <p15:clr>
            <a:srgbClr val="FBAE40"/>
          </p15:clr>
        </p15:guide>
        <p15:guide id="6" orient="horz" pos="151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2 Bilder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40000" y="918000"/>
            <a:ext cx="540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" y="954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000" y="2628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987010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8" userDrawn="1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>
          <p15:clr>
            <a:srgbClr val="FBAE40"/>
          </p15:clr>
        </p15:guide>
        <p15:guide id="5" orient="horz" pos="2564">
          <p15:clr>
            <a:srgbClr val="FBAE40"/>
          </p15:clr>
        </p15:guide>
        <p15:guide id="6" orient="horz" pos="151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2F6D41-300A-44A6-A773-F84C7424C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674647-E98A-4E91-B769-603FBD38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3634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7FEC2D-DBFC-481D-89EF-55316F02D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C5583F-31A1-412C-900F-41106AD7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1779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orstellun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912" y="0"/>
            <a:ext cx="2830680" cy="1698408"/>
          </a:xfrm>
          <a:prstGeom prst="rect">
            <a:avLst/>
          </a:prstGeom>
        </p:spPr>
      </p:pic>
      <p:sp>
        <p:nvSpPr>
          <p:cNvPr id="8" name="Bildplatzhalter 11"/>
          <p:cNvSpPr>
            <a:spLocks noGrp="1"/>
          </p:cNvSpPr>
          <p:nvPr>
            <p:ph type="pic" sz="quarter" idx="10"/>
          </p:nvPr>
        </p:nvSpPr>
        <p:spPr>
          <a:xfrm>
            <a:off x="-4834" y="-2989"/>
            <a:ext cx="9148810" cy="5148352"/>
          </a:xfrm>
          <a:custGeom>
            <a:avLst/>
            <a:gdLst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8064500 w 8064500"/>
              <a:gd name="connsiteY2" fmla="*/ 4038600 h 4038600"/>
              <a:gd name="connsiteX3" fmla="*/ 0 w 8064500"/>
              <a:gd name="connsiteY3" fmla="*/ 4038600 h 4038600"/>
              <a:gd name="connsiteX4" fmla="*/ 0 w 8064500"/>
              <a:gd name="connsiteY4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8062913 w 8064500"/>
              <a:gd name="connsiteY2" fmla="*/ 1719263 h 4038600"/>
              <a:gd name="connsiteX3" fmla="*/ 8064500 w 8064500"/>
              <a:gd name="connsiteY3" fmla="*/ 4038600 h 4038600"/>
              <a:gd name="connsiteX4" fmla="*/ 0 w 8064500"/>
              <a:gd name="connsiteY4" fmla="*/ 4038600 h 4038600"/>
              <a:gd name="connsiteX5" fmla="*/ 0 w 8064500"/>
              <a:gd name="connsiteY5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8062913 w 8064500"/>
              <a:gd name="connsiteY2" fmla="*/ 1221581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6669882 w 8064500"/>
              <a:gd name="connsiteY2" fmla="*/ 1909762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6876256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6878637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6878637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24025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81775 w 8146275"/>
              <a:gd name="connsiteY0" fmla="*/ 0 h 4038600"/>
              <a:gd name="connsiteX1" fmla="*/ 6960412 w 8146275"/>
              <a:gd name="connsiteY1" fmla="*/ 0 h 4038600"/>
              <a:gd name="connsiteX2" fmla="*/ 6963588 w 8146275"/>
              <a:gd name="connsiteY2" fmla="*/ 1724025 h 4038600"/>
              <a:gd name="connsiteX3" fmla="*/ 8144688 w 8146275"/>
              <a:gd name="connsiteY3" fmla="*/ 1724025 h 4038600"/>
              <a:gd name="connsiteX4" fmla="*/ 8146275 w 8146275"/>
              <a:gd name="connsiteY4" fmla="*/ 4038600 h 4038600"/>
              <a:gd name="connsiteX5" fmla="*/ 0 w 8146275"/>
              <a:gd name="connsiteY5" fmla="*/ 4038600 h 4038600"/>
              <a:gd name="connsiteX6" fmla="*/ 81775 w 8146275"/>
              <a:gd name="connsiteY6" fmla="*/ 0 h 4038600"/>
              <a:gd name="connsiteX0" fmla="*/ 0 w 8146276"/>
              <a:gd name="connsiteY0" fmla="*/ 0 h 4046034"/>
              <a:gd name="connsiteX1" fmla="*/ 6960413 w 8146276"/>
              <a:gd name="connsiteY1" fmla="*/ 7434 h 4046034"/>
              <a:gd name="connsiteX2" fmla="*/ 6963589 w 8146276"/>
              <a:gd name="connsiteY2" fmla="*/ 1731459 h 4046034"/>
              <a:gd name="connsiteX3" fmla="*/ 8144689 w 8146276"/>
              <a:gd name="connsiteY3" fmla="*/ 1731459 h 4046034"/>
              <a:gd name="connsiteX4" fmla="*/ 8146276 w 8146276"/>
              <a:gd name="connsiteY4" fmla="*/ 4046034 h 4046034"/>
              <a:gd name="connsiteX5" fmla="*/ 1 w 8146276"/>
              <a:gd name="connsiteY5" fmla="*/ 4046034 h 4046034"/>
              <a:gd name="connsiteX6" fmla="*/ 0 w 8146276"/>
              <a:gd name="connsiteY6" fmla="*/ 0 h 4046034"/>
              <a:gd name="connsiteX0" fmla="*/ 9524 w 8155800"/>
              <a:gd name="connsiteY0" fmla="*/ 0 h 6093909"/>
              <a:gd name="connsiteX1" fmla="*/ 6969937 w 8155800"/>
              <a:gd name="connsiteY1" fmla="*/ 7434 h 6093909"/>
              <a:gd name="connsiteX2" fmla="*/ 6973113 w 8155800"/>
              <a:gd name="connsiteY2" fmla="*/ 1731459 h 6093909"/>
              <a:gd name="connsiteX3" fmla="*/ 8154213 w 8155800"/>
              <a:gd name="connsiteY3" fmla="*/ 1731459 h 6093909"/>
              <a:gd name="connsiteX4" fmla="*/ 8155800 w 8155800"/>
              <a:gd name="connsiteY4" fmla="*/ 4046034 h 6093909"/>
              <a:gd name="connsiteX5" fmla="*/ 0 w 8155800"/>
              <a:gd name="connsiteY5" fmla="*/ 6093909 h 6093909"/>
              <a:gd name="connsiteX6" fmla="*/ 9524 w 8155800"/>
              <a:gd name="connsiteY6" fmla="*/ 0 h 6093909"/>
              <a:gd name="connsiteX0" fmla="*/ 9524 w 8165325"/>
              <a:gd name="connsiteY0" fmla="*/ 0 h 6103434"/>
              <a:gd name="connsiteX1" fmla="*/ 6969937 w 8165325"/>
              <a:gd name="connsiteY1" fmla="*/ 7434 h 6103434"/>
              <a:gd name="connsiteX2" fmla="*/ 6973113 w 8165325"/>
              <a:gd name="connsiteY2" fmla="*/ 1731459 h 6103434"/>
              <a:gd name="connsiteX3" fmla="*/ 8154213 w 8165325"/>
              <a:gd name="connsiteY3" fmla="*/ 1731459 h 6103434"/>
              <a:gd name="connsiteX4" fmla="*/ 8165325 w 8165325"/>
              <a:gd name="connsiteY4" fmla="*/ 6103434 h 6103434"/>
              <a:gd name="connsiteX5" fmla="*/ 0 w 8165325"/>
              <a:gd name="connsiteY5" fmla="*/ 6093909 h 6103434"/>
              <a:gd name="connsiteX6" fmla="*/ 9524 w 8165325"/>
              <a:gd name="connsiteY6" fmla="*/ 0 h 6103434"/>
              <a:gd name="connsiteX0" fmla="*/ 9524 w 8694213"/>
              <a:gd name="connsiteY0" fmla="*/ 0 h 6103434"/>
              <a:gd name="connsiteX1" fmla="*/ 6969937 w 8694213"/>
              <a:gd name="connsiteY1" fmla="*/ 7434 h 6103434"/>
              <a:gd name="connsiteX2" fmla="*/ 6973113 w 8694213"/>
              <a:gd name="connsiteY2" fmla="*/ 1731459 h 6103434"/>
              <a:gd name="connsiteX3" fmla="*/ 8694213 w 8694213"/>
              <a:gd name="connsiteY3" fmla="*/ 1731459 h 6103434"/>
              <a:gd name="connsiteX4" fmla="*/ 8165325 w 8694213"/>
              <a:gd name="connsiteY4" fmla="*/ 6103434 h 6103434"/>
              <a:gd name="connsiteX5" fmla="*/ 0 w 8694213"/>
              <a:gd name="connsiteY5" fmla="*/ 6093909 h 6103434"/>
              <a:gd name="connsiteX6" fmla="*/ 9524 w 8694213"/>
              <a:gd name="connsiteY6" fmla="*/ 0 h 6103434"/>
              <a:gd name="connsiteX0" fmla="*/ 9524 w 8891427"/>
              <a:gd name="connsiteY0" fmla="*/ 0 h 6103434"/>
              <a:gd name="connsiteX1" fmla="*/ 6969937 w 8891427"/>
              <a:gd name="connsiteY1" fmla="*/ 7434 h 6103434"/>
              <a:gd name="connsiteX2" fmla="*/ 6973113 w 8891427"/>
              <a:gd name="connsiteY2" fmla="*/ 1731459 h 6103434"/>
              <a:gd name="connsiteX3" fmla="*/ 8694213 w 8891427"/>
              <a:gd name="connsiteY3" fmla="*/ 1731459 h 6103434"/>
              <a:gd name="connsiteX4" fmla="*/ 8889495 w 8891427"/>
              <a:gd name="connsiteY4" fmla="*/ 597833 h 6103434"/>
              <a:gd name="connsiteX5" fmla="*/ 8165325 w 8891427"/>
              <a:gd name="connsiteY5" fmla="*/ 6103434 h 6103434"/>
              <a:gd name="connsiteX6" fmla="*/ 0 w 8891427"/>
              <a:gd name="connsiteY6" fmla="*/ 6093909 h 6103434"/>
              <a:gd name="connsiteX7" fmla="*/ 9524 w 8891427"/>
              <a:gd name="connsiteY7" fmla="*/ 0 h 6103434"/>
              <a:gd name="connsiteX0" fmla="*/ 9524 w 8929879"/>
              <a:gd name="connsiteY0" fmla="*/ 0 h 6103434"/>
              <a:gd name="connsiteX1" fmla="*/ 6969937 w 8929879"/>
              <a:gd name="connsiteY1" fmla="*/ 7434 h 6103434"/>
              <a:gd name="connsiteX2" fmla="*/ 6973113 w 8929879"/>
              <a:gd name="connsiteY2" fmla="*/ 1731459 h 6103434"/>
              <a:gd name="connsiteX3" fmla="*/ 8694213 w 8929879"/>
              <a:gd name="connsiteY3" fmla="*/ 1731459 h 6103434"/>
              <a:gd name="connsiteX4" fmla="*/ 8889495 w 8929879"/>
              <a:gd name="connsiteY4" fmla="*/ 597833 h 6103434"/>
              <a:gd name="connsiteX5" fmla="*/ 8165325 w 8929879"/>
              <a:gd name="connsiteY5" fmla="*/ 6103434 h 6103434"/>
              <a:gd name="connsiteX6" fmla="*/ 0 w 8929879"/>
              <a:gd name="connsiteY6" fmla="*/ 6093909 h 6103434"/>
              <a:gd name="connsiteX7" fmla="*/ 9524 w 8929879"/>
              <a:gd name="connsiteY7" fmla="*/ 0 h 6103434"/>
              <a:gd name="connsiteX0" fmla="*/ 9524 w 8954130"/>
              <a:gd name="connsiteY0" fmla="*/ 0 h 6103434"/>
              <a:gd name="connsiteX1" fmla="*/ 6969937 w 8954130"/>
              <a:gd name="connsiteY1" fmla="*/ 7434 h 6103434"/>
              <a:gd name="connsiteX2" fmla="*/ 6973113 w 8954130"/>
              <a:gd name="connsiteY2" fmla="*/ 1731459 h 6103434"/>
              <a:gd name="connsiteX3" fmla="*/ 8694213 w 8954130"/>
              <a:gd name="connsiteY3" fmla="*/ 1731459 h 6103434"/>
              <a:gd name="connsiteX4" fmla="*/ 8889495 w 8954130"/>
              <a:gd name="connsiteY4" fmla="*/ 597833 h 6103434"/>
              <a:gd name="connsiteX5" fmla="*/ 8165325 w 8954130"/>
              <a:gd name="connsiteY5" fmla="*/ 6103434 h 6103434"/>
              <a:gd name="connsiteX6" fmla="*/ 0 w 8954130"/>
              <a:gd name="connsiteY6" fmla="*/ 6093909 h 6103434"/>
              <a:gd name="connsiteX7" fmla="*/ 9524 w 8954130"/>
              <a:gd name="connsiteY7" fmla="*/ 0 h 6103434"/>
              <a:gd name="connsiteX0" fmla="*/ 9524 w 8889495"/>
              <a:gd name="connsiteY0" fmla="*/ 0 h 6103434"/>
              <a:gd name="connsiteX1" fmla="*/ 6969937 w 8889495"/>
              <a:gd name="connsiteY1" fmla="*/ 7434 h 6103434"/>
              <a:gd name="connsiteX2" fmla="*/ 6973113 w 8889495"/>
              <a:gd name="connsiteY2" fmla="*/ 1731459 h 6103434"/>
              <a:gd name="connsiteX3" fmla="*/ 8694213 w 8889495"/>
              <a:gd name="connsiteY3" fmla="*/ 1731459 h 6103434"/>
              <a:gd name="connsiteX4" fmla="*/ 8889495 w 8889495"/>
              <a:gd name="connsiteY4" fmla="*/ 597833 h 6103434"/>
              <a:gd name="connsiteX5" fmla="*/ 8165325 w 8889495"/>
              <a:gd name="connsiteY5" fmla="*/ 6103434 h 6103434"/>
              <a:gd name="connsiteX6" fmla="*/ 0 w 8889495"/>
              <a:gd name="connsiteY6" fmla="*/ 6093909 h 6103434"/>
              <a:gd name="connsiteX7" fmla="*/ 9524 w 8889495"/>
              <a:gd name="connsiteY7" fmla="*/ 0 h 6103434"/>
              <a:gd name="connsiteX0" fmla="*/ 9524 w 8914544"/>
              <a:gd name="connsiteY0" fmla="*/ 0 h 6103434"/>
              <a:gd name="connsiteX1" fmla="*/ 6969937 w 8914544"/>
              <a:gd name="connsiteY1" fmla="*/ 7434 h 6103434"/>
              <a:gd name="connsiteX2" fmla="*/ 6973113 w 8914544"/>
              <a:gd name="connsiteY2" fmla="*/ 1731459 h 6103434"/>
              <a:gd name="connsiteX3" fmla="*/ 8694213 w 8914544"/>
              <a:gd name="connsiteY3" fmla="*/ 1731459 h 6103434"/>
              <a:gd name="connsiteX4" fmla="*/ 8889495 w 8914544"/>
              <a:gd name="connsiteY4" fmla="*/ 597833 h 6103434"/>
              <a:gd name="connsiteX5" fmla="*/ 8165325 w 8914544"/>
              <a:gd name="connsiteY5" fmla="*/ 6103434 h 6103434"/>
              <a:gd name="connsiteX6" fmla="*/ 0 w 8914544"/>
              <a:gd name="connsiteY6" fmla="*/ 6093909 h 6103434"/>
              <a:gd name="connsiteX7" fmla="*/ 9524 w 8914544"/>
              <a:gd name="connsiteY7" fmla="*/ 0 h 6103434"/>
              <a:gd name="connsiteX0" fmla="*/ 9524 w 8837102"/>
              <a:gd name="connsiteY0" fmla="*/ 0 h 6103434"/>
              <a:gd name="connsiteX1" fmla="*/ 6969937 w 8837102"/>
              <a:gd name="connsiteY1" fmla="*/ 7434 h 6103434"/>
              <a:gd name="connsiteX2" fmla="*/ 6973113 w 8837102"/>
              <a:gd name="connsiteY2" fmla="*/ 1731459 h 6103434"/>
              <a:gd name="connsiteX3" fmla="*/ 8694213 w 8837102"/>
              <a:gd name="connsiteY3" fmla="*/ 1731459 h 6103434"/>
              <a:gd name="connsiteX4" fmla="*/ 8695095 w 8837102"/>
              <a:gd name="connsiteY4" fmla="*/ 29033 h 6103434"/>
              <a:gd name="connsiteX5" fmla="*/ 8165325 w 8837102"/>
              <a:gd name="connsiteY5" fmla="*/ 6103434 h 6103434"/>
              <a:gd name="connsiteX6" fmla="*/ 0 w 8837102"/>
              <a:gd name="connsiteY6" fmla="*/ 6093909 h 6103434"/>
              <a:gd name="connsiteX7" fmla="*/ 9524 w 8837102"/>
              <a:gd name="connsiteY7" fmla="*/ 0 h 6103434"/>
              <a:gd name="connsiteX0" fmla="*/ 9524 w 8970194"/>
              <a:gd name="connsiteY0" fmla="*/ 107230 h 6210664"/>
              <a:gd name="connsiteX1" fmla="*/ 6969937 w 8970194"/>
              <a:gd name="connsiteY1" fmla="*/ 114664 h 6210664"/>
              <a:gd name="connsiteX2" fmla="*/ 6973113 w 8970194"/>
              <a:gd name="connsiteY2" fmla="*/ 1838689 h 6210664"/>
              <a:gd name="connsiteX3" fmla="*/ 8694213 w 8970194"/>
              <a:gd name="connsiteY3" fmla="*/ 1838689 h 6210664"/>
              <a:gd name="connsiteX4" fmla="*/ 8695095 w 8970194"/>
              <a:gd name="connsiteY4" fmla="*/ 136263 h 6210664"/>
              <a:gd name="connsiteX5" fmla="*/ 8165325 w 8970194"/>
              <a:gd name="connsiteY5" fmla="*/ 6210664 h 6210664"/>
              <a:gd name="connsiteX6" fmla="*/ 0 w 8970194"/>
              <a:gd name="connsiteY6" fmla="*/ 6201139 h 6210664"/>
              <a:gd name="connsiteX7" fmla="*/ 9524 w 8970194"/>
              <a:gd name="connsiteY7" fmla="*/ 107230 h 6210664"/>
              <a:gd name="connsiteX0" fmla="*/ 9524 w 8734141"/>
              <a:gd name="connsiteY0" fmla="*/ 157774 h 6261208"/>
              <a:gd name="connsiteX1" fmla="*/ 6969937 w 8734141"/>
              <a:gd name="connsiteY1" fmla="*/ 165208 h 6261208"/>
              <a:gd name="connsiteX2" fmla="*/ 6973113 w 8734141"/>
              <a:gd name="connsiteY2" fmla="*/ 1889233 h 6261208"/>
              <a:gd name="connsiteX3" fmla="*/ 8694213 w 8734141"/>
              <a:gd name="connsiteY3" fmla="*/ 1889233 h 6261208"/>
              <a:gd name="connsiteX4" fmla="*/ 8695095 w 8734141"/>
              <a:gd name="connsiteY4" fmla="*/ 186807 h 6261208"/>
              <a:gd name="connsiteX5" fmla="*/ 8165325 w 8734141"/>
              <a:gd name="connsiteY5" fmla="*/ 6261208 h 6261208"/>
              <a:gd name="connsiteX6" fmla="*/ 0 w 8734141"/>
              <a:gd name="connsiteY6" fmla="*/ 6251683 h 6261208"/>
              <a:gd name="connsiteX7" fmla="*/ 9524 w 8734141"/>
              <a:gd name="connsiteY7" fmla="*/ 157774 h 6261208"/>
              <a:gd name="connsiteX0" fmla="*/ 9524 w 8695095"/>
              <a:gd name="connsiteY0" fmla="*/ 0 h 6103434"/>
              <a:gd name="connsiteX1" fmla="*/ 6969937 w 8695095"/>
              <a:gd name="connsiteY1" fmla="*/ 7434 h 6103434"/>
              <a:gd name="connsiteX2" fmla="*/ 6973113 w 8695095"/>
              <a:gd name="connsiteY2" fmla="*/ 1731459 h 6103434"/>
              <a:gd name="connsiteX3" fmla="*/ 8694213 w 8695095"/>
              <a:gd name="connsiteY3" fmla="*/ 1731459 h 6103434"/>
              <a:gd name="connsiteX4" fmla="*/ 8695095 w 8695095"/>
              <a:gd name="connsiteY4" fmla="*/ 29033 h 6103434"/>
              <a:gd name="connsiteX5" fmla="*/ 8165325 w 8695095"/>
              <a:gd name="connsiteY5" fmla="*/ 6103434 h 6103434"/>
              <a:gd name="connsiteX6" fmla="*/ 0 w 8695095"/>
              <a:gd name="connsiteY6" fmla="*/ 6093909 h 6103434"/>
              <a:gd name="connsiteX7" fmla="*/ 9524 w 8695095"/>
              <a:gd name="connsiteY7" fmla="*/ 0 h 6103434"/>
              <a:gd name="connsiteX0" fmla="*/ 9524 w 8954978"/>
              <a:gd name="connsiteY0" fmla="*/ 0 h 6103434"/>
              <a:gd name="connsiteX1" fmla="*/ 6969937 w 8954978"/>
              <a:gd name="connsiteY1" fmla="*/ 7434 h 6103434"/>
              <a:gd name="connsiteX2" fmla="*/ 6973113 w 8954978"/>
              <a:gd name="connsiteY2" fmla="*/ 1731459 h 6103434"/>
              <a:gd name="connsiteX3" fmla="*/ 8694213 w 8954978"/>
              <a:gd name="connsiteY3" fmla="*/ 1731459 h 6103434"/>
              <a:gd name="connsiteX4" fmla="*/ 8695095 w 8954978"/>
              <a:gd name="connsiteY4" fmla="*/ 29033 h 6103434"/>
              <a:gd name="connsiteX5" fmla="*/ 8947095 w 8954978"/>
              <a:gd name="connsiteY5" fmla="*/ 2318633 h 6103434"/>
              <a:gd name="connsiteX6" fmla="*/ 8165325 w 8954978"/>
              <a:gd name="connsiteY6" fmla="*/ 6103434 h 6103434"/>
              <a:gd name="connsiteX7" fmla="*/ 0 w 8954978"/>
              <a:gd name="connsiteY7" fmla="*/ 6093909 h 6103434"/>
              <a:gd name="connsiteX8" fmla="*/ 9524 w 8954978"/>
              <a:gd name="connsiteY8" fmla="*/ 0 h 6103434"/>
              <a:gd name="connsiteX0" fmla="*/ 9524 w 8947095"/>
              <a:gd name="connsiteY0" fmla="*/ 0 h 6103434"/>
              <a:gd name="connsiteX1" fmla="*/ 6969937 w 8947095"/>
              <a:gd name="connsiteY1" fmla="*/ 7434 h 6103434"/>
              <a:gd name="connsiteX2" fmla="*/ 6973113 w 8947095"/>
              <a:gd name="connsiteY2" fmla="*/ 1731459 h 6103434"/>
              <a:gd name="connsiteX3" fmla="*/ 8694213 w 8947095"/>
              <a:gd name="connsiteY3" fmla="*/ 1731459 h 6103434"/>
              <a:gd name="connsiteX4" fmla="*/ 8695095 w 8947095"/>
              <a:gd name="connsiteY4" fmla="*/ 29033 h 6103434"/>
              <a:gd name="connsiteX5" fmla="*/ 8947095 w 8947095"/>
              <a:gd name="connsiteY5" fmla="*/ 2318633 h 6103434"/>
              <a:gd name="connsiteX6" fmla="*/ 8165325 w 8947095"/>
              <a:gd name="connsiteY6" fmla="*/ 6103434 h 6103434"/>
              <a:gd name="connsiteX7" fmla="*/ 0 w 8947095"/>
              <a:gd name="connsiteY7" fmla="*/ 6093909 h 6103434"/>
              <a:gd name="connsiteX8" fmla="*/ 9524 w 8947095"/>
              <a:gd name="connsiteY8" fmla="*/ 0 h 6103434"/>
              <a:gd name="connsiteX0" fmla="*/ 9524 w 9141495"/>
              <a:gd name="connsiteY0" fmla="*/ 358826 h 6462260"/>
              <a:gd name="connsiteX1" fmla="*/ 6969937 w 9141495"/>
              <a:gd name="connsiteY1" fmla="*/ 366260 h 6462260"/>
              <a:gd name="connsiteX2" fmla="*/ 6973113 w 9141495"/>
              <a:gd name="connsiteY2" fmla="*/ 2090285 h 6462260"/>
              <a:gd name="connsiteX3" fmla="*/ 8694213 w 9141495"/>
              <a:gd name="connsiteY3" fmla="*/ 2090285 h 6462260"/>
              <a:gd name="connsiteX4" fmla="*/ 8695095 w 9141495"/>
              <a:gd name="connsiteY4" fmla="*/ 387859 h 6462260"/>
              <a:gd name="connsiteX5" fmla="*/ 9141495 w 9141495"/>
              <a:gd name="connsiteY5" fmla="*/ 373459 h 6462260"/>
              <a:gd name="connsiteX6" fmla="*/ 8165325 w 9141495"/>
              <a:gd name="connsiteY6" fmla="*/ 6462260 h 6462260"/>
              <a:gd name="connsiteX7" fmla="*/ 0 w 9141495"/>
              <a:gd name="connsiteY7" fmla="*/ 6452735 h 6462260"/>
              <a:gd name="connsiteX8" fmla="*/ 9524 w 9141495"/>
              <a:gd name="connsiteY8" fmla="*/ 358826 h 6462260"/>
              <a:gd name="connsiteX0" fmla="*/ 9524 w 9141495"/>
              <a:gd name="connsiteY0" fmla="*/ 492044 h 6595478"/>
              <a:gd name="connsiteX1" fmla="*/ 6969937 w 9141495"/>
              <a:gd name="connsiteY1" fmla="*/ 499478 h 6595478"/>
              <a:gd name="connsiteX2" fmla="*/ 6973113 w 9141495"/>
              <a:gd name="connsiteY2" fmla="*/ 2223503 h 6595478"/>
              <a:gd name="connsiteX3" fmla="*/ 8694213 w 9141495"/>
              <a:gd name="connsiteY3" fmla="*/ 2223503 h 6595478"/>
              <a:gd name="connsiteX4" fmla="*/ 8695095 w 9141495"/>
              <a:gd name="connsiteY4" fmla="*/ 521077 h 6595478"/>
              <a:gd name="connsiteX5" fmla="*/ 9141495 w 9141495"/>
              <a:gd name="connsiteY5" fmla="*/ 506677 h 6595478"/>
              <a:gd name="connsiteX6" fmla="*/ 8165325 w 9141495"/>
              <a:gd name="connsiteY6" fmla="*/ 6595478 h 6595478"/>
              <a:gd name="connsiteX7" fmla="*/ 0 w 9141495"/>
              <a:gd name="connsiteY7" fmla="*/ 6585953 h 6595478"/>
              <a:gd name="connsiteX8" fmla="*/ 9524 w 9141495"/>
              <a:gd name="connsiteY8" fmla="*/ 492044 h 6595478"/>
              <a:gd name="connsiteX0" fmla="*/ 9524 w 9141495"/>
              <a:gd name="connsiteY0" fmla="*/ 0 h 6103434"/>
              <a:gd name="connsiteX1" fmla="*/ 6969937 w 9141495"/>
              <a:gd name="connsiteY1" fmla="*/ 7434 h 6103434"/>
              <a:gd name="connsiteX2" fmla="*/ 6973113 w 9141495"/>
              <a:gd name="connsiteY2" fmla="*/ 1731459 h 6103434"/>
              <a:gd name="connsiteX3" fmla="*/ 8694213 w 9141495"/>
              <a:gd name="connsiteY3" fmla="*/ 1731459 h 6103434"/>
              <a:gd name="connsiteX4" fmla="*/ 8695095 w 9141495"/>
              <a:gd name="connsiteY4" fmla="*/ 29033 h 6103434"/>
              <a:gd name="connsiteX5" fmla="*/ 9141495 w 9141495"/>
              <a:gd name="connsiteY5" fmla="*/ 14633 h 6103434"/>
              <a:gd name="connsiteX6" fmla="*/ 8165325 w 9141495"/>
              <a:gd name="connsiteY6" fmla="*/ 6103434 h 6103434"/>
              <a:gd name="connsiteX7" fmla="*/ 0 w 9141495"/>
              <a:gd name="connsiteY7" fmla="*/ 6093909 h 6103434"/>
              <a:gd name="connsiteX8" fmla="*/ 9524 w 9141495"/>
              <a:gd name="connsiteY8" fmla="*/ 0 h 6103434"/>
              <a:gd name="connsiteX0" fmla="*/ 9524 w 9141495"/>
              <a:gd name="connsiteY0" fmla="*/ 0 h 6103434"/>
              <a:gd name="connsiteX1" fmla="*/ 6969937 w 9141495"/>
              <a:gd name="connsiteY1" fmla="*/ 7434 h 6103434"/>
              <a:gd name="connsiteX2" fmla="*/ 6973113 w 9141495"/>
              <a:gd name="connsiteY2" fmla="*/ 1731459 h 6103434"/>
              <a:gd name="connsiteX3" fmla="*/ 8694213 w 9141495"/>
              <a:gd name="connsiteY3" fmla="*/ 1731459 h 6103434"/>
              <a:gd name="connsiteX4" fmla="*/ 8692714 w 9141495"/>
              <a:gd name="connsiteY4" fmla="*/ 7602 h 6103434"/>
              <a:gd name="connsiteX5" fmla="*/ 9141495 w 9141495"/>
              <a:gd name="connsiteY5" fmla="*/ 14633 h 6103434"/>
              <a:gd name="connsiteX6" fmla="*/ 8165325 w 9141495"/>
              <a:gd name="connsiteY6" fmla="*/ 6103434 h 6103434"/>
              <a:gd name="connsiteX7" fmla="*/ 0 w 9141495"/>
              <a:gd name="connsiteY7" fmla="*/ 6093909 h 6103434"/>
              <a:gd name="connsiteX8" fmla="*/ 9524 w 9141495"/>
              <a:gd name="connsiteY8" fmla="*/ 0 h 6103434"/>
              <a:gd name="connsiteX0" fmla="*/ 9524 w 9160545"/>
              <a:gd name="connsiteY0" fmla="*/ 0 h 6103434"/>
              <a:gd name="connsiteX1" fmla="*/ 6969937 w 9160545"/>
              <a:gd name="connsiteY1" fmla="*/ 7434 h 6103434"/>
              <a:gd name="connsiteX2" fmla="*/ 6973113 w 9160545"/>
              <a:gd name="connsiteY2" fmla="*/ 1731459 h 6103434"/>
              <a:gd name="connsiteX3" fmla="*/ 8694213 w 9160545"/>
              <a:gd name="connsiteY3" fmla="*/ 1731459 h 6103434"/>
              <a:gd name="connsiteX4" fmla="*/ 8692714 w 9160545"/>
              <a:gd name="connsiteY4" fmla="*/ 7602 h 6103434"/>
              <a:gd name="connsiteX5" fmla="*/ 9160545 w 9160545"/>
              <a:gd name="connsiteY5" fmla="*/ 7489 h 6103434"/>
              <a:gd name="connsiteX6" fmla="*/ 8165325 w 9160545"/>
              <a:gd name="connsiteY6" fmla="*/ 6103434 h 6103434"/>
              <a:gd name="connsiteX7" fmla="*/ 0 w 9160545"/>
              <a:gd name="connsiteY7" fmla="*/ 6093909 h 6103434"/>
              <a:gd name="connsiteX8" fmla="*/ 9524 w 9160545"/>
              <a:gd name="connsiteY8" fmla="*/ 0 h 6103434"/>
              <a:gd name="connsiteX0" fmla="*/ 9524 w 9160545"/>
              <a:gd name="connsiteY0" fmla="*/ 0 h 6103434"/>
              <a:gd name="connsiteX1" fmla="*/ 6969937 w 9160545"/>
              <a:gd name="connsiteY1" fmla="*/ 7434 h 6103434"/>
              <a:gd name="connsiteX2" fmla="*/ 6973113 w 9160545"/>
              <a:gd name="connsiteY2" fmla="*/ 1731459 h 6103434"/>
              <a:gd name="connsiteX3" fmla="*/ 8691832 w 9160545"/>
              <a:gd name="connsiteY3" fmla="*/ 1733840 h 6103434"/>
              <a:gd name="connsiteX4" fmla="*/ 8692714 w 9160545"/>
              <a:gd name="connsiteY4" fmla="*/ 7602 h 6103434"/>
              <a:gd name="connsiteX5" fmla="*/ 9160545 w 9160545"/>
              <a:gd name="connsiteY5" fmla="*/ 7489 h 6103434"/>
              <a:gd name="connsiteX6" fmla="*/ 8165325 w 9160545"/>
              <a:gd name="connsiteY6" fmla="*/ 6103434 h 6103434"/>
              <a:gd name="connsiteX7" fmla="*/ 0 w 9160545"/>
              <a:gd name="connsiteY7" fmla="*/ 6093909 h 6103434"/>
              <a:gd name="connsiteX8" fmla="*/ 9524 w 9160545"/>
              <a:gd name="connsiteY8" fmla="*/ 0 h 6103434"/>
              <a:gd name="connsiteX0" fmla="*/ 9524 w 9163069"/>
              <a:gd name="connsiteY0" fmla="*/ 0 h 6105816"/>
              <a:gd name="connsiteX1" fmla="*/ 6969937 w 9163069"/>
              <a:gd name="connsiteY1" fmla="*/ 7434 h 6105816"/>
              <a:gd name="connsiteX2" fmla="*/ 6973113 w 9163069"/>
              <a:gd name="connsiteY2" fmla="*/ 1731459 h 6105816"/>
              <a:gd name="connsiteX3" fmla="*/ 8691832 w 9163069"/>
              <a:gd name="connsiteY3" fmla="*/ 1733840 h 6105816"/>
              <a:gd name="connsiteX4" fmla="*/ 8692714 w 9163069"/>
              <a:gd name="connsiteY4" fmla="*/ 7602 h 6105816"/>
              <a:gd name="connsiteX5" fmla="*/ 9160545 w 9163069"/>
              <a:gd name="connsiteY5" fmla="*/ 7489 h 6105816"/>
              <a:gd name="connsiteX6" fmla="*/ 9163069 w 9163069"/>
              <a:gd name="connsiteY6" fmla="*/ 6105816 h 6105816"/>
              <a:gd name="connsiteX7" fmla="*/ 0 w 9163069"/>
              <a:gd name="connsiteY7" fmla="*/ 6093909 h 6105816"/>
              <a:gd name="connsiteX8" fmla="*/ 9524 w 9163069"/>
              <a:gd name="connsiteY8" fmla="*/ 0 h 6105816"/>
              <a:gd name="connsiteX0" fmla="*/ 9524 w 9163069"/>
              <a:gd name="connsiteY0" fmla="*/ 0 h 6166776"/>
              <a:gd name="connsiteX1" fmla="*/ 6969937 w 9163069"/>
              <a:gd name="connsiteY1" fmla="*/ 7434 h 6166776"/>
              <a:gd name="connsiteX2" fmla="*/ 6973113 w 9163069"/>
              <a:gd name="connsiteY2" fmla="*/ 1731459 h 6166776"/>
              <a:gd name="connsiteX3" fmla="*/ 8691832 w 9163069"/>
              <a:gd name="connsiteY3" fmla="*/ 1733840 h 6166776"/>
              <a:gd name="connsiteX4" fmla="*/ 8692714 w 9163069"/>
              <a:gd name="connsiteY4" fmla="*/ 7602 h 6166776"/>
              <a:gd name="connsiteX5" fmla="*/ 9160545 w 9163069"/>
              <a:gd name="connsiteY5" fmla="*/ 7489 h 6166776"/>
              <a:gd name="connsiteX6" fmla="*/ 9163069 w 9163069"/>
              <a:gd name="connsiteY6" fmla="*/ 6166776 h 6166776"/>
              <a:gd name="connsiteX7" fmla="*/ 0 w 9163069"/>
              <a:gd name="connsiteY7" fmla="*/ 6093909 h 6166776"/>
              <a:gd name="connsiteX8" fmla="*/ 9524 w 9163069"/>
              <a:gd name="connsiteY8" fmla="*/ 0 h 6166776"/>
              <a:gd name="connsiteX0" fmla="*/ 0 w 9153545"/>
              <a:gd name="connsiteY0" fmla="*/ 0 h 6170109"/>
              <a:gd name="connsiteX1" fmla="*/ 6960413 w 9153545"/>
              <a:gd name="connsiteY1" fmla="*/ 7434 h 6170109"/>
              <a:gd name="connsiteX2" fmla="*/ 6963589 w 9153545"/>
              <a:gd name="connsiteY2" fmla="*/ 1731459 h 6170109"/>
              <a:gd name="connsiteX3" fmla="*/ 8682308 w 9153545"/>
              <a:gd name="connsiteY3" fmla="*/ 1733840 h 6170109"/>
              <a:gd name="connsiteX4" fmla="*/ 8683190 w 9153545"/>
              <a:gd name="connsiteY4" fmla="*/ 7602 h 6170109"/>
              <a:gd name="connsiteX5" fmla="*/ 9151021 w 9153545"/>
              <a:gd name="connsiteY5" fmla="*/ 7489 h 6170109"/>
              <a:gd name="connsiteX6" fmla="*/ 9153545 w 9153545"/>
              <a:gd name="connsiteY6" fmla="*/ 6166776 h 6170109"/>
              <a:gd name="connsiteX7" fmla="*/ 4493896 w 9153545"/>
              <a:gd name="connsiteY7" fmla="*/ 6170109 h 6170109"/>
              <a:gd name="connsiteX8" fmla="*/ 0 w 9153545"/>
              <a:gd name="connsiteY8" fmla="*/ 0 h 6170109"/>
              <a:gd name="connsiteX0" fmla="*/ 0 w 9153545"/>
              <a:gd name="connsiteY0" fmla="*/ 0 h 6170109"/>
              <a:gd name="connsiteX1" fmla="*/ 6960413 w 9153545"/>
              <a:gd name="connsiteY1" fmla="*/ 7434 h 6170109"/>
              <a:gd name="connsiteX2" fmla="*/ 6963589 w 9153545"/>
              <a:gd name="connsiteY2" fmla="*/ 1731459 h 6170109"/>
              <a:gd name="connsiteX3" fmla="*/ 8682308 w 9153545"/>
              <a:gd name="connsiteY3" fmla="*/ 1733840 h 6170109"/>
              <a:gd name="connsiteX4" fmla="*/ 8683190 w 9153545"/>
              <a:gd name="connsiteY4" fmla="*/ 7602 h 6170109"/>
              <a:gd name="connsiteX5" fmla="*/ 9151021 w 9153545"/>
              <a:gd name="connsiteY5" fmla="*/ 7489 h 6170109"/>
              <a:gd name="connsiteX6" fmla="*/ 9153545 w 9153545"/>
              <a:gd name="connsiteY6" fmla="*/ 6166776 h 6170109"/>
              <a:gd name="connsiteX7" fmla="*/ 4493896 w 9153545"/>
              <a:gd name="connsiteY7" fmla="*/ 6170109 h 6170109"/>
              <a:gd name="connsiteX8" fmla="*/ 0 w 9153545"/>
              <a:gd name="connsiteY8" fmla="*/ 0 h 6170109"/>
              <a:gd name="connsiteX0" fmla="*/ 0 w 9153545"/>
              <a:gd name="connsiteY0" fmla="*/ 0 h 6170109"/>
              <a:gd name="connsiteX1" fmla="*/ 6960413 w 9153545"/>
              <a:gd name="connsiteY1" fmla="*/ 7434 h 6170109"/>
              <a:gd name="connsiteX2" fmla="*/ 6963589 w 9153545"/>
              <a:gd name="connsiteY2" fmla="*/ 1731459 h 6170109"/>
              <a:gd name="connsiteX3" fmla="*/ 8682308 w 9153545"/>
              <a:gd name="connsiteY3" fmla="*/ 1733840 h 6170109"/>
              <a:gd name="connsiteX4" fmla="*/ 8683190 w 9153545"/>
              <a:gd name="connsiteY4" fmla="*/ 7602 h 6170109"/>
              <a:gd name="connsiteX5" fmla="*/ 9151021 w 9153545"/>
              <a:gd name="connsiteY5" fmla="*/ 7489 h 6170109"/>
              <a:gd name="connsiteX6" fmla="*/ 9153545 w 9153545"/>
              <a:gd name="connsiteY6" fmla="*/ 6166776 h 6170109"/>
              <a:gd name="connsiteX7" fmla="*/ 4493896 w 9153545"/>
              <a:gd name="connsiteY7" fmla="*/ 6170109 h 6170109"/>
              <a:gd name="connsiteX8" fmla="*/ 0 w 9153545"/>
              <a:gd name="connsiteY8" fmla="*/ 0 h 6170109"/>
              <a:gd name="connsiteX0" fmla="*/ 0 w 9153545"/>
              <a:gd name="connsiteY0" fmla="*/ 0 h 6170109"/>
              <a:gd name="connsiteX1" fmla="*/ 6960413 w 9153545"/>
              <a:gd name="connsiteY1" fmla="*/ 7434 h 6170109"/>
              <a:gd name="connsiteX2" fmla="*/ 6963589 w 9153545"/>
              <a:gd name="connsiteY2" fmla="*/ 1731459 h 6170109"/>
              <a:gd name="connsiteX3" fmla="*/ 8682308 w 9153545"/>
              <a:gd name="connsiteY3" fmla="*/ 1733840 h 6170109"/>
              <a:gd name="connsiteX4" fmla="*/ 8683190 w 9153545"/>
              <a:gd name="connsiteY4" fmla="*/ 7602 h 6170109"/>
              <a:gd name="connsiteX5" fmla="*/ 9151021 w 9153545"/>
              <a:gd name="connsiteY5" fmla="*/ 7489 h 6170109"/>
              <a:gd name="connsiteX6" fmla="*/ 9153545 w 9153545"/>
              <a:gd name="connsiteY6" fmla="*/ 6166776 h 6170109"/>
              <a:gd name="connsiteX7" fmla="*/ 4493896 w 9153545"/>
              <a:gd name="connsiteY7" fmla="*/ 6170109 h 6170109"/>
              <a:gd name="connsiteX8" fmla="*/ 0 w 9153545"/>
              <a:gd name="connsiteY8" fmla="*/ 0 h 6170109"/>
              <a:gd name="connsiteX0" fmla="*/ 17144 w 4659649"/>
              <a:gd name="connsiteY0" fmla="*/ 0 h 6170109"/>
              <a:gd name="connsiteX1" fmla="*/ 2466517 w 4659649"/>
              <a:gd name="connsiteY1" fmla="*/ 7434 h 6170109"/>
              <a:gd name="connsiteX2" fmla="*/ 2469693 w 4659649"/>
              <a:gd name="connsiteY2" fmla="*/ 1731459 h 6170109"/>
              <a:gd name="connsiteX3" fmla="*/ 4188412 w 4659649"/>
              <a:gd name="connsiteY3" fmla="*/ 1733840 h 6170109"/>
              <a:gd name="connsiteX4" fmla="*/ 4189294 w 4659649"/>
              <a:gd name="connsiteY4" fmla="*/ 7602 h 6170109"/>
              <a:gd name="connsiteX5" fmla="*/ 4657125 w 4659649"/>
              <a:gd name="connsiteY5" fmla="*/ 7489 h 6170109"/>
              <a:gd name="connsiteX6" fmla="*/ 4659649 w 4659649"/>
              <a:gd name="connsiteY6" fmla="*/ 6166776 h 6170109"/>
              <a:gd name="connsiteX7" fmla="*/ 0 w 4659649"/>
              <a:gd name="connsiteY7" fmla="*/ 6170109 h 6170109"/>
              <a:gd name="connsiteX8" fmla="*/ 17144 w 4659649"/>
              <a:gd name="connsiteY8" fmla="*/ 0 h 6170109"/>
              <a:gd name="connsiteX0" fmla="*/ 786764 w 5429269"/>
              <a:gd name="connsiteY0" fmla="*/ 0 h 6695889"/>
              <a:gd name="connsiteX1" fmla="*/ 3236137 w 5429269"/>
              <a:gd name="connsiteY1" fmla="*/ 7434 h 6695889"/>
              <a:gd name="connsiteX2" fmla="*/ 3239313 w 5429269"/>
              <a:gd name="connsiteY2" fmla="*/ 1731459 h 6695889"/>
              <a:gd name="connsiteX3" fmla="*/ 4958032 w 5429269"/>
              <a:gd name="connsiteY3" fmla="*/ 1733840 h 6695889"/>
              <a:gd name="connsiteX4" fmla="*/ 4958914 w 5429269"/>
              <a:gd name="connsiteY4" fmla="*/ 7602 h 6695889"/>
              <a:gd name="connsiteX5" fmla="*/ 5426745 w 5429269"/>
              <a:gd name="connsiteY5" fmla="*/ 7489 h 6695889"/>
              <a:gd name="connsiteX6" fmla="*/ 5429269 w 5429269"/>
              <a:gd name="connsiteY6" fmla="*/ 6166776 h 6695889"/>
              <a:gd name="connsiteX7" fmla="*/ 0 w 5429269"/>
              <a:gd name="connsiteY7" fmla="*/ 6695889 h 6695889"/>
              <a:gd name="connsiteX8" fmla="*/ 786764 w 5429269"/>
              <a:gd name="connsiteY8" fmla="*/ 0 h 6695889"/>
              <a:gd name="connsiteX0" fmla="*/ 946784 w 5589289"/>
              <a:gd name="connsiteY0" fmla="*/ 0 h 6871149"/>
              <a:gd name="connsiteX1" fmla="*/ 3396157 w 5589289"/>
              <a:gd name="connsiteY1" fmla="*/ 7434 h 6871149"/>
              <a:gd name="connsiteX2" fmla="*/ 3399333 w 5589289"/>
              <a:gd name="connsiteY2" fmla="*/ 1731459 h 6871149"/>
              <a:gd name="connsiteX3" fmla="*/ 5118052 w 5589289"/>
              <a:gd name="connsiteY3" fmla="*/ 1733840 h 6871149"/>
              <a:gd name="connsiteX4" fmla="*/ 5118934 w 5589289"/>
              <a:gd name="connsiteY4" fmla="*/ 7602 h 6871149"/>
              <a:gd name="connsiteX5" fmla="*/ 5586765 w 5589289"/>
              <a:gd name="connsiteY5" fmla="*/ 7489 h 6871149"/>
              <a:gd name="connsiteX6" fmla="*/ 5589289 w 5589289"/>
              <a:gd name="connsiteY6" fmla="*/ 6166776 h 6871149"/>
              <a:gd name="connsiteX7" fmla="*/ 0 w 5589289"/>
              <a:gd name="connsiteY7" fmla="*/ 6871149 h 6871149"/>
              <a:gd name="connsiteX8" fmla="*/ 946784 w 5589289"/>
              <a:gd name="connsiteY8" fmla="*/ 0 h 6871149"/>
              <a:gd name="connsiteX0" fmla="*/ 946784 w 5589289"/>
              <a:gd name="connsiteY0" fmla="*/ 0 h 6871149"/>
              <a:gd name="connsiteX1" fmla="*/ 3396157 w 5589289"/>
              <a:gd name="connsiteY1" fmla="*/ 7434 h 6871149"/>
              <a:gd name="connsiteX2" fmla="*/ 3399333 w 5589289"/>
              <a:gd name="connsiteY2" fmla="*/ 1731459 h 6871149"/>
              <a:gd name="connsiteX3" fmla="*/ 5118052 w 5589289"/>
              <a:gd name="connsiteY3" fmla="*/ 1733840 h 6871149"/>
              <a:gd name="connsiteX4" fmla="*/ 5118934 w 5589289"/>
              <a:gd name="connsiteY4" fmla="*/ 7602 h 6871149"/>
              <a:gd name="connsiteX5" fmla="*/ 5586765 w 5589289"/>
              <a:gd name="connsiteY5" fmla="*/ 7489 h 6871149"/>
              <a:gd name="connsiteX6" fmla="*/ 5589289 w 5589289"/>
              <a:gd name="connsiteY6" fmla="*/ 6166776 h 6871149"/>
              <a:gd name="connsiteX7" fmla="*/ 0 w 5589289"/>
              <a:gd name="connsiteY7" fmla="*/ 6871149 h 6871149"/>
              <a:gd name="connsiteX8" fmla="*/ 946784 w 5589289"/>
              <a:gd name="connsiteY8" fmla="*/ 0 h 6871149"/>
              <a:gd name="connsiteX0" fmla="*/ 946784 w 5589289"/>
              <a:gd name="connsiteY0" fmla="*/ 0 h 6871149"/>
              <a:gd name="connsiteX1" fmla="*/ 3396157 w 5589289"/>
              <a:gd name="connsiteY1" fmla="*/ 7434 h 6871149"/>
              <a:gd name="connsiteX2" fmla="*/ 3399333 w 5589289"/>
              <a:gd name="connsiteY2" fmla="*/ 1731459 h 6871149"/>
              <a:gd name="connsiteX3" fmla="*/ 5118052 w 5589289"/>
              <a:gd name="connsiteY3" fmla="*/ 1733840 h 6871149"/>
              <a:gd name="connsiteX4" fmla="*/ 5118934 w 5589289"/>
              <a:gd name="connsiteY4" fmla="*/ 7602 h 6871149"/>
              <a:gd name="connsiteX5" fmla="*/ 5586765 w 5589289"/>
              <a:gd name="connsiteY5" fmla="*/ 7489 h 6871149"/>
              <a:gd name="connsiteX6" fmla="*/ 5589289 w 5589289"/>
              <a:gd name="connsiteY6" fmla="*/ 6166776 h 6871149"/>
              <a:gd name="connsiteX7" fmla="*/ 0 w 5589289"/>
              <a:gd name="connsiteY7" fmla="*/ 6871149 h 6871149"/>
              <a:gd name="connsiteX8" fmla="*/ 946784 w 5589289"/>
              <a:gd name="connsiteY8" fmla="*/ 0 h 6871149"/>
              <a:gd name="connsiteX0" fmla="*/ 946784 w 5589289"/>
              <a:gd name="connsiteY0" fmla="*/ 0 h 6871149"/>
              <a:gd name="connsiteX1" fmla="*/ 3396157 w 5589289"/>
              <a:gd name="connsiteY1" fmla="*/ 7434 h 6871149"/>
              <a:gd name="connsiteX2" fmla="*/ 3399333 w 5589289"/>
              <a:gd name="connsiteY2" fmla="*/ 1731459 h 6871149"/>
              <a:gd name="connsiteX3" fmla="*/ 5118052 w 5589289"/>
              <a:gd name="connsiteY3" fmla="*/ 1733840 h 6871149"/>
              <a:gd name="connsiteX4" fmla="*/ 5118934 w 5589289"/>
              <a:gd name="connsiteY4" fmla="*/ 7602 h 6871149"/>
              <a:gd name="connsiteX5" fmla="*/ 5586765 w 5589289"/>
              <a:gd name="connsiteY5" fmla="*/ 7489 h 6871149"/>
              <a:gd name="connsiteX6" fmla="*/ 5589289 w 5589289"/>
              <a:gd name="connsiteY6" fmla="*/ 6166776 h 6871149"/>
              <a:gd name="connsiteX7" fmla="*/ 0 w 5589289"/>
              <a:gd name="connsiteY7" fmla="*/ 6871149 h 6871149"/>
              <a:gd name="connsiteX8" fmla="*/ 946784 w 5589289"/>
              <a:gd name="connsiteY8" fmla="*/ 0 h 6871149"/>
              <a:gd name="connsiteX0" fmla="*/ 32384 w 5589289"/>
              <a:gd name="connsiteY0" fmla="*/ 186 h 6863715"/>
              <a:gd name="connsiteX1" fmla="*/ 3396157 w 5589289"/>
              <a:gd name="connsiteY1" fmla="*/ 0 h 6863715"/>
              <a:gd name="connsiteX2" fmla="*/ 3399333 w 5589289"/>
              <a:gd name="connsiteY2" fmla="*/ 1724025 h 6863715"/>
              <a:gd name="connsiteX3" fmla="*/ 5118052 w 5589289"/>
              <a:gd name="connsiteY3" fmla="*/ 1726406 h 6863715"/>
              <a:gd name="connsiteX4" fmla="*/ 5118934 w 5589289"/>
              <a:gd name="connsiteY4" fmla="*/ 168 h 6863715"/>
              <a:gd name="connsiteX5" fmla="*/ 5586765 w 5589289"/>
              <a:gd name="connsiteY5" fmla="*/ 55 h 6863715"/>
              <a:gd name="connsiteX6" fmla="*/ 5589289 w 5589289"/>
              <a:gd name="connsiteY6" fmla="*/ 6159342 h 6863715"/>
              <a:gd name="connsiteX7" fmla="*/ 0 w 5589289"/>
              <a:gd name="connsiteY7" fmla="*/ 6863715 h 6863715"/>
              <a:gd name="connsiteX8" fmla="*/ 32384 w 5589289"/>
              <a:gd name="connsiteY8" fmla="*/ 186 h 6863715"/>
              <a:gd name="connsiteX0" fmla="*/ 32384 w 5589289"/>
              <a:gd name="connsiteY0" fmla="*/ 186 h 6863715"/>
              <a:gd name="connsiteX1" fmla="*/ 3396157 w 5589289"/>
              <a:gd name="connsiteY1" fmla="*/ 0 h 6863715"/>
              <a:gd name="connsiteX2" fmla="*/ 3399333 w 5589289"/>
              <a:gd name="connsiteY2" fmla="*/ 1724025 h 6863715"/>
              <a:gd name="connsiteX3" fmla="*/ 5118052 w 5589289"/>
              <a:gd name="connsiteY3" fmla="*/ 1726406 h 6863715"/>
              <a:gd name="connsiteX4" fmla="*/ 5118934 w 5589289"/>
              <a:gd name="connsiteY4" fmla="*/ 168 h 6863715"/>
              <a:gd name="connsiteX5" fmla="*/ 5586765 w 5589289"/>
              <a:gd name="connsiteY5" fmla="*/ 55 h 6863715"/>
              <a:gd name="connsiteX6" fmla="*/ 5589289 w 5589289"/>
              <a:gd name="connsiteY6" fmla="*/ 6860382 h 6863715"/>
              <a:gd name="connsiteX7" fmla="*/ 0 w 5589289"/>
              <a:gd name="connsiteY7" fmla="*/ 6863715 h 6863715"/>
              <a:gd name="connsiteX8" fmla="*/ 32384 w 5589289"/>
              <a:gd name="connsiteY8" fmla="*/ 186 h 6863715"/>
              <a:gd name="connsiteX0" fmla="*/ 0 w 5595005"/>
              <a:gd name="connsiteY0" fmla="*/ 186 h 6863715"/>
              <a:gd name="connsiteX1" fmla="*/ 3401873 w 5595005"/>
              <a:gd name="connsiteY1" fmla="*/ 0 h 6863715"/>
              <a:gd name="connsiteX2" fmla="*/ 3405049 w 5595005"/>
              <a:gd name="connsiteY2" fmla="*/ 1724025 h 6863715"/>
              <a:gd name="connsiteX3" fmla="*/ 5123768 w 5595005"/>
              <a:gd name="connsiteY3" fmla="*/ 1726406 h 6863715"/>
              <a:gd name="connsiteX4" fmla="*/ 5124650 w 5595005"/>
              <a:gd name="connsiteY4" fmla="*/ 168 h 6863715"/>
              <a:gd name="connsiteX5" fmla="*/ 5592481 w 5595005"/>
              <a:gd name="connsiteY5" fmla="*/ 55 h 6863715"/>
              <a:gd name="connsiteX6" fmla="*/ 5595005 w 5595005"/>
              <a:gd name="connsiteY6" fmla="*/ 6860382 h 6863715"/>
              <a:gd name="connsiteX7" fmla="*/ 5716 w 5595005"/>
              <a:gd name="connsiteY7" fmla="*/ 6863715 h 6863715"/>
              <a:gd name="connsiteX8" fmla="*/ 0 w 5595005"/>
              <a:gd name="connsiteY8" fmla="*/ 186 h 6863715"/>
              <a:gd name="connsiteX0" fmla="*/ 1076327 w 5589292"/>
              <a:gd name="connsiteY0" fmla="*/ 186 h 6863715"/>
              <a:gd name="connsiteX1" fmla="*/ 3396160 w 5589292"/>
              <a:gd name="connsiteY1" fmla="*/ 0 h 6863715"/>
              <a:gd name="connsiteX2" fmla="*/ 3399336 w 5589292"/>
              <a:gd name="connsiteY2" fmla="*/ 1724025 h 6863715"/>
              <a:gd name="connsiteX3" fmla="*/ 5118055 w 5589292"/>
              <a:gd name="connsiteY3" fmla="*/ 1726406 h 6863715"/>
              <a:gd name="connsiteX4" fmla="*/ 5118937 w 5589292"/>
              <a:gd name="connsiteY4" fmla="*/ 168 h 6863715"/>
              <a:gd name="connsiteX5" fmla="*/ 5586768 w 5589292"/>
              <a:gd name="connsiteY5" fmla="*/ 55 h 6863715"/>
              <a:gd name="connsiteX6" fmla="*/ 5589292 w 5589292"/>
              <a:gd name="connsiteY6" fmla="*/ 6860382 h 6863715"/>
              <a:gd name="connsiteX7" fmla="*/ 3 w 5589292"/>
              <a:gd name="connsiteY7" fmla="*/ 6863715 h 6863715"/>
              <a:gd name="connsiteX8" fmla="*/ 1076327 w 5589292"/>
              <a:gd name="connsiteY8" fmla="*/ 186 h 6863715"/>
              <a:gd name="connsiteX0" fmla="*/ 0 w 4512965"/>
              <a:gd name="connsiteY0" fmla="*/ 186 h 6860382"/>
              <a:gd name="connsiteX1" fmla="*/ 2319833 w 4512965"/>
              <a:gd name="connsiteY1" fmla="*/ 0 h 6860382"/>
              <a:gd name="connsiteX2" fmla="*/ 2323009 w 4512965"/>
              <a:gd name="connsiteY2" fmla="*/ 1724025 h 6860382"/>
              <a:gd name="connsiteX3" fmla="*/ 4041728 w 4512965"/>
              <a:gd name="connsiteY3" fmla="*/ 1726406 h 6860382"/>
              <a:gd name="connsiteX4" fmla="*/ 4042610 w 4512965"/>
              <a:gd name="connsiteY4" fmla="*/ 168 h 6860382"/>
              <a:gd name="connsiteX5" fmla="*/ 4510441 w 4512965"/>
              <a:gd name="connsiteY5" fmla="*/ 55 h 6860382"/>
              <a:gd name="connsiteX6" fmla="*/ 4512965 w 4512965"/>
              <a:gd name="connsiteY6" fmla="*/ 6860382 h 6860382"/>
              <a:gd name="connsiteX7" fmla="*/ 5716 w 4512965"/>
              <a:gd name="connsiteY7" fmla="*/ 6856095 h 6860382"/>
              <a:gd name="connsiteX8" fmla="*/ 0 w 4512965"/>
              <a:gd name="connsiteY8" fmla="*/ 186 h 6860382"/>
              <a:gd name="connsiteX0" fmla="*/ 0 w 4512965"/>
              <a:gd name="connsiteY0" fmla="*/ 186 h 6871335"/>
              <a:gd name="connsiteX1" fmla="*/ 2319833 w 4512965"/>
              <a:gd name="connsiteY1" fmla="*/ 0 h 6871335"/>
              <a:gd name="connsiteX2" fmla="*/ 2323009 w 4512965"/>
              <a:gd name="connsiteY2" fmla="*/ 1724025 h 6871335"/>
              <a:gd name="connsiteX3" fmla="*/ 4041728 w 4512965"/>
              <a:gd name="connsiteY3" fmla="*/ 1726406 h 6871335"/>
              <a:gd name="connsiteX4" fmla="*/ 4042610 w 4512965"/>
              <a:gd name="connsiteY4" fmla="*/ 168 h 6871335"/>
              <a:gd name="connsiteX5" fmla="*/ 4510441 w 4512965"/>
              <a:gd name="connsiteY5" fmla="*/ 55 h 6871335"/>
              <a:gd name="connsiteX6" fmla="*/ 4512965 w 4512965"/>
              <a:gd name="connsiteY6" fmla="*/ 6860382 h 6871335"/>
              <a:gd name="connsiteX7" fmla="*/ 13336 w 4512965"/>
              <a:gd name="connsiteY7" fmla="*/ 6871335 h 6871335"/>
              <a:gd name="connsiteX8" fmla="*/ 0 w 4512965"/>
              <a:gd name="connsiteY8" fmla="*/ 186 h 687133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13336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13336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13336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13336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92711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0540"/>
              <a:gd name="connsiteX1" fmla="*/ 2319833 w 4512965"/>
              <a:gd name="connsiteY1" fmla="*/ 0 h 6860540"/>
              <a:gd name="connsiteX2" fmla="*/ 2323009 w 4512965"/>
              <a:gd name="connsiteY2" fmla="*/ 1724025 h 6860540"/>
              <a:gd name="connsiteX3" fmla="*/ 4041728 w 4512965"/>
              <a:gd name="connsiteY3" fmla="*/ 1726406 h 6860540"/>
              <a:gd name="connsiteX4" fmla="*/ 4042610 w 4512965"/>
              <a:gd name="connsiteY4" fmla="*/ 168 h 6860540"/>
              <a:gd name="connsiteX5" fmla="*/ 4510441 w 4512965"/>
              <a:gd name="connsiteY5" fmla="*/ 55 h 6860540"/>
              <a:gd name="connsiteX6" fmla="*/ 4512965 w 4512965"/>
              <a:gd name="connsiteY6" fmla="*/ 6860382 h 6860540"/>
              <a:gd name="connsiteX7" fmla="*/ 10161 w 4512965"/>
              <a:gd name="connsiteY7" fmla="*/ 6860540 h 6860540"/>
              <a:gd name="connsiteX8" fmla="*/ 0 w 4512965"/>
              <a:gd name="connsiteY8" fmla="*/ 186 h 6860540"/>
              <a:gd name="connsiteX0" fmla="*/ 5714 w 4502804"/>
              <a:gd name="connsiteY0" fmla="*/ 186 h 6860540"/>
              <a:gd name="connsiteX1" fmla="*/ 2309672 w 4502804"/>
              <a:gd name="connsiteY1" fmla="*/ 0 h 6860540"/>
              <a:gd name="connsiteX2" fmla="*/ 2312848 w 4502804"/>
              <a:gd name="connsiteY2" fmla="*/ 1724025 h 6860540"/>
              <a:gd name="connsiteX3" fmla="*/ 4031567 w 4502804"/>
              <a:gd name="connsiteY3" fmla="*/ 1726406 h 6860540"/>
              <a:gd name="connsiteX4" fmla="*/ 4032449 w 4502804"/>
              <a:gd name="connsiteY4" fmla="*/ 168 h 6860540"/>
              <a:gd name="connsiteX5" fmla="*/ 4500280 w 4502804"/>
              <a:gd name="connsiteY5" fmla="*/ 55 h 6860540"/>
              <a:gd name="connsiteX6" fmla="*/ 4502804 w 4502804"/>
              <a:gd name="connsiteY6" fmla="*/ 6860382 h 6860540"/>
              <a:gd name="connsiteX7" fmla="*/ 0 w 4502804"/>
              <a:gd name="connsiteY7" fmla="*/ 6860540 h 6860540"/>
              <a:gd name="connsiteX8" fmla="*/ 5714 w 4502804"/>
              <a:gd name="connsiteY8" fmla="*/ 186 h 6860540"/>
              <a:gd name="connsiteX0" fmla="*/ 380364 w 4502804"/>
              <a:gd name="connsiteY0" fmla="*/ 238311 h 6860540"/>
              <a:gd name="connsiteX1" fmla="*/ 2309672 w 4502804"/>
              <a:gd name="connsiteY1" fmla="*/ 0 h 6860540"/>
              <a:gd name="connsiteX2" fmla="*/ 2312848 w 4502804"/>
              <a:gd name="connsiteY2" fmla="*/ 1724025 h 6860540"/>
              <a:gd name="connsiteX3" fmla="*/ 4031567 w 4502804"/>
              <a:gd name="connsiteY3" fmla="*/ 1726406 h 6860540"/>
              <a:gd name="connsiteX4" fmla="*/ 4032449 w 4502804"/>
              <a:gd name="connsiteY4" fmla="*/ 168 h 6860540"/>
              <a:gd name="connsiteX5" fmla="*/ 4500280 w 4502804"/>
              <a:gd name="connsiteY5" fmla="*/ 55 h 6860540"/>
              <a:gd name="connsiteX6" fmla="*/ 4502804 w 4502804"/>
              <a:gd name="connsiteY6" fmla="*/ 6860382 h 6860540"/>
              <a:gd name="connsiteX7" fmla="*/ 0 w 4502804"/>
              <a:gd name="connsiteY7" fmla="*/ 6860540 h 6860540"/>
              <a:gd name="connsiteX8" fmla="*/ 380364 w 4502804"/>
              <a:gd name="connsiteY8" fmla="*/ 238311 h 6860540"/>
              <a:gd name="connsiteX0" fmla="*/ 2539 w 4502804"/>
              <a:gd name="connsiteY0" fmla="*/ 0 h 6863529"/>
              <a:gd name="connsiteX1" fmla="*/ 2309672 w 4502804"/>
              <a:gd name="connsiteY1" fmla="*/ 2989 h 6863529"/>
              <a:gd name="connsiteX2" fmla="*/ 2312848 w 4502804"/>
              <a:gd name="connsiteY2" fmla="*/ 1727014 h 6863529"/>
              <a:gd name="connsiteX3" fmla="*/ 4031567 w 4502804"/>
              <a:gd name="connsiteY3" fmla="*/ 1729395 h 6863529"/>
              <a:gd name="connsiteX4" fmla="*/ 4032449 w 4502804"/>
              <a:gd name="connsiteY4" fmla="*/ 3157 h 6863529"/>
              <a:gd name="connsiteX5" fmla="*/ 4500280 w 4502804"/>
              <a:gd name="connsiteY5" fmla="*/ 3044 h 6863529"/>
              <a:gd name="connsiteX6" fmla="*/ 4502804 w 4502804"/>
              <a:gd name="connsiteY6" fmla="*/ 6863371 h 6863529"/>
              <a:gd name="connsiteX7" fmla="*/ 0 w 4502804"/>
              <a:gd name="connsiteY7" fmla="*/ 6863529 h 6863529"/>
              <a:gd name="connsiteX8" fmla="*/ 2539 w 4502804"/>
              <a:gd name="connsiteY8" fmla="*/ 0 h 6863529"/>
              <a:gd name="connsiteX0" fmla="*/ 659764 w 4502804"/>
              <a:gd name="connsiteY0" fmla="*/ 0 h 6863529"/>
              <a:gd name="connsiteX1" fmla="*/ 2309672 w 4502804"/>
              <a:gd name="connsiteY1" fmla="*/ 2989 h 6863529"/>
              <a:gd name="connsiteX2" fmla="*/ 2312848 w 4502804"/>
              <a:gd name="connsiteY2" fmla="*/ 1727014 h 6863529"/>
              <a:gd name="connsiteX3" fmla="*/ 4031567 w 4502804"/>
              <a:gd name="connsiteY3" fmla="*/ 1729395 h 6863529"/>
              <a:gd name="connsiteX4" fmla="*/ 4032449 w 4502804"/>
              <a:gd name="connsiteY4" fmla="*/ 3157 h 6863529"/>
              <a:gd name="connsiteX5" fmla="*/ 4500280 w 4502804"/>
              <a:gd name="connsiteY5" fmla="*/ 3044 h 6863529"/>
              <a:gd name="connsiteX6" fmla="*/ 4502804 w 4502804"/>
              <a:gd name="connsiteY6" fmla="*/ 6863371 h 6863529"/>
              <a:gd name="connsiteX7" fmla="*/ 0 w 4502804"/>
              <a:gd name="connsiteY7" fmla="*/ 6863529 h 6863529"/>
              <a:gd name="connsiteX8" fmla="*/ 659764 w 4502804"/>
              <a:gd name="connsiteY8" fmla="*/ 0 h 6863529"/>
              <a:gd name="connsiteX0" fmla="*/ 2539 w 3845579"/>
              <a:gd name="connsiteY0" fmla="*/ 0 h 6863529"/>
              <a:gd name="connsiteX1" fmla="*/ 1652447 w 3845579"/>
              <a:gd name="connsiteY1" fmla="*/ 2989 h 6863529"/>
              <a:gd name="connsiteX2" fmla="*/ 1655623 w 3845579"/>
              <a:gd name="connsiteY2" fmla="*/ 1727014 h 6863529"/>
              <a:gd name="connsiteX3" fmla="*/ 3374342 w 3845579"/>
              <a:gd name="connsiteY3" fmla="*/ 1729395 h 6863529"/>
              <a:gd name="connsiteX4" fmla="*/ 3375224 w 3845579"/>
              <a:gd name="connsiteY4" fmla="*/ 3157 h 6863529"/>
              <a:gd name="connsiteX5" fmla="*/ 3843055 w 3845579"/>
              <a:gd name="connsiteY5" fmla="*/ 3044 h 6863529"/>
              <a:gd name="connsiteX6" fmla="*/ 3845579 w 3845579"/>
              <a:gd name="connsiteY6" fmla="*/ 6863371 h 6863529"/>
              <a:gd name="connsiteX7" fmla="*/ 0 w 3845579"/>
              <a:gd name="connsiteY7" fmla="*/ 6863529 h 6863529"/>
              <a:gd name="connsiteX8" fmla="*/ 2539 w 3845579"/>
              <a:gd name="connsiteY8" fmla="*/ 0 h 6863529"/>
              <a:gd name="connsiteX0" fmla="*/ 0 w 9148465"/>
              <a:gd name="connsiteY0" fmla="*/ 0 h 6863529"/>
              <a:gd name="connsiteX1" fmla="*/ 6955333 w 9148465"/>
              <a:gd name="connsiteY1" fmla="*/ 2989 h 6863529"/>
              <a:gd name="connsiteX2" fmla="*/ 6958509 w 9148465"/>
              <a:gd name="connsiteY2" fmla="*/ 1727014 h 6863529"/>
              <a:gd name="connsiteX3" fmla="*/ 8677228 w 9148465"/>
              <a:gd name="connsiteY3" fmla="*/ 1729395 h 6863529"/>
              <a:gd name="connsiteX4" fmla="*/ 8678110 w 9148465"/>
              <a:gd name="connsiteY4" fmla="*/ 3157 h 6863529"/>
              <a:gd name="connsiteX5" fmla="*/ 9145941 w 9148465"/>
              <a:gd name="connsiteY5" fmla="*/ 3044 h 6863529"/>
              <a:gd name="connsiteX6" fmla="*/ 9148465 w 9148465"/>
              <a:gd name="connsiteY6" fmla="*/ 6863371 h 6863529"/>
              <a:gd name="connsiteX7" fmla="*/ 5302886 w 9148465"/>
              <a:gd name="connsiteY7" fmla="*/ 6863529 h 6863529"/>
              <a:gd name="connsiteX8" fmla="*/ 0 w 9148465"/>
              <a:gd name="connsiteY8" fmla="*/ 0 h 6863529"/>
              <a:gd name="connsiteX0" fmla="*/ 2539 w 9151004"/>
              <a:gd name="connsiteY0" fmla="*/ 0 h 6863529"/>
              <a:gd name="connsiteX1" fmla="*/ 6957872 w 9151004"/>
              <a:gd name="connsiteY1" fmla="*/ 2989 h 6863529"/>
              <a:gd name="connsiteX2" fmla="*/ 6961048 w 9151004"/>
              <a:gd name="connsiteY2" fmla="*/ 1727014 h 6863529"/>
              <a:gd name="connsiteX3" fmla="*/ 8679767 w 9151004"/>
              <a:gd name="connsiteY3" fmla="*/ 1729395 h 6863529"/>
              <a:gd name="connsiteX4" fmla="*/ 8680649 w 9151004"/>
              <a:gd name="connsiteY4" fmla="*/ 3157 h 6863529"/>
              <a:gd name="connsiteX5" fmla="*/ 9148480 w 9151004"/>
              <a:gd name="connsiteY5" fmla="*/ 3044 h 6863529"/>
              <a:gd name="connsiteX6" fmla="*/ 9151004 w 9151004"/>
              <a:gd name="connsiteY6" fmla="*/ 6863371 h 6863529"/>
              <a:gd name="connsiteX7" fmla="*/ 0 w 9151004"/>
              <a:gd name="connsiteY7" fmla="*/ 6863529 h 6863529"/>
              <a:gd name="connsiteX8" fmla="*/ 2539 w 9151004"/>
              <a:gd name="connsiteY8" fmla="*/ 0 h 6863529"/>
              <a:gd name="connsiteX0" fmla="*/ 3 w 9148468"/>
              <a:gd name="connsiteY0" fmla="*/ 0 h 6863371"/>
              <a:gd name="connsiteX1" fmla="*/ 6955336 w 9148468"/>
              <a:gd name="connsiteY1" fmla="*/ 2989 h 6863371"/>
              <a:gd name="connsiteX2" fmla="*/ 6958512 w 9148468"/>
              <a:gd name="connsiteY2" fmla="*/ 1727014 h 6863371"/>
              <a:gd name="connsiteX3" fmla="*/ 8677231 w 9148468"/>
              <a:gd name="connsiteY3" fmla="*/ 1729395 h 6863371"/>
              <a:gd name="connsiteX4" fmla="*/ 8678113 w 9148468"/>
              <a:gd name="connsiteY4" fmla="*/ 3157 h 6863371"/>
              <a:gd name="connsiteX5" fmla="*/ 9145944 w 9148468"/>
              <a:gd name="connsiteY5" fmla="*/ 3044 h 6863371"/>
              <a:gd name="connsiteX6" fmla="*/ 9148468 w 9148468"/>
              <a:gd name="connsiteY6" fmla="*/ 6863371 h 6863371"/>
              <a:gd name="connsiteX7" fmla="*/ 906454 w 9148468"/>
              <a:gd name="connsiteY7" fmla="*/ 5397242 h 6863371"/>
              <a:gd name="connsiteX8" fmla="*/ 3 w 9148468"/>
              <a:gd name="connsiteY8" fmla="*/ 0 h 6863371"/>
              <a:gd name="connsiteX0" fmla="*/ 345 w 9148810"/>
              <a:gd name="connsiteY0" fmla="*/ 0 h 6863371"/>
              <a:gd name="connsiteX1" fmla="*/ 6955678 w 9148810"/>
              <a:gd name="connsiteY1" fmla="*/ 2989 h 6863371"/>
              <a:gd name="connsiteX2" fmla="*/ 6958854 w 9148810"/>
              <a:gd name="connsiteY2" fmla="*/ 1727014 h 6863371"/>
              <a:gd name="connsiteX3" fmla="*/ 8677573 w 9148810"/>
              <a:gd name="connsiteY3" fmla="*/ 1729395 h 6863371"/>
              <a:gd name="connsiteX4" fmla="*/ 8678455 w 9148810"/>
              <a:gd name="connsiteY4" fmla="*/ 3157 h 6863371"/>
              <a:gd name="connsiteX5" fmla="*/ 9146286 w 9148810"/>
              <a:gd name="connsiteY5" fmla="*/ 3044 h 6863371"/>
              <a:gd name="connsiteX6" fmla="*/ 9148810 w 9148810"/>
              <a:gd name="connsiteY6" fmla="*/ 6863371 h 6863371"/>
              <a:gd name="connsiteX7" fmla="*/ 3217 w 9148810"/>
              <a:gd name="connsiteY7" fmla="*/ 5148352 h 6863371"/>
              <a:gd name="connsiteX8" fmla="*/ 345 w 9148810"/>
              <a:gd name="connsiteY8" fmla="*/ 0 h 6863371"/>
              <a:gd name="connsiteX0" fmla="*/ 345 w 9146296"/>
              <a:gd name="connsiteY0" fmla="*/ 0 h 5359210"/>
              <a:gd name="connsiteX1" fmla="*/ 6955678 w 9146296"/>
              <a:gd name="connsiteY1" fmla="*/ 2989 h 5359210"/>
              <a:gd name="connsiteX2" fmla="*/ 6958854 w 9146296"/>
              <a:gd name="connsiteY2" fmla="*/ 1727014 h 5359210"/>
              <a:gd name="connsiteX3" fmla="*/ 8677573 w 9146296"/>
              <a:gd name="connsiteY3" fmla="*/ 1729395 h 5359210"/>
              <a:gd name="connsiteX4" fmla="*/ 8678455 w 9146296"/>
              <a:gd name="connsiteY4" fmla="*/ 3157 h 5359210"/>
              <a:gd name="connsiteX5" fmla="*/ 9146286 w 9146296"/>
              <a:gd name="connsiteY5" fmla="*/ 3044 h 5359210"/>
              <a:gd name="connsiteX6" fmla="*/ 9100114 w 9146296"/>
              <a:gd name="connsiteY6" fmla="*/ 5359210 h 5359210"/>
              <a:gd name="connsiteX7" fmla="*/ 3217 w 9146296"/>
              <a:gd name="connsiteY7" fmla="*/ 5148352 h 5359210"/>
              <a:gd name="connsiteX8" fmla="*/ 345 w 9146296"/>
              <a:gd name="connsiteY8" fmla="*/ 0 h 5359210"/>
              <a:gd name="connsiteX0" fmla="*/ 345 w 9148810"/>
              <a:gd name="connsiteY0" fmla="*/ 0 h 5148352"/>
              <a:gd name="connsiteX1" fmla="*/ 6955678 w 9148810"/>
              <a:gd name="connsiteY1" fmla="*/ 2989 h 5148352"/>
              <a:gd name="connsiteX2" fmla="*/ 6958854 w 9148810"/>
              <a:gd name="connsiteY2" fmla="*/ 1727014 h 5148352"/>
              <a:gd name="connsiteX3" fmla="*/ 8677573 w 9148810"/>
              <a:gd name="connsiteY3" fmla="*/ 1729395 h 5148352"/>
              <a:gd name="connsiteX4" fmla="*/ 8678455 w 9148810"/>
              <a:gd name="connsiteY4" fmla="*/ 3157 h 5148352"/>
              <a:gd name="connsiteX5" fmla="*/ 9146286 w 9148810"/>
              <a:gd name="connsiteY5" fmla="*/ 3044 h 5148352"/>
              <a:gd name="connsiteX6" fmla="*/ 9148810 w 9148810"/>
              <a:gd name="connsiteY6" fmla="*/ 5137373 h 5148352"/>
              <a:gd name="connsiteX7" fmla="*/ 3217 w 9148810"/>
              <a:gd name="connsiteY7" fmla="*/ 5148352 h 5148352"/>
              <a:gd name="connsiteX8" fmla="*/ 345 w 9148810"/>
              <a:gd name="connsiteY8" fmla="*/ 0 h 5148352"/>
              <a:gd name="connsiteX0" fmla="*/ 345 w 9148810"/>
              <a:gd name="connsiteY0" fmla="*/ 0 h 5148352"/>
              <a:gd name="connsiteX1" fmla="*/ 6955678 w 9148810"/>
              <a:gd name="connsiteY1" fmla="*/ 2989 h 5148352"/>
              <a:gd name="connsiteX2" fmla="*/ 6958854 w 9148810"/>
              <a:gd name="connsiteY2" fmla="*/ 1727014 h 5148352"/>
              <a:gd name="connsiteX3" fmla="*/ 8677573 w 9148810"/>
              <a:gd name="connsiteY3" fmla="*/ 1729395 h 5148352"/>
              <a:gd name="connsiteX4" fmla="*/ 8678455 w 9148810"/>
              <a:gd name="connsiteY4" fmla="*/ 3157 h 5148352"/>
              <a:gd name="connsiteX5" fmla="*/ 9146286 w 9148810"/>
              <a:gd name="connsiteY5" fmla="*/ 3044 h 5148352"/>
              <a:gd name="connsiteX6" fmla="*/ 9148810 w 9148810"/>
              <a:gd name="connsiteY6" fmla="*/ 5146898 h 5148352"/>
              <a:gd name="connsiteX7" fmla="*/ 3217 w 9148810"/>
              <a:gd name="connsiteY7" fmla="*/ 5148352 h 5148352"/>
              <a:gd name="connsiteX8" fmla="*/ 345 w 9148810"/>
              <a:gd name="connsiteY8" fmla="*/ 0 h 5148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8810" h="5148352">
                <a:moveTo>
                  <a:pt x="345" y="0"/>
                </a:moveTo>
                <a:lnTo>
                  <a:pt x="6955678" y="2989"/>
                </a:lnTo>
                <a:cubicBezTo>
                  <a:pt x="6957530" y="577664"/>
                  <a:pt x="6957002" y="1152339"/>
                  <a:pt x="6958854" y="1727014"/>
                </a:cubicBezTo>
                <a:lnTo>
                  <a:pt x="8677573" y="1729395"/>
                </a:lnTo>
                <a:cubicBezTo>
                  <a:pt x="8677073" y="1154776"/>
                  <a:pt x="8678955" y="577776"/>
                  <a:pt x="8678455" y="3157"/>
                </a:cubicBezTo>
                <a:lnTo>
                  <a:pt x="9146286" y="3044"/>
                </a:lnTo>
                <a:cubicBezTo>
                  <a:pt x="9147127" y="2035820"/>
                  <a:pt x="9147548" y="1716734"/>
                  <a:pt x="9148810" y="5146898"/>
                </a:cubicBezTo>
                <a:lnTo>
                  <a:pt x="3217" y="5148352"/>
                </a:lnTo>
                <a:cubicBezTo>
                  <a:pt x="5122" y="2861567"/>
                  <a:pt x="-1560" y="2286785"/>
                  <a:pt x="345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  <p:sp>
        <p:nvSpPr>
          <p:cNvPr id="9" name="Titel 3"/>
          <p:cNvSpPr>
            <a:spLocks noGrp="1"/>
          </p:cNvSpPr>
          <p:nvPr>
            <p:ph type="title"/>
          </p:nvPr>
        </p:nvSpPr>
        <p:spPr>
          <a:xfrm>
            <a:off x="1115616" y="1995686"/>
            <a:ext cx="5472509" cy="1477327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116013" y="3418563"/>
            <a:ext cx="5472112" cy="11525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488" y="-1587"/>
            <a:ext cx="17272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21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756000"/>
            <a:ext cx="8172000" cy="720000"/>
          </a:xfrm>
        </p:spPr>
        <p:txBody>
          <a:bodyPr/>
          <a:lstStyle>
            <a:lvl1pPr>
              <a:lnSpc>
                <a:spcPts val="57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476441"/>
            <a:ext cx="8172000" cy="1439863"/>
          </a:xfrm>
        </p:spPr>
        <p:txBody>
          <a:bodyPr/>
          <a:lstStyle>
            <a:lvl1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1pPr>
            <a:lvl2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2pPr>
            <a:lvl3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3pPr>
            <a:lvl4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4pPr>
            <a:lvl5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5pPr>
            <a:lvl6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6pPr>
            <a:lvl7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7pPr>
            <a:lvl8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8pPr>
            <a:lvl9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</p:txBody>
      </p:sp>
    </p:spTree>
    <p:extLst>
      <p:ext uri="{BB962C8B-B14F-4D97-AF65-F5344CB8AC3E}">
        <p14:creationId xmlns:p14="http://schemas.microsoft.com/office/powerpoint/2010/main" val="2910894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828000"/>
            <a:ext cx="8172000" cy="540000"/>
          </a:xfrm>
        </p:spPr>
        <p:txBody>
          <a:bodyPr/>
          <a:lstStyle>
            <a:lvl1pPr>
              <a:lnSpc>
                <a:spcPts val="44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367999"/>
            <a:ext cx="8172000" cy="2916000"/>
          </a:xfrm>
        </p:spPr>
        <p:txBody>
          <a:bodyPr/>
          <a:lstStyle>
            <a:lvl1pPr>
              <a:lnSpc>
                <a:spcPts val="4400"/>
              </a:lnSpc>
              <a:spcAft>
                <a:spcPts val="0"/>
              </a:spcAft>
              <a:defRPr sz="3600" b="0">
                <a:solidFill>
                  <a:schemeClr val="bg1"/>
                </a:solidFill>
              </a:defRPr>
            </a:lvl1pPr>
            <a:lvl2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2pPr>
            <a:lvl3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3pPr>
            <a:lvl4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4pPr>
            <a:lvl5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5pPr>
            <a:lvl6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6pPr>
            <a:lvl7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7pPr>
            <a:lvl8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8pPr>
            <a:lvl9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70510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defTabSz="234000">
              <a:tabLst>
                <a:tab pos="234000" algn="l"/>
              </a:tabLst>
              <a:defRPr/>
            </a:lvl2pPr>
            <a:lvl3pPr defTabSz="234000">
              <a:tabLst>
                <a:tab pos="234000" algn="l"/>
              </a:tabLst>
              <a:defRPr/>
            </a:lvl3pPr>
            <a:lvl4pPr defTabSz="234000">
              <a:tabLst>
                <a:tab pos="234000" algn="l"/>
              </a:tabLst>
              <a:defRPr/>
            </a:lvl4pPr>
            <a:lvl5pPr defTabSz="234000">
              <a:tabLst>
                <a:tab pos="234000" algn="l"/>
              </a:tabLst>
              <a:defRPr/>
            </a:lvl5pPr>
            <a:lvl6pPr marL="0" indent="0" defTabSz="234000">
              <a:buFont typeface="+mj-lt"/>
              <a:buNone/>
              <a:tabLst>
                <a:tab pos="234000" algn="l"/>
              </a:tabLst>
              <a:defRPr/>
            </a:lvl6pPr>
            <a:lvl7pPr defTabSz="234000">
              <a:tabLst>
                <a:tab pos="234000" algn="l"/>
              </a:tabLst>
              <a:defRPr/>
            </a:lvl7pPr>
            <a:lvl8pPr defTabSz="234000">
              <a:tabLst>
                <a:tab pos="234000" algn="l"/>
              </a:tabLst>
              <a:defRPr/>
            </a:lvl8pPr>
            <a:lvl9pPr defTabSz="234000">
              <a:tabLst>
                <a:tab pos="234000" algn="l"/>
              </a:tabLst>
              <a:defRPr/>
            </a:lvl9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058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//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F5A8BB0B-4BD0-4791-8A9B-89C9D0000E3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68000" y="918000"/>
            <a:ext cx="8172000" cy="336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  <p:grpSp>
        <p:nvGrpSpPr>
          <p:cNvPr id="6" name="Regieanweisungen">
            <a:extLst>
              <a:ext uri="{FF2B5EF4-FFF2-40B4-BE49-F238E27FC236}">
                <a16:creationId xmlns:a16="http://schemas.microsoft.com/office/drawing/2014/main" id="{20CE116F-C667-495A-B654-8B72C3A079E7}"/>
              </a:ext>
            </a:extLst>
          </p:cNvPr>
          <p:cNvGrpSpPr/>
          <p:nvPr userDrawn="1"/>
        </p:nvGrpSpPr>
        <p:grpSpPr>
          <a:xfrm>
            <a:off x="-2628800" y="-468000"/>
            <a:ext cx="14833648" cy="6083999"/>
            <a:chOff x="-2628800" y="-468000"/>
            <a:chExt cx="14833648" cy="6083999"/>
          </a:xfrm>
        </p:grpSpPr>
        <p:sp>
          <p:nvSpPr>
            <p:cNvPr id="16" name="Listenebenen">
              <a:extLst>
                <a:ext uri="{FF2B5EF4-FFF2-40B4-BE49-F238E27FC236}">
                  <a16:creationId xmlns:a16="http://schemas.microsoft.com/office/drawing/2014/main" id="{84A0104B-AA90-4DE7-ADAE-6959FBC15DB1}"/>
                </a:ext>
              </a:extLst>
            </p:cNvPr>
            <p:cNvSpPr txBox="1"/>
            <p:nvPr userDrawn="1"/>
          </p:nvSpPr>
          <p:spPr>
            <a:xfrm rot="10800000" flipH="1" flipV="1">
              <a:off x="-2628800" y="1368000"/>
              <a:ext cx="2520800" cy="1527786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Einfärbung einer Spalte/Zeile: </a:t>
              </a:r>
              <a:br>
                <a:rPr lang="de-DE" sz="12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Markieren der Spalte/Zeile: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 Entwurf / Tabellentools &gt; Schattierung &gt;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Die gewünschte Farbe aus den Designfarben auswählen</a:t>
              </a:r>
            </a:p>
          </p:txBody>
        </p:sp>
        <p:sp>
          <p:nvSpPr>
            <p:cNvPr id="10" name="Zurücksetzen">
              <a:extLst>
                <a:ext uri="{FF2B5EF4-FFF2-40B4-BE49-F238E27FC236}">
                  <a16:creationId xmlns:a16="http://schemas.microsoft.com/office/drawing/2014/main" id="{431D1FFE-03BA-4520-A89B-CDD1BC7E4751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1" name="Hilfslinien">
              <a:extLst>
                <a:ext uri="{FF2B5EF4-FFF2-40B4-BE49-F238E27FC236}">
                  <a16:creationId xmlns:a16="http://schemas.microsoft.com/office/drawing/2014/main" id="{38EA8585-E11F-4D10-9DAB-78E6756B2D63}"/>
                </a:ext>
              </a:extLst>
            </p:cNvPr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Löschen einer Spalte/Zeile: 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Markieren der Spalte/Zeile: Layout &gt; Löschen &gt; Spalte bzw. Zeile löschen</a:t>
              </a:r>
            </a:p>
          </p:txBody>
        </p:sp>
        <p:sp>
          <p:nvSpPr>
            <p:cNvPr id="12" name="Fußzeile">
              <a:extLst>
                <a:ext uri="{FF2B5EF4-FFF2-40B4-BE49-F238E27FC236}">
                  <a16:creationId xmlns:a16="http://schemas.microsoft.com/office/drawing/2014/main" id="{4EFB3271-7B15-42ED-A704-B39FAEDC1436}"/>
                </a:ext>
              </a:extLst>
            </p:cNvPr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13" name="Layoutwechsel">
              <a:extLst>
                <a:ext uri="{FF2B5EF4-FFF2-40B4-BE49-F238E27FC236}">
                  <a16:creationId xmlns:a16="http://schemas.microsoft.com/office/drawing/2014/main" id="{6BCDAEA0-53BC-4E57-84CA-5C530F05A90E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2283786"/>
              <a:ext cx="2952848" cy="1044048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Einfügen einer Spalte/Zeile: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Markieren der Spalte/Zeile neben der eine weitere eingefügt werden soll: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Layout &gt; Hier die gewünschte Einfügeoption auswählen</a:t>
              </a:r>
            </a:p>
          </p:txBody>
        </p:sp>
      </p:grp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4573989D-8FFD-4555-AAB7-592C2CE3AC9F}"/>
              </a:ext>
            </a:extLst>
          </p:cNvPr>
          <p:cNvCxnSpPr/>
          <p:nvPr userDrawn="1"/>
        </p:nvCxnSpPr>
        <p:spPr>
          <a:xfrm>
            <a:off x="0" y="44856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F3269418-AEC9-43D6-9A0C-41CA02546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513"/>
          <a:stretch/>
        </p:blipFill>
        <p:spPr>
          <a:xfrm>
            <a:off x="9252000" y="3327773"/>
            <a:ext cx="2067213" cy="86415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81CC49D-33BF-49DC-B533-86BE2EB412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8000" y="4679640"/>
            <a:ext cx="1512000" cy="2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4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eadline //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19031" y="405427"/>
            <a:ext cx="7560000" cy="468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grpSp>
        <p:nvGrpSpPr>
          <p:cNvPr id="6" name="Regieanweisungen">
            <a:extLst>
              <a:ext uri="{FF2B5EF4-FFF2-40B4-BE49-F238E27FC236}">
                <a16:creationId xmlns:a16="http://schemas.microsoft.com/office/drawing/2014/main" id="{20CE116F-C667-495A-B654-8B72C3A079E7}"/>
              </a:ext>
            </a:extLst>
          </p:cNvPr>
          <p:cNvGrpSpPr/>
          <p:nvPr userDrawn="1"/>
        </p:nvGrpSpPr>
        <p:grpSpPr>
          <a:xfrm>
            <a:off x="-2628800" y="-468000"/>
            <a:ext cx="14833648" cy="6083999"/>
            <a:chOff x="-2628800" y="-468000"/>
            <a:chExt cx="14833648" cy="6083999"/>
          </a:xfrm>
        </p:grpSpPr>
        <p:sp>
          <p:nvSpPr>
            <p:cNvPr id="16" name="Listenebenen">
              <a:extLst>
                <a:ext uri="{FF2B5EF4-FFF2-40B4-BE49-F238E27FC236}">
                  <a16:creationId xmlns:a16="http://schemas.microsoft.com/office/drawing/2014/main" id="{84A0104B-AA90-4DE7-ADAE-6959FBC15DB1}"/>
                </a:ext>
              </a:extLst>
            </p:cNvPr>
            <p:cNvSpPr txBox="1"/>
            <p:nvPr userDrawn="1"/>
          </p:nvSpPr>
          <p:spPr>
            <a:xfrm rot="10800000" flipH="1" flipV="1">
              <a:off x="-2628800" y="1368000"/>
              <a:ext cx="2520800" cy="1527786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Einfärbung einer Spalte/Zeile: </a:t>
              </a:r>
              <a:br>
                <a:rPr lang="de-DE" sz="12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Markieren der Spalte/Zeile: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 Entwurf / Tabellentools &gt; Schattierung &gt;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Die gewünschte Farbe aus den Designfarben auswählen</a:t>
              </a:r>
            </a:p>
          </p:txBody>
        </p:sp>
        <p:sp>
          <p:nvSpPr>
            <p:cNvPr id="10" name="Zurücksetzen">
              <a:extLst>
                <a:ext uri="{FF2B5EF4-FFF2-40B4-BE49-F238E27FC236}">
                  <a16:creationId xmlns:a16="http://schemas.microsoft.com/office/drawing/2014/main" id="{431D1FFE-03BA-4520-A89B-CDD1BC7E4751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1" name="Hilfslinien">
              <a:extLst>
                <a:ext uri="{FF2B5EF4-FFF2-40B4-BE49-F238E27FC236}">
                  <a16:creationId xmlns:a16="http://schemas.microsoft.com/office/drawing/2014/main" id="{38EA8585-E11F-4D10-9DAB-78E6756B2D63}"/>
                </a:ext>
              </a:extLst>
            </p:cNvPr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Löschen einer Spalte/Zeile: 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Markieren der Spalte/Zeile: Layout &gt; Löschen &gt; Spalte bzw. Zeile löschen</a:t>
              </a:r>
            </a:p>
          </p:txBody>
        </p:sp>
        <p:sp>
          <p:nvSpPr>
            <p:cNvPr id="12" name="Fußzeile">
              <a:extLst>
                <a:ext uri="{FF2B5EF4-FFF2-40B4-BE49-F238E27FC236}">
                  <a16:creationId xmlns:a16="http://schemas.microsoft.com/office/drawing/2014/main" id="{4EFB3271-7B15-42ED-A704-B39FAEDC1436}"/>
                </a:ext>
              </a:extLst>
            </p:cNvPr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13" name="Layoutwechsel">
              <a:extLst>
                <a:ext uri="{FF2B5EF4-FFF2-40B4-BE49-F238E27FC236}">
                  <a16:creationId xmlns:a16="http://schemas.microsoft.com/office/drawing/2014/main" id="{6BCDAEA0-53BC-4E57-84CA-5C530F05A90E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2283786"/>
              <a:ext cx="2952848" cy="1044048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Einfügen einer Spalte/Zeile: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Markieren der Spalte/Zeile neben der eine weitere eingefügt werden soll: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Layout &gt; Hier die gewünschte Einfügeoption auswählen</a:t>
              </a:r>
            </a:p>
          </p:txBody>
        </p:sp>
      </p:grp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4573989D-8FFD-4555-AAB7-592C2CE3AC9F}"/>
              </a:ext>
            </a:extLst>
          </p:cNvPr>
          <p:cNvCxnSpPr/>
          <p:nvPr userDrawn="1"/>
        </p:nvCxnSpPr>
        <p:spPr>
          <a:xfrm>
            <a:off x="0" y="44856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F3269418-AEC9-43D6-9A0C-41CA02546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513"/>
          <a:stretch/>
        </p:blipFill>
        <p:spPr>
          <a:xfrm>
            <a:off x="9252000" y="3327773"/>
            <a:ext cx="2067213" cy="86415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81CC49D-33BF-49DC-B533-86BE2EB412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8000" y="4679640"/>
            <a:ext cx="1512000" cy="288720"/>
          </a:xfrm>
          <a:prstGeom prst="rect">
            <a:avLst/>
          </a:prstGeom>
        </p:spPr>
      </p:pic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AA78F89-2ACB-412B-A15E-E0257394F0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5238" y="1058863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17" name="Bildplatzhalter 6">
            <a:extLst>
              <a:ext uri="{FF2B5EF4-FFF2-40B4-BE49-F238E27FC236}">
                <a16:creationId xmlns:a16="http://schemas.microsoft.com/office/drawing/2014/main" id="{53BA0682-B47F-4367-A3B8-D32510070C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21886" y="1058863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18" name="Bildplatzhalter 6">
            <a:extLst>
              <a:ext uri="{FF2B5EF4-FFF2-40B4-BE49-F238E27FC236}">
                <a16:creationId xmlns:a16="http://schemas.microsoft.com/office/drawing/2014/main" id="{8A034563-AB29-4F37-B5BB-3345653239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18534" y="1060388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Bildplatzhalter 6">
            <a:extLst>
              <a:ext uri="{FF2B5EF4-FFF2-40B4-BE49-F238E27FC236}">
                <a16:creationId xmlns:a16="http://schemas.microsoft.com/office/drawing/2014/main" id="{0424F7CF-E57C-464B-8B50-5B9AC8DA959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15182" y="1060388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1" name="Bildplatzhalter 6">
            <a:extLst>
              <a:ext uri="{FF2B5EF4-FFF2-40B4-BE49-F238E27FC236}">
                <a16:creationId xmlns:a16="http://schemas.microsoft.com/office/drawing/2014/main" id="{710B0DF4-ED82-43E1-BDB1-7320C123D7E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25238" y="2827188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2" name="Bildplatzhalter 6">
            <a:extLst>
              <a:ext uri="{FF2B5EF4-FFF2-40B4-BE49-F238E27FC236}">
                <a16:creationId xmlns:a16="http://schemas.microsoft.com/office/drawing/2014/main" id="{B71EE452-5FE7-40D2-B9E1-D5D45EDB5AB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021886" y="2842320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3" name="Bildplatzhalter 6">
            <a:extLst>
              <a:ext uri="{FF2B5EF4-FFF2-40B4-BE49-F238E27FC236}">
                <a16:creationId xmlns:a16="http://schemas.microsoft.com/office/drawing/2014/main" id="{D276B3D8-1DDB-4E7B-9F3D-98786747614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818534" y="2827188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4" name="Bildplatzhalter 6">
            <a:extLst>
              <a:ext uri="{FF2B5EF4-FFF2-40B4-BE49-F238E27FC236}">
                <a16:creationId xmlns:a16="http://schemas.microsoft.com/office/drawing/2014/main" id="{07C48AA0-BED2-43CB-AB9B-1BA883F1149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609555" y="2825220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DFDB2DC1-8B4F-4765-964F-31538821C2D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725" y="1060450"/>
            <a:ext cx="1584325" cy="32067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8131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514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Vollbild durch klicken einfügen.</a:t>
            </a:r>
          </a:p>
        </p:txBody>
      </p:sp>
    </p:spTree>
    <p:extLst>
      <p:ext uri="{BB962C8B-B14F-4D97-AF65-F5344CB8AC3E}">
        <p14:creationId xmlns:p14="http://schemas.microsoft.com/office/powerpoint/2010/main" val="391117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2052000" y="468000"/>
            <a:ext cx="5040000" cy="336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51999" y="3952800"/>
            <a:ext cx="5040000" cy="32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325704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92" userDrawn="1">
          <p15:clr>
            <a:srgbClr val="FBAE40"/>
          </p15:clr>
        </p15:guide>
        <p15:guide id="2" pos="4468" userDrawn="1">
          <p15:clr>
            <a:srgbClr val="FBAE40"/>
          </p15:clr>
        </p15:guide>
        <p15:guide id="3" orient="horz" pos="291" userDrawn="1">
          <p15:clr>
            <a:srgbClr val="FBAE40"/>
          </p15:clr>
        </p15:guide>
        <p15:guide id="4" orient="horz" pos="241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000" y="468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3240000"/>
            <a:ext cx="3960000" cy="104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</a:t>
            </a:r>
            <a:r>
              <a:rPr lang="de-DE" dirty="0" err="1"/>
              <a:t>Bildunterzeile</a:t>
            </a:r>
            <a:r>
              <a:rPr lang="de-DE" dirty="0"/>
              <a:t>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0000" y="468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240000"/>
            <a:ext cx="3960000" cy="104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</a:t>
            </a:r>
            <a:r>
              <a:rPr lang="de-DE" dirty="0" err="1"/>
              <a:t>Bildunterzeile</a:t>
            </a:r>
            <a:r>
              <a:rPr lang="de-DE" dirty="0"/>
              <a:t> // für weitere Ebenen (Text)  &gt;&gt; Menü &gt; Start &gt; Absatz &gt; Listenebene erhöhen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622643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 userDrawn="1">
          <p15:clr>
            <a:srgbClr val="FBAE40"/>
          </p15:clr>
        </p15:guide>
        <p15:guide id="2" pos="5443" userDrawn="1">
          <p15:clr>
            <a:srgbClr val="FBAE40"/>
          </p15:clr>
        </p15:guide>
        <p15:guide id="3" orient="horz" pos="291">
          <p15:clr>
            <a:srgbClr val="FBAE40"/>
          </p15:clr>
        </p15:guide>
        <p15:guide id="4" orient="horz" pos="1963" userDrawn="1">
          <p15:clr>
            <a:srgbClr val="FBAE40"/>
          </p15:clr>
        </p15:guide>
        <p15:guide id="5" pos="279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468000" y="396000"/>
            <a:ext cx="7560000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KAPITEL | CHART-HEADLINE</a:t>
            </a:r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468000" y="918000"/>
            <a:ext cx="7560000" cy="336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(Text und Aufzählungen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360000" y="5524114"/>
            <a:ext cx="4284008" cy="17998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720000" y="4752000"/>
            <a:ext cx="6300000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324000" y="4752000"/>
            <a:ext cx="252000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grpSp>
        <p:nvGrpSpPr>
          <p:cNvPr id="31" name="Regieanweisungen"/>
          <p:cNvGrpSpPr/>
          <p:nvPr userDrawn="1"/>
        </p:nvGrpSpPr>
        <p:grpSpPr>
          <a:xfrm>
            <a:off x="-2088000" y="-468000"/>
            <a:ext cx="13284000" cy="6083999"/>
            <a:chOff x="-2088000" y="-468000"/>
            <a:chExt cx="13284000" cy="6083999"/>
          </a:xfrm>
        </p:grpSpPr>
        <p:grpSp>
          <p:nvGrpSpPr>
            <p:cNvPr id="29" name="Listenebenen"/>
            <p:cNvGrpSpPr/>
            <p:nvPr userDrawn="1"/>
          </p:nvGrpSpPr>
          <p:grpSpPr>
            <a:xfrm>
              <a:off x="-2088000" y="1368000"/>
              <a:ext cx="1980000" cy="2319874"/>
              <a:chOff x="-2088000" y="1368000"/>
              <a:chExt cx="1980000" cy="2319874"/>
            </a:xfrm>
          </p:grpSpPr>
          <p:sp>
            <p:nvSpPr>
              <p:cNvPr id="12" name="Text // Listenebene erhöhen"/>
              <p:cNvSpPr txBox="1"/>
              <p:nvPr userDrawn="1"/>
            </p:nvSpPr>
            <p:spPr>
              <a:xfrm>
                <a:off x="-2016000" y="2787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13" name="Text // Listenebene verringern"/>
              <p:cNvSpPr txBox="1"/>
              <p:nvPr userDrawn="1"/>
            </p:nvSpPr>
            <p:spPr>
              <a:xfrm>
                <a:off x="-2016000" y="3291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25" name="Listenebenen"/>
              <p:cNvSpPr txBox="1"/>
              <p:nvPr userDrawn="1"/>
            </p:nvSpPr>
            <p:spPr>
              <a:xfrm rot="10800000" flipH="1" flipV="1">
                <a:off x="-2088000" y="1368000"/>
                <a:ext cx="1980000" cy="8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Listen erstellen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Wechseln Sie die Textebene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27" name="Bild // Listenebene verringern"/>
              <p:cNvPicPr>
                <a:picLocks noChangeAspect="1"/>
              </p:cNvPicPr>
              <p:nvPr userDrawn="1"/>
            </p:nvPicPr>
            <p:blipFill>
              <a:blip r:embed="rId20"/>
              <a:stretch>
                <a:fillRect/>
              </a:stretch>
            </p:blipFill>
            <p:spPr>
              <a:xfrm>
                <a:off x="-963360" y="3291874"/>
                <a:ext cx="855360" cy="396000"/>
              </a:xfrm>
              <a:prstGeom prst="rect">
                <a:avLst/>
              </a:prstGeom>
            </p:spPr>
          </p:pic>
          <p:pic>
            <p:nvPicPr>
              <p:cNvPr id="28" name="Bild // Listenebene erhöhen"/>
              <p:cNvPicPr>
                <a:picLocks noChangeAspect="1"/>
              </p:cNvPicPr>
              <p:nvPr userDrawn="1"/>
            </p:nvPicPr>
            <p:blipFill>
              <a:blip r:embed="rId21"/>
              <a:stretch>
                <a:fillRect/>
              </a:stretch>
            </p:blipFill>
            <p:spPr>
              <a:xfrm>
                <a:off x="-963360" y="2787874"/>
                <a:ext cx="855360" cy="396000"/>
              </a:xfrm>
              <a:prstGeom prst="rect">
                <a:avLst/>
              </a:prstGeom>
            </p:spPr>
          </p:pic>
        </p:grpSp>
        <p:sp>
          <p:nvSpPr>
            <p:cNvPr id="14" name="Zurücksetzen"/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5" name="Hilfslinien"/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Menü: 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sp>
          <p:nvSpPr>
            <p:cNvPr id="16" name="Fußzeile"/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30" name="Layoutwechsel"/>
            <p:cNvSpPr txBox="1"/>
            <p:nvPr userDrawn="1"/>
          </p:nvSpPr>
          <p:spPr>
            <a:xfrm rot="10800000" flipH="1" flipV="1">
              <a:off x="9252000" y="2283786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2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</p:grp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F61B1FA0-8233-4248-B899-BF9702E3E986}"/>
              </a:ext>
            </a:extLst>
          </p:cNvPr>
          <p:cNvCxnSpPr/>
          <p:nvPr userDrawn="1"/>
        </p:nvCxnSpPr>
        <p:spPr>
          <a:xfrm>
            <a:off x="0" y="44856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289C4D98-9606-4382-895C-2F9999CA3289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7308000" y="4679640"/>
            <a:ext cx="1512000" cy="2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1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67" r:id="rId5"/>
    <p:sldLayoutId id="2147483669" r:id="rId6"/>
    <p:sldLayoutId id="2147483658" r:id="rId7"/>
    <p:sldLayoutId id="2147483659" r:id="rId8"/>
    <p:sldLayoutId id="2147483660" r:id="rId9"/>
    <p:sldLayoutId id="2147483661" r:id="rId10"/>
    <p:sldLayoutId id="2147483663" r:id="rId11"/>
    <p:sldLayoutId id="2147483662" r:id="rId12"/>
    <p:sldLayoutId id="2147483664" r:id="rId13"/>
    <p:sldLayoutId id="2147483665" r:id="rId14"/>
    <p:sldLayoutId id="2147483666" r:id="rId15"/>
    <p:sldLayoutId id="2147483654" r:id="rId16"/>
    <p:sldLayoutId id="2147483655" r:id="rId17"/>
    <p:sldLayoutId id="2147483670" r:id="rId18"/>
  </p:sldLayoutIdLst>
  <p:hf hdr="0" dt="0"/>
  <p:txStyles>
    <p:title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700" b="0" kern="1200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1200"/>
        </a:spcAft>
        <a:buSzPct val="75000"/>
        <a:buFont typeface="Arial" panose="020B0604020202020204" pitchFamily="34" charset="0"/>
        <a:buNone/>
        <a:defRPr sz="1500" b="1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234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bg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468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702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2" userDrawn="1">
          <p15:clr>
            <a:srgbClr val="5ACBF0"/>
          </p15:clr>
        </p15:guide>
        <p15:guide id="2" pos="5059" userDrawn="1">
          <p15:clr>
            <a:srgbClr val="5ACBF0"/>
          </p15:clr>
        </p15:guide>
        <p15:guide id="3" orient="horz" pos="245" userDrawn="1">
          <p15:clr>
            <a:srgbClr val="5ACBF0"/>
          </p15:clr>
        </p15:guide>
        <p15:guide id="4" orient="horz" pos="2700" userDrawn="1">
          <p15:clr>
            <a:srgbClr val="5ACBF0"/>
          </p15:clr>
        </p15:guide>
        <p15:guide id="5" pos="5443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 descr="Ein Bild, das draußen, Gebäude, Wasser, groß enthält.&#10;&#10;Automatisch generierte Beschreibung">
            <a:extLst>
              <a:ext uri="{FF2B5EF4-FFF2-40B4-BE49-F238E27FC236}">
                <a16:creationId xmlns:a16="http://schemas.microsoft.com/office/drawing/2014/main" id="{9630A345-5842-47A2-BA27-F0F55B82C24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4" b="2361"/>
          <a:stretch/>
        </p:blipFill>
        <p:spPr>
          <a:xfrm>
            <a:off x="-4834" y="-1"/>
            <a:ext cx="9148810" cy="5143501"/>
          </a:xfr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2472629"/>
            <a:ext cx="5616525" cy="747193"/>
          </a:xfrm>
        </p:spPr>
        <p:txBody>
          <a:bodyPr anchor="t">
            <a:normAutofit/>
          </a:bodyPr>
          <a:lstStyle/>
          <a:p>
            <a:r>
              <a:rPr lang="de-DE" sz="3300" dirty="0"/>
              <a:t>Tutorium zur VL. Sitzung (14)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>
          <a:xfrm>
            <a:off x="1116013" y="3418563"/>
            <a:ext cx="5472112" cy="1152525"/>
          </a:xfr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1pPr>
            <a:lvl2pPr marL="447675" indent="-28575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2pPr>
            <a:lvl3pPr marL="625475" indent="-22860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3pPr>
            <a:lvl4pPr marL="901700" indent="-22860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4pPr>
            <a:lvl5pPr marL="1165225" indent="-22860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5pPr>
            <a:lvl6pPr marL="2514600" indent="-228600" algn="l" defTabSz="914400" rtl="0" eaLnBrk="1" latinLnBrk="0" hangingPunct="1">
              <a:buFont typeface="Arial" panose="020B0604020202020204" pitchFamily="34" charset="0"/>
              <a:buChar char="•"/>
            </a:lvl6pPr>
            <a:lvl7pPr marL="2971800" indent="-228600" algn="l" defTabSz="914400" rtl="0" eaLnBrk="1" latinLnBrk="0" hangingPunct="1">
              <a:buFont typeface="Arial" panose="020B0604020202020204" pitchFamily="34" charset="0"/>
              <a:buChar char="•"/>
            </a:lvl7pPr>
            <a:lvl8pPr marL="3429000" indent="-228600" algn="l" defTabSz="914400" rtl="0" eaLnBrk="1" latinLnBrk="0" hangingPunct="1">
              <a:buFont typeface="Arial" panose="020B0604020202020204" pitchFamily="34" charset="0"/>
              <a:buChar char="•"/>
            </a:lvl8pPr>
            <a:lvl9pPr marL="3886200" indent="-228600" algn="l" defTabSz="914400" rtl="0" eaLnBrk="1" latinLnBrk="0" hangingPunct="1">
              <a:buFont typeface="Arial" panose="020B0604020202020204" pitchFamily="34" charset="0"/>
              <a:buChar char="•"/>
            </a:lvl9pPr>
          </a:lstStyle>
          <a:p>
            <a:pPr marL="0" indent="0">
              <a:lnSpc>
                <a:spcPct val="90000"/>
              </a:lnSpc>
              <a:buNone/>
            </a:pPr>
            <a:endParaRPr lang="de-DE" sz="1200" dirty="0"/>
          </a:p>
          <a:p>
            <a:pPr marL="0" indent="0">
              <a:lnSpc>
                <a:spcPct val="90000"/>
              </a:lnSpc>
              <a:buNone/>
            </a:pPr>
            <a:endParaRPr lang="de-DE" sz="1200" dirty="0"/>
          </a:p>
          <a:p>
            <a:pPr marL="0" indent="0">
              <a:lnSpc>
                <a:spcPct val="90000"/>
              </a:lnSpc>
              <a:buNone/>
            </a:pPr>
            <a:r>
              <a:rPr lang="de-DE" sz="2000" dirty="0"/>
              <a:t>Sozialstruktur und sozialer Wandel</a:t>
            </a:r>
            <a:endParaRPr lang="de-DE" sz="1200" dirty="0"/>
          </a:p>
          <a:p>
            <a:pPr marL="0" indent="0">
              <a:lnSpc>
                <a:spcPct val="90000"/>
              </a:lnSpc>
              <a:buNone/>
            </a:pPr>
            <a:endParaRPr lang="de-DE" sz="12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809833B-99C6-4DE4-8502-C3CF07774921}"/>
              </a:ext>
            </a:extLst>
          </p:cNvPr>
          <p:cNvSpPr/>
          <p:nvPr/>
        </p:nvSpPr>
        <p:spPr>
          <a:xfrm>
            <a:off x="110846" y="169835"/>
            <a:ext cx="3741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tx2"/>
                </a:solidFill>
                <a:latin typeface="Calibri-Bold"/>
              </a:rPr>
              <a:t>FAKULTÄT FÜR SOZIALWISSENSCHAFT</a:t>
            </a:r>
            <a:endParaRPr lang="de-DE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173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55671"/>
            <a:ext cx="7560000" cy="468000"/>
          </a:xfrm>
        </p:spPr>
        <p:txBody>
          <a:bodyPr/>
          <a:lstStyle/>
          <a:p>
            <a:r>
              <a:rPr lang="de-DE" dirty="0"/>
              <a:t>Demographie: Geburtenentwicklung: Trends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129" y="860994"/>
            <a:ext cx="8694000" cy="3755685"/>
          </a:xfrm>
        </p:spPr>
        <p:txBody>
          <a:bodyPr/>
          <a:lstStyle/>
          <a:p>
            <a:r>
              <a:rPr lang="de-DE" sz="1800" dirty="0">
                <a:solidFill>
                  <a:schemeClr val="accent2"/>
                </a:solidFill>
              </a:rPr>
              <a:t>2) Zunehmende Kinderlosigkeit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dirty="0">
                <a:solidFill>
                  <a:schemeClr val="accent2"/>
                </a:solidFill>
              </a:rPr>
              <a:t>Westen</a:t>
            </a:r>
            <a:r>
              <a:rPr lang="de-DE" sz="1800" b="0" dirty="0"/>
              <a:t>: Über den </a:t>
            </a:r>
            <a:r>
              <a:rPr lang="de-DE" sz="1800" dirty="0"/>
              <a:t>Zeitverlauf zugenommen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dirty="0"/>
              <a:t>Geburtsjahrgang 1937: 11% Kinderlos, 1967: 21% Kinderlos</a:t>
            </a:r>
          </a:p>
          <a:p>
            <a:r>
              <a:rPr lang="de-DE" sz="1800" b="0" dirty="0"/>
              <a:t> </a:t>
            </a:r>
            <a:r>
              <a:rPr lang="de-DE" sz="1800" b="0" dirty="0">
                <a:sym typeface="Wingdings" panose="05000000000000000000" pitchFamily="2" charset="2"/>
              </a:rPr>
              <a:t> </a:t>
            </a:r>
            <a:r>
              <a:rPr lang="de-DE" sz="1800" dirty="0"/>
              <a:t>Jede fünfte 55 jährige Frau </a:t>
            </a:r>
            <a:r>
              <a:rPr lang="de-DE" sz="1800" b="0" dirty="0"/>
              <a:t>(21%) ist </a:t>
            </a:r>
            <a:r>
              <a:rPr lang="de-DE" sz="1800" dirty="0"/>
              <a:t>kinderlos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dirty="0">
                <a:solidFill>
                  <a:schemeClr val="accent2"/>
                </a:solidFill>
              </a:rPr>
              <a:t>Osten</a:t>
            </a:r>
            <a:r>
              <a:rPr lang="de-DE" sz="1800" b="0" dirty="0"/>
              <a:t>: Zunahme aber im geringeren Ausmaß (politische Maßnahmen)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dirty="0"/>
              <a:t>Geburtsjahrgang 1937: 9% und 1967: 11%</a:t>
            </a:r>
          </a:p>
          <a:p>
            <a:r>
              <a:rPr lang="de-DE" sz="1800" b="0" dirty="0"/>
              <a:t>Zwei</a:t>
            </a:r>
            <a:r>
              <a:rPr lang="de-DE" sz="1800" dirty="0"/>
              <a:t> Gruppen </a:t>
            </a:r>
            <a:r>
              <a:rPr lang="de-DE" sz="1800" b="0" dirty="0"/>
              <a:t>mit hoher </a:t>
            </a:r>
            <a:r>
              <a:rPr lang="de-DE" sz="1800" dirty="0"/>
              <a:t>Kinderlosigkeit</a:t>
            </a:r>
          </a:p>
          <a:p>
            <a:r>
              <a:rPr lang="de-DE" sz="1800" b="0" dirty="0"/>
              <a:t>1) </a:t>
            </a:r>
            <a:r>
              <a:rPr lang="de-DE" sz="1800" dirty="0"/>
              <a:t>Akademiker*innen </a:t>
            </a:r>
            <a:r>
              <a:rPr lang="de-DE" sz="1800" b="0" dirty="0">
                <a:sym typeface="Wingdings" panose="05000000000000000000" pitchFamily="2" charset="2"/>
              </a:rPr>
              <a:t> lange </a:t>
            </a:r>
            <a:r>
              <a:rPr lang="de-DE" sz="1800" dirty="0">
                <a:sym typeface="Wingdings" panose="05000000000000000000" pitchFamily="2" charset="2"/>
              </a:rPr>
              <a:t>Bildungsphase</a:t>
            </a:r>
            <a:r>
              <a:rPr lang="de-DE" sz="1800" b="0" dirty="0">
                <a:sym typeface="Wingdings" panose="05000000000000000000" pitchFamily="2" charset="2"/>
              </a:rPr>
              <a:t>, DE biografische </a:t>
            </a:r>
            <a:r>
              <a:rPr lang="de-DE" sz="1800" dirty="0">
                <a:sym typeface="Wingdings" panose="05000000000000000000" pitchFamily="2" charset="2"/>
              </a:rPr>
              <a:t>späte Gründung</a:t>
            </a:r>
            <a:r>
              <a:rPr lang="de-DE" sz="1800" b="0" dirty="0">
                <a:sym typeface="Wingdings" panose="05000000000000000000" pitchFamily="2" charset="2"/>
              </a:rPr>
              <a:t>, oft nur ein Kind</a:t>
            </a:r>
            <a:endParaRPr lang="de-DE" sz="1800" b="0" dirty="0"/>
          </a:p>
          <a:p>
            <a:r>
              <a:rPr lang="de-DE" sz="1800" b="0" dirty="0"/>
              <a:t>2) </a:t>
            </a:r>
            <a:r>
              <a:rPr lang="de-DE" sz="1800" dirty="0"/>
              <a:t>Männer</a:t>
            </a:r>
            <a:r>
              <a:rPr lang="de-DE" sz="1800" b="0" dirty="0"/>
              <a:t> mit </a:t>
            </a:r>
            <a:r>
              <a:rPr lang="de-DE" sz="1800" dirty="0"/>
              <a:t>geringen Bildungsabschluss </a:t>
            </a:r>
            <a:r>
              <a:rPr lang="de-DE" sz="1800" b="0" dirty="0">
                <a:sym typeface="Wingdings" panose="05000000000000000000" pitchFamily="2" charset="2"/>
              </a:rPr>
              <a:t>Probleme </a:t>
            </a:r>
            <a:r>
              <a:rPr lang="de-DE" sz="1800" dirty="0">
                <a:sym typeface="Wingdings" panose="05000000000000000000" pitchFamily="2" charset="2"/>
              </a:rPr>
              <a:t>Partner*</a:t>
            </a:r>
            <a:r>
              <a:rPr lang="de-DE" sz="1800" dirty="0" err="1">
                <a:sym typeface="Wingdings" panose="05000000000000000000" pitchFamily="2" charset="2"/>
              </a:rPr>
              <a:t>innenmarkt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endParaRPr lang="de-DE" sz="18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10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651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atenreport_Anteil der Frauen ohne Kind">
            <a:extLst>
              <a:ext uri="{FF2B5EF4-FFF2-40B4-BE49-F238E27FC236}">
                <a16:creationId xmlns:a16="http://schemas.microsoft.com/office/drawing/2014/main" id="{94D6AB7A-0F2E-3C58-A95E-322BAFA87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" y="601115"/>
            <a:ext cx="6270070" cy="325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55671"/>
            <a:ext cx="7560000" cy="468000"/>
          </a:xfrm>
        </p:spPr>
        <p:txBody>
          <a:bodyPr/>
          <a:lstStyle/>
          <a:p>
            <a:r>
              <a:rPr lang="de-DE" dirty="0"/>
              <a:t>Demographie: Geburtenentwicklung: Zeitverlauf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760280"/>
            <a:ext cx="8694000" cy="3755685"/>
          </a:xfrm>
        </p:spPr>
        <p:txBody>
          <a:bodyPr/>
          <a:lstStyle/>
          <a:p>
            <a:r>
              <a:rPr lang="de-DE" sz="1800" dirty="0"/>
              <a:t>                                           </a:t>
            </a:r>
            <a:r>
              <a:rPr lang="de-DE" sz="1800" dirty="0">
                <a:solidFill>
                  <a:schemeClr val="accent2"/>
                </a:solidFill>
              </a:rPr>
              <a:t>2) Zunehmende Kinderlosigkeit</a:t>
            </a:r>
          </a:p>
          <a:p>
            <a:endParaRPr lang="de-DE" sz="1800" dirty="0"/>
          </a:p>
          <a:p>
            <a:endParaRPr lang="de-DE" sz="1800" dirty="0"/>
          </a:p>
          <a:p>
            <a:endParaRPr lang="de-DE" sz="1800" dirty="0"/>
          </a:p>
          <a:p>
            <a:endParaRPr lang="de-DE" sz="1800" dirty="0"/>
          </a:p>
          <a:p>
            <a:endParaRPr lang="de-DE" sz="1800" dirty="0"/>
          </a:p>
          <a:p>
            <a:endParaRPr lang="de-DE" sz="1800" dirty="0"/>
          </a:p>
          <a:p>
            <a:r>
              <a:rPr lang="de-DE" sz="1600" b="0" dirty="0"/>
              <a:t>2008: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0" dirty="0"/>
              <a:t>Jahrgang 1933 (2008: 75 J.)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0" dirty="0"/>
              <a:t>Jahrgang 1969 (2008: 39 J.)</a:t>
            </a:r>
            <a:endParaRPr lang="de-DE" sz="1800" dirty="0"/>
          </a:p>
          <a:p>
            <a:endParaRPr lang="de-DE" sz="1800" dirty="0"/>
          </a:p>
          <a:p>
            <a:endParaRPr lang="de-DE" sz="18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11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B932F65-8DAE-493B-5FBE-8D6C47E5BCFD}"/>
              </a:ext>
            </a:extLst>
          </p:cNvPr>
          <p:cNvSpPr/>
          <p:nvPr/>
        </p:nvSpPr>
        <p:spPr>
          <a:xfrm>
            <a:off x="3491880" y="1635646"/>
            <a:ext cx="2016224" cy="108012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80C37F58-87BB-65F7-3933-8DAA38CE53AA}"/>
              </a:ext>
            </a:extLst>
          </p:cNvPr>
          <p:cNvCxnSpPr>
            <a:cxnSpLocks/>
          </p:cNvCxnSpPr>
          <p:nvPr/>
        </p:nvCxnSpPr>
        <p:spPr>
          <a:xfrm>
            <a:off x="4355976" y="1504893"/>
            <a:ext cx="0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0CE01B53-9476-EAE4-C47B-3969AC7E1DF5}"/>
              </a:ext>
            </a:extLst>
          </p:cNvPr>
          <p:cNvCxnSpPr>
            <a:cxnSpLocks/>
          </p:cNvCxnSpPr>
          <p:nvPr/>
        </p:nvCxnSpPr>
        <p:spPr>
          <a:xfrm>
            <a:off x="1043608" y="1635646"/>
            <a:ext cx="0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E8058CC8-ADA9-928E-9C3C-2E8BDB6A0761}"/>
              </a:ext>
            </a:extLst>
          </p:cNvPr>
          <p:cNvSpPr txBox="1"/>
          <p:nvPr/>
        </p:nvSpPr>
        <p:spPr>
          <a:xfrm>
            <a:off x="3275856" y="3807399"/>
            <a:ext cx="2903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0" dirty="0">
                <a:solidFill>
                  <a:schemeClr val="tx2"/>
                </a:solidFill>
                <a:sym typeface="Wingdings" panose="05000000000000000000" pitchFamily="2" charset="2"/>
              </a:rPr>
              <a:t> etwa 15% kinderlos </a:t>
            </a:r>
            <a:endParaRPr lang="de-DE" sz="1400" b="0" dirty="0">
              <a:solidFill>
                <a:schemeClr val="tx2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E13118A-7759-88C8-E7A8-F512AE8681DC}"/>
              </a:ext>
            </a:extLst>
          </p:cNvPr>
          <p:cNvSpPr txBox="1"/>
          <p:nvPr/>
        </p:nvSpPr>
        <p:spPr>
          <a:xfrm>
            <a:off x="3275856" y="4125861"/>
            <a:ext cx="3613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0" dirty="0">
                <a:solidFill>
                  <a:schemeClr val="tx2"/>
                </a:solidFill>
                <a:sym typeface="Wingdings" panose="05000000000000000000" pitchFamily="2" charset="2"/>
              </a:rPr>
              <a:t> etwa W: 28% / O: 18% kinderlos</a:t>
            </a:r>
            <a:endParaRPr lang="de-DE" sz="14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98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8">
            <a:extLst>
              <a:ext uri="{FF2B5EF4-FFF2-40B4-BE49-F238E27FC236}">
                <a16:creationId xmlns:a16="http://schemas.microsoft.com/office/drawing/2014/main" id="{9410CF5E-A65D-7393-4623-868A5CEF9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837"/>
            <a:ext cx="5776217" cy="433216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55671"/>
            <a:ext cx="7560000" cy="468000"/>
          </a:xfrm>
        </p:spPr>
        <p:txBody>
          <a:bodyPr/>
          <a:lstStyle/>
          <a:p>
            <a:r>
              <a:rPr lang="de-DE" dirty="0"/>
              <a:t>Demographie: Geburtenentwicklung: Regional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2080" y="893051"/>
            <a:ext cx="3995933" cy="3755685"/>
          </a:xfrm>
        </p:spPr>
        <p:txBody>
          <a:bodyPr/>
          <a:lstStyle/>
          <a:p>
            <a:r>
              <a:rPr lang="de-DE" sz="1800" dirty="0">
                <a:solidFill>
                  <a:schemeClr val="accent2"/>
                </a:solidFill>
              </a:rPr>
              <a:t>2) Zunehmende Kinderlosigkeit</a:t>
            </a:r>
          </a:p>
          <a:p>
            <a:endParaRPr lang="de-DE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dirty="0"/>
              <a:t>Zunächst Stadtstaaten (Single-Hochburg)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dirty="0"/>
              <a:t>Dann Westdeutsche Bundesländer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dirty="0"/>
              <a:t>Abschließend Ostdeutsche Länder</a:t>
            </a:r>
          </a:p>
          <a:p>
            <a:r>
              <a:rPr lang="de-DE" sz="1800" b="0" dirty="0">
                <a:sym typeface="Wingdings" panose="05000000000000000000" pitchFamily="2" charset="2"/>
              </a:rPr>
              <a:t> </a:t>
            </a:r>
            <a:r>
              <a:rPr lang="de-DE" sz="1800" dirty="0">
                <a:sym typeface="Wingdings" panose="05000000000000000000" pitchFamily="2" charset="2"/>
              </a:rPr>
              <a:t>Regionale Unterschiede</a:t>
            </a:r>
            <a:endParaRPr lang="de-DE" sz="1800" dirty="0"/>
          </a:p>
          <a:p>
            <a:endParaRPr lang="de-DE" sz="18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12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11" name="Geschweifte Klammer links 10">
            <a:extLst>
              <a:ext uri="{FF2B5EF4-FFF2-40B4-BE49-F238E27FC236}">
                <a16:creationId xmlns:a16="http://schemas.microsoft.com/office/drawing/2014/main" id="{F8FEF689-B356-A4F1-3EBB-28F13C3E7783}"/>
              </a:ext>
            </a:extLst>
          </p:cNvPr>
          <p:cNvSpPr/>
          <p:nvPr/>
        </p:nvSpPr>
        <p:spPr>
          <a:xfrm>
            <a:off x="218382" y="1275606"/>
            <a:ext cx="144488" cy="468000"/>
          </a:xfrm>
          <a:prstGeom prst="leftBrac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Geschweifte Klammer links 11">
            <a:extLst>
              <a:ext uri="{FF2B5EF4-FFF2-40B4-BE49-F238E27FC236}">
                <a16:creationId xmlns:a16="http://schemas.microsoft.com/office/drawing/2014/main" id="{4D381E0F-C4FD-FB99-5610-ABD79C6A5D92}"/>
              </a:ext>
            </a:extLst>
          </p:cNvPr>
          <p:cNvSpPr/>
          <p:nvPr/>
        </p:nvSpPr>
        <p:spPr>
          <a:xfrm>
            <a:off x="210469" y="1759867"/>
            <a:ext cx="152400" cy="1319863"/>
          </a:xfrm>
          <a:prstGeom prst="leftBrac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Geschweifte Klammer links 12">
            <a:extLst>
              <a:ext uri="{FF2B5EF4-FFF2-40B4-BE49-F238E27FC236}">
                <a16:creationId xmlns:a16="http://schemas.microsoft.com/office/drawing/2014/main" id="{452084D5-DCF6-7212-BAF5-2911C5B9E99D}"/>
              </a:ext>
            </a:extLst>
          </p:cNvPr>
          <p:cNvSpPr/>
          <p:nvPr/>
        </p:nvSpPr>
        <p:spPr>
          <a:xfrm>
            <a:off x="218382" y="3079731"/>
            <a:ext cx="144487" cy="824153"/>
          </a:xfrm>
          <a:prstGeom prst="leftBrac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951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7">
            <a:extLst>
              <a:ext uri="{FF2B5EF4-FFF2-40B4-BE49-F238E27FC236}">
                <a16:creationId xmlns:a16="http://schemas.microsoft.com/office/drawing/2014/main" id="{83732410-D766-9572-A7F3-979CD092F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8586"/>
            <a:ext cx="5878991" cy="440924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55671"/>
            <a:ext cx="7560000" cy="468000"/>
          </a:xfrm>
        </p:spPr>
        <p:txBody>
          <a:bodyPr/>
          <a:lstStyle/>
          <a:p>
            <a:r>
              <a:rPr lang="de-DE" dirty="0"/>
              <a:t>Demographie: Geburtenentwicklung: Europa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72" y="731042"/>
            <a:ext cx="3995933" cy="3755685"/>
          </a:xfrm>
        </p:spPr>
        <p:txBody>
          <a:bodyPr/>
          <a:lstStyle/>
          <a:p>
            <a:r>
              <a:rPr lang="de-DE" sz="1800" dirty="0">
                <a:solidFill>
                  <a:schemeClr val="accent2"/>
                </a:solidFill>
              </a:rPr>
              <a:t>2) Zunehmende Kinderlosigkeit</a:t>
            </a:r>
            <a:endParaRPr lang="de-DE" sz="1800" b="0" dirty="0"/>
          </a:p>
          <a:p>
            <a:endParaRPr lang="de-DE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dirty="0"/>
              <a:t>DE ungefähr im Mittelfeld mit 1,57 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dirty="0"/>
              <a:t>EU Durchschnitt bei 1,59 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dirty="0"/>
              <a:t>Spitzenreiter Frankreich mit 1,9 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dirty="0"/>
              <a:t>Südeuropa (Spanien) Schlusslicht mit 1,31 K</a:t>
            </a:r>
          </a:p>
          <a:p>
            <a:r>
              <a:rPr lang="de-DE" sz="1800" dirty="0">
                <a:sym typeface="Wingdings" panose="05000000000000000000" pitchFamily="2" charset="2"/>
              </a:rPr>
              <a:t> Europäische Unterschiede</a:t>
            </a:r>
          </a:p>
          <a:p>
            <a:r>
              <a:rPr lang="de-DE" sz="1800" dirty="0">
                <a:sym typeface="Wingdings" panose="05000000000000000000" pitchFamily="2" charset="2"/>
              </a:rPr>
              <a:t> Kein europäisches Land erreicht Bestandserhaltungsniveau </a:t>
            </a:r>
            <a:endParaRPr lang="de-DE" sz="1800" dirty="0"/>
          </a:p>
          <a:p>
            <a:endParaRPr lang="de-DE" sz="18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13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72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39451"/>
            <a:ext cx="7560000" cy="468000"/>
          </a:xfrm>
        </p:spPr>
        <p:txBody>
          <a:bodyPr/>
          <a:lstStyle/>
          <a:p>
            <a:r>
              <a:rPr lang="de-DE" dirty="0"/>
              <a:t>Rückgang Geburtenziffern: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745" y="1053197"/>
            <a:ext cx="8856528" cy="3532852"/>
          </a:xfrm>
        </p:spPr>
        <p:txBody>
          <a:bodyPr/>
          <a:lstStyle/>
          <a:p>
            <a:r>
              <a:rPr lang="de-DE" sz="2000" b="0" dirty="0"/>
              <a:t>1) </a:t>
            </a:r>
            <a:r>
              <a:rPr lang="de-DE" sz="2000" b="0" dirty="0">
                <a:solidFill>
                  <a:schemeClr val="accent2"/>
                </a:solidFill>
              </a:rPr>
              <a:t>Lebensbedingungen </a:t>
            </a:r>
            <a:r>
              <a:rPr lang="de-DE" sz="2000" dirty="0">
                <a:solidFill>
                  <a:schemeClr val="accent2"/>
                </a:solidFill>
              </a:rPr>
              <a:t>gegen zahlreiche Geburten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0" dirty="0"/>
              <a:t>Kinder </a:t>
            </a:r>
            <a:r>
              <a:rPr lang="de-DE" sz="2000" dirty="0"/>
              <a:t>nicht</a:t>
            </a:r>
            <a:r>
              <a:rPr lang="de-DE" sz="2000" b="0" dirty="0"/>
              <a:t> mehr </a:t>
            </a:r>
            <a:r>
              <a:rPr lang="de-DE" sz="2000" dirty="0"/>
              <a:t>Existenzsichernd</a:t>
            </a:r>
            <a:r>
              <a:rPr lang="de-DE" sz="2000" b="0" dirty="0"/>
              <a:t> </a:t>
            </a:r>
            <a:r>
              <a:rPr lang="de-DE" sz="2000" b="0" dirty="0">
                <a:sym typeface="Wingdings" panose="05000000000000000000" pitchFamily="2" charset="2"/>
              </a:rPr>
              <a:t> sinkende ökonomische Bedeutung (u.a. Alterssicherung &amp; Arbeitskraft)</a:t>
            </a:r>
            <a:endParaRPr lang="de-DE" sz="20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0" dirty="0"/>
              <a:t>„</a:t>
            </a:r>
            <a:r>
              <a:rPr lang="de-DE" sz="2000" dirty="0"/>
              <a:t>Verantwortungsvolle</a:t>
            </a:r>
            <a:r>
              <a:rPr lang="de-DE" sz="2000" b="0" dirty="0"/>
              <a:t> Elternschaft“ (Qualität nicht Quantität)</a:t>
            </a:r>
          </a:p>
          <a:p>
            <a:r>
              <a:rPr lang="de-DE" sz="2000" b="0" dirty="0">
                <a:solidFill>
                  <a:schemeClr val="accent2"/>
                </a:solidFill>
              </a:rPr>
              <a:t>2) Lebensbedingungen </a:t>
            </a:r>
            <a:r>
              <a:rPr lang="de-DE" sz="2000" dirty="0">
                <a:solidFill>
                  <a:schemeClr val="accent2"/>
                </a:solidFill>
              </a:rPr>
              <a:t>gegen Kinder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Lebensstandards</a:t>
            </a:r>
            <a:r>
              <a:rPr lang="de-DE" sz="2000" b="0" dirty="0"/>
              <a:t> sinken (u.a. Finanzierung, Karriere, Arbeitsmarktrisiken)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Vereinbarkeit</a:t>
            </a:r>
            <a:r>
              <a:rPr lang="de-DE" sz="2000" b="0" dirty="0"/>
              <a:t> von Familie &amp; Beruf (u.a. Frauenerwerbstätigkeit, fehlende Betretungsangebote)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0" dirty="0"/>
              <a:t>Alternative </a:t>
            </a:r>
            <a:r>
              <a:rPr lang="de-DE" sz="2000" dirty="0"/>
              <a:t>Präferenzen</a:t>
            </a:r>
            <a:r>
              <a:rPr lang="de-DE" sz="2000" b="0" dirty="0"/>
              <a:t>/ Lebensformen (u.a. Individualisierung &amp; veränderte Paarbeziehung, Akzeptanz Kinderlosigkeit)</a:t>
            </a:r>
          </a:p>
          <a:p>
            <a:endParaRPr lang="de-DE" sz="2000" b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14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23468553-8768-501B-1D3E-50738EE3A8E9}"/>
              </a:ext>
            </a:extLst>
          </p:cNvPr>
          <p:cNvSpPr/>
          <p:nvPr/>
        </p:nvSpPr>
        <p:spPr>
          <a:xfrm>
            <a:off x="6300192" y="266148"/>
            <a:ext cx="2592672" cy="70407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/>
              <a:t>Ökonomisch Einschneidend &amp; kulturell/soziale Gründe</a:t>
            </a:r>
          </a:p>
        </p:txBody>
      </p:sp>
    </p:spTree>
    <p:extLst>
      <p:ext uri="{BB962C8B-B14F-4D97-AF65-F5344CB8AC3E}">
        <p14:creationId xmlns:p14="http://schemas.microsoft.com/office/powerpoint/2010/main" val="363153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39451"/>
            <a:ext cx="7560000" cy="468000"/>
          </a:xfrm>
        </p:spPr>
        <p:txBody>
          <a:bodyPr/>
          <a:lstStyle/>
          <a:p>
            <a:r>
              <a:rPr lang="de-DE" dirty="0"/>
              <a:t>Demographie: Geburtenziffern: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514" y="1056029"/>
            <a:ext cx="8620450" cy="3532852"/>
          </a:xfrm>
        </p:spPr>
        <p:txBody>
          <a:bodyPr/>
          <a:lstStyle/>
          <a:p>
            <a:r>
              <a:rPr lang="de-DE" sz="2000" dirty="0"/>
              <a:t>Bestandserhaltungsniveau:</a:t>
            </a:r>
          </a:p>
          <a:p>
            <a:r>
              <a:rPr lang="de-DE" sz="2000" b="0" dirty="0"/>
              <a:t>= Zahl an Geburten, die erforderlich ist, die Generation der Eltern vollständig zu ersetzen</a:t>
            </a:r>
          </a:p>
          <a:p>
            <a:pPr algn="ctr"/>
            <a:r>
              <a:rPr lang="de-DE" sz="2000" b="0" i="1" dirty="0"/>
              <a:t>„Erhalt der Elterngeneration durch die Kindergeneration“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0" dirty="0"/>
              <a:t>Für jede im Durchschnitt die Geburt einer Tochter erforderlich + weitere Töchter, da nicht alle Neugeborenen das Erwachsenenalter erreichen</a:t>
            </a:r>
          </a:p>
          <a:p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Unterschreitung</a:t>
            </a:r>
            <a:r>
              <a:rPr lang="de-DE" sz="2000" b="0" dirty="0"/>
              <a:t> des Bestandserhaltungsniveaus: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0" dirty="0"/>
              <a:t>Schrumpfung der Gesellschaft (wie in alle EU-Ländern)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15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7C91AAE4-D750-40E4-64B0-4949BA40C037}"/>
              </a:ext>
            </a:extLst>
          </p:cNvPr>
          <p:cNvSpPr/>
          <p:nvPr/>
        </p:nvSpPr>
        <p:spPr>
          <a:xfrm>
            <a:off x="3077834" y="3003798"/>
            <a:ext cx="2988332" cy="57606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Moderne Industrieländer: </a:t>
            </a:r>
          </a:p>
          <a:p>
            <a:pPr algn="ctr"/>
            <a:r>
              <a:rPr lang="de-DE" dirty="0"/>
              <a:t>Durchschnittlich 2.1 Geburten</a:t>
            </a:r>
          </a:p>
        </p:txBody>
      </p:sp>
    </p:spTree>
    <p:extLst>
      <p:ext uri="{BB962C8B-B14F-4D97-AF65-F5344CB8AC3E}">
        <p14:creationId xmlns:p14="http://schemas.microsoft.com/office/powerpoint/2010/main" val="312480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Lernziele</a:t>
            </a:r>
            <a:r>
              <a:rPr lang="de-DE"/>
              <a:t>: neunte </a:t>
            </a:r>
            <a:r>
              <a:rPr lang="de-DE" dirty="0"/>
              <a:t>Sitzung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768" y="1131590"/>
            <a:ext cx="8676736" cy="379598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900" dirty="0"/>
              <a:t>Bevölkerung definieren </a:t>
            </a:r>
            <a:r>
              <a:rPr lang="de-DE" sz="1900" b="0" dirty="0"/>
              <a:t>und aktuelle </a:t>
            </a:r>
            <a:r>
              <a:rPr lang="de-DE" sz="1900" dirty="0"/>
              <a:t>Bevölkerungsgröße</a:t>
            </a:r>
            <a:r>
              <a:rPr lang="de-DE" sz="1900" b="0" dirty="0"/>
              <a:t> </a:t>
            </a:r>
            <a:r>
              <a:rPr lang="de-DE" sz="1900" b="0" dirty="0" err="1"/>
              <a:t>DE‘s</a:t>
            </a:r>
            <a:r>
              <a:rPr lang="de-DE" sz="1900" b="0" dirty="0"/>
              <a:t> kennen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900" b="0" dirty="0"/>
              <a:t>Die </a:t>
            </a:r>
            <a:r>
              <a:rPr lang="de-DE" sz="1900" dirty="0"/>
              <a:t>Haupttrend</a:t>
            </a:r>
            <a:r>
              <a:rPr lang="de-DE" sz="1900" b="0" dirty="0"/>
              <a:t> des </a:t>
            </a:r>
            <a:r>
              <a:rPr lang="de-DE" sz="1900" dirty="0"/>
              <a:t>demographischen Wandels </a:t>
            </a:r>
            <a:r>
              <a:rPr lang="de-DE" sz="1900" b="0" dirty="0"/>
              <a:t>kennen </a:t>
            </a:r>
          </a:p>
          <a:p>
            <a:pPr marL="342900" indent="-342900">
              <a:buFontTx/>
              <a:buChar char="-"/>
            </a:pPr>
            <a:r>
              <a:rPr lang="de-DE" sz="1900" dirty="0"/>
              <a:t>1) Geburtenrückgang </a:t>
            </a:r>
          </a:p>
          <a:p>
            <a:pPr marL="342900" indent="-342900">
              <a:buFontTx/>
              <a:buChar char="-"/>
            </a:pPr>
            <a:r>
              <a:rPr lang="de-DE" sz="1900" dirty="0">
                <a:solidFill>
                  <a:schemeClr val="bg1">
                    <a:lumMod val="75000"/>
                  </a:schemeClr>
                </a:solidFill>
              </a:rPr>
              <a:t>2) Alterung</a:t>
            </a:r>
          </a:p>
          <a:p>
            <a:pPr marL="342900" indent="-342900">
              <a:buFontTx/>
              <a:buChar char="-"/>
            </a:pPr>
            <a:r>
              <a:rPr lang="de-DE" sz="1900" dirty="0">
                <a:solidFill>
                  <a:schemeClr val="bg1">
                    <a:lumMod val="75000"/>
                  </a:schemeClr>
                </a:solidFill>
              </a:rPr>
              <a:t>3) Migration</a:t>
            </a:r>
          </a:p>
          <a:p>
            <a:r>
              <a:rPr lang="de-DE" sz="1900" b="0" dirty="0"/>
              <a:t>     …  und diese </a:t>
            </a:r>
            <a:r>
              <a:rPr lang="de-DE" sz="1900" dirty="0"/>
              <a:t>bestimmen</a:t>
            </a:r>
            <a:r>
              <a:rPr lang="de-DE" sz="1900" b="0" dirty="0"/>
              <a:t> und </a:t>
            </a:r>
            <a:r>
              <a:rPr lang="de-DE" sz="1900" dirty="0"/>
              <a:t>beschreiben</a:t>
            </a:r>
            <a:r>
              <a:rPr lang="de-DE" sz="1900" b="0" dirty="0"/>
              <a:t> können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b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16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4956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Ausblick: nächste Sitzung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918000"/>
            <a:ext cx="8280464" cy="3366000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de-DE" sz="1800" b="0" strike="sngStrike" dirty="0"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endParaRPr lang="de-DE" sz="1800" b="0" dirty="0">
              <a:sym typeface="Wingdings" panose="05000000000000000000" pitchFamily="2" charset="2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de-DE" sz="1800" b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800" b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800" b="0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17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8CD78BF-FD21-4273-AC08-8CC747F9071D}"/>
              </a:ext>
            </a:extLst>
          </p:cNvPr>
          <p:cNvSpPr txBox="1"/>
          <p:nvPr/>
        </p:nvSpPr>
        <p:spPr>
          <a:xfrm>
            <a:off x="537190" y="1059582"/>
            <a:ext cx="7421619" cy="1287532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800" dirty="0">
                <a:solidFill>
                  <a:schemeClr val="tx2"/>
                </a:solidFill>
              </a:rPr>
              <a:t>Was kommt…?</a:t>
            </a:r>
          </a:p>
          <a:p>
            <a:pPr>
              <a:lnSpc>
                <a:spcPct val="150000"/>
              </a:lnSpc>
            </a:pPr>
            <a:endParaRPr lang="de-DE" sz="1800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2"/>
                </a:solidFill>
              </a:rPr>
              <a:t>Demographie: Fertilität, Mortalität und Migration (Fortsetzung)</a:t>
            </a:r>
            <a:endParaRPr lang="de-DE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413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067" y="961705"/>
            <a:ext cx="6722533" cy="2057561"/>
          </a:xfrm>
        </p:spPr>
        <p:txBody>
          <a:bodyPr/>
          <a:lstStyle/>
          <a:p>
            <a:r>
              <a:rPr lang="de-DE" dirty="0"/>
              <a:t>Demographie:</a:t>
            </a:r>
            <a:br>
              <a:rPr lang="de-DE" dirty="0"/>
            </a:br>
            <a:br>
              <a:rPr lang="de-DE" b="1" dirty="0"/>
            </a:br>
            <a:r>
              <a:rPr lang="de-DE" b="1" dirty="0">
                <a:solidFill>
                  <a:schemeClr val="accent2"/>
                </a:solidFill>
              </a:rPr>
              <a:t>I: Geburtenentwicklung</a:t>
            </a:r>
            <a:br>
              <a:rPr lang="de-DE" dirty="0"/>
            </a:br>
            <a:r>
              <a:rPr lang="de-DE" dirty="0"/>
              <a:t>II:</a:t>
            </a:r>
            <a:r>
              <a:rPr lang="de-DE" b="1" dirty="0"/>
              <a:t> </a:t>
            </a:r>
            <a:r>
              <a:rPr lang="de-DE" dirty="0"/>
              <a:t>Sterblichkeit</a:t>
            </a:r>
            <a:br>
              <a:rPr lang="de-DE" dirty="0"/>
            </a:br>
            <a:r>
              <a:rPr lang="de-DE" dirty="0"/>
              <a:t>III: Migration</a:t>
            </a:r>
            <a:br>
              <a:rPr lang="de-DE" b="1" dirty="0"/>
            </a:br>
            <a:br>
              <a:rPr lang="de-DE" b="1" dirty="0"/>
            </a:br>
            <a:r>
              <a:rPr lang="de-DE" b="1" dirty="0"/>
              <a:t>                                                  </a:t>
            </a:r>
            <a:r>
              <a:rPr lang="de-DE" sz="1200" dirty="0" err="1"/>
              <a:t>Degele</a:t>
            </a:r>
            <a:r>
              <a:rPr lang="de-DE" sz="1200" dirty="0"/>
              <a:t> &amp; Dries (2005)</a:t>
            </a:r>
            <a:br>
              <a:rPr lang="de-DE" sz="2800" b="0" dirty="0"/>
            </a:br>
            <a:br>
              <a:rPr lang="de-DE" b="1" dirty="0"/>
            </a:br>
            <a:br>
              <a:rPr lang="de-DE" b="1" dirty="0"/>
            </a:br>
            <a:endParaRPr lang="de-DE" b="1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6902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66691"/>
            <a:ext cx="7560000" cy="468000"/>
          </a:xfrm>
        </p:spPr>
        <p:txBody>
          <a:bodyPr/>
          <a:lstStyle/>
          <a:p>
            <a:r>
              <a:rPr lang="de-DE" dirty="0"/>
              <a:t>Bevölkerung: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701" y="820425"/>
            <a:ext cx="8659897" cy="4056384"/>
          </a:xfrm>
        </p:spPr>
        <p:txBody>
          <a:bodyPr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highlight>
                  <a:srgbClr val="FFFF00"/>
                </a:highlight>
              </a:rPr>
              <a:t>DEF</a:t>
            </a:r>
            <a:r>
              <a:rPr lang="de-DE" sz="1800" b="0" dirty="0"/>
              <a:t>= </a:t>
            </a:r>
            <a:r>
              <a:rPr lang="de-DE" sz="1800" dirty="0"/>
              <a:t>alle Einwohner*innen</a:t>
            </a:r>
            <a:r>
              <a:rPr lang="de-DE" sz="1800" b="0" dirty="0"/>
              <a:t>, die mit ihrem </a:t>
            </a:r>
            <a:r>
              <a:rPr lang="de-DE" sz="1800" dirty="0"/>
              <a:t>Hauptwohnsitz</a:t>
            </a:r>
            <a:r>
              <a:rPr lang="de-DE" sz="1800" b="0" dirty="0"/>
              <a:t> in der </a:t>
            </a:r>
            <a:r>
              <a:rPr lang="de-DE" sz="1800" dirty="0"/>
              <a:t>BRD</a:t>
            </a:r>
            <a:r>
              <a:rPr lang="de-DE" sz="1800" b="0" dirty="0"/>
              <a:t> gemeldet sind, </a:t>
            </a:r>
            <a:r>
              <a:rPr lang="de-DE" sz="1800" dirty="0"/>
              <a:t>unabhängig</a:t>
            </a:r>
            <a:r>
              <a:rPr lang="de-DE" sz="1800" b="0" dirty="0"/>
              <a:t> von ihrer </a:t>
            </a:r>
            <a:r>
              <a:rPr lang="de-DE" sz="1800" dirty="0"/>
              <a:t>Staatsangehörigkeit</a:t>
            </a:r>
            <a:r>
              <a:rPr lang="de-DE" sz="1800" b="0" dirty="0"/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Aktuell (2022): 84 079 811 Mio. Menschen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Männer 41,4 Mio. vs. Frauen 42,7 Mio.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8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de-DE" sz="1800" b="0" dirty="0">
                <a:sym typeface="Wingdings" panose="05000000000000000000" pitchFamily="2" charset="2"/>
              </a:rPr>
              <a:t>Gesamtheit aller </a:t>
            </a:r>
            <a:r>
              <a:rPr lang="de-DE" sz="1800" dirty="0">
                <a:sym typeface="Wingdings" panose="05000000000000000000" pitchFamily="2" charset="2"/>
              </a:rPr>
              <a:t>Personen</a:t>
            </a:r>
            <a:r>
              <a:rPr lang="de-DE" sz="1800" b="0" dirty="0">
                <a:sym typeface="Wingdings" panose="05000000000000000000" pitchFamily="2" charset="2"/>
              </a:rPr>
              <a:t> in bestimmten </a:t>
            </a:r>
            <a:r>
              <a:rPr lang="de-DE" sz="1800" dirty="0">
                <a:sym typeface="Wingdings" panose="05000000000000000000" pitchFamily="2" charset="2"/>
              </a:rPr>
              <a:t>Gebiet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endParaRPr lang="de-DE" sz="1800" dirty="0">
              <a:sym typeface="Wingdings" panose="05000000000000000000" pitchFamily="2" charset="2"/>
            </a:endParaRPr>
          </a:p>
          <a:p>
            <a:pPr lvl="2" indent="0">
              <a:lnSpc>
                <a:spcPct val="107000"/>
              </a:lnSpc>
              <a:spcAft>
                <a:spcPts val="800"/>
              </a:spcAft>
              <a:buNone/>
            </a:pPr>
            <a:endParaRPr lang="de-DE" sz="1800" b="0" dirty="0">
              <a:sym typeface="Wingdings" panose="05000000000000000000" pitchFamily="2" charset="2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3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9FF30B1-DDAC-BF5E-7BF6-10F38F3D7190}"/>
              </a:ext>
            </a:extLst>
          </p:cNvPr>
          <p:cNvSpPr/>
          <p:nvPr/>
        </p:nvSpPr>
        <p:spPr>
          <a:xfrm>
            <a:off x="2143270" y="1851670"/>
            <a:ext cx="2808040" cy="36004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9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21900"/>
            <a:ext cx="7560000" cy="468000"/>
          </a:xfrm>
        </p:spPr>
        <p:txBody>
          <a:bodyPr/>
          <a:lstStyle/>
          <a:p>
            <a:r>
              <a:rPr lang="de-DE" dirty="0"/>
              <a:t>Bevölkerungsstruktur: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701" y="645108"/>
            <a:ext cx="8659897" cy="3853283"/>
          </a:xfrm>
        </p:spPr>
        <p:txBody>
          <a:bodyPr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Merkmale mit denen man Bevölkerungsstruktur bestimmt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8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Alter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Geschlecht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Wohnort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Staatsangehörigkeit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Religion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Zusammensetzung Haushalt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Erwerbsstatus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…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4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9981F378-E963-77DA-7F71-6BF9121B5D42}"/>
              </a:ext>
            </a:extLst>
          </p:cNvPr>
          <p:cNvSpPr/>
          <p:nvPr/>
        </p:nvSpPr>
        <p:spPr>
          <a:xfrm>
            <a:off x="324000" y="1185227"/>
            <a:ext cx="2088232" cy="28803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/>
              <a:t>Mind. 4 Beispiele</a:t>
            </a:r>
            <a:r>
              <a:rPr lang="de-DE" sz="1400" dirty="0"/>
              <a:t>:</a:t>
            </a:r>
          </a:p>
        </p:txBody>
      </p:sp>
      <p:sp>
        <p:nvSpPr>
          <p:cNvPr id="8" name="Sprechblase: rechteckig mit abgerundeten Ecken 7">
            <a:extLst>
              <a:ext uri="{FF2B5EF4-FFF2-40B4-BE49-F238E27FC236}">
                <a16:creationId xmlns:a16="http://schemas.microsoft.com/office/drawing/2014/main" id="{145DF7E5-1A88-7DC3-3F87-F6EBB3FC836E}"/>
              </a:ext>
            </a:extLst>
          </p:cNvPr>
          <p:cNvSpPr/>
          <p:nvPr/>
        </p:nvSpPr>
        <p:spPr>
          <a:xfrm>
            <a:off x="4860032" y="1995686"/>
            <a:ext cx="2880320" cy="72008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i="1" dirty="0"/>
              <a:t>Warum ist die Bevölkerungsstruktur wichtig zu analysieren/ erfassen?</a:t>
            </a:r>
            <a:endParaRPr lang="de-DE" sz="1800" b="1" i="1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E99FD10-B388-5671-9D9F-89A3E28050C4}"/>
              </a:ext>
            </a:extLst>
          </p:cNvPr>
          <p:cNvSpPr/>
          <p:nvPr/>
        </p:nvSpPr>
        <p:spPr>
          <a:xfrm>
            <a:off x="4860031" y="2934959"/>
            <a:ext cx="2880321" cy="5728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Entwicklungen prognostizieren &amp; passende Maßnahmen ableiten</a:t>
            </a:r>
          </a:p>
          <a:p>
            <a:pPr algn="ctr"/>
            <a:r>
              <a:rPr lang="de-DE" dirty="0"/>
              <a:t>z.B. zukünftiger Kitaplatzbedarf</a:t>
            </a:r>
          </a:p>
        </p:txBody>
      </p:sp>
    </p:spTree>
    <p:extLst>
      <p:ext uri="{BB962C8B-B14F-4D97-AF65-F5344CB8AC3E}">
        <p14:creationId xmlns:p14="http://schemas.microsoft.com/office/powerpoint/2010/main" val="128659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164387"/>
            <a:ext cx="7560000" cy="468000"/>
          </a:xfrm>
        </p:spPr>
        <p:txBody>
          <a:bodyPr/>
          <a:lstStyle/>
          <a:p>
            <a:r>
              <a:rPr lang="de-DE" dirty="0"/>
              <a:t>Bevölkerungsbewegung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82" y="645108"/>
            <a:ext cx="9038835" cy="3853283"/>
          </a:xfrm>
        </p:spPr>
        <p:txBody>
          <a:bodyPr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Ereignisse, die zur Veränderungen der Größe/ Struktur beitragen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8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8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8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8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8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8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/>
              <a:t>Veränderung Bevölkerungsgröße (Rechnung):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/>
              <a:t>1) Differenz</a:t>
            </a:r>
            <a:r>
              <a:rPr lang="de-DE" sz="1800" b="0" dirty="0"/>
              <a:t> zwischen Fertilität und Mortalität </a:t>
            </a:r>
            <a:r>
              <a:rPr lang="de-DE" sz="1800" b="0" dirty="0">
                <a:sym typeface="Wingdings" panose="05000000000000000000" pitchFamily="2" charset="2"/>
              </a:rPr>
              <a:t> </a:t>
            </a:r>
            <a:r>
              <a:rPr lang="de-DE" sz="1800" dirty="0">
                <a:sym typeface="Wingdings" panose="05000000000000000000" pitchFamily="2" charset="2"/>
              </a:rPr>
              <a:t>„natürliche Bevölkerungsbewegung“</a:t>
            </a:r>
            <a:endParaRPr lang="de-DE" sz="18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/>
              <a:t>2) Differenz</a:t>
            </a:r>
            <a:r>
              <a:rPr lang="de-DE" sz="1800" b="0" dirty="0"/>
              <a:t> zwischen Zu- und Fortzügen </a:t>
            </a:r>
            <a:r>
              <a:rPr lang="de-DE" sz="1800" b="0" dirty="0">
                <a:sym typeface="Wingdings" panose="05000000000000000000" pitchFamily="2" charset="2"/>
              </a:rPr>
              <a:t> „</a:t>
            </a:r>
            <a:r>
              <a:rPr lang="de-DE" sz="1800" dirty="0">
                <a:sym typeface="Wingdings" panose="05000000000000000000" pitchFamily="2" charset="2"/>
              </a:rPr>
              <a:t>Wanderungssaldo“</a:t>
            </a:r>
            <a:endParaRPr lang="de-DE" sz="18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5</a:t>
            </a:fld>
            <a:r>
              <a:rPr lang="de-DE"/>
              <a:t> </a:t>
            </a:r>
            <a:endParaRPr lang="de-DE" dirty="0"/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ADC3E90D-5A8A-3FA2-0AD9-D526ED4D10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210269"/>
              </p:ext>
            </p:extLst>
          </p:nvPr>
        </p:nvGraphicFramePr>
        <p:xfrm>
          <a:off x="357701" y="1092468"/>
          <a:ext cx="8440394" cy="2263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6919">
                  <a:extLst>
                    <a:ext uri="{9D8B030D-6E8A-4147-A177-3AD203B41FA5}">
                      <a16:colId xmlns:a16="http://schemas.microsoft.com/office/drawing/2014/main" val="3885459243"/>
                    </a:ext>
                  </a:extLst>
                </a:gridCol>
                <a:gridCol w="1580595">
                  <a:extLst>
                    <a:ext uri="{9D8B030D-6E8A-4147-A177-3AD203B41FA5}">
                      <a16:colId xmlns:a16="http://schemas.microsoft.com/office/drawing/2014/main" val="3221649549"/>
                    </a:ext>
                  </a:extLst>
                </a:gridCol>
                <a:gridCol w="4882880">
                  <a:extLst>
                    <a:ext uri="{9D8B030D-6E8A-4147-A177-3AD203B41FA5}">
                      <a16:colId xmlns:a16="http://schemas.microsoft.com/office/drawing/2014/main" val="3389064661"/>
                    </a:ext>
                  </a:extLst>
                </a:gridCol>
              </a:tblGrid>
              <a:tr h="298413">
                <a:tc>
                  <a:txBody>
                    <a:bodyPr/>
                    <a:lstStyle/>
                    <a:p>
                      <a:r>
                        <a:rPr lang="de-DE" sz="1600" dirty="0"/>
                        <a:t>Kenngrößen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Fachbegriff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Art der Bewegung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391150"/>
                  </a:ext>
                </a:extLst>
              </a:tr>
              <a:tr h="60172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dirty="0"/>
                        <a:t>1. Geburten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7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639863"/>
                  </a:ext>
                </a:extLst>
              </a:tr>
              <a:tr h="64090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dirty="0"/>
                        <a:t>2. Sterbefälle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7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871467"/>
                  </a:ext>
                </a:extLst>
              </a:tr>
              <a:tr h="68558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dirty="0"/>
                        <a:t>3. Wanderungen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7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869159"/>
                  </a:ext>
                </a:extLst>
              </a:tr>
            </a:tbl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6F23769D-00CF-F45E-91FA-B16240E34F8A}"/>
              </a:ext>
            </a:extLst>
          </p:cNvPr>
          <p:cNvSpPr txBox="1"/>
          <p:nvPr/>
        </p:nvSpPr>
        <p:spPr>
          <a:xfrm>
            <a:off x="2339752" y="1491630"/>
            <a:ext cx="1229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/>
              <a:t>Fertilität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A608F19-198B-2FA2-1EC9-5B00789DB9A7}"/>
              </a:ext>
            </a:extLst>
          </p:cNvPr>
          <p:cNvSpPr txBox="1"/>
          <p:nvPr/>
        </p:nvSpPr>
        <p:spPr>
          <a:xfrm>
            <a:off x="2345482" y="2167898"/>
            <a:ext cx="1218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/>
              <a:t>Mortalität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759F3C2-208A-8E15-1530-DAFD096EC70D}"/>
              </a:ext>
            </a:extLst>
          </p:cNvPr>
          <p:cNvSpPr txBox="1"/>
          <p:nvPr/>
        </p:nvSpPr>
        <p:spPr>
          <a:xfrm>
            <a:off x="2351212" y="2848700"/>
            <a:ext cx="1218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/>
              <a:t>Migration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0E8229E-4F76-6311-8FCF-70850FFADD36}"/>
              </a:ext>
            </a:extLst>
          </p:cNvPr>
          <p:cNvSpPr txBox="1"/>
          <p:nvPr/>
        </p:nvSpPr>
        <p:spPr>
          <a:xfrm>
            <a:off x="3948388" y="1436084"/>
            <a:ext cx="4320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i="1" dirty="0"/>
              <a:t>„Wie viele Menschen werden geboren“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Natürliche Bevölkerungsbewegung</a:t>
            </a:r>
          </a:p>
          <a:p>
            <a:endParaRPr lang="de-DE" sz="18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261F2DC-4A7B-2B01-C46A-EDDC37CF4ED3}"/>
              </a:ext>
            </a:extLst>
          </p:cNvPr>
          <p:cNvSpPr txBox="1"/>
          <p:nvPr/>
        </p:nvSpPr>
        <p:spPr>
          <a:xfrm>
            <a:off x="3976127" y="2024554"/>
            <a:ext cx="4320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i="1" dirty="0"/>
              <a:t>„Wie viele Menschen sterben weg“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Natürliche Bevölkerungsbewegung</a:t>
            </a:r>
          </a:p>
          <a:p>
            <a:endParaRPr lang="de-DE" sz="18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6D6A0AB-19AA-0707-40C8-1C0DCE7CE6DB}"/>
              </a:ext>
            </a:extLst>
          </p:cNvPr>
          <p:cNvSpPr txBox="1"/>
          <p:nvPr/>
        </p:nvSpPr>
        <p:spPr>
          <a:xfrm>
            <a:off x="3929106" y="2688356"/>
            <a:ext cx="4949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i="1" dirty="0"/>
              <a:t>„Wer zieht innerhalb/ weg/ zu Deutschland hin“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Räumliche Bevölkerungsbewegung</a:t>
            </a:r>
          </a:p>
        </p:txBody>
      </p:sp>
    </p:spTree>
    <p:extLst>
      <p:ext uri="{BB962C8B-B14F-4D97-AF65-F5344CB8AC3E}">
        <p14:creationId xmlns:p14="http://schemas.microsoft.com/office/powerpoint/2010/main" val="132802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1) Geburtenentwicklung: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6</a:t>
            </a:fld>
            <a:r>
              <a:rPr lang="de-DE"/>
              <a:t> </a:t>
            </a:r>
            <a:endParaRPr lang="de-DE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9A53AF5B-68CE-6535-F2BF-FF661D33A5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152049"/>
              </p:ext>
            </p:extLst>
          </p:nvPr>
        </p:nvGraphicFramePr>
        <p:xfrm>
          <a:off x="528617" y="874959"/>
          <a:ext cx="5512788" cy="3570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2829">
                  <a:extLst>
                    <a:ext uri="{9D8B030D-6E8A-4147-A177-3AD203B41FA5}">
                      <a16:colId xmlns:a16="http://schemas.microsoft.com/office/drawing/2014/main" val="3948479584"/>
                    </a:ext>
                  </a:extLst>
                </a:gridCol>
                <a:gridCol w="2519959">
                  <a:extLst>
                    <a:ext uri="{9D8B030D-6E8A-4147-A177-3AD203B41FA5}">
                      <a16:colId xmlns:a16="http://schemas.microsoft.com/office/drawing/2014/main" val="4069527981"/>
                    </a:ext>
                  </a:extLst>
                </a:gridCol>
              </a:tblGrid>
              <a:tr h="326847">
                <a:tc>
                  <a:txBody>
                    <a:bodyPr/>
                    <a:lstStyle/>
                    <a:p>
                      <a:r>
                        <a:rPr lang="de-DE" sz="1600" dirty="0"/>
                        <a:t>Maßzahlen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Betrachtet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481291"/>
                  </a:ext>
                </a:extLst>
              </a:tr>
              <a:tr h="1617846">
                <a:tc>
                  <a:txBody>
                    <a:bodyPr/>
                    <a:lstStyle/>
                    <a:p>
                      <a:pPr marL="342900" marR="0" lvl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de-DE" sz="1650" dirty="0">
                          <a:solidFill>
                            <a:schemeClr val="accent2"/>
                          </a:solidFill>
                        </a:rPr>
                        <a:t>Absolute</a:t>
                      </a:r>
                      <a:r>
                        <a:rPr lang="de-DE" sz="1650" dirty="0"/>
                        <a:t> Geburtenzahlen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50" dirty="0"/>
                        <a:t>= </a:t>
                      </a:r>
                      <a:r>
                        <a:rPr lang="de-DE" sz="1650" b="1" dirty="0"/>
                        <a:t>Endgültige</a:t>
                      </a:r>
                      <a:r>
                        <a:rPr lang="de-DE" sz="1650" dirty="0"/>
                        <a:t> </a:t>
                      </a:r>
                      <a:r>
                        <a:rPr lang="de-DE" sz="1650" b="1" dirty="0"/>
                        <a:t>Kinderzahl</a:t>
                      </a:r>
                      <a:r>
                        <a:rPr lang="de-DE" sz="1650" dirty="0"/>
                        <a:t> eines Geburtenjahrgangs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820745"/>
                  </a:ext>
                </a:extLst>
              </a:tr>
              <a:tr h="161784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50" dirty="0"/>
                        <a:t>2. </a:t>
                      </a:r>
                      <a:r>
                        <a:rPr lang="de-DE" sz="1650" dirty="0">
                          <a:solidFill>
                            <a:schemeClr val="accent2"/>
                          </a:solidFill>
                        </a:rPr>
                        <a:t>Relative</a:t>
                      </a:r>
                      <a:r>
                        <a:rPr lang="de-DE" sz="1650" dirty="0"/>
                        <a:t> Zahlen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50" dirty="0"/>
                        <a:t>= Geburtenhäufigkeit </a:t>
                      </a:r>
                      <a:r>
                        <a:rPr lang="de-DE" sz="1650" dirty="0">
                          <a:sym typeface="Wingdings" panose="05000000000000000000" pitchFamily="2" charset="2"/>
                        </a:rPr>
                        <a:t></a:t>
                      </a:r>
                      <a:endParaRPr lang="de-DE" sz="1650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50" dirty="0"/>
                        <a:t>Zusammengefasste </a:t>
                      </a:r>
                      <a:r>
                        <a:rPr lang="de-DE" sz="1650" b="1" dirty="0"/>
                        <a:t>Geburtenziffer</a:t>
                      </a:r>
                      <a:r>
                        <a:rPr lang="de-DE" sz="1650" dirty="0"/>
                        <a:t> (“total </a:t>
                      </a:r>
                      <a:r>
                        <a:rPr lang="de-DE" sz="1650" dirty="0" err="1"/>
                        <a:t>fertility</a:t>
                      </a:r>
                      <a:r>
                        <a:rPr lang="de-DE" sz="1650" dirty="0"/>
                        <a:t> rate“)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875802"/>
                  </a:ext>
                </a:extLst>
              </a:tr>
            </a:tbl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id="{4E59078A-DC73-4433-5AE2-C6F39659F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850" y="483517"/>
            <a:ext cx="2891150" cy="4068361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A22626AB-3367-BE37-CFD3-E269FA82C29D}"/>
              </a:ext>
            </a:extLst>
          </p:cNvPr>
          <p:cNvSpPr txBox="1"/>
          <p:nvPr/>
        </p:nvSpPr>
        <p:spPr>
          <a:xfrm>
            <a:off x="3513367" y="2881450"/>
            <a:ext cx="25922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i="1" dirty="0"/>
              <a:t>„</a:t>
            </a:r>
            <a:r>
              <a:rPr lang="de-DE" sz="1600" b="1" i="1" dirty="0"/>
              <a:t>Durchschnittliche</a:t>
            </a:r>
            <a:r>
              <a:rPr lang="de-DE" sz="1600" i="1" dirty="0"/>
              <a:t> Anzahl der Kinder pro Frau“ </a:t>
            </a:r>
          </a:p>
          <a:p>
            <a:endParaRPr lang="de-DE" sz="1600" dirty="0"/>
          </a:p>
          <a:p>
            <a:r>
              <a:rPr lang="de-DE" sz="1600" dirty="0"/>
              <a:t>Für Kalenderjahr bestimmt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A43B6F0-5D45-D5D1-B211-F0875AA8A167}"/>
              </a:ext>
            </a:extLst>
          </p:cNvPr>
          <p:cNvSpPr txBox="1"/>
          <p:nvPr/>
        </p:nvSpPr>
        <p:spPr>
          <a:xfrm>
            <a:off x="3577618" y="1275606"/>
            <a:ext cx="246378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700" i="1" dirty="0"/>
              <a:t>„Jeweilige </a:t>
            </a:r>
            <a:r>
              <a:rPr lang="de-DE" sz="1700" b="1" i="1" dirty="0"/>
              <a:t>Zahl</a:t>
            </a:r>
            <a:r>
              <a:rPr lang="de-DE" sz="1700" i="1" dirty="0"/>
              <a:t> der Lebendgeborenen</a:t>
            </a:r>
            <a:r>
              <a:rPr lang="de-DE" sz="1700" dirty="0"/>
              <a:t>“</a:t>
            </a:r>
          </a:p>
        </p:txBody>
      </p:sp>
      <p:pic>
        <p:nvPicPr>
          <p:cNvPr id="6" name="Grafik 5" descr="Ausrufezeichen mit einfarbiger Füllung">
            <a:extLst>
              <a:ext uri="{FF2B5EF4-FFF2-40B4-BE49-F238E27FC236}">
                <a16:creationId xmlns:a16="http://schemas.microsoft.com/office/drawing/2014/main" id="{D2FF6C63-0488-AB54-7488-5CEAD3139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5848" y="2866960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1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194645"/>
            <a:ext cx="7560000" cy="468000"/>
          </a:xfrm>
        </p:spPr>
        <p:txBody>
          <a:bodyPr/>
          <a:lstStyle/>
          <a:p>
            <a:r>
              <a:rPr lang="de-DE" dirty="0"/>
              <a:t>Geburtenentwicklung: Timeline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701" y="898717"/>
            <a:ext cx="8786299" cy="385328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8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7</a:t>
            </a:fld>
            <a:r>
              <a:rPr lang="de-DE"/>
              <a:t> </a:t>
            </a:r>
            <a:endParaRPr lang="de-DE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27D43014-7E9E-8E46-FBFC-B6AC403FA750}"/>
              </a:ext>
            </a:extLst>
          </p:cNvPr>
          <p:cNvCxnSpPr>
            <a:cxnSpLocks/>
          </p:cNvCxnSpPr>
          <p:nvPr/>
        </p:nvCxnSpPr>
        <p:spPr>
          <a:xfrm>
            <a:off x="324000" y="1491630"/>
            <a:ext cx="8246747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664E2C69-A646-4A52-A575-54FF49E9BC33}"/>
              </a:ext>
            </a:extLst>
          </p:cNvPr>
          <p:cNvCxnSpPr>
            <a:cxnSpLocks/>
          </p:cNvCxnSpPr>
          <p:nvPr/>
        </p:nvCxnSpPr>
        <p:spPr>
          <a:xfrm>
            <a:off x="357701" y="3315488"/>
            <a:ext cx="8246747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>
            <a:extLst>
              <a:ext uri="{FF2B5EF4-FFF2-40B4-BE49-F238E27FC236}">
                <a16:creationId xmlns:a16="http://schemas.microsoft.com/office/drawing/2014/main" id="{C868C5F8-8F08-45EC-A09A-75C8A29866FD}"/>
              </a:ext>
            </a:extLst>
          </p:cNvPr>
          <p:cNvSpPr/>
          <p:nvPr/>
        </p:nvSpPr>
        <p:spPr>
          <a:xfrm>
            <a:off x="231947" y="1699246"/>
            <a:ext cx="1739403" cy="28802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/>
              <a:t>Durchsch</a:t>
            </a:r>
            <a:r>
              <a:rPr lang="de-DE" dirty="0"/>
              <a:t>: 6 Kinder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7497728-D13B-9464-5649-A2219EF3F6DB}"/>
              </a:ext>
            </a:extLst>
          </p:cNvPr>
          <p:cNvSpPr/>
          <p:nvPr/>
        </p:nvSpPr>
        <p:spPr>
          <a:xfrm>
            <a:off x="2416688" y="2050476"/>
            <a:ext cx="2028315" cy="5695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Sinkende Sterblichkeit-</a:t>
            </a:r>
          </a:p>
          <a:p>
            <a:pPr algn="ctr"/>
            <a:r>
              <a:rPr lang="de-DE" dirty="0"/>
              <a:t>Bevölkerungswachstum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E4FE4BE7-C0CC-1121-6320-0DB3DBC85B8F}"/>
              </a:ext>
            </a:extLst>
          </p:cNvPr>
          <p:cNvSpPr/>
          <p:nvPr/>
        </p:nvSpPr>
        <p:spPr>
          <a:xfrm>
            <a:off x="4663229" y="2046173"/>
            <a:ext cx="1715038" cy="5527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Beginn Geburtenrückgang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E5506D9-AC94-9A76-AA4D-B9E6202F1AE5}"/>
              </a:ext>
            </a:extLst>
          </p:cNvPr>
          <p:cNvSpPr/>
          <p:nvPr/>
        </p:nvSpPr>
        <p:spPr>
          <a:xfrm>
            <a:off x="6691528" y="1704444"/>
            <a:ext cx="1787710" cy="2776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1934: 1,8 Kinder</a:t>
            </a:r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8C41BB22-BFA2-5D7E-36BF-CAA28204205D}"/>
              </a:ext>
            </a:extLst>
          </p:cNvPr>
          <p:cNvSpPr/>
          <p:nvPr/>
        </p:nvSpPr>
        <p:spPr>
          <a:xfrm>
            <a:off x="6872601" y="2756986"/>
            <a:ext cx="1155399" cy="44046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Heute (2019)</a:t>
            </a: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ABC16938-9CDA-56FA-D2A6-FEBD56B1C4C7}"/>
              </a:ext>
            </a:extLst>
          </p:cNvPr>
          <p:cNvSpPr/>
          <p:nvPr/>
        </p:nvSpPr>
        <p:spPr>
          <a:xfrm>
            <a:off x="455604" y="2786991"/>
            <a:ext cx="1155399" cy="44046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Nachkriegs-zeit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08371586-079B-0BD0-DFFF-20C55345C3A8}"/>
              </a:ext>
            </a:extLst>
          </p:cNvPr>
          <p:cNvSpPr/>
          <p:nvPr/>
        </p:nvSpPr>
        <p:spPr>
          <a:xfrm>
            <a:off x="6691528" y="2101370"/>
            <a:ext cx="1787710" cy="2776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1945: 2,1 Kinder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DDAFB0CD-9636-B820-48EC-12B73D2CA973}"/>
              </a:ext>
            </a:extLst>
          </p:cNvPr>
          <p:cNvSpPr/>
          <p:nvPr/>
        </p:nvSpPr>
        <p:spPr>
          <a:xfrm>
            <a:off x="357701" y="3569139"/>
            <a:ext cx="1787710" cy="2776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1960er: 2,5 Kinder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29C566B-3378-85A5-F406-18D05ED4C417}"/>
              </a:ext>
            </a:extLst>
          </p:cNvPr>
          <p:cNvSpPr/>
          <p:nvPr/>
        </p:nvSpPr>
        <p:spPr>
          <a:xfrm>
            <a:off x="145537" y="3912362"/>
            <a:ext cx="2212038" cy="57491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Baby-Boom &amp; Wirtschaftswunder</a:t>
            </a:r>
          </a:p>
          <a:p>
            <a:pPr algn="ctr"/>
            <a:r>
              <a:rPr lang="de-DE" dirty="0"/>
              <a:t>Bevölkerungswachstum</a:t>
            </a:r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844F18FD-FA38-5A17-6B3A-66CA7D49ED3E}"/>
              </a:ext>
            </a:extLst>
          </p:cNvPr>
          <p:cNvCxnSpPr/>
          <p:nvPr/>
        </p:nvCxnSpPr>
        <p:spPr>
          <a:xfrm>
            <a:off x="4526270" y="1430404"/>
            <a:ext cx="21567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A789DCFC-E80B-2A3C-9779-DB4202D58E8B}"/>
              </a:ext>
            </a:extLst>
          </p:cNvPr>
          <p:cNvSpPr/>
          <p:nvPr/>
        </p:nvSpPr>
        <p:spPr>
          <a:xfrm>
            <a:off x="2506730" y="2789591"/>
            <a:ext cx="1155399" cy="44046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Ab 1965er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9A1DCFAE-65BE-007A-7608-ACE99BDA3526}"/>
              </a:ext>
            </a:extLst>
          </p:cNvPr>
          <p:cNvSpPr/>
          <p:nvPr/>
        </p:nvSpPr>
        <p:spPr>
          <a:xfrm>
            <a:off x="2474348" y="3912362"/>
            <a:ext cx="1693920" cy="57491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„Pillenknick“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9700313E-1D62-96D0-7894-6434B39CEF15}"/>
              </a:ext>
            </a:extLst>
          </p:cNvPr>
          <p:cNvSpPr/>
          <p:nvPr/>
        </p:nvSpPr>
        <p:spPr>
          <a:xfrm>
            <a:off x="2445731" y="3569698"/>
            <a:ext cx="1787710" cy="2776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/>
              <a:t>Dursch</a:t>
            </a:r>
            <a:r>
              <a:rPr lang="de-DE" dirty="0"/>
              <a:t>: 1,4 Kinder</a:t>
            </a:r>
          </a:p>
        </p:txBody>
      </p:sp>
      <p:sp>
        <p:nvSpPr>
          <p:cNvPr id="31" name="Rechteck: abgerundete Ecken 30">
            <a:extLst>
              <a:ext uri="{FF2B5EF4-FFF2-40B4-BE49-F238E27FC236}">
                <a16:creationId xmlns:a16="http://schemas.microsoft.com/office/drawing/2014/main" id="{AC1ECAC5-FA77-B22D-316E-C9744831B731}"/>
              </a:ext>
            </a:extLst>
          </p:cNvPr>
          <p:cNvSpPr/>
          <p:nvPr/>
        </p:nvSpPr>
        <p:spPr>
          <a:xfrm>
            <a:off x="4717382" y="2775187"/>
            <a:ext cx="1155399" cy="44046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Ab 1990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F003C47C-8A9B-6424-4B47-5C7F43FC5488}"/>
              </a:ext>
            </a:extLst>
          </p:cNvPr>
          <p:cNvSpPr/>
          <p:nvPr/>
        </p:nvSpPr>
        <p:spPr>
          <a:xfrm>
            <a:off x="4283785" y="3900834"/>
            <a:ext cx="2212038" cy="57491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Westen: konstant niedrig</a:t>
            </a:r>
          </a:p>
          <a:p>
            <a:pPr algn="ctr"/>
            <a:r>
              <a:rPr lang="de-DE" dirty="0"/>
              <a:t>Osten: weiter absinkend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D91921A7-3467-2D24-8757-9E79D19ADC82}"/>
              </a:ext>
            </a:extLst>
          </p:cNvPr>
          <p:cNvSpPr/>
          <p:nvPr/>
        </p:nvSpPr>
        <p:spPr>
          <a:xfrm>
            <a:off x="6747118" y="3591740"/>
            <a:ext cx="1787710" cy="2776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/>
              <a:t>Dursch</a:t>
            </a:r>
            <a:r>
              <a:rPr lang="de-DE" dirty="0"/>
              <a:t>: 1,54 Kinder</a:t>
            </a:r>
          </a:p>
        </p:txBody>
      </p:sp>
      <p:sp>
        <p:nvSpPr>
          <p:cNvPr id="34" name="Rechteck: abgerundete Ecken 33">
            <a:extLst>
              <a:ext uri="{FF2B5EF4-FFF2-40B4-BE49-F238E27FC236}">
                <a16:creationId xmlns:a16="http://schemas.microsoft.com/office/drawing/2014/main" id="{6420F72A-D92D-E626-8D3A-5D59AEB3509C}"/>
              </a:ext>
            </a:extLst>
          </p:cNvPr>
          <p:cNvSpPr/>
          <p:nvPr/>
        </p:nvSpPr>
        <p:spPr>
          <a:xfrm>
            <a:off x="449999" y="831327"/>
            <a:ext cx="1155399" cy="44046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Mittelalter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D15F617E-E664-993C-D526-D24C18CAB643}"/>
              </a:ext>
            </a:extLst>
          </p:cNvPr>
          <p:cNvSpPr/>
          <p:nvPr/>
        </p:nvSpPr>
        <p:spPr>
          <a:xfrm>
            <a:off x="95537" y="2051789"/>
            <a:ext cx="2212038" cy="56851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Hohe Geburtenrate und hohe Sterblichkeit</a:t>
            </a:r>
          </a:p>
        </p:txBody>
      </p:sp>
      <p:sp>
        <p:nvSpPr>
          <p:cNvPr id="38" name="Rechteck: abgerundete Ecken 37">
            <a:extLst>
              <a:ext uri="{FF2B5EF4-FFF2-40B4-BE49-F238E27FC236}">
                <a16:creationId xmlns:a16="http://schemas.microsoft.com/office/drawing/2014/main" id="{2A1C26B5-7DCA-7C3A-114A-D2EC6E76ECCC}"/>
              </a:ext>
            </a:extLst>
          </p:cNvPr>
          <p:cNvSpPr/>
          <p:nvPr/>
        </p:nvSpPr>
        <p:spPr>
          <a:xfrm>
            <a:off x="2524655" y="837302"/>
            <a:ext cx="1155399" cy="44046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18 Jhd.</a:t>
            </a:r>
          </a:p>
        </p:txBody>
      </p:sp>
      <p:sp>
        <p:nvSpPr>
          <p:cNvPr id="39" name="Rechteck: abgerundete Ecken 38">
            <a:extLst>
              <a:ext uri="{FF2B5EF4-FFF2-40B4-BE49-F238E27FC236}">
                <a16:creationId xmlns:a16="http://schemas.microsoft.com/office/drawing/2014/main" id="{AC7575F6-FE06-793D-F679-5BBED68B058F}"/>
              </a:ext>
            </a:extLst>
          </p:cNvPr>
          <p:cNvSpPr/>
          <p:nvPr/>
        </p:nvSpPr>
        <p:spPr>
          <a:xfrm>
            <a:off x="4717382" y="838555"/>
            <a:ext cx="1155399" cy="44046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Späte 19. Jhd.</a:t>
            </a:r>
          </a:p>
        </p:txBody>
      </p:sp>
      <p:sp>
        <p:nvSpPr>
          <p:cNvPr id="40" name="Rechteck: abgerundete Ecken 39">
            <a:extLst>
              <a:ext uri="{FF2B5EF4-FFF2-40B4-BE49-F238E27FC236}">
                <a16:creationId xmlns:a16="http://schemas.microsoft.com/office/drawing/2014/main" id="{7B5F833D-53D4-08DB-D927-FCDF510393AB}"/>
              </a:ext>
            </a:extLst>
          </p:cNvPr>
          <p:cNvSpPr/>
          <p:nvPr/>
        </p:nvSpPr>
        <p:spPr>
          <a:xfrm>
            <a:off x="6910109" y="819759"/>
            <a:ext cx="1155399" cy="65936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20. Jhd./</a:t>
            </a:r>
          </a:p>
          <a:p>
            <a:pPr algn="ctr"/>
            <a:r>
              <a:rPr lang="de-DE" sz="1100" dirty="0"/>
              <a:t>Zwischen-kriegszeit bis Ende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7E89FD13-75D1-EEDD-8AC9-2F9EFF6D64EB}"/>
              </a:ext>
            </a:extLst>
          </p:cNvPr>
          <p:cNvSpPr txBox="1"/>
          <p:nvPr/>
        </p:nvSpPr>
        <p:spPr>
          <a:xfrm>
            <a:off x="4481074" y="1479124"/>
            <a:ext cx="21302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3"/>
                </a:solidFill>
              </a:rPr>
              <a:t>Erster Geburtenrückgang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44136744-4B4E-E514-1AEF-E67794A959BF}"/>
              </a:ext>
            </a:extLst>
          </p:cNvPr>
          <p:cNvSpPr txBox="1"/>
          <p:nvPr/>
        </p:nvSpPr>
        <p:spPr>
          <a:xfrm>
            <a:off x="2449788" y="3322271"/>
            <a:ext cx="22465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3"/>
                </a:solidFill>
              </a:rPr>
              <a:t>Zweiter Geburtenrückgang</a:t>
            </a:r>
          </a:p>
        </p:txBody>
      </p: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984363C4-EDB5-7917-B568-E74F0798D4E7}"/>
              </a:ext>
            </a:extLst>
          </p:cNvPr>
          <p:cNvCxnSpPr/>
          <p:nvPr/>
        </p:nvCxnSpPr>
        <p:spPr>
          <a:xfrm>
            <a:off x="2474348" y="3272383"/>
            <a:ext cx="21567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Rechteck 5">
            <a:extLst>
              <a:ext uri="{FF2B5EF4-FFF2-40B4-BE49-F238E27FC236}">
                <a16:creationId xmlns:a16="http://schemas.microsoft.com/office/drawing/2014/main" id="{2A660D86-9965-1E63-6978-5DB1110477DC}"/>
              </a:ext>
            </a:extLst>
          </p:cNvPr>
          <p:cNvSpPr/>
          <p:nvPr/>
        </p:nvSpPr>
        <p:spPr>
          <a:xfrm>
            <a:off x="6611341" y="3899312"/>
            <a:ext cx="2212038" cy="57491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Weiterhin niedriges Geburtenniveau</a:t>
            </a:r>
          </a:p>
        </p:txBody>
      </p:sp>
    </p:spTree>
    <p:extLst>
      <p:ext uri="{BB962C8B-B14F-4D97-AF65-F5344CB8AC3E}">
        <p14:creationId xmlns:p14="http://schemas.microsoft.com/office/powerpoint/2010/main" val="245693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83500"/>
            <a:ext cx="7560000" cy="468000"/>
          </a:xfrm>
        </p:spPr>
        <p:txBody>
          <a:bodyPr/>
          <a:lstStyle/>
          <a:p>
            <a:r>
              <a:rPr lang="de-DE" dirty="0"/>
              <a:t>Rückgang Geburtenziffern: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71" y="915566"/>
            <a:ext cx="9041022" cy="3532852"/>
          </a:xfrm>
        </p:spPr>
        <p:txBody>
          <a:bodyPr/>
          <a:lstStyle/>
          <a:p>
            <a:endParaRPr lang="de-DE" sz="2000" dirty="0"/>
          </a:p>
          <a:p>
            <a:r>
              <a:rPr lang="de-DE" sz="2000" dirty="0"/>
              <a:t>Zwei</a:t>
            </a:r>
            <a:r>
              <a:rPr lang="de-DE" sz="2000" b="0" dirty="0"/>
              <a:t> maßgebliche </a:t>
            </a:r>
            <a:r>
              <a:rPr lang="de-DE" sz="2000" dirty="0"/>
              <a:t>Faktoren</a:t>
            </a:r>
            <a:r>
              <a:rPr lang="de-DE" sz="2000" b="0" dirty="0"/>
              <a:t> für sinkende Geburtenziffern:</a:t>
            </a:r>
          </a:p>
          <a:p>
            <a:endParaRPr lang="de-DE" sz="2000" dirty="0"/>
          </a:p>
          <a:p>
            <a:r>
              <a:rPr lang="de-DE" sz="2000" dirty="0"/>
              <a:t>1)  Abnehmender Trend von </a:t>
            </a:r>
            <a:r>
              <a:rPr lang="de-DE" sz="2000" dirty="0" err="1"/>
              <a:t>Mehrkindfamilien</a:t>
            </a:r>
            <a:r>
              <a:rPr lang="de-DE" sz="2000" dirty="0"/>
              <a:t> (Trend zu Ein-Kind-Familien)</a:t>
            </a:r>
          </a:p>
          <a:p>
            <a:endParaRPr lang="de-DE" sz="2000" dirty="0"/>
          </a:p>
          <a:p>
            <a:r>
              <a:rPr lang="de-DE" sz="2000" dirty="0"/>
              <a:t>2) Zunehmende Kinderlosigkeit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8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529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55671"/>
            <a:ext cx="7560000" cy="468000"/>
          </a:xfrm>
        </p:spPr>
        <p:txBody>
          <a:bodyPr/>
          <a:lstStyle/>
          <a:p>
            <a:r>
              <a:rPr lang="de-DE" dirty="0"/>
              <a:t>Demographie: Geburtenentwicklung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0001" y="1199572"/>
            <a:ext cx="5382520" cy="2744356"/>
          </a:xfrm>
        </p:spPr>
        <p:txBody>
          <a:bodyPr/>
          <a:lstStyle/>
          <a:p>
            <a:r>
              <a:rPr lang="de-DE" sz="1800" dirty="0">
                <a:solidFill>
                  <a:schemeClr val="accent2"/>
                </a:solidFill>
              </a:rPr>
              <a:t>1) Abnehmender Trend von </a:t>
            </a:r>
            <a:r>
              <a:rPr lang="de-DE" sz="1800" dirty="0" err="1">
                <a:solidFill>
                  <a:schemeClr val="accent2"/>
                </a:solidFill>
              </a:rPr>
              <a:t>Mehrkindfamilien</a:t>
            </a:r>
            <a:endParaRPr lang="de-DE" sz="1800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dirty="0"/>
              <a:t>Zunahme von Kinderlosigkeit bei gleichzeitiger Abnahme von Großfamilien ( 3+)</a:t>
            </a:r>
          </a:p>
          <a:p>
            <a:endParaRPr lang="de-DE" sz="1800" b="0" dirty="0"/>
          </a:p>
          <a:p>
            <a:r>
              <a:rPr lang="de-DE" sz="1800" b="0" dirty="0"/>
              <a:t>Aktuelle Daten: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err="1">
                <a:sym typeface="Wingdings" panose="05000000000000000000" pitchFamily="2" charset="2"/>
              </a:rPr>
              <a:t>Mehrkindfamilien</a:t>
            </a:r>
            <a:r>
              <a:rPr lang="de-DE" sz="1800" b="0" dirty="0">
                <a:sym typeface="Wingdings" panose="05000000000000000000" pitchFamily="2" charset="2"/>
              </a:rPr>
              <a:t>: nur noch </a:t>
            </a:r>
            <a:r>
              <a:rPr lang="de-DE" sz="1800" dirty="0">
                <a:sym typeface="Wingdings" panose="05000000000000000000" pitchFamily="2" charset="2"/>
              </a:rPr>
              <a:t>10,6%</a:t>
            </a:r>
            <a:r>
              <a:rPr lang="de-DE" sz="1800" b="0" dirty="0">
                <a:sym typeface="Wingdings" panose="05000000000000000000" pitchFamily="2" charset="2"/>
              </a:rPr>
              <a:t> Familien    haben 3 + Kinder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 Trend </a:t>
            </a:r>
            <a:r>
              <a:rPr lang="de-DE" sz="1800" dirty="0">
                <a:sym typeface="Wingdings" panose="05000000000000000000" pitchFamily="2" charset="2"/>
              </a:rPr>
              <a:t>1 Kind-Familie</a:t>
            </a:r>
            <a:r>
              <a:rPr lang="de-DE" sz="1800" b="0" dirty="0">
                <a:sym typeface="Wingdings" panose="05000000000000000000" pitchFamily="2" charset="2"/>
              </a:rPr>
              <a:t>: </a:t>
            </a:r>
            <a:r>
              <a:rPr lang="de-DE" sz="1800" dirty="0">
                <a:sym typeface="Wingdings" panose="05000000000000000000" pitchFamily="2" charset="2"/>
              </a:rPr>
              <a:t>52,9%</a:t>
            </a:r>
            <a:r>
              <a:rPr lang="de-DE" sz="1800" b="0" dirty="0">
                <a:sym typeface="Wingdings" panose="05000000000000000000" pitchFamily="2" charset="2"/>
              </a:rPr>
              <a:t> haben 1 Kind </a:t>
            </a:r>
          </a:p>
          <a:p>
            <a:r>
              <a:rPr lang="de-DE" sz="1800" b="0" dirty="0">
                <a:sym typeface="Wingdings" panose="05000000000000000000" pitchFamily="2" charset="2"/>
              </a:rPr>
              <a:t>Stand 2015</a:t>
            </a:r>
            <a:endParaRPr lang="de-DE" sz="1800" b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9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2391A617-1026-8C70-F2C1-16BBFE7240AB}"/>
              </a:ext>
            </a:extLst>
          </p:cNvPr>
          <p:cNvSpPr txBox="1">
            <a:spLocks/>
          </p:cNvSpPr>
          <p:nvPr/>
        </p:nvSpPr>
        <p:spPr>
          <a:xfrm>
            <a:off x="324000" y="309148"/>
            <a:ext cx="4176832" cy="5350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Arial" panose="020B0604020202020204" pitchFamily="34" charset="0"/>
              <a:buNone/>
              <a:defRPr sz="15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+mj-lt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600" b="0" dirty="0"/>
          </a:p>
          <a:p>
            <a:r>
              <a:rPr lang="de-DE" sz="1600" b="0" dirty="0"/>
              <a:t>Entwicklungstrend (Beispiel 1940-1960)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D5E47C3-4CF2-0981-1A09-5FF6BE610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966767"/>
            <a:ext cx="3311896" cy="352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5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2dcae5b4-0b45-41e0-b5e6-32c713f6a487"/>
  <p:tag name="MIO_EKGUID" val="d6d8f022-aea9-4976-9c74-231287008c88"/>
  <p:tag name="MIO_UPDATE" val="True"/>
  <p:tag name="MIO_VERSION" val="26.10.2018 15:45:09"/>
  <p:tag name="MIO_DBID" val="364BA404-45B5-45E1-875B-889C83467CBF"/>
  <p:tag name="MIO_LASTDOWNLOADED" val="26.10.2018 15:45:09"/>
  <p:tag name="MIO_OBJECTNAME" val="ADAPTION – Migration zum Cyber-physischen PRODUKTIONSSYSTEM"/>
  <p:tag name="MIO_LASTEDITORNAME" val="Stefan Leineweber"/>
  <p:tag name="MIO_STRING_IGNORE_CHECKSUM_FOR_NEXT_SAV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V2" val="empowerBulletV2"/>
</p:tagLst>
</file>

<file path=ppt/theme/theme1.xml><?xml version="1.0" encoding="utf-8"?>
<a:theme xmlns:a="http://schemas.openxmlformats.org/drawingml/2006/main" name="PowerPoint Master RUB">
  <a:themeElements>
    <a:clrScheme name="RUB">
      <a:dk1>
        <a:sysClr val="windowText" lastClr="000000"/>
      </a:dk1>
      <a:lt1>
        <a:sysClr val="window" lastClr="FFFFFF"/>
      </a:lt1>
      <a:dk2>
        <a:srgbClr val="003560"/>
      </a:dk2>
      <a:lt2>
        <a:srgbClr val="8DAE10"/>
      </a:lt2>
      <a:accent1>
        <a:srgbClr val="FFCC00"/>
      </a:accent1>
      <a:accent2>
        <a:srgbClr val="EE7203"/>
      </a:accent2>
      <a:accent3>
        <a:srgbClr val="E6332A"/>
      </a:accent3>
      <a:accent4>
        <a:srgbClr val="B71E3F"/>
      </a:accent4>
      <a:accent5>
        <a:srgbClr val="9C5516"/>
      </a:accent5>
      <a:accent6>
        <a:srgbClr val="59211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RUB_03a.potx" id="{C867D821-36E8-4CDA-B68D-4949E463F39D}" vid="{F84F8B3F-9528-42A9-B5AE-3004D541450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1121</Words>
  <Application>Microsoft Office PowerPoint</Application>
  <PresentationFormat>Bildschirmpräsentation (16:9)</PresentationFormat>
  <Paragraphs>219</Paragraphs>
  <Slides>17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Calibri-Bold</vt:lpstr>
      <vt:lpstr>Wingdings</vt:lpstr>
      <vt:lpstr>PowerPoint Master RUB</vt:lpstr>
      <vt:lpstr>Tutorium zur VL. Sitzung (14)</vt:lpstr>
      <vt:lpstr>Demographie:  I: Geburtenentwicklung II: Sterblichkeit III: Migration                                                    Degele &amp; Dries (2005)   </vt:lpstr>
      <vt:lpstr>Bevölkerung:</vt:lpstr>
      <vt:lpstr>Bevölkerungsstruktur:</vt:lpstr>
      <vt:lpstr>Bevölkerungsbewegung</vt:lpstr>
      <vt:lpstr>1) Geburtenentwicklung:  </vt:lpstr>
      <vt:lpstr>Geburtenentwicklung: Timeline</vt:lpstr>
      <vt:lpstr>Rückgang Geburtenziffern:</vt:lpstr>
      <vt:lpstr>Demographie: Geburtenentwicklung</vt:lpstr>
      <vt:lpstr>Demographie: Geburtenentwicklung: Trends</vt:lpstr>
      <vt:lpstr>Demographie: Geburtenentwicklung: Zeitverlauf</vt:lpstr>
      <vt:lpstr>Demographie: Geburtenentwicklung: Regional</vt:lpstr>
      <vt:lpstr>Demographie: Geburtenentwicklung: Europa</vt:lpstr>
      <vt:lpstr>Rückgang Geburtenziffern:</vt:lpstr>
      <vt:lpstr>Demographie: Geburtenziffern:</vt:lpstr>
      <vt:lpstr>Lernziele: neunte Sitzung </vt:lpstr>
      <vt:lpstr>Ausblick: nächste Sitzung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Sozialwissenschaft</dc:title>
  <dc:creator>vanessa rau</dc:creator>
  <cp:lastModifiedBy>Stina Ru</cp:lastModifiedBy>
  <cp:revision>67</cp:revision>
  <cp:lastPrinted>2022-05-08T18:17:36Z</cp:lastPrinted>
  <dcterms:created xsi:type="dcterms:W3CDTF">2020-06-22T16:14:58Z</dcterms:created>
  <dcterms:modified xsi:type="dcterms:W3CDTF">2022-12-20T09:41:33Z</dcterms:modified>
</cp:coreProperties>
</file>