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sldIdLst>
    <p:sldId id="350" r:id="rId2"/>
    <p:sldId id="1099" r:id="rId3"/>
    <p:sldId id="1147" r:id="rId4"/>
    <p:sldId id="1100" r:id="rId5"/>
    <p:sldId id="1148" r:id="rId6"/>
    <p:sldId id="1101" r:id="rId7"/>
    <p:sldId id="1103" r:id="rId8"/>
    <p:sldId id="1102" r:id="rId9"/>
    <p:sldId id="1104" r:id="rId10"/>
    <p:sldId id="1095" r:id="rId11"/>
    <p:sldId id="1105" r:id="rId12"/>
    <p:sldId id="1097" r:id="rId13"/>
    <p:sldId id="1106" r:id="rId14"/>
    <p:sldId id="1107" r:id="rId15"/>
    <p:sldId id="1149" r:id="rId16"/>
    <p:sldId id="1109" r:id="rId17"/>
    <p:sldId id="1111" r:id="rId18"/>
    <p:sldId id="1112" r:id="rId19"/>
    <p:sldId id="1145" r:id="rId20"/>
    <p:sldId id="1146" r:id="rId21"/>
  </p:sldIdLst>
  <p:sldSz cx="9144000" cy="5143500" type="screen16x9"/>
  <p:notesSz cx="6797675" cy="9926638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8EB31B-E182-4DD3-9ECC-DF3E60CB87C1}" v="255" dt="2022-12-07T11:57:56.3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74" autoAdjust="0"/>
    <p:restoredTop sz="94912" autoAdjust="0"/>
  </p:normalViewPr>
  <p:slideViewPr>
    <p:cSldViewPr snapToObjects="1">
      <p:cViewPr varScale="1">
        <p:scale>
          <a:sx n="54" d="100"/>
          <a:sy n="54" d="100"/>
        </p:scale>
        <p:origin x="48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na Ru" userId="a298bcda0a73aae4" providerId="LiveId" clId="{878EB31B-E182-4DD3-9ECC-DF3E60CB87C1}"/>
    <pc:docChg chg="undo custSel addSld delSld modSld sldOrd">
      <pc:chgData name="Stina Ru" userId="a298bcda0a73aae4" providerId="LiveId" clId="{878EB31B-E182-4DD3-9ECC-DF3E60CB87C1}" dt="2022-12-13T10:50:02.352" v="6948" actId="6549"/>
      <pc:docMkLst>
        <pc:docMk/>
      </pc:docMkLst>
      <pc:sldChg chg="del">
        <pc:chgData name="Stina Ru" userId="a298bcda0a73aae4" providerId="LiveId" clId="{878EB31B-E182-4DD3-9ECC-DF3E60CB87C1}" dt="2022-12-06T14:47:28.460" v="2448" actId="47"/>
        <pc:sldMkLst>
          <pc:docMk/>
          <pc:sldMk cId="386491951" sldId="390"/>
        </pc:sldMkLst>
      </pc:sldChg>
      <pc:sldChg chg="del">
        <pc:chgData name="Stina Ru" userId="a298bcda0a73aae4" providerId="LiveId" clId="{878EB31B-E182-4DD3-9ECC-DF3E60CB87C1}" dt="2022-12-13T10:49:21.604" v="6927" actId="47"/>
        <pc:sldMkLst>
          <pc:docMk/>
          <pc:sldMk cId="2456413679" sldId="396"/>
        </pc:sldMkLst>
      </pc:sldChg>
      <pc:sldChg chg="del">
        <pc:chgData name="Stina Ru" userId="a298bcda0a73aae4" providerId="LiveId" clId="{878EB31B-E182-4DD3-9ECC-DF3E60CB87C1}" dt="2022-12-06T14:47:18.880" v="2446" actId="47"/>
        <pc:sldMkLst>
          <pc:docMk/>
          <pc:sldMk cId="2686533475" sldId="1069"/>
        </pc:sldMkLst>
      </pc:sldChg>
      <pc:sldChg chg="del ord">
        <pc:chgData name="Stina Ru" userId="a298bcda0a73aae4" providerId="LiveId" clId="{878EB31B-E182-4DD3-9ECC-DF3E60CB87C1}" dt="2022-12-06T14:38:51.233" v="2074" actId="47"/>
        <pc:sldMkLst>
          <pc:docMk/>
          <pc:sldMk cId="1697435929" sldId="1071"/>
        </pc:sldMkLst>
      </pc:sldChg>
      <pc:sldChg chg="del">
        <pc:chgData name="Stina Ru" userId="a298bcda0a73aae4" providerId="LiveId" clId="{878EB31B-E182-4DD3-9ECC-DF3E60CB87C1}" dt="2022-12-13T10:49:22.773" v="6929" actId="47"/>
        <pc:sldMkLst>
          <pc:docMk/>
          <pc:sldMk cId="504956703" sldId="1076"/>
        </pc:sldMkLst>
      </pc:sldChg>
      <pc:sldChg chg="modSp del mod">
        <pc:chgData name="Stina Ru" userId="a298bcda0a73aae4" providerId="LiveId" clId="{878EB31B-E182-4DD3-9ECC-DF3E60CB87C1}" dt="2022-12-06T13:55:02.598" v="1367" actId="47"/>
        <pc:sldMkLst>
          <pc:docMk/>
          <pc:sldMk cId="1103881341" sldId="1087"/>
        </pc:sldMkLst>
        <pc:spChg chg="mod">
          <ac:chgData name="Stina Ru" userId="a298bcda0a73aae4" providerId="LiveId" clId="{878EB31B-E182-4DD3-9ECC-DF3E60CB87C1}" dt="2022-12-06T13:40:18.972" v="1057" actId="20577"/>
          <ac:spMkLst>
            <pc:docMk/>
            <pc:sldMk cId="1103881341" sldId="1087"/>
            <ac:spMk id="3" creationId="{62E373E2-E479-4B85-B011-875D0EA60F4A}"/>
          </ac:spMkLst>
        </pc:spChg>
        <pc:spChg chg="mod">
          <ac:chgData name="Stina Ru" userId="a298bcda0a73aae4" providerId="LiveId" clId="{878EB31B-E182-4DD3-9ECC-DF3E60CB87C1}" dt="2022-12-06T13:40:38.373" v="1060" actId="1076"/>
          <ac:spMkLst>
            <pc:docMk/>
            <pc:sldMk cId="1103881341" sldId="1087"/>
            <ac:spMk id="7" creationId="{5AA3488A-4502-620C-16D1-19B2B5F25A0B}"/>
          </ac:spMkLst>
        </pc:spChg>
        <pc:spChg chg="mod">
          <ac:chgData name="Stina Ru" userId="a298bcda0a73aae4" providerId="LiveId" clId="{878EB31B-E182-4DD3-9ECC-DF3E60CB87C1}" dt="2022-12-06T13:40:34.589" v="1058" actId="1076"/>
          <ac:spMkLst>
            <pc:docMk/>
            <pc:sldMk cId="1103881341" sldId="1087"/>
            <ac:spMk id="9" creationId="{201186CB-BE9F-C17B-6381-E6DFD2C64E98}"/>
          </ac:spMkLst>
        </pc:spChg>
      </pc:sldChg>
      <pc:sldChg chg="modSp del mod">
        <pc:chgData name="Stina Ru" userId="a298bcda0a73aae4" providerId="LiveId" clId="{878EB31B-E182-4DD3-9ECC-DF3E60CB87C1}" dt="2022-12-06T14:38:49.504" v="2073" actId="47"/>
        <pc:sldMkLst>
          <pc:docMk/>
          <pc:sldMk cId="2718223117" sldId="1088"/>
        </pc:sldMkLst>
        <pc:spChg chg="mod">
          <ac:chgData name="Stina Ru" userId="a298bcda0a73aae4" providerId="LiveId" clId="{878EB31B-E182-4DD3-9ECC-DF3E60CB87C1}" dt="2022-12-06T12:30:20.062" v="5" actId="1076"/>
          <ac:spMkLst>
            <pc:docMk/>
            <pc:sldMk cId="2718223117" sldId="1088"/>
            <ac:spMk id="9" creationId="{201186CB-BE9F-C17B-6381-E6DFD2C64E98}"/>
          </ac:spMkLst>
        </pc:spChg>
      </pc:sldChg>
      <pc:sldChg chg="del">
        <pc:chgData name="Stina Ru" userId="a298bcda0a73aae4" providerId="LiveId" clId="{878EB31B-E182-4DD3-9ECC-DF3E60CB87C1}" dt="2022-12-06T14:46:27.701" v="2443" actId="47"/>
        <pc:sldMkLst>
          <pc:docMk/>
          <pc:sldMk cId="4142088460" sldId="1090"/>
        </pc:sldMkLst>
      </pc:sldChg>
      <pc:sldChg chg="del">
        <pc:chgData name="Stina Ru" userId="a298bcda0a73aae4" providerId="LiveId" clId="{878EB31B-E182-4DD3-9ECC-DF3E60CB87C1}" dt="2022-12-06T14:47:21.209" v="2447" actId="47"/>
        <pc:sldMkLst>
          <pc:docMk/>
          <pc:sldMk cId="2654030222" sldId="1091"/>
        </pc:sldMkLst>
      </pc:sldChg>
      <pc:sldChg chg="del">
        <pc:chgData name="Stina Ru" userId="a298bcda0a73aae4" providerId="LiveId" clId="{878EB31B-E182-4DD3-9ECC-DF3E60CB87C1}" dt="2022-12-06T14:47:12.367" v="2445" actId="47"/>
        <pc:sldMkLst>
          <pc:docMk/>
          <pc:sldMk cId="3646344293" sldId="1092"/>
        </pc:sldMkLst>
      </pc:sldChg>
      <pc:sldChg chg="del">
        <pc:chgData name="Stina Ru" userId="a298bcda0a73aae4" providerId="LiveId" clId="{878EB31B-E182-4DD3-9ECC-DF3E60CB87C1}" dt="2022-12-13T10:49:23.424" v="6930" actId="47"/>
        <pc:sldMkLst>
          <pc:docMk/>
          <pc:sldMk cId="1271393538" sldId="1093"/>
        </pc:sldMkLst>
      </pc:sldChg>
      <pc:sldChg chg="addSp modSp mod modAnim">
        <pc:chgData name="Stina Ru" userId="a298bcda0a73aae4" providerId="LiveId" clId="{878EB31B-E182-4DD3-9ECC-DF3E60CB87C1}" dt="2022-12-07T10:52:20.774" v="6438"/>
        <pc:sldMkLst>
          <pc:docMk/>
          <pc:sldMk cId="992752972" sldId="1095"/>
        </pc:sldMkLst>
        <pc:spChg chg="mod">
          <ac:chgData name="Stina Ru" userId="a298bcda0a73aae4" providerId="LiveId" clId="{878EB31B-E182-4DD3-9ECC-DF3E60CB87C1}" dt="2022-12-07T10:49:54.221" v="6399" actId="20577"/>
          <ac:spMkLst>
            <pc:docMk/>
            <pc:sldMk cId="992752972" sldId="1095"/>
            <ac:spMk id="3" creationId="{62E373E2-E479-4B85-B011-875D0EA60F4A}"/>
          </ac:spMkLst>
        </pc:spChg>
        <pc:spChg chg="add mod">
          <ac:chgData name="Stina Ru" userId="a298bcda0a73aae4" providerId="LiveId" clId="{878EB31B-E182-4DD3-9ECC-DF3E60CB87C1}" dt="2022-12-07T10:51:52.151" v="6431" actId="1076"/>
          <ac:spMkLst>
            <pc:docMk/>
            <pc:sldMk cId="992752972" sldId="1095"/>
            <ac:spMk id="10" creationId="{A4593003-FBDA-5E6D-22EC-22E2E8C40115}"/>
          </ac:spMkLst>
        </pc:spChg>
        <pc:spChg chg="add mod">
          <ac:chgData name="Stina Ru" userId="a298bcda0a73aae4" providerId="LiveId" clId="{878EB31B-E182-4DD3-9ECC-DF3E60CB87C1}" dt="2022-12-07T10:51:49.105" v="6430" actId="1076"/>
          <ac:spMkLst>
            <pc:docMk/>
            <pc:sldMk cId="992752972" sldId="1095"/>
            <ac:spMk id="11" creationId="{B163CE7C-B2C4-EE4A-739E-A97B8AAA7A8D}"/>
          </ac:spMkLst>
        </pc:spChg>
        <pc:spChg chg="add mod">
          <ac:chgData name="Stina Ru" userId="a298bcda0a73aae4" providerId="LiveId" clId="{878EB31B-E182-4DD3-9ECC-DF3E60CB87C1}" dt="2022-12-07T10:52:10.058" v="6435" actId="1076"/>
          <ac:spMkLst>
            <pc:docMk/>
            <pc:sldMk cId="992752972" sldId="1095"/>
            <ac:spMk id="12" creationId="{D28A6A8B-A3D2-9AAC-BD08-F1B5CD53F653}"/>
          </ac:spMkLst>
        </pc:spChg>
        <pc:graphicFrameChg chg="mod modGraphic">
          <ac:chgData name="Stina Ru" userId="a298bcda0a73aae4" providerId="LiveId" clId="{878EB31B-E182-4DD3-9ECC-DF3E60CB87C1}" dt="2022-12-07T10:52:04.502" v="6434" actId="14734"/>
          <ac:graphicFrameMkLst>
            <pc:docMk/>
            <pc:sldMk cId="992752972" sldId="1095"/>
            <ac:graphicFrameMk id="6" creationId="{0AB514F6-7037-3D09-8358-4284D44F80C6}"/>
          </ac:graphicFrameMkLst>
        </pc:graphicFrameChg>
        <pc:picChg chg="add mod">
          <ac:chgData name="Stina Ru" userId="a298bcda0a73aae4" providerId="LiveId" clId="{878EB31B-E182-4DD3-9ECC-DF3E60CB87C1}" dt="2022-12-06T12:44:31.967" v="276" actId="1076"/>
          <ac:picMkLst>
            <pc:docMk/>
            <pc:sldMk cId="992752972" sldId="1095"/>
            <ac:picMk id="8" creationId="{78861A5F-F8D4-6F4D-1B91-667772710955}"/>
          </ac:picMkLst>
        </pc:picChg>
        <pc:picChg chg="add mod">
          <ac:chgData name="Stina Ru" userId="a298bcda0a73aae4" providerId="LiveId" clId="{878EB31B-E182-4DD3-9ECC-DF3E60CB87C1}" dt="2022-12-07T10:14:04.541" v="5832" actId="207"/>
          <ac:picMkLst>
            <pc:docMk/>
            <pc:sldMk cId="992752972" sldId="1095"/>
            <ac:picMk id="9" creationId="{9DE1269B-9558-08C0-F1CE-71EA2A7840F5}"/>
          </ac:picMkLst>
        </pc:picChg>
      </pc:sldChg>
      <pc:sldChg chg="del">
        <pc:chgData name="Stina Ru" userId="a298bcda0a73aae4" providerId="LiveId" clId="{878EB31B-E182-4DD3-9ECC-DF3E60CB87C1}" dt="2022-12-07T10:08:14.775" v="5660" actId="47"/>
        <pc:sldMkLst>
          <pc:docMk/>
          <pc:sldMk cId="2705806197" sldId="1096"/>
        </pc:sldMkLst>
      </pc:sldChg>
      <pc:sldChg chg="addSp delSp modSp mod modAnim">
        <pc:chgData name="Stina Ru" userId="a298bcda0a73aae4" providerId="LiveId" clId="{878EB31B-E182-4DD3-9ECC-DF3E60CB87C1}" dt="2022-12-07T10:53:58.718" v="6459" actId="113"/>
        <pc:sldMkLst>
          <pc:docMk/>
          <pc:sldMk cId="2653697569" sldId="1097"/>
        </pc:sldMkLst>
        <pc:spChg chg="mod">
          <ac:chgData name="Stina Ru" userId="a298bcda0a73aae4" providerId="LiveId" clId="{878EB31B-E182-4DD3-9ECC-DF3E60CB87C1}" dt="2022-12-06T13:49:27.715" v="1118" actId="1076"/>
          <ac:spMkLst>
            <pc:docMk/>
            <pc:sldMk cId="2653697569" sldId="1097"/>
            <ac:spMk id="2" creationId="{2E8E55A0-73B3-4565-BA58-ACE5F64229D6}"/>
          </ac:spMkLst>
        </pc:spChg>
        <pc:spChg chg="mod">
          <ac:chgData name="Stina Ru" userId="a298bcda0a73aae4" providerId="LiveId" clId="{878EB31B-E182-4DD3-9ECC-DF3E60CB87C1}" dt="2022-12-07T10:53:11.742" v="6442" actId="5793"/>
          <ac:spMkLst>
            <pc:docMk/>
            <pc:sldMk cId="2653697569" sldId="1097"/>
            <ac:spMk id="3" creationId="{62E373E2-E479-4B85-B011-875D0EA60F4A}"/>
          </ac:spMkLst>
        </pc:spChg>
        <pc:spChg chg="add mod ord">
          <ac:chgData name="Stina Ru" userId="a298bcda0a73aae4" providerId="LiveId" clId="{878EB31B-E182-4DD3-9ECC-DF3E60CB87C1}" dt="2022-12-07T10:53:25.576" v="6451" actId="20577"/>
          <ac:spMkLst>
            <pc:docMk/>
            <pc:sldMk cId="2653697569" sldId="1097"/>
            <ac:spMk id="7" creationId="{790255FD-20CD-AE2A-D998-93149B41305F}"/>
          </ac:spMkLst>
        </pc:spChg>
        <pc:spChg chg="del">
          <ac:chgData name="Stina Ru" userId="a298bcda0a73aae4" providerId="LiveId" clId="{878EB31B-E182-4DD3-9ECC-DF3E60CB87C1}" dt="2022-12-06T13:40:51.611" v="1063" actId="478"/>
          <ac:spMkLst>
            <pc:docMk/>
            <pc:sldMk cId="2653697569" sldId="1097"/>
            <ac:spMk id="8" creationId="{4AC668EA-819C-7912-61EC-FB1EB62A5ADA}"/>
          </ac:spMkLst>
        </pc:spChg>
        <pc:spChg chg="add mod">
          <ac:chgData name="Stina Ru" userId="a298bcda0a73aae4" providerId="LiveId" clId="{878EB31B-E182-4DD3-9ECC-DF3E60CB87C1}" dt="2022-12-06T13:54:53.506" v="1365" actId="1076"/>
          <ac:spMkLst>
            <pc:docMk/>
            <pc:sldMk cId="2653697569" sldId="1097"/>
            <ac:spMk id="11" creationId="{4996EBBF-0B3B-E649-413A-7DFD919FB49F}"/>
          </ac:spMkLst>
        </pc:spChg>
        <pc:graphicFrameChg chg="del mod">
          <ac:chgData name="Stina Ru" userId="a298bcda0a73aae4" providerId="LiveId" clId="{878EB31B-E182-4DD3-9ECC-DF3E60CB87C1}" dt="2022-12-06T13:40:08.254" v="1056" actId="478"/>
          <ac:graphicFrameMkLst>
            <pc:docMk/>
            <pc:sldMk cId="2653697569" sldId="1097"/>
            <ac:graphicFrameMk id="6" creationId="{0AB514F6-7037-3D09-8358-4284D44F80C6}"/>
          </ac:graphicFrameMkLst>
        </pc:graphicFrameChg>
        <pc:graphicFrameChg chg="add del mod">
          <ac:chgData name="Stina Ru" userId="a298bcda0a73aae4" providerId="LiveId" clId="{878EB31B-E182-4DD3-9ECC-DF3E60CB87C1}" dt="2022-12-06T13:50:50.022" v="1185" actId="478"/>
          <ac:graphicFrameMkLst>
            <pc:docMk/>
            <pc:sldMk cId="2653697569" sldId="1097"/>
            <ac:graphicFrameMk id="9" creationId="{48180584-CDA6-E3AF-7511-E0316595E8ED}"/>
          </ac:graphicFrameMkLst>
        </pc:graphicFrameChg>
        <pc:graphicFrameChg chg="add mod modGraphic">
          <ac:chgData name="Stina Ru" userId="a298bcda0a73aae4" providerId="LiveId" clId="{878EB31B-E182-4DD3-9ECC-DF3E60CB87C1}" dt="2022-12-07T10:53:58.718" v="6459" actId="113"/>
          <ac:graphicFrameMkLst>
            <pc:docMk/>
            <pc:sldMk cId="2653697569" sldId="1097"/>
            <ac:graphicFrameMk id="10" creationId="{1D7FF46C-2C91-1B7C-8BA9-8DBB704A7193}"/>
          </ac:graphicFrameMkLst>
        </pc:graphicFrameChg>
      </pc:sldChg>
      <pc:sldChg chg="del">
        <pc:chgData name="Stina Ru" userId="a298bcda0a73aae4" providerId="LiveId" clId="{878EB31B-E182-4DD3-9ECC-DF3E60CB87C1}" dt="2022-12-06T14:46:28.418" v="2444" actId="47"/>
        <pc:sldMkLst>
          <pc:docMk/>
          <pc:sldMk cId="482747982" sldId="1098"/>
        </pc:sldMkLst>
      </pc:sldChg>
      <pc:sldChg chg="modSp modAnim">
        <pc:chgData name="Stina Ru" userId="a298bcda0a73aae4" providerId="LiveId" clId="{878EB31B-E182-4DD3-9ECC-DF3E60CB87C1}" dt="2022-12-07T10:15:24.633" v="5859" actId="5793"/>
        <pc:sldMkLst>
          <pc:docMk/>
          <pc:sldMk cId="3022998504" sldId="1099"/>
        </pc:sldMkLst>
        <pc:spChg chg="mod">
          <ac:chgData name="Stina Ru" userId="a298bcda0a73aae4" providerId="LiveId" clId="{878EB31B-E182-4DD3-9ECC-DF3E60CB87C1}" dt="2022-12-07T10:15:24.633" v="5859" actId="5793"/>
          <ac:spMkLst>
            <pc:docMk/>
            <pc:sldMk cId="3022998504" sldId="1099"/>
            <ac:spMk id="3" creationId="{62E373E2-E479-4B85-B011-875D0EA60F4A}"/>
          </ac:spMkLst>
        </pc:spChg>
      </pc:sldChg>
      <pc:sldChg chg="modAnim">
        <pc:chgData name="Stina Ru" userId="a298bcda0a73aae4" providerId="LiveId" clId="{878EB31B-E182-4DD3-9ECC-DF3E60CB87C1}" dt="2022-12-07T10:18:18.300" v="6143"/>
        <pc:sldMkLst>
          <pc:docMk/>
          <pc:sldMk cId="1286590958" sldId="1100"/>
        </pc:sldMkLst>
      </pc:sldChg>
      <pc:sldChg chg="modSp mod modAnim">
        <pc:chgData name="Stina Ru" userId="a298bcda0a73aae4" providerId="LiveId" clId="{878EB31B-E182-4DD3-9ECC-DF3E60CB87C1}" dt="2022-12-07T10:20:28.113" v="6215"/>
        <pc:sldMkLst>
          <pc:docMk/>
          <pc:sldMk cId="245693674" sldId="1101"/>
        </pc:sldMkLst>
        <pc:spChg chg="mod">
          <ac:chgData name="Stina Ru" userId="a298bcda0a73aae4" providerId="LiveId" clId="{878EB31B-E182-4DD3-9ECC-DF3E60CB87C1}" dt="2022-12-07T10:20:09.919" v="6213" actId="20577"/>
          <ac:spMkLst>
            <pc:docMk/>
            <pc:sldMk cId="245693674" sldId="1101"/>
            <ac:spMk id="3" creationId="{62E373E2-E479-4B85-B011-875D0EA60F4A}"/>
          </ac:spMkLst>
        </pc:spChg>
        <pc:spChg chg="mod">
          <ac:chgData name="Stina Ru" userId="a298bcda0a73aae4" providerId="LiveId" clId="{878EB31B-E182-4DD3-9ECC-DF3E60CB87C1}" dt="2022-12-07T10:19:54.118" v="6202" actId="1076"/>
          <ac:spMkLst>
            <pc:docMk/>
            <pc:sldMk cId="245693674" sldId="1101"/>
            <ac:spMk id="6" creationId="{165A697C-EBA5-D19E-662D-E27FC109D621}"/>
          </ac:spMkLst>
        </pc:spChg>
      </pc:sldChg>
      <pc:sldChg chg="addSp modSp mod modAnim">
        <pc:chgData name="Stina Ru" userId="a298bcda0a73aae4" providerId="LiveId" clId="{878EB31B-E182-4DD3-9ECC-DF3E60CB87C1}" dt="2022-12-07T10:45:00.456" v="6363"/>
        <pc:sldMkLst>
          <pc:docMk/>
          <pc:sldMk cId="89268334" sldId="1102"/>
        </pc:sldMkLst>
        <pc:spChg chg="mod">
          <ac:chgData name="Stina Ru" userId="a298bcda0a73aae4" providerId="LiveId" clId="{878EB31B-E182-4DD3-9ECC-DF3E60CB87C1}" dt="2022-12-07T10:26:42.783" v="6325" actId="113"/>
          <ac:spMkLst>
            <pc:docMk/>
            <pc:sldMk cId="89268334" sldId="1102"/>
            <ac:spMk id="3" creationId="{62E373E2-E479-4B85-B011-875D0EA60F4A}"/>
          </ac:spMkLst>
        </pc:spChg>
        <pc:spChg chg="add mod">
          <ac:chgData name="Stina Ru" userId="a298bcda0a73aae4" providerId="LiveId" clId="{878EB31B-E182-4DD3-9ECC-DF3E60CB87C1}" dt="2022-12-07T10:28:28.029" v="6347" actId="207"/>
          <ac:spMkLst>
            <pc:docMk/>
            <pc:sldMk cId="89268334" sldId="1102"/>
            <ac:spMk id="7" creationId="{F6ACA89F-75D4-9A4E-9B5A-208563A0D35E}"/>
          </ac:spMkLst>
        </pc:spChg>
        <pc:spChg chg="add mod">
          <ac:chgData name="Stina Ru" userId="a298bcda0a73aae4" providerId="LiveId" clId="{878EB31B-E182-4DD3-9ECC-DF3E60CB87C1}" dt="2022-12-07T10:29:11.163" v="6360" actId="207"/>
          <ac:spMkLst>
            <pc:docMk/>
            <pc:sldMk cId="89268334" sldId="1102"/>
            <ac:spMk id="8" creationId="{BEE2314C-49B1-B191-E317-D17F759F0F9A}"/>
          </ac:spMkLst>
        </pc:spChg>
        <pc:graphicFrameChg chg="mod modGraphic">
          <ac:chgData name="Stina Ru" userId="a298bcda0a73aae4" providerId="LiveId" clId="{878EB31B-E182-4DD3-9ECC-DF3E60CB87C1}" dt="2022-12-07T10:29:16.556" v="6361" actId="1076"/>
          <ac:graphicFrameMkLst>
            <pc:docMk/>
            <pc:sldMk cId="89268334" sldId="1102"/>
            <ac:graphicFrameMk id="6" creationId="{43CADCBB-2C3B-93F7-D127-DF0FA355542C}"/>
          </ac:graphicFrameMkLst>
        </pc:graphicFrameChg>
      </pc:sldChg>
      <pc:sldChg chg="addSp delSp modSp mod modAnim">
        <pc:chgData name="Stina Ru" userId="a298bcda0a73aae4" providerId="LiveId" clId="{878EB31B-E182-4DD3-9ECC-DF3E60CB87C1}" dt="2022-12-07T10:26:05.344" v="6305" actId="1076"/>
        <pc:sldMkLst>
          <pc:docMk/>
          <pc:sldMk cId="2543141511" sldId="1103"/>
        </pc:sldMkLst>
        <pc:spChg chg="mod">
          <ac:chgData name="Stina Ru" userId="a298bcda0a73aae4" providerId="LiveId" clId="{878EB31B-E182-4DD3-9ECC-DF3E60CB87C1}" dt="2022-12-07T10:22:06.477" v="6229" actId="14100"/>
          <ac:spMkLst>
            <pc:docMk/>
            <pc:sldMk cId="2543141511" sldId="1103"/>
            <ac:spMk id="2" creationId="{2E8E55A0-73B3-4565-BA58-ACE5F64229D6}"/>
          </ac:spMkLst>
        </pc:spChg>
        <pc:spChg chg="mod">
          <ac:chgData name="Stina Ru" userId="a298bcda0a73aae4" providerId="LiveId" clId="{878EB31B-E182-4DD3-9ECC-DF3E60CB87C1}" dt="2022-12-07T10:24:51.529" v="6278" actId="20577"/>
          <ac:spMkLst>
            <pc:docMk/>
            <pc:sldMk cId="2543141511" sldId="1103"/>
            <ac:spMk id="3" creationId="{62E373E2-E479-4B85-B011-875D0EA60F4A}"/>
          </ac:spMkLst>
        </pc:spChg>
        <pc:spChg chg="add del mod">
          <ac:chgData name="Stina Ru" userId="a298bcda0a73aae4" providerId="LiveId" clId="{878EB31B-E182-4DD3-9ECC-DF3E60CB87C1}" dt="2022-12-07T10:21:58.819" v="6228"/>
          <ac:spMkLst>
            <pc:docMk/>
            <pc:sldMk cId="2543141511" sldId="1103"/>
            <ac:spMk id="7" creationId="{46784C47-2E5B-1A60-A42F-BD5D08C6A5B5}"/>
          </ac:spMkLst>
        </pc:spChg>
        <pc:spChg chg="add mod">
          <ac:chgData name="Stina Ru" userId="a298bcda0a73aae4" providerId="LiveId" clId="{878EB31B-E182-4DD3-9ECC-DF3E60CB87C1}" dt="2022-12-07T10:22:32.517" v="6240" actId="14100"/>
          <ac:spMkLst>
            <pc:docMk/>
            <pc:sldMk cId="2543141511" sldId="1103"/>
            <ac:spMk id="8" creationId="{C8EB1021-557C-2B14-89C8-A78EC7DEE329}"/>
          </ac:spMkLst>
        </pc:spChg>
        <pc:spChg chg="add mod">
          <ac:chgData name="Stina Ru" userId="a298bcda0a73aae4" providerId="LiveId" clId="{878EB31B-E182-4DD3-9ECC-DF3E60CB87C1}" dt="2022-12-07T10:23:30.240" v="6254"/>
          <ac:spMkLst>
            <pc:docMk/>
            <pc:sldMk cId="2543141511" sldId="1103"/>
            <ac:spMk id="9" creationId="{F2FB1678-318F-5FB7-95C8-6FE4070A4A29}"/>
          </ac:spMkLst>
        </pc:spChg>
        <pc:spChg chg="add mod">
          <ac:chgData name="Stina Ru" userId="a298bcda0a73aae4" providerId="LiveId" clId="{878EB31B-E182-4DD3-9ECC-DF3E60CB87C1}" dt="2022-12-07T10:23:49.033" v="6269" actId="207"/>
          <ac:spMkLst>
            <pc:docMk/>
            <pc:sldMk cId="2543141511" sldId="1103"/>
            <ac:spMk id="10" creationId="{2558B3B7-6D40-4A6E-7EEA-CE86BEEA5203}"/>
          </ac:spMkLst>
        </pc:spChg>
        <pc:graphicFrameChg chg="mod">
          <ac:chgData name="Stina Ru" userId="a298bcda0a73aae4" providerId="LiveId" clId="{878EB31B-E182-4DD3-9ECC-DF3E60CB87C1}" dt="2022-12-07T10:23:40.351" v="6266" actId="21"/>
          <ac:graphicFrameMkLst>
            <pc:docMk/>
            <pc:sldMk cId="2543141511" sldId="1103"/>
            <ac:graphicFrameMk id="6" creationId="{43CADCBB-2C3B-93F7-D127-DF0FA355542C}"/>
          </ac:graphicFrameMkLst>
        </pc:graphicFrameChg>
        <pc:picChg chg="add del mod">
          <ac:chgData name="Stina Ru" userId="a298bcda0a73aae4" providerId="LiveId" clId="{878EB31B-E182-4DD3-9ECC-DF3E60CB87C1}" dt="2022-12-07T10:25:46.737" v="6299" actId="478"/>
          <ac:picMkLst>
            <pc:docMk/>
            <pc:sldMk cId="2543141511" sldId="1103"/>
            <ac:picMk id="12" creationId="{FF453E7E-97B6-9B7A-838D-2B0E6B809523}"/>
          </ac:picMkLst>
        </pc:picChg>
        <pc:picChg chg="add del mod">
          <ac:chgData name="Stina Ru" userId="a298bcda0a73aae4" providerId="LiveId" clId="{878EB31B-E182-4DD3-9ECC-DF3E60CB87C1}" dt="2022-12-07T10:26:00.004" v="6304" actId="478"/>
          <ac:picMkLst>
            <pc:docMk/>
            <pc:sldMk cId="2543141511" sldId="1103"/>
            <ac:picMk id="13" creationId="{CB742732-FB28-AA82-0205-670F0EE9E716}"/>
          </ac:picMkLst>
        </pc:picChg>
        <pc:picChg chg="add mod">
          <ac:chgData name="Stina Ru" userId="a298bcda0a73aae4" providerId="LiveId" clId="{878EB31B-E182-4DD3-9ECC-DF3E60CB87C1}" dt="2022-12-07T10:26:05.344" v="6305" actId="1076"/>
          <ac:picMkLst>
            <pc:docMk/>
            <pc:sldMk cId="2543141511" sldId="1103"/>
            <ac:picMk id="14" creationId="{2C846ACF-5F37-990A-15CF-EC50B3A3EB80}"/>
          </ac:picMkLst>
        </pc:picChg>
        <pc:picChg chg="add mod">
          <ac:chgData name="Stina Ru" userId="a298bcda0a73aae4" providerId="LiveId" clId="{878EB31B-E182-4DD3-9ECC-DF3E60CB87C1}" dt="2022-12-07T10:25:58.148" v="6303" actId="1076"/>
          <ac:picMkLst>
            <pc:docMk/>
            <pc:sldMk cId="2543141511" sldId="1103"/>
            <ac:picMk id="15" creationId="{FE5DC817-7B51-3F20-F936-1065597F5A28}"/>
          </ac:picMkLst>
        </pc:picChg>
      </pc:sldChg>
      <pc:sldChg chg="addSp delSp modSp add mod modAnim">
        <pc:chgData name="Stina Ru" userId="a298bcda0a73aae4" providerId="LiveId" clId="{878EB31B-E182-4DD3-9ECC-DF3E60CB87C1}" dt="2022-12-07T10:46:07.385" v="6383"/>
        <pc:sldMkLst>
          <pc:docMk/>
          <pc:sldMk cId="3742265765" sldId="1104"/>
        </pc:sldMkLst>
        <pc:spChg chg="mod">
          <ac:chgData name="Stina Ru" userId="a298bcda0a73aae4" providerId="LiveId" clId="{878EB31B-E182-4DD3-9ECC-DF3E60CB87C1}" dt="2022-12-07T10:45:57.541" v="6382" actId="20577"/>
          <ac:spMkLst>
            <pc:docMk/>
            <pc:sldMk cId="3742265765" sldId="1104"/>
            <ac:spMk id="3" creationId="{62E373E2-E479-4B85-B011-875D0EA60F4A}"/>
          </ac:spMkLst>
        </pc:spChg>
        <pc:spChg chg="add mod">
          <ac:chgData name="Stina Ru" userId="a298bcda0a73aae4" providerId="LiveId" clId="{878EB31B-E182-4DD3-9ECC-DF3E60CB87C1}" dt="2022-12-07T10:45:50.532" v="6372" actId="1076"/>
          <ac:spMkLst>
            <pc:docMk/>
            <pc:sldMk cId="3742265765" sldId="1104"/>
            <ac:spMk id="7" creationId="{49B39591-B75D-B655-3260-91CF212EB333}"/>
          </ac:spMkLst>
        </pc:spChg>
        <pc:graphicFrameChg chg="del">
          <ac:chgData name="Stina Ru" userId="a298bcda0a73aae4" providerId="LiveId" clId="{878EB31B-E182-4DD3-9ECC-DF3E60CB87C1}" dt="2022-12-06T12:38:09.225" v="115" actId="478"/>
          <ac:graphicFrameMkLst>
            <pc:docMk/>
            <pc:sldMk cId="3742265765" sldId="1104"/>
            <ac:graphicFrameMk id="6" creationId="{43CADCBB-2C3B-93F7-D127-DF0FA355542C}"/>
          </ac:graphicFrameMkLst>
        </pc:graphicFrameChg>
      </pc:sldChg>
      <pc:sldChg chg="addSp delSp modSp add mod modAnim">
        <pc:chgData name="Stina Ru" userId="a298bcda0a73aae4" providerId="LiveId" clId="{878EB31B-E182-4DD3-9ECC-DF3E60CB87C1}" dt="2022-12-07T10:50:31.726" v="6407" actId="1076"/>
        <pc:sldMkLst>
          <pc:docMk/>
          <pc:sldMk cId="2472513695" sldId="1105"/>
        </pc:sldMkLst>
        <pc:spChg chg="mod">
          <ac:chgData name="Stina Ru" userId="a298bcda0a73aae4" providerId="LiveId" clId="{878EB31B-E182-4DD3-9ECC-DF3E60CB87C1}" dt="2022-12-07T10:50:21.348" v="6404" actId="113"/>
          <ac:spMkLst>
            <pc:docMk/>
            <pc:sldMk cId="2472513695" sldId="1105"/>
            <ac:spMk id="3" creationId="{62E373E2-E479-4B85-B011-875D0EA60F4A}"/>
          </ac:spMkLst>
        </pc:spChg>
        <pc:spChg chg="add mod">
          <ac:chgData name="Stina Ru" userId="a298bcda0a73aae4" providerId="LiveId" clId="{878EB31B-E182-4DD3-9ECC-DF3E60CB87C1}" dt="2022-12-07T10:50:26.655" v="6405" actId="1076"/>
          <ac:spMkLst>
            <pc:docMk/>
            <pc:sldMk cId="2472513695" sldId="1105"/>
            <ac:spMk id="7" creationId="{BD516E0D-9642-CF29-5013-0E911A71AD74}"/>
          </ac:spMkLst>
        </pc:spChg>
        <pc:spChg chg="add mod">
          <ac:chgData name="Stina Ru" userId="a298bcda0a73aae4" providerId="LiveId" clId="{878EB31B-E182-4DD3-9ECC-DF3E60CB87C1}" dt="2022-12-07T10:50:28.681" v="6406" actId="1076"/>
          <ac:spMkLst>
            <pc:docMk/>
            <pc:sldMk cId="2472513695" sldId="1105"/>
            <ac:spMk id="9" creationId="{53151846-76E7-5BD3-2DBB-71E2C6DD06FD}"/>
          </ac:spMkLst>
        </pc:spChg>
        <pc:spChg chg="add mod">
          <ac:chgData name="Stina Ru" userId="a298bcda0a73aae4" providerId="LiveId" clId="{878EB31B-E182-4DD3-9ECC-DF3E60CB87C1}" dt="2022-12-07T10:50:31.726" v="6407" actId="1076"/>
          <ac:spMkLst>
            <pc:docMk/>
            <pc:sldMk cId="2472513695" sldId="1105"/>
            <ac:spMk id="10" creationId="{E02FC6C6-07F5-4D9B-AB0C-88DD76CB150B}"/>
          </ac:spMkLst>
        </pc:spChg>
        <pc:graphicFrameChg chg="del">
          <ac:chgData name="Stina Ru" userId="a298bcda0a73aae4" providerId="LiveId" clId="{878EB31B-E182-4DD3-9ECC-DF3E60CB87C1}" dt="2022-12-06T12:51:42.089" v="312" actId="478"/>
          <ac:graphicFrameMkLst>
            <pc:docMk/>
            <pc:sldMk cId="2472513695" sldId="1105"/>
            <ac:graphicFrameMk id="6" creationId="{0AB514F6-7037-3D09-8358-4284D44F80C6}"/>
          </ac:graphicFrameMkLst>
        </pc:graphicFrameChg>
        <pc:picChg chg="mod ord">
          <ac:chgData name="Stina Ru" userId="a298bcda0a73aae4" providerId="LiveId" clId="{878EB31B-E182-4DD3-9ECC-DF3E60CB87C1}" dt="2022-12-06T12:58:07.324" v="587" actId="1076"/>
          <ac:picMkLst>
            <pc:docMk/>
            <pc:sldMk cId="2472513695" sldId="1105"/>
            <ac:picMk id="8" creationId="{78861A5F-F8D4-6F4D-1B91-667772710955}"/>
          </ac:picMkLst>
        </pc:picChg>
      </pc:sldChg>
      <pc:sldChg chg="addSp delSp modSp add mod">
        <pc:chgData name="Stina Ru" userId="a298bcda0a73aae4" providerId="LiveId" clId="{878EB31B-E182-4DD3-9ECC-DF3E60CB87C1}" dt="2022-12-07T10:54:53.609" v="6471" actId="20577"/>
        <pc:sldMkLst>
          <pc:docMk/>
          <pc:sldMk cId="236641008" sldId="1106"/>
        </pc:sldMkLst>
        <pc:spChg chg="mod">
          <ac:chgData name="Stina Ru" userId="a298bcda0a73aae4" providerId="LiveId" clId="{878EB31B-E182-4DD3-9ECC-DF3E60CB87C1}" dt="2022-12-07T10:54:53.609" v="6471" actId="20577"/>
          <ac:spMkLst>
            <pc:docMk/>
            <pc:sldMk cId="236641008" sldId="1106"/>
            <ac:spMk id="3" creationId="{62E373E2-E479-4B85-B011-875D0EA60F4A}"/>
          </ac:spMkLst>
        </pc:spChg>
        <pc:spChg chg="del">
          <ac:chgData name="Stina Ru" userId="a298bcda0a73aae4" providerId="LiveId" clId="{878EB31B-E182-4DD3-9ECC-DF3E60CB87C1}" dt="2022-12-06T14:08:26.757" v="1391" actId="478"/>
          <ac:spMkLst>
            <pc:docMk/>
            <pc:sldMk cId="236641008" sldId="1106"/>
            <ac:spMk id="7" creationId="{790255FD-20CD-AE2A-D998-93149B41305F}"/>
          </ac:spMkLst>
        </pc:spChg>
        <pc:spChg chg="del">
          <ac:chgData name="Stina Ru" userId="a298bcda0a73aae4" providerId="LiveId" clId="{878EB31B-E182-4DD3-9ECC-DF3E60CB87C1}" dt="2022-12-06T14:08:29.303" v="1392" actId="478"/>
          <ac:spMkLst>
            <pc:docMk/>
            <pc:sldMk cId="236641008" sldId="1106"/>
            <ac:spMk id="11" creationId="{4996EBBF-0B3B-E649-413A-7DFD919FB49F}"/>
          </ac:spMkLst>
        </pc:spChg>
        <pc:graphicFrameChg chg="add del mod">
          <ac:chgData name="Stina Ru" userId="a298bcda0a73aae4" providerId="LiveId" clId="{878EB31B-E182-4DD3-9ECC-DF3E60CB87C1}" dt="2022-12-06T14:26:19.569" v="1790" actId="3680"/>
          <ac:graphicFrameMkLst>
            <pc:docMk/>
            <pc:sldMk cId="236641008" sldId="1106"/>
            <ac:graphicFrameMk id="6" creationId="{F52D2869-1A2B-8879-E079-C6A4A7C5CB80}"/>
          </ac:graphicFrameMkLst>
        </pc:graphicFrameChg>
        <pc:graphicFrameChg chg="add del mod modGraphic">
          <ac:chgData name="Stina Ru" userId="a298bcda0a73aae4" providerId="LiveId" clId="{878EB31B-E182-4DD3-9ECC-DF3E60CB87C1}" dt="2022-12-06T14:39:41.118" v="2168" actId="478"/>
          <ac:graphicFrameMkLst>
            <pc:docMk/>
            <pc:sldMk cId="236641008" sldId="1106"/>
            <ac:graphicFrameMk id="8" creationId="{89968B24-2F16-525D-101D-52E69D1ABA53}"/>
          </ac:graphicFrameMkLst>
        </pc:graphicFrameChg>
        <pc:graphicFrameChg chg="del">
          <ac:chgData name="Stina Ru" userId="a298bcda0a73aae4" providerId="LiveId" clId="{878EB31B-E182-4DD3-9ECC-DF3E60CB87C1}" dt="2022-12-06T14:08:23.709" v="1390" actId="478"/>
          <ac:graphicFrameMkLst>
            <pc:docMk/>
            <pc:sldMk cId="236641008" sldId="1106"/>
            <ac:graphicFrameMk id="10" creationId="{1D7FF46C-2C91-1B7C-8BA9-8DBB704A7193}"/>
          </ac:graphicFrameMkLst>
        </pc:graphicFrameChg>
      </pc:sldChg>
      <pc:sldChg chg="addSp modSp add mod modAnim">
        <pc:chgData name="Stina Ru" userId="a298bcda0a73aae4" providerId="LiveId" clId="{878EB31B-E182-4DD3-9ECC-DF3E60CB87C1}" dt="2022-12-07T11:57:56.395" v="6926"/>
        <pc:sldMkLst>
          <pc:docMk/>
          <pc:sldMk cId="3636822274" sldId="1107"/>
        </pc:sldMkLst>
        <pc:spChg chg="mod">
          <ac:chgData name="Stina Ru" userId="a298bcda0a73aae4" providerId="LiveId" clId="{878EB31B-E182-4DD3-9ECC-DF3E60CB87C1}" dt="2022-12-07T10:58:47.422" v="6566" actId="20577"/>
          <ac:spMkLst>
            <pc:docMk/>
            <pc:sldMk cId="3636822274" sldId="1107"/>
            <ac:spMk id="3" creationId="{62E373E2-E479-4B85-B011-875D0EA60F4A}"/>
          </ac:spMkLst>
        </pc:spChg>
        <pc:spChg chg="add mod">
          <ac:chgData name="Stina Ru" userId="a298bcda0a73aae4" providerId="LiveId" clId="{878EB31B-E182-4DD3-9ECC-DF3E60CB87C1}" dt="2022-12-07T10:58:11.575" v="6505" actId="1076"/>
          <ac:spMkLst>
            <pc:docMk/>
            <pc:sldMk cId="3636822274" sldId="1107"/>
            <ac:spMk id="6" creationId="{7528319B-B3F8-307B-68F1-B1C0A008E35A}"/>
          </ac:spMkLst>
        </pc:spChg>
        <pc:spChg chg="add mod">
          <ac:chgData name="Stina Ru" userId="a298bcda0a73aae4" providerId="LiveId" clId="{878EB31B-E182-4DD3-9ECC-DF3E60CB87C1}" dt="2022-12-07T10:58:16.019" v="6506" actId="1076"/>
          <ac:spMkLst>
            <pc:docMk/>
            <pc:sldMk cId="3636822274" sldId="1107"/>
            <ac:spMk id="7" creationId="{505019E1-82BF-53AB-1860-AD45505A6FC6}"/>
          </ac:spMkLst>
        </pc:spChg>
        <pc:spChg chg="add mod">
          <ac:chgData name="Stina Ru" userId="a298bcda0a73aae4" providerId="LiveId" clId="{878EB31B-E182-4DD3-9ECC-DF3E60CB87C1}" dt="2022-12-07T10:57:46.239" v="6497" actId="1076"/>
          <ac:spMkLst>
            <pc:docMk/>
            <pc:sldMk cId="3636822274" sldId="1107"/>
            <ac:spMk id="9" creationId="{3B9BC844-0D45-3D59-0923-9ADBC4C7B528}"/>
          </ac:spMkLst>
        </pc:spChg>
        <pc:graphicFrameChg chg="mod modGraphic">
          <ac:chgData name="Stina Ru" userId="a298bcda0a73aae4" providerId="LiveId" clId="{878EB31B-E182-4DD3-9ECC-DF3E60CB87C1}" dt="2022-12-07T10:57:49.897" v="6498" actId="21"/>
          <ac:graphicFrameMkLst>
            <pc:docMk/>
            <pc:sldMk cId="3636822274" sldId="1107"/>
            <ac:graphicFrameMk id="8" creationId="{89968B24-2F16-525D-101D-52E69D1ABA53}"/>
          </ac:graphicFrameMkLst>
        </pc:graphicFrameChg>
      </pc:sldChg>
      <pc:sldChg chg="modSp add del mod ord">
        <pc:chgData name="Stina Ru" userId="a298bcda0a73aae4" providerId="LiveId" clId="{878EB31B-E182-4DD3-9ECC-DF3E60CB87C1}" dt="2022-12-13T10:49:22.188" v="6928" actId="47"/>
        <pc:sldMkLst>
          <pc:docMk/>
          <pc:sldMk cId="3575391276" sldId="1108"/>
        </pc:sldMkLst>
        <pc:spChg chg="mod">
          <ac:chgData name="Stina Ru" userId="a298bcda0a73aae4" providerId="LiveId" clId="{878EB31B-E182-4DD3-9ECC-DF3E60CB87C1}" dt="2022-12-06T14:48:07.904" v="2501" actId="6549"/>
          <ac:spMkLst>
            <pc:docMk/>
            <pc:sldMk cId="3575391276" sldId="1108"/>
            <ac:spMk id="2" creationId="{2E8E55A0-73B3-4565-BA58-ACE5F64229D6}"/>
          </ac:spMkLst>
        </pc:spChg>
        <pc:spChg chg="mod">
          <ac:chgData name="Stina Ru" userId="a298bcda0a73aae4" providerId="LiveId" clId="{878EB31B-E182-4DD3-9ECC-DF3E60CB87C1}" dt="2022-12-06T15:06:20.218" v="2782" actId="20577"/>
          <ac:spMkLst>
            <pc:docMk/>
            <pc:sldMk cId="3575391276" sldId="1108"/>
            <ac:spMk id="3" creationId="{62E373E2-E479-4B85-B011-875D0EA60F4A}"/>
          </ac:spMkLst>
        </pc:spChg>
      </pc:sldChg>
      <pc:sldChg chg="addSp delSp modSp add mod">
        <pc:chgData name="Stina Ru" userId="a298bcda0a73aae4" providerId="LiveId" clId="{878EB31B-E182-4DD3-9ECC-DF3E60CB87C1}" dt="2022-12-07T11:15:03.794" v="6907" actId="1076"/>
        <pc:sldMkLst>
          <pc:docMk/>
          <pc:sldMk cId="1112360378" sldId="1109"/>
        </pc:sldMkLst>
        <pc:spChg chg="mod">
          <ac:chgData name="Stina Ru" userId="a298bcda0a73aae4" providerId="LiveId" clId="{878EB31B-E182-4DD3-9ECC-DF3E60CB87C1}" dt="2022-12-07T11:13:14.445" v="6877" actId="1076"/>
          <ac:spMkLst>
            <pc:docMk/>
            <pc:sldMk cId="1112360378" sldId="1109"/>
            <ac:spMk id="2" creationId="{2E8E55A0-73B3-4565-BA58-ACE5F64229D6}"/>
          </ac:spMkLst>
        </pc:spChg>
        <pc:spChg chg="mod">
          <ac:chgData name="Stina Ru" userId="a298bcda0a73aae4" providerId="LiveId" clId="{878EB31B-E182-4DD3-9ECC-DF3E60CB87C1}" dt="2022-12-07T11:14:57.658" v="6906" actId="20577"/>
          <ac:spMkLst>
            <pc:docMk/>
            <pc:sldMk cId="1112360378" sldId="1109"/>
            <ac:spMk id="3" creationId="{62E373E2-E479-4B85-B011-875D0EA60F4A}"/>
          </ac:spMkLst>
        </pc:spChg>
        <pc:spChg chg="add del mod">
          <ac:chgData name="Stina Ru" userId="a298bcda0a73aae4" providerId="LiveId" clId="{878EB31B-E182-4DD3-9ECC-DF3E60CB87C1}" dt="2022-12-06T21:45:49.439" v="3469"/>
          <ac:spMkLst>
            <pc:docMk/>
            <pc:sldMk cId="1112360378" sldId="1109"/>
            <ac:spMk id="6" creationId="{F6C68F59-E918-582D-4CAA-2E789DC63C4B}"/>
          </ac:spMkLst>
        </pc:spChg>
        <pc:spChg chg="add mod">
          <ac:chgData name="Stina Ru" userId="a298bcda0a73aae4" providerId="LiveId" clId="{878EB31B-E182-4DD3-9ECC-DF3E60CB87C1}" dt="2022-12-07T11:15:03.794" v="6907" actId="1076"/>
          <ac:spMkLst>
            <pc:docMk/>
            <pc:sldMk cId="1112360378" sldId="1109"/>
            <ac:spMk id="7" creationId="{AF6788E3-A496-7AFE-B15C-61EA2A71827F}"/>
          </ac:spMkLst>
        </pc:spChg>
      </pc:sldChg>
      <pc:sldChg chg="delSp modSp add del mod">
        <pc:chgData name="Stina Ru" userId="a298bcda0a73aae4" providerId="LiveId" clId="{878EB31B-E182-4DD3-9ECC-DF3E60CB87C1}" dt="2022-12-07T09:41:20.065" v="4267" actId="47"/>
        <pc:sldMkLst>
          <pc:docMk/>
          <pc:sldMk cId="2087312082" sldId="1110"/>
        </pc:sldMkLst>
        <pc:spChg chg="mod">
          <ac:chgData name="Stina Ru" userId="a298bcda0a73aae4" providerId="LiveId" clId="{878EB31B-E182-4DD3-9ECC-DF3E60CB87C1}" dt="2022-12-06T22:02:18.476" v="3755" actId="20577"/>
          <ac:spMkLst>
            <pc:docMk/>
            <pc:sldMk cId="2087312082" sldId="1110"/>
            <ac:spMk id="3" creationId="{62E373E2-E479-4B85-B011-875D0EA60F4A}"/>
          </ac:spMkLst>
        </pc:spChg>
        <pc:spChg chg="del">
          <ac:chgData name="Stina Ru" userId="a298bcda0a73aae4" providerId="LiveId" clId="{878EB31B-E182-4DD3-9ECC-DF3E60CB87C1}" dt="2022-12-06T22:02:43.605" v="3756" actId="478"/>
          <ac:spMkLst>
            <pc:docMk/>
            <pc:sldMk cId="2087312082" sldId="1110"/>
            <ac:spMk id="7" creationId="{AF6788E3-A496-7AFE-B15C-61EA2A71827F}"/>
          </ac:spMkLst>
        </pc:spChg>
      </pc:sldChg>
      <pc:sldChg chg="addSp delSp modSp add mod delAnim modAnim">
        <pc:chgData name="Stina Ru" userId="a298bcda0a73aae4" providerId="LiveId" clId="{878EB31B-E182-4DD3-9ECC-DF3E60CB87C1}" dt="2022-12-07T11:08:53.717" v="6601" actId="1076"/>
        <pc:sldMkLst>
          <pc:docMk/>
          <pc:sldMk cId="1144909018" sldId="1111"/>
        </pc:sldMkLst>
        <pc:spChg chg="mod">
          <ac:chgData name="Stina Ru" userId="a298bcda0a73aae4" providerId="LiveId" clId="{878EB31B-E182-4DD3-9ECC-DF3E60CB87C1}" dt="2022-12-07T09:45:20.938" v="4541" actId="1076"/>
          <ac:spMkLst>
            <pc:docMk/>
            <pc:sldMk cId="1144909018" sldId="1111"/>
            <ac:spMk id="2" creationId="{2E8E55A0-73B3-4565-BA58-ACE5F64229D6}"/>
          </ac:spMkLst>
        </pc:spChg>
        <pc:spChg chg="mod">
          <ac:chgData name="Stina Ru" userId="a298bcda0a73aae4" providerId="LiveId" clId="{878EB31B-E182-4DD3-9ECC-DF3E60CB87C1}" dt="2022-12-07T11:08:48.555" v="6600" actId="20577"/>
          <ac:spMkLst>
            <pc:docMk/>
            <pc:sldMk cId="1144909018" sldId="1111"/>
            <ac:spMk id="3" creationId="{62E373E2-E479-4B85-B011-875D0EA60F4A}"/>
          </ac:spMkLst>
        </pc:spChg>
        <pc:spChg chg="mod">
          <ac:chgData name="Stina Ru" userId="a298bcda0a73aae4" providerId="LiveId" clId="{878EB31B-E182-4DD3-9ECC-DF3E60CB87C1}" dt="2022-12-07T09:45:01.020" v="4537" actId="1076"/>
          <ac:spMkLst>
            <pc:docMk/>
            <pc:sldMk cId="1144909018" sldId="1111"/>
            <ac:spMk id="4" creationId="{61BBE3A1-BA86-4586-8510-822654A43289}"/>
          </ac:spMkLst>
        </pc:spChg>
        <pc:spChg chg="add del mod">
          <ac:chgData name="Stina Ru" userId="a298bcda0a73aae4" providerId="LiveId" clId="{878EB31B-E182-4DD3-9ECC-DF3E60CB87C1}" dt="2022-12-07T09:47:09.940" v="4550" actId="11529"/>
          <ac:spMkLst>
            <pc:docMk/>
            <pc:sldMk cId="1144909018" sldId="1111"/>
            <ac:spMk id="6" creationId="{3ADD8358-A5A3-1CC5-0CB3-3DB99E179332}"/>
          </ac:spMkLst>
        </pc:spChg>
        <pc:spChg chg="del">
          <ac:chgData name="Stina Ru" userId="a298bcda0a73aae4" providerId="LiveId" clId="{878EB31B-E182-4DD3-9ECC-DF3E60CB87C1}" dt="2022-12-07T09:41:17.072" v="4266" actId="478"/>
          <ac:spMkLst>
            <pc:docMk/>
            <pc:sldMk cId="1144909018" sldId="1111"/>
            <ac:spMk id="7" creationId="{AF6788E3-A496-7AFE-B15C-61EA2A71827F}"/>
          </ac:spMkLst>
        </pc:spChg>
        <pc:spChg chg="add mod">
          <ac:chgData name="Stina Ru" userId="a298bcda0a73aae4" providerId="LiveId" clId="{878EB31B-E182-4DD3-9ECC-DF3E60CB87C1}" dt="2022-12-07T10:59:35.979" v="6570" actId="1076"/>
          <ac:spMkLst>
            <pc:docMk/>
            <pc:sldMk cId="1144909018" sldId="1111"/>
            <ac:spMk id="8" creationId="{DA007B43-63DF-7A6E-BEB9-B5E640A03FE3}"/>
          </ac:spMkLst>
        </pc:spChg>
        <pc:spChg chg="add del mod">
          <ac:chgData name="Stina Ru" userId="a298bcda0a73aae4" providerId="LiveId" clId="{878EB31B-E182-4DD3-9ECC-DF3E60CB87C1}" dt="2022-12-07T11:08:04.530" v="6583" actId="478"/>
          <ac:spMkLst>
            <pc:docMk/>
            <pc:sldMk cId="1144909018" sldId="1111"/>
            <ac:spMk id="9" creationId="{B9387531-2EE4-32FF-5012-C7D97C187312}"/>
          </ac:spMkLst>
        </pc:spChg>
        <pc:spChg chg="add mod">
          <ac:chgData name="Stina Ru" userId="a298bcda0a73aae4" providerId="LiveId" clId="{878EB31B-E182-4DD3-9ECC-DF3E60CB87C1}" dt="2022-12-07T11:08:53.717" v="6601" actId="1076"/>
          <ac:spMkLst>
            <pc:docMk/>
            <pc:sldMk cId="1144909018" sldId="1111"/>
            <ac:spMk id="10" creationId="{A82F58DA-4631-28A4-553F-5E6D5CAA6D55}"/>
          </ac:spMkLst>
        </pc:spChg>
      </pc:sldChg>
      <pc:sldChg chg="modSp add mod modAnim">
        <pc:chgData name="Stina Ru" userId="a298bcda0a73aae4" providerId="LiveId" clId="{878EB31B-E182-4DD3-9ECC-DF3E60CB87C1}" dt="2022-12-07T11:16:15.645" v="6922" actId="1076"/>
        <pc:sldMkLst>
          <pc:docMk/>
          <pc:sldMk cId="645765461" sldId="1112"/>
        </pc:sldMkLst>
        <pc:spChg chg="mod">
          <ac:chgData name="Stina Ru" userId="a298bcda0a73aae4" providerId="LiveId" clId="{878EB31B-E182-4DD3-9ECC-DF3E60CB87C1}" dt="2022-12-07T11:16:15.645" v="6922" actId="1076"/>
          <ac:spMkLst>
            <pc:docMk/>
            <pc:sldMk cId="645765461" sldId="1112"/>
            <ac:spMk id="3" creationId="{62E373E2-E479-4B85-B011-875D0EA60F4A}"/>
          </ac:spMkLst>
        </pc:spChg>
      </pc:sldChg>
      <pc:sldChg chg="modSp add mod">
        <pc:chgData name="Stina Ru" userId="a298bcda0a73aae4" providerId="LiveId" clId="{878EB31B-E182-4DD3-9ECC-DF3E60CB87C1}" dt="2022-12-07T11:11:59.943" v="6843" actId="113"/>
        <pc:sldMkLst>
          <pc:docMk/>
          <pc:sldMk cId="2230897240" sldId="1145"/>
        </pc:sldMkLst>
        <pc:spChg chg="mod">
          <ac:chgData name="Stina Ru" userId="a298bcda0a73aae4" providerId="LiveId" clId="{878EB31B-E182-4DD3-9ECC-DF3E60CB87C1}" dt="2022-12-07T10:09:32.989" v="5679" actId="20577"/>
          <ac:spMkLst>
            <pc:docMk/>
            <pc:sldMk cId="2230897240" sldId="1145"/>
            <ac:spMk id="2" creationId="{2E8E55A0-73B3-4565-BA58-ACE5F64229D6}"/>
          </ac:spMkLst>
        </pc:spChg>
        <pc:spChg chg="mod">
          <ac:chgData name="Stina Ru" userId="a298bcda0a73aae4" providerId="LiveId" clId="{878EB31B-E182-4DD3-9ECC-DF3E60CB87C1}" dt="2022-12-07T11:11:59.943" v="6843" actId="113"/>
          <ac:spMkLst>
            <pc:docMk/>
            <pc:sldMk cId="2230897240" sldId="1145"/>
            <ac:spMk id="9" creationId="{28CD78BF-FD21-4273-AC08-8CC747F9071D}"/>
          </ac:spMkLst>
        </pc:spChg>
      </pc:sldChg>
      <pc:sldChg chg="modSp add mod">
        <pc:chgData name="Stina Ru" userId="a298bcda0a73aae4" providerId="LiveId" clId="{878EB31B-E182-4DD3-9ECC-DF3E60CB87C1}" dt="2022-12-13T10:50:02.352" v="6948" actId="6549"/>
        <pc:sldMkLst>
          <pc:docMk/>
          <pc:sldMk cId="294796903" sldId="1146"/>
        </pc:sldMkLst>
        <pc:spChg chg="mod">
          <ac:chgData name="Stina Ru" userId="a298bcda0a73aae4" providerId="LiveId" clId="{878EB31B-E182-4DD3-9ECC-DF3E60CB87C1}" dt="2022-12-13T10:50:02.352" v="6948" actId="6549"/>
          <ac:spMkLst>
            <pc:docMk/>
            <pc:sldMk cId="294796903" sldId="1146"/>
            <ac:spMk id="9" creationId="{28CD78BF-FD21-4273-AC08-8CC747F9071D}"/>
          </ac:spMkLst>
        </pc:spChg>
      </pc:sldChg>
      <pc:sldChg chg="addSp delSp modSp add mod ord">
        <pc:chgData name="Stina Ru" userId="a298bcda0a73aae4" providerId="LiveId" clId="{878EB31B-E182-4DD3-9ECC-DF3E60CB87C1}" dt="2022-12-07T10:19:40.309" v="6201" actId="14100"/>
        <pc:sldMkLst>
          <pc:docMk/>
          <pc:sldMk cId="670265430" sldId="1147"/>
        </pc:sldMkLst>
        <pc:spChg chg="mod">
          <ac:chgData name="Stina Ru" userId="a298bcda0a73aae4" providerId="LiveId" clId="{878EB31B-E182-4DD3-9ECC-DF3E60CB87C1}" dt="2022-12-07T10:16:48.099" v="6065" actId="20577"/>
          <ac:spMkLst>
            <pc:docMk/>
            <pc:sldMk cId="670265430" sldId="1147"/>
            <ac:spMk id="2" creationId="{2E8E55A0-73B3-4565-BA58-ACE5F64229D6}"/>
          </ac:spMkLst>
        </pc:spChg>
        <pc:spChg chg="mod">
          <ac:chgData name="Stina Ru" userId="a298bcda0a73aae4" providerId="LiveId" clId="{878EB31B-E182-4DD3-9ECC-DF3E60CB87C1}" dt="2022-12-07T10:19:06.361" v="6192" actId="255"/>
          <ac:spMkLst>
            <pc:docMk/>
            <pc:sldMk cId="670265430" sldId="1147"/>
            <ac:spMk id="3" creationId="{62E373E2-E479-4B85-B011-875D0EA60F4A}"/>
          </ac:spMkLst>
        </pc:spChg>
        <pc:spChg chg="del">
          <ac:chgData name="Stina Ru" userId="a298bcda0a73aae4" providerId="LiveId" clId="{878EB31B-E182-4DD3-9ECC-DF3E60CB87C1}" dt="2022-12-07T10:16:15.017" v="5915" actId="478"/>
          <ac:spMkLst>
            <pc:docMk/>
            <pc:sldMk cId="670265430" sldId="1147"/>
            <ac:spMk id="6" creationId="{165A697C-EBA5-D19E-662D-E27FC109D621}"/>
          </ac:spMkLst>
        </pc:spChg>
        <pc:cxnChg chg="add mod">
          <ac:chgData name="Stina Ru" userId="a298bcda0a73aae4" providerId="LiveId" clId="{878EB31B-E182-4DD3-9ECC-DF3E60CB87C1}" dt="2022-12-07T10:19:40.309" v="6201" actId="14100"/>
          <ac:cxnSpMkLst>
            <pc:docMk/>
            <pc:sldMk cId="670265430" sldId="1147"/>
            <ac:cxnSpMk id="8" creationId="{665E42B7-991B-2529-EC54-9CD606124CFB}"/>
          </ac:cxnSpMkLst>
        </pc:cxnChg>
        <pc:cxnChg chg="add mod">
          <ac:chgData name="Stina Ru" userId="a298bcda0a73aae4" providerId="LiveId" clId="{878EB31B-E182-4DD3-9ECC-DF3E60CB87C1}" dt="2022-12-07T10:19:37.278" v="6200" actId="14100"/>
          <ac:cxnSpMkLst>
            <pc:docMk/>
            <pc:sldMk cId="670265430" sldId="1147"/>
            <ac:cxnSpMk id="10" creationId="{D465D564-6449-5D41-F6BB-A6D0D0298F57}"/>
          </ac:cxnSpMkLst>
        </pc:cxnChg>
        <pc:cxnChg chg="add mod">
          <ac:chgData name="Stina Ru" userId="a298bcda0a73aae4" providerId="LiveId" clId="{878EB31B-E182-4DD3-9ECC-DF3E60CB87C1}" dt="2022-12-07T10:19:34.720" v="6199" actId="14100"/>
          <ac:cxnSpMkLst>
            <pc:docMk/>
            <pc:sldMk cId="670265430" sldId="1147"/>
            <ac:cxnSpMk id="11" creationId="{99D54871-A74B-DC01-27A3-4D53A1E703BF}"/>
          </ac:cxnSpMkLst>
        </pc:cxnChg>
      </pc:sldChg>
      <pc:sldChg chg="modSp add mod">
        <pc:chgData name="Stina Ru" userId="a298bcda0a73aae4" providerId="LiveId" clId="{878EB31B-E182-4DD3-9ECC-DF3E60CB87C1}" dt="2022-12-07T10:56:04.371" v="6475" actId="208"/>
        <pc:sldMkLst>
          <pc:docMk/>
          <pc:sldMk cId="1599103140" sldId="1148"/>
        </pc:sldMkLst>
        <pc:cxnChg chg="mod">
          <ac:chgData name="Stina Ru" userId="a298bcda0a73aae4" providerId="LiveId" clId="{878EB31B-E182-4DD3-9ECC-DF3E60CB87C1}" dt="2022-12-07T10:56:04.371" v="6475" actId="208"/>
          <ac:cxnSpMkLst>
            <pc:docMk/>
            <pc:sldMk cId="1599103140" sldId="1148"/>
            <ac:cxnSpMk id="10" creationId="{D465D564-6449-5D41-F6BB-A6D0D0298F57}"/>
          </ac:cxnSpMkLst>
        </pc:cxnChg>
      </pc:sldChg>
      <pc:sldChg chg="modSp add mod">
        <pc:chgData name="Stina Ru" userId="a298bcda0a73aae4" providerId="LiveId" clId="{878EB31B-E182-4DD3-9ECC-DF3E60CB87C1}" dt="2022-12-07T10:55:46.959" v="6474" actId="208"/>
        <pc:sldMkLst>
          <pc:docMk/>
          <pc:sldMk cId="1440903252" sldId="1149"/>
        </pc:sldMkLst>
        <pc:cxnChg chg="mod">
          <ac:chgData name="Stina Ru" userId="a298bcda0a73aae4" providerId="LiveId" clId="{878EB31B-E182-4DD3-9ECC-DF3E60CB87C1}" dt="2022-12-07T10:55:46.959" v="6474" actId="208"/>
          <ac:cxnSpMkLst>
            <pc:docMk/>
            <pc:sldMk cId="1440903252" sldId="1149"/>
            <ac:cxnSpMk id="11" creationId="{99D54871-A74B-DC01-27A3-4D53A1E703BF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5549" tIns="47775" rIns="95549" bIns="47775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5549" tIns="47775" rIns="95549" bIns="47775" rtlCol="0"/>
          <a:lstStyle>
            <a:lvl1pPr algn="r">
              <a:defRPr sz="1300"/>
            </a:lvl1pPr>
          </a:lstStyle>
          <a:p>
            <a:fld id="{0F2728AD-B8FF-467B-AF5F-4891412E46D0}" type="datetimeFigureOut">
              <a:rPr lang="de-DE" smtClean="0"/>
              <a:t>13.12.2022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49" tIns="47775" rIns="95549" bIns="47775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5549" tIns="47775" rIns="95549" bIns="47775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6"/>
            <a:ext cx="2945659" cy="498055"/>
          </a:xfrm>
          <a:prstGeom prst="rect">
            <a:avLst/>
          </a:prstGeom>
        </p:spPr>
        <p:txBody>
          <a:bodyPr vert="horz" lIns="95549" tIns="47775" rIns="95549" bIns="47775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6"/>
            <a:ext cx="2945659" cy="498055"/>
          </a:xfrm>
          <a:prstGeom prst="rect">
            <a:avLst/>
          </a:prstGeom>
        </p:spPr>
        <p:txBody>
          <a:bodyPr vert="horz" lIns="95549" tIns="47775" rIns="95549" bIns="47775" rtlCol="0" anchor="b"/>
          <a:lstStyle>
            <a:lvl1pPr algn="r">
              <a:defRPr sz="1300"/>
            </a:lvl1pPr>
          </a:lstStyle>
          <a:p>
            <a:fld id="{B9A045E6-D734-4DB2-BEE5-DF972DD20C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502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61988-3118-414D-A571-26E5ECCCF07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7774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68000" y="4230000"/>
            <a:ext cx="7560000" cy="324000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1pPr>
            <a:lvl2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2pPr>
            <a:lvl3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3pPr>
            <a:lvl4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4pPr>
            <a:lvl5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5pPr>
            <a:lvl6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6pPr>
            <a:lvl7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7pPr>
            <a:lvl8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8pPr>
            <a:lvl9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68000" y="4680000"/>
            <a:ext cx="7560000" cy="144000"/>
          </a:xfrm>
        </p:spPr>
        <p:txBody>
          <a:bodyPr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0D81F06-1D47-4C44-8C29-89662B0E16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8000" y="3499200"/>
            <a:ext cx="2505600" cy="173898"/>
          </a:xfrm>
          <a:prstGeom prst="rect">
            <a:avLst/>
          </a:prstGeom>
        </p:spPr>
      </p:pic>
      <p:sp>
        <p:nvSpPr>
          <p:cNvPr id="22" name="Bildplatzhalter 21">
            <a:extLst>
              <a:ext uri="{FF2B5EF4-FFF2-40B4-BE49-F238E27FC236}">
                <a16:creationId xmlns:a16="http://schemas.microsoft.com/office/drawing/2014/main" id="{84C7B36F-18FD-48F5-9A0D-FC40AEE68D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-1"/>
            <a:ext cx="8182800" cy="3186000"/>
          </a:xfrm>
          <a:custGeom>
            <a:avLst/>
            <a:gdLst>
              <a:gd name="connsiteX0" fmla="*/ 0 w 8182800"/>
              <a:gd name="connsiteY0" fmla="*/ 0 h 3186000"/>
              <a:gd name="connsiteX1" fmla="*/ 8182800 w 8182800"/>
              <a:gd name="connsiteY1" fmla="*/ 0 h 3186000"/>
              <a:gd name="connsiteX2" fmla="*/ 8182800 w 8182800"/>
              <a:gd name="connsiteY2" fmla="*/ 1 h 3186000"/>
              <a:gd name="connsiteX3" fmla="*/ 7225201 w 8182800"/>
              <a:gd name="connsiteY3" fmla="*/ 1 h 3186000"/>
              <a:gd name="connsiteX4" fmla="*/ 7225201 w 8182800"/>
              <a:gd name="connsiteY4" fmla="*/ 1440001 h 3186000"/>
              <a:gd name="connsiteX5" fmla="*/ 8182800 w 8182800"/>
              <a:gd name="connsiteY5" fmla="*/ 1440001 h 3186000"/>
              <a:gd name="connsiteX6" fmla="*/ 8182800 w 8182800"/>
              <a:gd name="connsiteY6" fmla="*/ 3186000 h 3186000"/>
              <a:gd name="connsiteX7" fmla="*/ 0 w 8182800"/>
              <a:gd name="connsiteY7" fmla="*/ 3186000 h 31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82800" h="3186000">
                <a:moveTo>
                  <a:pt x="0" y="0"/>
                </a:moveTo>
                <a:lnTo>
                  <a:pt x="8182800" y="0"/>
                </a:lnTo>
                <a:lnTo>
                  <a:pt x="8182800" y="1"/>
                </a:lnTo>
                <a:lnTo>
                  <a:pt x="7225201" y="1"/>
                </a:lnTo>
                <a:lnTo>
                  <a:pt x="7225201" y="1440001"/>
                </a:lnTo>
                <a:lnTo>
                  <a:pt x="8182800" y="1440001"/>
                </a:lnTo>
                <a:lnTo>
                  <a:pt x="8182800" y="3186000"/>
                </a:lnTo>
                <a:lnTo>
                  <a:pt x="0" y="3186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C28E9FB3-DC3C-4E55-9877-2DEEAAB329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25200" y="0"/>
            <a:ext cx="1440362" cy="1440000"/>
          </a:xfrm>
          <a:prstGeom prst="rect">
            <a:avLst/>
          </a:prstGeom>
        </p:spPr>
      </p:pic>
      <p:sp>
        <p:nvSpPr>
          <p:cNvPr id="23" name="Titel 22">
            <a:extLst>
              <a:ext uri="{FF2B5EF4-FFF2-40B4-BE49-F238E27FC236}">
                <a16:creationId xmlns:a16="http://schemas.microsoft.com/office/drawing/2014/main" id="{259FB325-4F00-4E24-9BB5-CBE59A8EE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895200"/>
            <a:ext cx="3527936" cy="324000"/>
          </a:xfrm>
        </p:spPr>
        <p:txBody>
          <a:bodyPr/>
          <a:lstStyle>
            <a:lvl1pPr>
              <a:lnSpc>
                <a:spcPts val="2500"/>
              </a:lnSpc>
              <a:defRPr cap="all" baseline="0"/>
            </a:lvl1pPr>
          </a:lstStyle>
          <a:p>
            <a:pPr lv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EA11C8C5-D6EB-4C5D-9539-1ADEFC0908B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77199" y="3895200"/>
            <a:ext cx="2505600" cy="324000"/>
          </a:xfrm>
        </p:spPr>
        <p:txBody>
          <a:bodyPr anchor="ctr" anchorCtr="0"/>
          <a:lstStyle>
            <a:lvl1pPr algn="ctr">
              <a:defRPr sz="1050"/>
            </a:lvl1pPr>
          </a:lstStyle>
          <a:p>
            <a:r>
              <a:rPr lang="de-DE" dirty="0"/>
              <a:t>Logo auf Platzhalter ziehen</a:t>
            </a:r>
          </a:p>
        </p:txBody>
      </p:sp>
    </p:spTree>
    <p:extLst>
      <p:ext uri="{BB962C8B-B14F-4D97-AF65-F5344CB8AC3E}">
        <p14:creationId xmlns:p14="http://schemas.microsoft.com/office/powerpoint/2010/main" val="722586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inkl.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CFABEA7C-7103-4FAC-AAB1-B8FF068486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80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CA26BD8-E4CD-4A9F-ACC0-895F1FD274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B3784F-BC20-4A45-986C-728B00F596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</p:spTree>
    <p:extLst>
      <p:ext uri="{BB962C8B-B14F-4D97-AF65-F5344CB8AC3E}">
        <p14:creationId xmlns:p14="http://schemas.microsoft.com/office/powerpoint/2010/main" val="4262250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>
          <p15:clr>
            <a:srgbClr val="FBAE40"/>
          </p15:clr>
        </p15:guide>
        <p15:guide id="3" orient="horz" pos="596" userDrawn="1">
          <p15:clr>
            <a:srgbClr val="FBAE40"/>
          </p15:clr>
        </p15:guide>
        <p15:guide id="4" orient="horz" pos="2269" userDrawn="1">
          <p15:clr>
            <a:srgbClr val="FBAE40"/>
          </p15:clr>
        </p15:guide>
        <p15:guide id="5" pos="2790">
          <p15:clr>
            <a:srgbClr val="FBAE40"/>
          </p15:clr>
        </p15:guide>
        <p15:guide id="6" pos="544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918000"/>
            <a:ext cx="324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04000" y="954000"/>
            <a:ext cx="4536000" cy="3024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119991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83" userDrawn="1">
          <p15:clr>
            <a:srgbClr val="FBAE40"/>
          </p15:clr>
        </p15:guide>
        <p15:guide id="2" pos="5444" userDrawn="1">
          <p15:clr>
            <a:srgbClr val="FBAE40"/>
          </p15:clr>
        </p15:guide>
        <p15:guide id="3" orient="horz" pos="596" userDrawn="1">
          <p15:clr>
            <a:srgbClr val="FBAE40"/>
          </p15:clr>
        </p15:guide>
        <p15:guide id="4" orient="horz" pos="250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Bild inkl. Bildunter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918000"/>
            <a:ext cx="4104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8C92916-9C2D-4160-84A7-92C7AE8CF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0"/>
            <a:endParaRPr lang="de-DE" dirty="0"/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587194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 userDrawn="1">
          <p15:clr>
            <a:srgbClr val="FBAE40"/>
          </p15:clr>
        </p15:guide>
        <p15:guide id="2" pos="5444" userDrawn="1">
          <p15:clr>
            <a:srgbClr val="FBAE40"/>
          </p15:clr>
        </p15:guide>
        <p15:guide id="3" orient="horz" pos="596" userDrawn="1">
          <p15:clr>
            <a:srgbClr val="FBAE40"/>
          </p15:clr>
        </p15:guide>
        <p15:guide id="4" orient="horz" pos="226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Bild inkl. Bildunterzeile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220000" y="918000"/>
            <a:ext cx="342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8C92916-9C2D-4160-84A7-92C7AE8CF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0"/>
            <a:endParaRPr lang="de-DE" dirty="0"/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413746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226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918000"/>
            <a:ext cx="540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0000" y="954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73CCF540-0E4F-47A6-981D-1A856FBCB4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80000" y="2628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56241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77" userDrawn="1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1653" userDrawn="1">
          <p15:clr>
            <a:srgbClr val="FBAE40"/>
          </p15:clr>
        </p15:guide>
        <p15:guide id="5" orient="horz" pos="2564" userDrawn="1">
          <p15:clr>
            <a:srgbClr val="FBAE40"/>
          </p15:clr>
        </p15:guide>
        <p15:guide id="6" orient="horz" pos="1513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2 Bilder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40000" y="918000"/>
            <a:ext cx="540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" y="954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73CCF540-0E4F-47A6-981D-1A856FBCB4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8000" y="2628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987010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8" userDrawn="1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1653">
          <p15:clr>
            <a:srgbClr val="FBAE40"/>
          </p15:clr>
        </p15:guide>
        <p15:guide id="5" orient="horz" pos="2564">
          <p15:clr>
            <a:srgbClr val="FBAE40"/>
          </p15:clr>
        </p15:guide>
        <p15:guide id="6" orient="horz" pos="1513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 EINFÜGEN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62F6D41-300A-44A6-A773-F84C7424C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674647-E98A-4E91-B769-603FBD38F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3634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7FEC2D-DBFC-481D-89EF-55316F02D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C5583F-31A1-412C-900F-41106AD7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17796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Vorstellung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912" y="0"/>
            <a:ext cx="2830680" cy="1698408"/>
          </a:xfrm>
          <a:prstGeom prst="rect">
            <a:avLst/>
          </a:prstGeom>
        </p:spPr>
      </p:pic>
      <p:sp>
        <p:nvSpPr>
          <p:cNvPr id="8" name="Bildplatzhalter 11"/>
          <p:cNvSpPr>
            <a:spLocks noGrp="1"/>
          </p:cNvSpPr>
          <p:nvPr>
            <p:ph type="pic" sz="quarter" idx="10"/>
          </p:nvPr>
        </p:nvSpPr>
        <p:spPr>
          <a:xfrm>
            <a:off x="-4834" y="-2989"/>
            <a:ext cx="9148810" cy="5148352"/>
          </a:xfrm>
          <a:custGeom>
            <a:avLst/>
            <a:gdLst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8064500 w 8064500"/>
              <a:gd name="connsiteY2" fmla="*/ 4038600 h 4038600"/>
              <a:gd name="connsiteX3" fmla="*/ 0 w 8064500"/>
              <a:gd name="connsiteY3" fmla="*/ 4038600 h 4038600"/>
              <a:gd name="connsiteX4" fmla="*/ 0 w 8064500"/>
              <a:gd name="connsiteY4" fmla="*/ 0 h 4038600"/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8062913 w 8064500"/>
              <a:gd name="connsiteY2" fmla="*/ 1719263 h 4038600"/>
              <a:gd name="connsiteX3" fmla="*/ 8064500 w 8064500"/>
              <a:gd name="connsiteY3" fmla="*/ 4038600 h 4038600"/>
              <a:gd name="connsiteX4" fmla="*/ 0 w 8064500"/>
              <a:gd name="connsiteY4" fmla="*/ 4038600 h 4038600"/>
              <a:gd name="connsiteX5" fmla="*/ 0 w 8064500"/>
              <a:gd name="connsiteY5" fmla="*/ 0 h 4038600"/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8062913 w 8064500"/>
              <a:gd name="connsiteY2" fmla="*/ 1221581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6669882 w 8064500"/>
              <a:gd name="connsiteY2" fmla="*/ 1909762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8064500 w 8064500"/>
              <a:gd name="connsiteY1" fmla="*/ 0 h 4038600"/>
              <a:gd name="connsiteX2" fmla="*/ 6881813 w 8064500"/>
              <a:gd name="connsiteY2" fmla="*/ 1724025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6876256 w 8064500"/>
              <a:gd name="connsiteY1" fmla="*/ 0 h 4038600"/>
              <a:gd name="connsiteX2" fmla="*/ 6881813 w 8064500"/>
              <a:gd name="connsiteY2" fmla="*/ 1724025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6878637 w 8064500"/>
              <a:gd name="connsiteY1" fmla="*/ 0 h 4038600"/>
              <a:gd name="connsiteX2" fmla="*/ 6881813 w 8064500"/>
              <a:gd name="connsiteY2" fmla="*/ 1724025 h 4038600"/>
              <a:gd name="connsiteX3" fmla="*/ 8062913 w 8064500"/>
              <a:gd name="connsiteY3" fmla="*/ 1719263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0 w 8064500"/>
              <a:gd name="connsiteY0" fmla="*/ 0 h 4038600"/>
              <a:gd name="connsiteX1" fmla="*/ 6878637 w 8064500"/>
              <a:gd name="connsiteY1" fmla="*/ 0 h 4038600"/>
              <a:gd name="connsiteX2" fmla="*/ 6881813 w 8064500"/>
              <a:gd name="connsiteY2" fmla="*/ 1724025 h 4038600"/>
              <a:gd name="connsiteX3" fmla="*/ 8062913 w 8064500"/>
              <a:gd name="connsiteY3" fmla="*/ 1724025 h 4038600"/>
              <a:gd name="connsiteX4" fmla="*/ 8064500 w 8064500"/>
              <a:gd name="connsiteY4" fmla="*/ 4038600 h 4038600"/>
              <a:gd name="connsiteX5" fmla="*/ 0 w 8064500"/>
              <a:gd name="connsiteY5" fmla="*/ 4038600 h 4038600"/>
              <a:gd name="connsiteX6" fmla="*/ 0 w 8064500"/>
              <a:gd name="connsiteY6" fmla="*/ 0 h 4038600"/>
              <a:gd name="connsiteX0" fmla="*/ 81775 w 8146275"/>
              <a:gd name="connsiteY0" fmla="*/ 0 h 4038600"/>
              <a:gd name="connsiteX1" fmla="*/ 6960412 w 8146275"/>
              <a:gd name="connsiteY1" fmla="*/ 0 h 4038600"/>
              <a:gd name="connsiteX2" fmla="*/ 6963588 w 8146275"/>
              <a:gd name="connsiteY2" fmla="*/ 1724025 h 4038600"/>
              <a:gd name="connsiteX3" fmla="*/ 8144688 w 8146275"/>
              <a:gd name="connsiteY3" fmla="*/ 1724025 h 4038600"/>
              <a:gd name="connsiteX4" fmla="*/ 8146275 w 8146275"/>
              <a:gd name="connsiteY4" fmla="*/ 4038600 h 4038600"/>
              <a:gd name="connsiteX5" fmla="*/ 0 w 8146275"/>
              <a:gd name="connsiteY5" fmla="*/ 4038600 h 4038600"/>
              <a:gd name="connsiteX6" fmla="*/ 81775 w 8146275"/>
              <a:gd name="connsiteY6" fmla="*/ 0 h 4038600"/>
              <a:gd name="connsiteX0" fmla="*/ 0 w 8146276"/>
              <a:gd name="connsiteY0" fmla="*/ 0 h 4046034"/>
              <a:gd name="connsiteX1" fmla="*/ 6960413 w 8146276"/>
              <a:gd name="connsiteY1" fmla="*/ 7434 h 4046034"/>
              <a:gd name="connsiteX2" fmla="*/ 6963589 w 8146276"/>
              <a:gd name="connsiteY2" fmla="*/ 1731459 h 4046034"/>
              <a:gd name="connsiteX3" fmla="*/ 8144689 w 8146276"/>
              <a:gd name="connsiteY3" fmla="*/ 1731459 h 4046034"/>
              <a:gd name="connsiteX4" fmla="*/ 8146276 w 8146276"/>
              <a:gd name="connsiteY4" fmla="*/ 4046034 h 4046034"/>
              <a:gd name="connsiteX5" fmla="*/ 1 w 8146276"/>
              <a:gd name="connsiteY5" fmla="*/ 4046034 h 4046034"/>
              <a:gd name="connsiteX6" fmla="*/ 0 w 8146276"/>
              <a:gd name="connsiteY6" fmla="*/ 0 h 4046034"/>
              <a:gd name="connsiteX0" fmla="*/ 9524 w 8155800"/>
              <a:gd name="connsiteY0" fmla="*/ 0 h 6093909"/>
              <a:gd name="connsiteX1" fmla="*/ 6969937 w 8155800"/>
              <a:gd name="connsiteY1" fmla="*/ 7434 h 6093909"/>
              <a:gd name="connsiteX2" fmla="*/ 6973113 w 8155800"/>
              <a:gd name="connsiteY2" fmla="*/ 1731459 h 6093909"/>
              <a:gd name="connsiteX3" fmla="*/ 8154213 w 8155800"/>
              <a:gd name="connsiteY3" fmla="*/ 1731459 h 6093909"/>
              <a:gd name="connsiteX4" fmla="*/ 8155800 w 8155800"/>
              <a:gd name="connsiteY4" fmla="*/ 4046034 h 6093909"/>
              <a:gd name="connsiteX5" fmla="*/ 0 w 8155800"/>
              <a:gd name="connsiteY5" fmla="*/ 6093909 h 6093909"/>
              <a:gd name="connsiteX6" fmla="*/ 9524 w 8155800"/>
              <a:gd name="connsiteY6" fmla="*/ 0 h 6093909"/>
              <a:gd name="connsiteX0" fmla="*/ 9524 w 8165325"/>
              <a:gd name="connsiteY0" fmla="*/ 0 h 6103434"/>
              <a:gd name="connsiteX1" fmla="*/ 6969937 w 8165325"/>
              <a:gd name="connsiteY1" fmla="*/ 7434 h 6103434"/>
              <a:gd name="connsiteX2" fmla="*/ 6973113 w 8165325"/>
              <a:gd name="connsiteY2" fmla="*/ 1731459 h 6103434"/>
              <a:gd name="connsiteX3" fmla="*/ 8154213 w 8165325"/>
              <a:gd name="connsiteY3" fmla="*/ 1731459 h 6103434"/>
              <a:gd name="connsiteX4" fmla="*/ 8165325 w 8165325"/>
              <a:gd name="connsiteY4" fmla="*/ 6103434 h 6103434"/>
              <a:gd name="connsiteX5" fmla="*/ 0 w 8165325"/>
              <a:gd name="connsiteY5" fmla="*/ 6093909 h 6103434"/>
              <a:gd name="connsiteX6" fmla="*/ 9524 w 8165325"/>
              <a:gd name="connsiteY6" fmla="*/ 0 h 6103434"/>
              <a:gd name="connsiteX0" fmla="*/ 9524 w 8694213"/>
              <a:gd name="connsiteY0" fmla="*/ 0 h 6103434"/>
              <a:gd name="connsiteX1" fmla="*/ 6969937 w 8694213"/>
              <a:gd name="connsiteY1" fmla="*/ 7434 h 6103434"/>
              <a:gd name="connsiteX2" fmla="*/ 6973113 w 8694213"/>
              <a:gd name="connsiteY2" fmla="*/ 1731459 h 6103434"/>
              <a:gd name="connsiteX3" fmla="*/ 8694213 w 8694213"/>
              <a:gd name="connsiteY3" fmla="*/ 1731459 h 6103434"/>
              <a:gd name="connsiteX4" fmla="*/ 8165325 w 8694213"/>
              <a:gd name="connsiteY4" fmla="*/ 6103434 h 6103434"/>
              <a:gd name="connsiteX5" fmla="*/ 0 w 8694213"/>
              <a:gd name="connsiteY5" fmla="*/ 6093909 h 6103434"/>
              <a:gd name="connsiteX6" fmla="*/ 9524 w 8694213"/>
              <a:gd name="connsiteY6" fmla="*/ 0 h 6103434"/>
              <a:gd name="connsiteX0" fmla="*/ 9524 w 8891427"/>
              <a:gd name="connsiteY0" fmla="*/ 0 h 6103434"/>
              <a:gd name="connsiteX1" fmla="*/ 6969937 w 8891427"/>
              <a:gd name="connsiteY1" fmla="*/ 7434 h 6103434"/>
              <a:gd name="connsiteX2" fmla="*/ 6973113 w 8891427"/>
              <a:gd name="connsiteY2" fmla="*/ 1731459 h 6103434"/>
              <a:gd name="connsiteX3" fmla="*/ 8694213 w 8891427"/>
              <a:gd name="connsiteY3" fmla="*/ 1731459 h 6103434"/>
              <a:gd name="connsiteX4" fmla="*/ 8889495 w 8891427"/>
              <a:gd name="connsiteY4" fmla="*/ 597833 h 6103434"/>
              <a:gd name="connsiteX5" fmla="*/ 8165325 w 8891427"/>
              <a:gd name="connsiteY5" fmla="*/ 6103434 h 6103434"/>
              <a:gd name="connsiteX6" fmla="*/ 0 w 8891427"/>
              <a:gd name="connsiteY6" fmla="*/ 6093909 h 6103434"/>
              <a:gd name="connsiteX7" fmla="*/ 9524 w 8891427"/>
              <a:gd name="connsiteY7" fmla="*/ 0 h 6103434"/>
              <a:gd name="connsiteX0" fmla="*/ 9524 w 8929879"/>
              <a:gd name="connsiteY0" fmla="*/ 0 h 6103434"/>
              <a:gd name="connsiteX1" fmla="*/ 6969937 w 8929879"/>
              <a:gd name="connsiteY1" fmla="*/ 7434 h 6103434"/>
              <a:gd name="connsiteX2" fmla="*/ 6973113 w 8929879"/>
              <a:gd name="connsiteY2" fmla="*/ 1731459 h 6103434"/>
              <a:gd name="connsiteX3" fmla="*/ 8694213 w 8929879"/>
              <a:gd name="connsiteY3" fmla="*/ 1731459 h 6103434"/>
              <a:gd name="connsiteX4" fmla="*/ 8889495 w 8929879"/>
              <a:gd name="connsiteY4" fmla="*/ 597833 h 6103434"/>
              <a:gd name="connsiteX5" fmla="*/ 8165325 w 8929879"/>
              <a:gd name="connsiteY5" fmla="*/ 6103434 h 6103434"/>
              <a:gd name="connsiteX6" fmla="*/ 0 w 8929879"/>
              <a:gd name="connsiteY6" fmla="*/ 6093909 h 6103434"/>
              <a:gd name="connsiteX7" fmla="*/ 9524 w 8929879"/>
              <a:gd name="connsiteY7" fmla="*/ 0 h 6103434"/>
              <a:gd name="connsiteX0" fmla="*/ 9524 w 8954130"/>
              <a:gd name="connsiteY0" fmla="*/ 0 h 6103434"/>
              <a:gd name="connsiteX1" fmla="*/ 6969937 w 8954130"/>
              <a:gd name="connsiteY1" fmla="*/ 7434 h 6103434"/>
              <a:gd name="connsiteX2" fmla="*/ 6973113 w 8954130"/>
              <a:gd name="connsiteY2" fmla="*/ 1731459 h 6103434"/>
              <a:gd name="connsiteX3" fmla="*/ 8694213 w 8954130"/>
              <a:gd name="connsiteY3" fmla="*/ 1731459 h 6103434"/>
              <a:gd name="connsiteX4" fmla="*/ 8889495 w 8954130"/>
              <a:gd name="connsiteY4" fmla="*/ 597833 h 6103434"/>
              <a:gd name="connsiteX5" fmla="*/ 8165325 w 8954130"/>
              <a:gd name="connsiteY5" fmla="*/ 6103434 h 6103434"/>
              <a:gd name="connsiteX6" fmla="*/ 0 w 8954130"/>
              <a:gd name="connsiteY6" fmla="*/ 6093909 h 6103434"/>
              <a:gd name="connsiteX7" fmla="*/ 9524 w 8954130"/>
              <a:gd name="connsiteY7" fmla="*/ 0 h 6103434"/>
              <a:gd name="connsiteX0" fmla="*/ 9524 w 8889495"/>
              <a:gd name="connsiteY0" fmla="*/ 0 h 6103434"/>
              <a:gd name="connsiteX1" fmla="*/ 6969937 w 8889495"/>
              <a:gd name="connsiteY1" fmla="*/ 7434 h 6103434"/>
              <a:gd name="connsiteX2" fmla="*/ 6973113 w 8889495"/>
              <a:gd name="connsiteY2" fmla="*/ 1731459 h 6103434"/>
              <a:gd name="connsiteX3" fmla="*/ 8694213 w 8889495"/>
              <a:gd name="connsiteY3" fmla="*/ 1731459 h 6103434"/>
              <a:gd name="connsiteX4" fmla="*/ 8889495 w 8889495"/>
              <a:gd name="connsiteY4" fmla="*/ 597833 h 6103434"/>
              <a:gd name="connsiteX5" fmla="*/ 8165325 w 8889495"/>
              <a:gd name="connsiteY5" fmla="*/ 6103434 h 6103434"/>
              <a:gd name="connsiteX6" fmla="*/ 0 w 8889495"/>
              <a:gd name="connsiteY6" fmla="*/ 6093909 h 6103434"/>
              <a:gd name="connsiteX7" fmla="*/ 9524 w 8889495"/>
              <a:gd name="connsiteY7" fmla="*/ 0 h 6103434"/>
              <a:gd name="connsiteX0" fmla="*/ 9524 w 8914544"/>
              <a:gd name="connsiteY0" fmla="*/ 0 h 6103434"/>
              <a:gd name="connsiteX1" fmla="*/ 6969937 w 8914544"/>
              <a:gd name="connsiteY1" fmla="*/ 7434 h 6103434"/>
              <a:gd name="connsiteX2" fmla="*/ 6973113 w 8914544"/>
              <a:gd name="connsiteY2" fmla="*/ 1731459 h 6103434"/>
              <a:gd name="connsiteX3" fmla="*/ 8694213 w 8914544"/>
              <a:gd name="connsiteY3" fmla="*/ 1731459 h 6103434"/>
              <a:gd name="connsiteX4" fmla="*/ 8889495 w 8914544"/>
              <a:gd name="connsiteY4" fmla="*/ 597833 h 6103434"/>
              <a:gd name="connsiteX5" fmla="*/ 8165325 w 8914544"/>
              <a:gd name="connsiteY5" fmla="*/ 6103434 h 6103434"/>
              <a:gd name="connsiteX6" fmla="*/ 0 w 8914544"/>
              <a:gd name="connsiteY6" fmla="*/ 6093909 h 6103434"/>
              <a:gd name="connsiteX7" fmla="*/ 9524 w 8914544"/>
              <a:gd name="connsiteY7" fmla="*/ 0 h 6103434"/>
              <a:gd name="connsiteX0" fmla="*/ 9524 w 8837102"/>
              <a:gd name="connsiteY0" fmla="*/ 0 h 6103434"/>
              <a:gd name="connsiteX1" fmla="*/ 6969937 w 8837102"/>
              <a:gd name="connsiteY1" fmla="*/ 7434 h 6103434"/>
              <a:gd name="connsiteX2" fmla="*/ 6973113 w 8837102"/>
              <a:gd name="connsiteY2" fmla="*/ 1731459 h 6103434"/>
              <a:gd name="connsiteX3" fmla="*/ 8694213 w 8837102"/>
              <a:gd name="connsiteY3" fmla="*/ 1731459 h 6103434"/>
              <a:gd name="connsiteX4" fmla="*/ 8695095 w 8837102"/>
              <a:gd name="connsiteY4" fmla="*/ 29033 h 6103434"/>
              <a:gd name="connsiteX5" fmla="*/ 8165325 w 8837102"/>
              <a:gd name="connsiteY5" fmla="*/ 6103434 h 6103434"/>
              <a:gd name="connsiteX6" fmla="*/ 0 w 8837102"/>
              <a:gd name="connsiteY6" fmla="*/ 6093909 h 6103434"/>
              <a:gd name="connsiteX7" fmla="*/ 9524 w 8837102"/>
              <a:gd name="connsiteY7" fmla="*/ 0 h 6103434"/>
              <a:gd name="connsiteX0" fmla="*/ 9524 w 8970194"/>
              <a:gd name="connsiteY0" fmla="*/ 107230 h 6210664"/>
              <a:gd name="connsiteX1" fmla="*/ 6969937 w 8970194"/>
              <a:gd name="connsiteY1" fmla="*/ 114664 h 6210664"/>
              <a:gd name="connsiteX2" fmla="*/ 6973113 w 8970194"/>
              <a:gd name="connsiteY2" fmla="*/ 1838689 h 6210664"/>
              <a:gd name="connsiteX3" fmla="*/ 8694213 w 8970194"/>
              <a:gd name="connsiteY3" fmla="*/ 1838689 h 6210664"/>
              <a:gd name="connsiteX4" fmla="*/ 8695095 w 8970194"/>
              <a:gd name="connsiteY4" fmla="*/ 136263 h 6210664"/>
              <a:gd name="connsiteX5" fmla="*/ 8165325 w 8970194"/>
              <a:gd name="connsiteY5" fmla="*/ 6210664 h 6210664"/>
              <a:gd name="connsiteX6" fmla="*/ 0 w 8970194"/>
              <a:gd name="connsiteY6" fmla="*/ 6201139 h 6210664"/>
              <a:gd name="connsiteX7" fmla="*/ 9524 w 8970194"/>
              <a:gd name="connsiteY7" fmla="*/ 107230 h 6210664"/>
              <a:gd name="connsiteX0" fmla="*/ 9524 w 8734141"/>
              <a:gd name="connsiteY0" fmla="*/ 157774 h 6261208"/>
              <a:gd name="connsiteX1" fmla="*/ 6969937 w 8734141"/>
              <a:gd name="connsiteY1" fmla="*/ 165208 h 6261208"/>
              <a:gd name="connsiteX2" fmla="*/ 6973113 w 8734141"/>
              <a:gd name="connsiteY2" fmla="*/ 1889233 h 6261208"/>
              <a:gd name="connsiteX3" fmla="*/ 8694213 w 8734141"/>
              <a:gd name="connsiteY3" fmla="*/ 1889233 h 6261208"/>
              <a:gd name="connsiteX4" fmla="*/ 8695095 w 8734141"/>
              <a:gd name="connsiteY4" fmla="*/ 186807 h 6261208"/>
              <a:gd name="connsiteX5" fmla="*/ 8165325 w 8734141"/>
              <a:gd name="connsiteY5" fmla="*/ 6261208 h 6261208"/>
              <a:gd name="connsiteX6" fmla="*/ 0 w 8734141"/>
              <a:gd name="connsiteY6" fmla="*/ 6251683 h 6261208"/>
              <a:gd name="connsiteX7" fmla="*/ 9524 w 8734141"/>
              <a:gd name="connsiteY7" fmla="*/ 157774 h 6261208"/>
              <a:gd name="connsiteX0" fmla="*/ 9524 w 8695095"/>
              <a:gd name="connsiteY0" fmla="*/ 0 h 6103434"/>
              <a:gd name="connsiteX1" fmla="*/ 6969937 w 8695095"/>
              <a:gd name="connsiteY1" fmla="*/ 7434 h 6103434"/>
              <a:gd name="connsiteX2" fmla="*/ 6973113 w 8695095"/>
              <a:gd name="connsiteY2" fmla="*/ 1731459 h 6103434"/>
              <a:gd name="connsiteX3" fmla="*/ 8694213 w 8695095"/>
              <a:gd name="connsiteY3" fmla="*/ 1731459 h 6103434"/>
              <a:gd name="connsiteX4" fmla="*/ 8695095 w 8695095"/>
              <a:gd name="connsiteY4" fmla="*/ 29033 h 6103434"/>
              <a:gd name="connsiteX5" fmla="*/ 8165325 w 8695095"/>
              <a:gd name="connsiteY5" fmla="*/ 6103434 h 6103434"/>
              <a:gd name="connsiteX6" fmla="*/ 0 w 8695095"/>
              <a:gd name="connsiteY6" fmla="*/ 6093909 h 6103434"/>
              <a:gd name="connsiteX7" fmla="*/ 9524 w 8695095"/>
              <a:gd name="connsiteY7" fmla="*/ 0 h 6103434"/>
              <a:gd name="connsiteX0" fmla="*/ 9524 w 8954978"/>
              <a:gd name="connsiteY0" fmla="*/ 0 h 6103434"/>
              <a:gd name="connsiteX1" fmla="*/ 6969937 w 8954978"/>
              <a:gd name="connsiteY1" fmla="*/ 7434 h 6103434"/>
              <a:gd name="connsiteX2" fmla="*/ 6973113 w 8954978"/>
              <a:gd name="connsiteY2" fmla="*/ 1731459 h 6103434"/>
              <a:gd name="connsiteX3" fmla="*/ 8694213 w 8954978"/>
              <a:gd name="connsiteY3" fmla="*/ 1731459 h 6103434"/>
              <a:gd name="connsiteX4" fmla="*/ 8695095 w 8954978"/>
              <a:gd name="connsiteY4" fmla="*/ 29033 h 6103434"/>
              <a:gd name="connsiteX5" fmla="*/ 8947095 w 8954978"/>
              <a:gd name="connsiteY5" fmla="*/ 2318633 h 6103434"/>
              <a:gd name="connsiteX6" fmla="*/ 8165325 w 8954978"/>
              <a:gd name="connsiteY6" fmla="*/ 6103434 h 6103434"/>
              <a:gd name="connsiteX7" fmla="*/ 0 w 8954978"/>
              <a:gd name="connsiteY7" fmla="*/ 6093909 h 6103434"/>
              <a:gd name="connsiteX8" fmla="*/ 9524 w 8954978"/>
              <a:gd name="connsiteY8" fmla="*/ 0 h 6103434"/>
              <a:gd name="connsiteX0" fmla="*/ 9524 w 8947095"/>
              <a:gd name="connsiteY0" fmla="*/ 0 h 6103434"/>
              <a:gd name="connsiteX1" fmla="*/ 6969937 w 8947095"/>
              <a:gd name="connsiteY1" fmla="*/ 7434 h 6103434"/>
              <a:gd name="connsiteX2" fmla="*/ 6973113 w 8947095"/>
              <a:gd name="connsiteY2" fmla="*/ 1731459 h 6103434"/>
              <a:gd name="connsiteX3" fmla="*/ 8694213 w 8947095"/>
              <a:gd name="connsiteY3" fmla="*/ 1731459 h 6103434"/>
              <a:gd name="connsiteX4" fmla="*/ 8695095 w 8947095"/>
              <a:gd name="connsiteY4" fmla="*/ 29033 h 6103434"/>
              <a:gd name="connsiteX5" fmla="*/ 8947095 w 8947095"/>
              <a:gd name="connsiteY5" fmla="*/ 2318633 h 6103434"/>
              <a:gd name="connsiteX6" fmla="*/ 8165325 w 8947095"/>
              <a:gd name="connsiteY6" fmla="*/ 6103434 h 6103434"/>
              <a:gd name="connsiteX7" fmla="*/ 0 w 8947095"/>
              <a:gd name="connsiteY7" fmla="*/ 6093909 h 6103434"/>
              <a:gd name="connsiteX8" fmla="*/ 9524 w 8947095"/>
              <a:gd name="connsiteY8" fmla="*/ 0 h 6103434"/>
              <a:gd name="connsiteX0" fmla="*/ 9524 w 9141495"/>
              <a:gd name="connsiteY0" fmla="*/ 358826 h 6462260"/>
              <a:gd name="connsiteX1" fmla="*/ 6969937 w 9141495"/>
              <a:gd name="connsiteY1" fmla="*/ 366260 h 6462260"/>
              <a:gd name="connsiteX2" fmla="*/ 6973113 w 9141495"/>
              <a:gd name="connsiteY2" fmla="*/ 2090285 h 6462260"/>
              <a:gd name="connsiteX3" fmla="*/ 8694213 w 9141495"/>
              <a:gd name="connsiteY3" fmla="*/ 2090285 h 6462260"/>
              <a:gd name="connsiteX4" fmla="*/ 8695095 w 9141495"/>
              <a:gd name="connsiteY4" fmla="*/ 387859 h 6462260"/>
              <a:gd name="connsiteX5" fmla="*/ 9141495 w 9141495"/>
              <a:gd name="connsiteY5" fmla="*/ 373459 h 6462260"/>
              <a:gd name="connsiteX6" fmla="*/ 8165325 w 9141495"/>
              <a:gd name="connsiteY6" fmla="*/ 6462260 h 6462260"/>
              <a:gd name="connsiteX7" fmla="*/ 0 w 9141495"/>
              <a:gd name="connsiteY7" fmla="*/ 6452735 h 6462260"/>
              <a:gd name="connsiteX8" fmla="*/ 9524 w 9141495"/>
              <a:gd name="connsiteY8" fmla="*/ 358826 h 6462260"/>
              <a:gd name="connsiteX0" fmla="*/ 9524 w 9141495"/>
              <a:gd name="connsiteY0" fmla="*/ 492044 h 6595478"/>
              <a:gd name="connsiteX1" fmla="*/ 6969937 w 9141495"/>
              <a:gd name="connsiteY1" fmla="*/ 499478 h 6595478"/>
              <a:gd name="connsiteX2" fmla="*/ 6973113 w 9141495"/>
              <a:gd name="connsiteY2" fmla="*/ 2223503 h 6595478"/>
              <a:gd name="connsiteX3" fmla="*/ 8694213 w 9141495"/>
              <a:gd name="connsiteY3" fmla="*/ 2223503 h 6595478"/>
              <a:gd name="connsiteX4" fmla="*/ 8695095 w 9141495"/>
              <a:gd name="connsiteY4" fmla="*/ 521077 h 6595478"/>
              <a:gd name="connsiteX5" fmla="*/ 9141495 w 9141495"/>
              <a:gd name="connsiteY5" fmla="*/ 506677 h 6595478"/>
              <a:gd name="connsiteX6" fmla="*/ 8165325 w 9141495"/>
              <a:gd name="connsiteY6" fmla="*/ 6595478 h 6595478"/>
              <a:gd name="connsiteX7" fmla="*/ 0 w 9141495"/>
              <a:gd name="connsiteY7" fmla="*/ 6585953 h 6595478"/>
              <a:gd name="connsiteX8" fmla="*/ 9524 w 9141495"/>
              <a:gd name="connsiteY8" fmla="*/ 492044 h 6595478"/>
              <a:gd name="connsiteX0" fmla="*/ 9524 w 9141495"/>
              <a:gd name="connsiteY0" fmla="*/ 0 h 6103434"/>
              <a:gd name="connsiteX1" fmla="*/ 6969937 w 9141495"/>
              <a:gd name="connsiteY1" fmla="*/ 7434 h 6103434"/>
              <a:gd name="connsiteX2" fmla="*/ 6973113 w 9141495"/>
              <a:gd name="connsiteY2" fmla="*/ 1731459 h 6103434"/>
              <a:gd name="connsiteX3" fmla="*/ 8694213 w 9141495"/>
              <a:gd name="connsiteY3" fmla="*/ 1731459 h 6103434"/>
              <a:gd name="connsiteX4" fmla="*/ 8695095 w 9141495"/>
              <a:gd name="connsiteY4" fmla="*/ 29033 h 6103434"/>
              <a:gd name="connsiteX5" fmla="*/ 9141495 w 9141495"/>
              <a:gd name="connsiteY5" fmla="*/ 14633 h 6103434"/>
              <a:gd name="connsiteX6" fmla="*/ 8165325 w 9141495"/>
              <a:gd name="connsiteY6" fmla="*/ 6103434 h 6103434"/>
              <a:gd name="connsiteX7" fmla="*/ 0 w 9141495"/>
              <a:gd name="connsiteY7" fmla="*/ 6093909 h 6103434"/>
              <a:gd name="connsiteX8" fmla="*/ 9524 w 9141495"/>
              <a:gd name="connsiteY8" fmla="*/ 0 h 6103434"/>
              <a:gd name="connsiteX0" fmla="*/ 9524 w 9141495"/>
              <a:gd name="connsiteY0" fmla="*/ 0 h 6103434"/>
              <a:gd name="connsiteX1" fmla="*/ 6969937 w 9141495"/>
              <a:gd name="connsiteY1" fmla="*/ 7434 h 6103434"/>
              <a:gd name="connsiteX2" fmla="*/ 6973113 w 9141495"/>
              <a:gd name="connsiteY2" fmla="*/ 1731459 h 6103434"/>
              <a:gd name="connsiteX3" fmla="*/ 8694213 w 9141495"/>
              <a:gd name="connsiteY3" fmla="*/ 1731459 h 6103434"/>
              <a:gd name="connsiteX4" fmla="*/ 8692714 w 9141495"/>
              <a:gd name="connsiteY4" fmla="*/ 7602 h 6103434"/>
              <a:gd name="connsiteX5" fmla="*/ 9141495 w 9141495"/>
              <a:gd name="connsiteY5" fmla="*/ 14633 h 6103434"/>
              <a:gd name="connsiteX6" fmla="*/ 8165325 w 9141495"/>
              <a:gd name="connsiteY6" fmla="*/ 6103434 h 6103434"/>
              <a:gd name="connsiteX7" fmla="*/ 0 w 9141495"/>
              <a:gd name="connsiteY7" fmla="*/ 6093909 h 6103434"/>
              <a:gd name="connsiteX8" fmla="*/ 9524 w 9141495"/>
              <a:gd name="connsiteY8" fmla="*/ 0 h 6103434"/>
              <a:gd name="connsiteX0" fmla="*/ 9524 w 9160545"/>
              <a:gd name="connsiteY0" fmla="*/ 0 h 6103434"/>
              <a:gd name="connsiteX1" fmla="*/ 6969937 w 9160545"/>
              <a:gd name="connsiteY1" fmla="*/ 7434 h 6103434"/>
              <a:gd name="connsiteX2" fmla="*/ 6973113 w 9160545"/>
              <a:gd name="connsiteY2" fmla="*/ 1731459 h 6103434"/>
              <a:gd name="connsiteX3" fmla="*/ 8694213 w 9160545"/>
              <a:gd name="connsiteY3" fmla="*/ 1731459 h 6103434"/>
              <a:gd name="connsiteX4" fmla="*/ 8692714 w 9160545"/>
              <a:gd name="connsiteY4" fmla="*/ 7602 h 6103434"/>
              <a:gd name="connsiteX5" fmla="*/ 9160545 w 9160545"/>
              <a:gd name="connsiteY5" fmla="*/ 7489 h 6103434"/>
              <a:gd name="connsiteX6" fmla="*/ 8165325 w 9160545"/>
              <a:gd name="connsiteY6" fmla="*/ 6103434 h 6103434"/>
              <a:gd name="connsiteX7" fmla="*/ 0 w 9160545"/>
              <a:gd name="connsiteY7" fmla="*/ 6093909 h 6103434"/>
              <a:gd name="connsiteX8" fmla="*/ 9524 w 9160545"/>
              <a:gd name="connsiteY8" fmla="*/ 0 h 6103434"/>
              <a:gd name="connsiteX0" fmla="*/ 9524 w 9160545"/>
              <a:gd name="connsiteY0" fmla="*/ 0 h 6103434"/>
              <a:gd name="connsiteX1" fmla="*/ 6969937 w 9160545"/>
              <a:gd name="connsiteY1" fmla="*/ 7434 h 6103434"/>
              <a:gd name="connsiteX2" fmla="*/ 6973113 w 9160545"/>
              <a:gd name="connsiteY2" fmla="*/ 1731459 h 6103434"/>
              <a:gd name="connsiteX3" fmla="*/ 8691832 w 9160545"/>
              <a:gd name="connsiteY3" fmla="*/ 1733840 h 6103434"/>
              <a:gd name="connsiteX4" fmla="*/ 8692714 w 9160545"/>
              <a:gd name="connsiteY4" fmla="*/ 7602 h 6103434"/>
              <a:gd name="connsiteX5" fmla="*/ 9160545 w 9160545"/>
              <a:gd name="connsiteY5" fmla="*/ 7489 h 6103434"/>
              <a:gd name="connsiteX6" fmla="*/ 8165325 w 9160545"/>
              <a:gd name="connsiteY6" fmla="*/ 6103434 h 6103434"/>
              <a:gd name="connsiteX7" fmla="*/ 0 w 9160545"/>
              <a:gd name="connsiteY7" fmla="*/ 6093909 h 6103434"/>
              <a:gd name="connsiteX8" fmla="*/ 9524 w 9160545"/>
              <a:gd name="connsiteY8" fmla="*/ 0 h 6103434"/>
              <a:gd name="connsiteX0" fmla="*/ 9524 w 9163069"/>
              <a:gd name="connsiteY0" fmla="*/ 0 h 6105816"/>
              <a:gd name="connsiteX1" fmla="*/ 6969937 w 9163069"/>
              <a:gd name="connsiteY1" fmla="*/ 7434 h 6105816"/>
              <a:gd name="connsiteX2" fmla="*/ 6973113 w 9163069"/>
              <a:gd name="connsiteY2" fmla="*/ 1731459 h 6105816"/>
              <a:gd name="connsiteX3" fmla="*/ 8691832 w 9163069"/>
              <a:gd name="connsiteY3" fmla="*/ 1733840 h 6105816"/>
              <a:gd name="connsiteX4" fmla="*/ 8692714 w 9163069"/>
              <a:gd name="connsiteY4" fmla="*/ 7602 h 6105816"/>
              <a:gd name="connsiteX5" fmla="*/ 9160545 w 9163069"/>
              <a:gd name="connsiteY5" fmla="*/ 7489 h 6105816"/>
              <a:gd name="connsiteX6" fmla="*/ 9163069 w 9163069"/>
              <a:gd name="connsiteY6" fmla="*/ 6105816 h 6105816"/>
              <a:gd name="connsiteX7" fmla="*/ 0 w 9163069"/>
              <a:gd name="connsiteY7" fmla="*/ 6093909 h 6105816"/>
              <a:gd name="connsiteX8" fmla="*/ 9524 w 9163069"/>
              <a:gd name="connsiteY8" fmla="*/ 0 h 6105816"/>
              <a:gd name="connsiteX0" fmla="*/ 9524 w 9163069"/>
              <a:gd name="connsiteY0" fmla="*/ 0 h 6166776"/>
              <a:gd name="connsiteX1" fmla="*/ 6969937 w 9163069"/>
              <a:gd name="connsiteY1" fmla="*/ 7434 h 6166776"/>
              <a:gd name="connsiteX2" fmla="*/ 6973113 w 9163069"/>
              <a:gd name="connsiteY2" fmla="*/ 1731459 h 6166776"/>
              <a:gd name="connsiteX3" fmla="*/ 8691832 w 9163069"/>
              <a:gd name="connsiteY3" fmla="*/ 1733840 h 6166776"/>
              <a:gd name="connsiteX4" fmla="*/ 8692714 w 9163069"/>
              <a:gd name="connsiteY4" fmla="*/ 7602 h 6166776"/>
              <a:gd name="connsiteX5" fmla="*/ 9160545 w 9163069"/>
              <a:gd name="connsiteY5" fmla="*/ 7489 h 6166776"/>
              <a:gd name="connsiteX6" fmla="*/ 9163069 w 9163069"/>
              <a:gd name="connsiteY6" fmla="*/ 6166776 h 6166776"/>
              <a:gd name="connsiteX7" fmla="*/ 0 w 9163069"/>
              <a:gd name="connsiteY7" fmla="*/ 6093909 h 6166776"/>
              <a:gd name="connsiteX8" fmla="*/ 9524 w 9163069"/>
              <a:gd name="connsiteY8" fmla="*/ 0 h 6166776"/>
              <a:gd name="connsiteX0" fmla="*/ 0 w 9153545"/>
              <a:gd name="connsiteY0" fmla="*/ 0 h 6170109"/>
              <a:gd name="connsiteX1" fmla="*/ 6960413 w 9153545"/>
              <a:gd name="connsiteY1" fmla="*/ 7434 h 6170109"/>
              <a:gd name="connsiteX2" fmla="*/ 6963589 w 9153545"/>
              <a:gd name="connsiteY2" fmla="*/ 1731459 h 6170109"/>
              <a:gd name="connsiteX3" fmla="*/ 8682308 w 9153545"/>
              <a:gd name="connsiteY3" fmla="*/ 1733840 h 6170109"/>
              <a:gd name="connsiteX4" fmla="*/ 8683190 w 9153545"/>
              <a:gd name="connsiteY4" fmla="*/ 7602 h 6170109"/>
              <a:gd name="connsiteX5" fmla="*/ 9151021 w 9153545"/>
              <a:gd name="connsiteY5" fmla="*/ 7489 h 6170109"/>
              <a:gd name="connsiteX6" fmla="*/ 9153545 w 9153545"/>
              <a:gd name="connsiteY6" fmla="*/ 6166776 h 6170109"/>
              <a:gd name="connsiteX7" fmla="*/ 4493896 w 9153545"/>
              <a:gd name="connsiteY7" fmla="*/ 6170109 h 6170109"/>
              <a:gd name="connsiteX8" fmla="*/ 0 w 9153545"/>
              <a:gd name="connsiteY8" fmla="*/ 0 h 6170109"/>
              <a:gd name="connsiteX0" fmla="*/ 0 w 9153545"/>
              <a:gd name="connsiteY0" fmla="*/ 0 h 6170109"/>
              <a:gd name="connsiteX1" fmla="*/ 6960413 w 9153545"/>
              <a:gd name="connsiteY1" fmla="*/ 7434 h 6170109"/>
              <a:gd name="connsiteX2" fmla="*/ 6963589 w 9153545"/>
              <a:gd name="connsiteY2" fmla="*/ 1731459 h 6170109"/>
              <a:gd name="connsiteX3" fmla="*/ 8682308 w 9153545"/>
              <a:gd name="connsiteY3" fmla="*/ 1733840 h 6170109"/>
              <a:gd name="connsiteX4" fmla="*/ 8683190 w 9153545"/>
              <a:gd name="connsiteY4" fmla="*/ 7602 h 6170109"/>
              <a:gd name="connsiteX5" fmla="*/ 9151021 w 9153545"/>
              <a:gd name="connsiteY5" fmla="*/ 7489 h 6170109"/>
              <a:gd name="connsiteX6" fmla="*/ 9153545 w 9153545"/>
              <a:gd name="connsiteY6" fmla="*/ 6166776 h 6170109"/>
              <a:gd name="connsiteX7" fmla="*/ 4493896 w 9153545"/>
              <a:gd name="connsiteY7" fmla="*/ 6170109 h 6170109"/>
              <a:gd name="connsiteX8" fmla="*/ 0 w 9153545"/>
              <a:gd name="connsiteY8" fmla="*/ 0 h 6170109"/>
              <a:gd name="connsiteX0" fmla="*/ 0 w 9153545"/>
              <a:gd name="connsiteY0" fmla="*/ 0 h 6170109"/>
              <a:gd name="connsiteX1" fmla="*/ 6960413 w 9153545"/>
              <a:gd name="connsiteY1" fmla="*/ 7434 h 6170109"/>
              <a:gd name="connsiteX2" fmla="*/ 6963589 w 9153545"/>
              <a:gd name="connsiteY2" fmla="*/ 1731459 h 6170109"/>
              <a:gd name="connsiteX3" fmla="*/ 8682308 w 9153545"/>
              <a:gd name="connsiteY3" fmla="*/ 1733840 h 6170109"/>
              <a:gd name="connsiteX4" fmla="*/ 8683190 w 9153545"/>
              <a:gd name="connsiteY4" fmla="*/ 7602 h 6170109"/>
              <a:gd name="connsiteX5" fmla="*/ 9151021 w 9153545"/>
              <a:gd name="connsiteY5" fmla="*/ 7489 h 6170109"/>
              <a:gd name="connsiteX6" fmla="*/ 9153545 w 9153545"/>
              <a:gd name="connsiteY6" fmla="*/ 6166776 h 6170109"/>
              <a:gd name="connsiteX7" fmla="*/ 4493896 w 9153545"/>
              <a:gd name="connsiteY7" fmla="*/ 6170109 h 6170109"/>
              <a:gd name="connsiteX8" fmla="*/ 0 w 9153545"/>
              <a:gd name="connsiteY8" fmla="*/ 0 h 6170109"/>
              <a:gd name="connsiteX0" fmla="*/ 0 w 9153545"/>
              <a:gd name="connsiteY0" fmla="*/ 0 h 6170109"/>
              <a:gd name="connsiteX1" fmla="*/ 6960413 w 9153545"/>
              <a:gd name="connsiteY1" fmla="*/ 7434 h 6170109"/>
              <a:gd name="connsiteX2" fmla="*/ 6963589 w 9153545"/>
              <a:gd name="connsiteY2" fmla="*/ 1731459 h 6170109"/>
              <a:gd name="connsiteX3" fmla="*/ 8682308 w 9153545"/>
              <a:gd name="connsiteY3" fmla="*/ 1733840 h 6170109"/>
              <a:gd name="connsiteX4" fmla="*/ 8683190 w 9153545"/>
              <a:gd name="connsiteY4" fmla="*/ 7602 h 6170109"/>
              <a:gd name="connsiteX5" fmla="*/ 9151021 w 9153545"/>
              <a:gd name="connsiteY5" fmla="*/ 7489 h 6170109"/>
              <a:gd name="connsiteX6" fmla="*/ 9153545 w 9153545"/>
              <a:gd name="connsiteY6" fmla="*/ 6166776 h 6170109"/>
              <a:gd name="connsiteX7" fmla="*/ 4493896 w 9153545"/>
              <a:gd name="connsiteY7" fmla="*/ 6170109 h 6170109"/>
              <a:gd name="connsiteX8" fmla="*/ 0 w 9153545"/>
              <a:gd name="connsiteY8" fmla="*/ 0 h 6170109"/>
              <a:gd name="connsiteX0" fmla="*/ 17144 w 4659649"/>
              <a:gd name="connsiteY0" fmla="*/ 0 h 6170109"/>
              <a:gd name="connsiteX1" fmla="*/ 2466517 w 4659649"/>
              <a:gd name="connsiteY1" fmla="*/ 7434 h 6170109"/>
              <a:gd name="connsiteX2" fmla="*/ 2469693 w 4659649"/>
              <a:gd name="connsiteY2" fmla="*/ 1731459 h 6170109"/>
              <a:gd name="connsiteX3" fmla="*/ 4188412 w 4659649"/>
              <a:gd name="connsiteY3" fmla="*/ 1733840 h 6170109"/>
              <a:gd name="connsiteX4" fmla="*/ 4189294 w 4659649"/>
              <a:gd name="connsiteY4" fmla="*/ 7602 h 6170109"/>
              <a:gd name="connsiteX5" fmla="*/ 4657125 w 4659649"/>
              <a:gd name="connsiteY5" fmla="*/ 7489 h 6170109"/>
              <a:gd name="connsiteX6" fmla="*/ 4659649 w 4659649"/>
              <a:gd name="connsiteY6" fmla="*/ 6166776 h 6170109"/>
              <a:gd name="connsiteX7" fmla="*/ 0 w 4659649"/>
              <a:gd name="connsiteY7" fmla="*/ 6170109 h 6170109"/>
              <a:gd name="connsiteX8" fmla="*/ 17144 w 4659649"/>
              <a:gd name="connsiteY8" fmla="*/ 0 h 6170109"/>
              <a:gd name="connsiteX0" fmla="*/ 786764 w 5429269"/>
              <a:gd name="connsiteY0" fmla="*/ 0 h 6695889"/>
              <a:gd name="connsiteX1" fmla="*/ 3236137 w 5429269"/>
              <a:gd name="connsiteY1" fmla="*/ 7434 h 6695889"/>
              <a:gd name="connsiteX2" fmla="*/ 3239313 w 5429269"/>
              <a:gd name="connsiteY2" fmla="*/ 1731459 h 6695889"/>
              <a:gd name="connsiteX3" fmla="*/ 4958032 w 5429269"/>
              <a:gd name="connsiteY3" fmla="*/ 1733840 h 6695889"/>
              <a:gd name="connsiteX4" fmla="*/ 4958914 w 5429269"/>
              <a:gd name="connsiteY4" fmla="*/ 7602 h 6695889"/>
              <a:gd name="connsiteX5" fmla="*/ 5426745 w 5429269"/>
              <a:gd name="connsiteY5" fmla="*/ 7489 h 6695889"/>
              <a:gd name="connsiteX6" fmla="*/ 5429269 w 5429269"/>
              <a:gd name="connsiteY6" fmla="*/ 6166776 h 6695889"/>
              <a:gd name="connsiteX7" fmla="*/ 0 w 5429269"/>
              <a:gd name="connsiteY7" fmla="*/ 6695889 h 6695889"/>
              <a:gd name="connsiteX8" fmla="*/ 786764 w 5429269"/>
              <a:gd name="connsiteY8" fmla="*/ 0 h 6695889"/>
              <a:gd name="connsiteX0" fmla="*/ 946784 w 5589289"/>
              <a:gd name="connsiteY0" fmla="*/ 0 h 6871149"/>
              <a:gd name="connsiteX1" fmla="*/ 3396157 w 5589289"/>
              <a:gd name="connsiteY1" fmla="*/ 7434 h 6871149"/>
              <a:gd name="connsiteX2" fmla="*/ 3399333 w 5589289"/>
              <a:gd name="connsiteY2" fmla="*/ 1731459 h 6871149"/>
              <a:gd name="connsiteX3" fmla="*/ 5118052 w 5589289"/>
              <a:gd name="connsiteY3" fmla="*/ 1733840 h 6871149"/>
              <a:gd name="connsiteX4" fmla="*/ 5118934 w 5589289"/>
              <a:gd name="connsiteY4" fmla="*/ 7602 h 6871149"/>
              <a:gd name="connsiteX5" fmla="*/ 5586765 w 5589289"/>
              <a:gd name="connsiteY5" fmla="*/ 7489 h 6871149"/>
              <a:gd name="connsiteX6" fmla="*/ 5589289 w 5589289"/>
              <a:gd name="connsiteY6" fmla="*/ 6166776 h 6871149"/>
              <a:gd name="connsiteX7" fmla="*/ 0 w 5589289"/>
              <a:gd name="connsiteY7" fmla="*/ 6871149 h 6871149"/>
              <a:gd name="connsiteX8" fmla="*/ 946784 w 5589289"/>
              <a:gd name="connsiteY8" fmla="*/ 0 h 6871149"/>
              <a:gd name="connsiteX0" fmla="*/ 946784 w 5589289"/>
              <a:gd name="connsiteY0" fmla="*/ 0 h 6871149"/>
              <a:gd name="connsiteX1" fmla="*/ 3396157 w 5589289"/>
              <a:gd name="connsiteY1" fmla="*/ 7434 h 6871149"/>
              <a:gd name="connsiteX2" fmla="*/ 3399333 w 5589289"/>
              <a:gd name="connsiteY2" fmla="*/ 1731459 h 6871149"/>
              <a:gd name="connsiteX3" fmla="*/ 5118052 w 5589289"/>
              <a:gd name="connsiteY3" fmla="*/ 1733840 h 6871149"/>
              <a:gd name="connsiteX4" fmla="*/ 5118934 w 5589289"/>
              <a:gd name="connsiteY4" fmla="*/ 7602 h 6871149"/>
              <a:gd name="connsiteX5" fmla="*/ 5586765 w 5589289"/>
              <a:gd name="connsiteY5" fmla="*/ 7489 h 6871149"/>
              <a:gd name="connsiteX6" fmla="*/ 5589289 w 5589289"/>
              <a:gd name="connsiteY6" fmla="*/ 6166776 h 6871149"/>
              <a:gd name="connsiteX7" fmla="*/ 0 w 5589289"/>
              <a:gd name="connsiteY7" fmla="*/ 6871149 h 6871149"/>
              <a:gd name="connsiteX8" fmla="*/ 946784 w 5589289"/>
              <a:gd name="connsiteY8" fmla="*/ 0 h 6871149"/>
              <a:gd name="connsiteX0" fmla="*/ 946784 w 5589289"/>
              <a:gd name="connsiteY0" fmla="*/ 0 h 6871149"/>
              <a:gd name="connsiteX1" fmla="*/ 3396157 w 5589289"/>
              <a:gd name="connsiteY1" fmla="*/ 7434 h 6871149"/>
              <a:gd name="connsiteX2" fmla="*/ 3399333 w 5589289"/>
              <a:gd name="connsiteY2" fmla="*/ 1731459 h 6871149"/>
              <a:gd name="connsiteX3" fmla="*/ 5118052 w 5589289"/>
              <a:gd name="connsiteY3" fmla="*/ 1733840 h 6871149"/>
              <a:gd name="connsiteX4" fmla="*/ 5118934 w 5589289"/>
              <a:gd name="connsiteY4" fmla="*/ 7602 h 6871149"/>
              <a:gd name="connsiteX5" fmla="*/ 5586765 w 5589289"/>
              <a:gd name="connsiteY5" fmla="*/ 7489 h 6871149"/>
              <a:gd name="connsiteX6" fmla="*/ 5589289 w 5589289"/>
              <a:gd name="connsiteY6" fmla="*/ 6166776 h 6871149"/>
              <a:gd name="connsiteX7" fmla="*/ 0 w 5589289"/>
              <a:gd name="connsiteY7" fmla="*/ 6871149 h 6871149"/>
              <a:gd name="connsiteX8" fmla="*/ 946784 w 5589289"/>
              <a:gd name="connsiteY8" fmla="*/ 0 h 6871149"/>
              <a:gd name="connsiteX0" fmla="*/ 946784 w 5589289"/>
              <a:gd name="connsiteY0" fmla="*/ 0 h 6871149"/>
              <a:gd name="connsiteX1" fmla="*/ 3396157 w 5589289"/>
              <a:gd name="connsiteY1" fmla="*/ 7434 h 6871149"/>
              <a:gd name="connsiteX2" fmla="*/ 3399333 w 5589289"/>
              <a:gd name="connsiteY2" fmla="*/ 1731459 h 6871149"/>
              <a:gd name="connsiteX3" fmla="*/ 5118052 w 5589289"/>
              <a:gd name="connsiteY3" fmla="*/ 1733840 h 6871149"/>
              <a:gd name="connsiteX4" fmla="*/ 5118934 w 5589289"/>
              <a:gd name="connsiteY4" fmla="*/ 7602 h 6871149"/>
              <a:gd name="connsiteX5" fmla="*/ 5586765 w 5589289"/>
              <a:gd name="connsiteY5" fmla="*/ 7489 h 6871149"/>
              <a:gd name="connsiteX6" fmla="*/ 5589289 w 5589289"/>
              <a:gd name="connsiteY6" fmla="*/ 6166776 h 6871149"/>
              <a:gd name="connsiteX7" fmla="*/ 0 w 5589289"/>
              <a:gd name="connsiteY7" fmla="*/ 6871149 h 6871149"/>
              <a:gd name="connsiteX8" fmla="*/ 946784 w 5589289"/>
              <a:gd name="connsiteY8" fmla="*/ 0 h 6871149"/>
              <a:gd name="connsiteX0" fmla="*/ 32384 w 5589289"/>
              <a:gd name="connsiteY0" fmla="*/ 186 h 6863715"/>
              <a:gd name="connsiteX1" fmla="*/ 3396157 w 5589289"/>
              <a:gd name="connsiteY1" fmla="*/ 0 h 6863715"/>
              <a:gd name="connsiteX2" fmla="*/ 3399333 w 5589289"/>
              <a:gd name="connsiteY2" fmla="*/ 1724025 h 6863715"/>
              <a:gd name="connsiteX3" fmla="*/ 5118052 w 5589289"/>
              <a:gd name="connsiteY3" fmla="*/ 1726406 h 6863715"/>
              <a:gd name="connsiteX4" fmla="*/ 5118934 w 5589289"/>
              <a:gd name="connsiteY4" fmla="*/ 168 h 6863715"/>
              <a:gd name="connsiteX5" fmla="*/ 5586765 w 5589289"/>
              <a:gd name="connsiteY5" fmla="*/ 55 h 6863715"/>
              <a:gd name="connsiteX6" fmla="*/ 5589289 w 5589289"/>
              <a:gd name="connsiteY6" fmla="*/ 6159342 h 6863715"/>
              <a:gd name="connsiteX7" fmla="*/ 0 w 5589289"/>
              <a:gd name="connsiteY7" fmla="*/ 6863715 h 6863715"/>
              <a:gd name="connsiteX8" fmla="*/ 32384 w 5589289"/>
              <a:gd name="connsiteY8" fmla="*/ 186 h 6863715"/>
              <a:gd name="connsiteX0" fmla="*/ 32384 w 5589289"/>
              <a:gd name="connsiteY0" fmla="*/ 186 h 6863715"/>
              <a:gd name="connsiteX1" fmla="*/ 3396157 w 5589289"/>
              <a:gd name="connsiteY1" fmla="*/ 0 h 6863715"/>
              <a:gd name="connsiteX2" fmla="*/ 3399333 w 5589289"/>
              <a:gd name="connsiteY2" fmla="*/ 1724025 h 6863715"/>
              <a:gd name="connsiteX3" fmla="*/ 5118052 w 5589289"/>
              <a:gd name="connsiteY3" fmla="*/ 1726406 h 6863715"/>
              <a:gd name="connsiteX4" fmla="*/ 5118934 w 5589289"/>
              <a:gd name="connsiteY4" fmla="*/ 168 h 6863715"/>
              <a:gd name="connsiteX5" fmla="*/ 5586765 w 5589289"/>
              <a:gd name="connsiteY5" fmla="*/ 55 h 6863715"/>
              <a:gd name="connsiteX6" fmla="*/ 5589289 w 5589289"/>
              <a:gd name="connsiteY6" fmla="*/ 6860382 h 6863715"/>
              <a:gd name="connsiteX7" fmla="*/ 0 w 5589289"/>
              <a:gd name="connsiteY7" fmla="*/ 6863715 h 6863715"/>
              <a:gd name="connsiteX8" fmla="*/ 32384 w 5589289"/>
              <a:gd name="connsiteY8" fmla="*/ 186 h 6863715"/>
              <a:gd name="connsiteX0" fmla="*/ 0 w 5595005"/>
              <a:gd name="connsiteY0" fmla="*/ 186 h 6863715"/>
              <a:gd name="connsiteX1" fmla="*/ 3401873 w 5595005"/>
              <a:gd name="connsiteY1" fmla="*/ 0 h 6863715"/>
              <a:gd name="connsiteX2" fmla="*/ 3405049 w 5595005"/>
              <a:gd name="connsiteY2" fmla="*/ 1724025 h 6863715"/>
              <a:gd name="connsiteX3" fmla="*/ 5123768 w 5595005"/>
              <a:gd name="connsiteY3" fmla="*/ 1726406 h 6863715"/>
              <a:gd name="connsiteX4" fmla="*/ 5124650 w 5595005"/>
              <a:gd name="connsiteY4" fmla="*/ 168 h 6863715"/>
              <a:gd name="connsiteX5" fmla="*/ 5592481 w 5595005"/>
              <a:gd name="connsiteY5" fmla="*/ 55 h 6863715"/>
              <a:gd name="connsiteX6" fmla="*/ 5595005 w 5595005"/>
              <a:gd name="connsiteY6" fmla="*/ 6860382 h 6863715"/>
              <a:gd name="connsiteX7" fmla="*/ 5716 w 5595005"/>
              <a:gd name="connsiteY7" fmla="*/ 6863715 h 6863715"/>
              <a:gd name="connsiteX8" fmla="*/ 0 w 5595005"/>
              <a:gd name="connsiteY8" fmla="*/ 186 h 6863715"/>
              <a:gd name="connsiteX0" fmla="*/ 1076327 w 5589292"/>
              <a:gd name="connsiteY0" fmla="*/ 186 h 6863715"/>
              <a:gd name="connsiteX1" fmla="*/ 3396160 w 5589292"/>
              <a:gd name="connsiteY1" fmla="*/ 0 h 6863715"/>
              <a:gd name="connsiteX2" fmla="*/ 3399336 w 5589292"/>
              <a:gd name="connsiteY2" fmla="*/ 1724025 h 6863715"/>
              <a:gd name="connsiteX3" fmla="*/ 5118055 w 5589292"/>
              <a:gd name="connsiteY3" fmla="*/ 1726406 h 6863715"/>
              <a:gd name="connsiteX4" fmla="*/ 5118937 w 5589292"/>
              <a:gd name="connsiteY4" fmla="*/ 168 h 6863715"/>
              <a:gd name="connsiteX5" fmla="*/ 5586768 w 5589292"/>
              <a:gd name="connsiteY5" fmla="*/ 55 h 6863715"/>
              <a:gd name="connsiteX6" fmla="*/ 5589292 w 5589292"/>
              <a:gd name="connsiteY6" fmla="*/ 6860382 h 6863715"/>
              <a:gd name="connsiteX7" fmla="*/ 3 w 5589292"/>
              <a:gd name="connsiteY7" fmla="*/ 6863715 h 6863715"/>
              <a:gd name="connsiteX8" fmla="*/ 1076327 w 5589292"/>
              <a:gd name="connsiteY8" fmla="*/ 186 h 6863715"/>
              <a:gd name="connsiteX0" fmla="*/ 0 w 4512965"/>
              <a:gd name="connsiteY0" fmla="*/ 186 h 6860382"/>
              <a:gd name="connsiteX1" fmla="*/ 2319833 w 4512965"/>
              <a:gd name="connsiteY1" fmla="*/ 0 h 6860382"/>
              <a:gd name="connsiteX2" fmla="*/ 2323009 w 4512965"/>
              <a:gd name="connsiteY2" fmla="*/ 1724025 h 6860382"/>
              <a:gd name="connsiteX3" fmla="*/ 4041728 w 4512965"/>
              <a:gd name="connsiteY3" fmla="*/ 1726406 h 6860382"/>
              <a:gd name="connsiteX4" fmla="*/ 4042610 w 4512965"/>
              <a:gd name="connsiteY4" fmla="*/ 168 h 6860382"/>
              <a:gd name="connsiteX5" fmla="*/ 4510441 w 4512965"/>
              <a:gd name="connsiteY5" fmla="*/ 55 h 6860382"/>
              <a:gd name="connsiteX6" fmla="*/ 4512965 w 4512965"/>
              <a:gd name="connsiteY6" fmla="*/ 6860382 h 6860382"/>
              <a:gd name="connsiteX7" fmla="*/ 5716 w 4512965"/>
              <a:gd name="connsiteY7" fmla="*/ 6856095 h 6860382"/>
              <a:gd name="connsiteX8" fmla="*/ 0 w 4512965"/>
              <a:gd name="connsiteY8" fmla="*/ 186 h 6860382"/>
              <a:gd name="connsiteX0" fmla="*/ 0 w 4512965"/>
              <a:gd name="connsiteY0" fmla="*/ 186 h 6871335"/>
              <a:gd name="connsiteX1" fmla="*/ 2319833 w 4512965"/>
              <a:gd name="connsiteY1" fmla="*/ 0 h 6871335"/>
              <a:gd name="connsiteX2" fmla="*/ 2323009 w 4512965"/>
              <a:gd name="connsiteY2" fmla="*/ 1724025 h 6871335"/>
              <a:gd name="connsiteX3" fmla="*/ 4041728 w 4512965"/>
              <a:gd name="connsiteY3" fmla="*/ 1726406 h 6871335"/>
              <a:gd name="connsiteX4" fmla="*/ 4042610 w 4512965"/>
              <a:gd name="connsiteY4" fmla="*/ 168 h 6871335"/>
              <a:gd name="connsiteX5" fmla="*/ 4510441 w 4512965"/>
              <a:gd name="connsiteY5" fmla="*/ 55 h 6871335"/>
              <a:gd name="connsiteX6" fmla="*/ 4512965 w 4512965"/>
              <a:gd name="connsiteY6" fmla="*/ 6860382 h 6871335"/>
              <a:gd name="connsiteX7" fmla="*/ 13336 w 4512965"/>
              <a:gd name="connsiteY7" fmla="*/ 6871335 h 6871335"/>
              <a:gd name="connsiteX8" fmla="*/ 0 w 4512965"/>
              <a:gd name="connsiteY8" fmla="*/ 186 h 6871335"/>
              <a:gd name="connsiteX0" fmla="*/ 0 w 4512965"/>
              <a:gd name="connsiteY0" fmla="*/ 186 h 6863715"/>
              <a:gd name="connsiteX1" fmla="*/ 2319833 w 4512965"/>
              <a:gd name="connsiteY1" fmla="*/ 0 h 6863715"/>
              <a:gd name="connsiteX2" fmla="*/ 2323009 w 4512965"/>
              <a:gd name="connsiteY2" fmla="*/ 1724025 h 6863715"/>
              <a:gd name="connsiteX3" fmla="*/ 4041728 w 4512965"/>
              <a:gd name="connsiteY3" fmla="*/ 1726406 h 6863715"/>
              <a:gd name="connsiteX4" fmla="*/ 4042610 w 4512965"/>
              <a:gd name="connsiteY4" fmla="*/ 168 h 6863715"/>
              <a:gd name="connsiteX5" fmla="*/ 4510441 w 4512965"/>
              <a:gd name="connsiteY5" fmla="*/ 55 h 6863715"/>
              <a:gd name="connsiteX6" fmla="*/ 4512965 w 4512965"/>
              <a:gd name="connsiteY6" fmla="*/ 6860382 h 6863715"/>
              <a:gd name="connsiteX7" fmla="*/ 13336 w 4512965"/>
              <a:gd name="connsiteY7" fmla="*/ 6863715 h 6863715"/>
              <a:gd name="connsiteX8" fmla="*/ 0 w 4512965"/>
              <a:gd name="connsiteY8" fmla="*/ 186 h 6863715"/>
              <a:gd name="connsiteX0" fmla="*/ 0 w 4512965"/>
              <a:gd name="connsiteY0" fmla="*/ 186 h 6863715"/>
              <a:gd name="connsiteX1" fmla="*/ 2319833 w 4512965"/>
              <a:gd name="connsiteY1" fmla="*/ 0 h 6863715"/>
              <a:gd name="connsiteX2" fmla="*/ 2323009 w 4512965"/>
              <a:gd name="connsiteY2" fmla="*/ 1724025 h 6863715"/>
              <a:gd name="connsiteX3" fmla="*/ 4041728 w 4512965"/>
              <a:gd name="connsiteY3" fmla="*/ 1726406 h 6863715"/>
              <a:gd name="connsiteX4" fmla="*/ 4042610 w 4512965"/>
              <a:gd name="connsiteY4" fmla="*/ 168 h 6863715"/>
              <a:gd name="connsiteX5" fmla="*/ 4510441 w 4512965"/>
              <a:gd name="connsiteY5" fmla="*/ 55 h 6863715"/>
              <a:gd name="connsiteX6" fmla="*/ 4512965 w 4512965"/>
              <a:gd name="connsiteY6" fmla="*/ 6860382 h 6863715"/>
              <a:gd name="connsiteX7" fmla="*/ 13336 w 4512965"/>
              <a:gd name="connsiteY7" fmla="*/ 6863715 h 6863715"/>
              <a:gd name="connsiteX8" fmla="*/ 0 w 4512965"/>
              <a:gd name="connsiteY8" fmla="*/ 186 h 6863715"/>
              <a:gd name="connsiteX0" fmla="*/ 0 w 4512965"/>
              <a:gd name="connsiteY0" fmla="*/ 186 h 6863715"/>
              <a:gd name="connsiteX1" fmla="*/ 2319833 w 4512965"/>
              <a:gd name="connsiteY1" fmla="*/ 0 h 6863715"/>
              <a:gd name="connsiteX2" fmla="*/ 2323009 w 4512965"/>
              <a:gd name="connsiteY2" fmla="*/ 1724025 h 6863715"/>
              <a:gd name="connsiteX3" fmla="*/ 4041728 w 4512965"/>
              <a:gd name="connsiteY3" fmla="*/ 1726406 h 6863715"/>
              <a:gd name="connsiteX4" fmla="*/ 4042610 w 4512965"/>
              <a:gd name="connsiteY4" fmla="*/ 168 h 6863715"/>
              <a:gd name="connsiteX5" fmla="*/ 4510441 w 4512965"/>
              <a:gd name="connsiteY5" fmla="*/ 55 h 6863715"/>
              <a:gd name="connsiteX6" fmla="*/ 4512965 w 4512965"/>
              <a:gd name="connsiteY6" fmla="*/ 6860382 h 6863715"/>
              <a:gd name="connsiteX7" fmla="*/ 13336 w 4512965"/>
              <a:gd name="connsiteY7" fmla="*/ 6863715 h 6863715"/>
              <a:gd name="connsiteX8" fmla="*/ 0 w 4512965"/>
              <a:gd name="connsiteY8" fmla="*/ 186 h 6863715"/>
              <a:gd name="connsiteX0" fmla="*/ 0 w 4512965"/>
              <a:gd name="connsiteY0" fmla="*/ 186 h 6863715"/>
              <a:gd name="connsiteX1" fmla="*/ 2319833 w 4512965"/>
              <a:gd name="connsiteY1" fmla="*/ 0 h 6863715"/>
              <a:gd name="connsiteX2" fmla="*/ 2323009 w 4512965"/>
              <a:gd name="connsiteY2" fmla="*/ 1724025 h 6863715"/>
              <a:gd name="connsiteX3" fmla="*/ 4041728 w 4512965"/>
              <a:gd name="connsiteY3" fmla="*/ 1726406 h 6863715"/>
              <a:gd name="connsiteX4" fmla="*/ 4042610 w 4512965"/>
              <a:gd name="connsiteY4" fmla="*/ 168 h 6863715"/>
              <a:gd name="connsiteX5" fmla="*/ 4510441 w 4512965"/>
              <a:gd name="connsiteY5" fmla="*/ 55 h 6863715"/>
              <a:gd name="connsiteX6" fmla="*/ 4512965 w 4512965"/>
              <a:gd name="connsiteY6" fmla="*/ 6860382 h 6863715"/>
              <a:gd name="connsiteX7" fmla="*/ 13336 w 4512965"/>
              <a:gd name="connsiteY7" fmla="*/ 6863715 h 6863715"/>
              <a:gd name="connsiteX8" fmla="*/ 0 w 4512965"/>
              <a:gd name="connsiteY8" fmla="*/ 186 h 6863715"/>
              <a:gd name="connsiteX0" fmla="*/ 0 w 4512965"/>
              <a:gd name="connsiteY0" fmla="*/ 186 h 6863715"/>
              <a:gd name="connsiteX1" fmla="*/ 2319833 w 4512965"/>
              <a:gd name="connsiteY1" fmla="*/ 0 h 6863715"/>
              <a:gd name="connsiteX2" fmla="*/ 2323009 w 4512965"/>
              <a:gd name="connsiteY2" fmla="*/ 1724025 h 6863715"/>
              <a:gd name="connsiteX3" fmla="*/ 4041728 w 4512965"/>
              <a:gd name="connsiteY3" fmla="*/ 1726406 h 6863715"/>
              <a:gd name="connsiteX4" fmla="*/ 4042610 w 4512965"/>
              <a:gd name="connsiteY4" fmla="*/ 168 h 6863715"/>
              <a:gd name="connsiteX5" fmla="*/ 4510441 w 4512965"/>
              <a:gd name="connsiteY5" fmla="*/ 55 h 6863715"/>
              <a:gd name="connsiteX6" fmla="*/ 4512965 w 4512965"/>
              <a:gd name="connsiteY6" fmla="*/ 6860382 h 6863715"/>
              <a:gd name="connsiteX7" fmla="*/ 92711 w 4512965"/>
              <a:gd name="connsiteY7" fmla="*/ 6863715 h 6863715"/>
              <a:gd name="connsiteX8" fmla="*/ 0 w 4512965"/>
              <a:gd name="connsiteY8" fmla="*/ 186 h 6863715"/>
              <a:gd name="connsiteX0" fmla="*/ 0 w 4512965"/>
              <a:gd name="connsiteY0" fmla="*/ 186 h 6860540"/>
              <a:gd name="connsiteX1" fmla="*/ 2319833 w 4512965"/>
              <a:gd name="connsiteY1" fmla="*/ 0 h 6860540"/>
              <a:gd name="connsiteX2" fmla="*/ 2323009 w 4512965"/>
              <a:gd name="connsiteY2" fmla="*/ 1724025 h 6860540"/>
              <a:gd name="connsiteX3" fmla="*/ 4041728 w 4512965"/>
              <a:gd name="connsiteY3" fmla="*/ 1726406 h 6860540"/>
              <a:gd name="connsiteX4" fmla="*/ 4042610 w 4512965"/>
              <a:gd name="connsiteY4" fmla="*/ 168 h 6860540"/>
              <a:gd name="connsiteX5" fmla="*/ 4510441 w 4512965"/>
              <a:gd name="connsiteY5" fmla="*/ 55 h 6860540"/>
              <a:gd name="connsiteX6" fmla="*/ 4512965 w 4512965"/>
              <a:gd name="connsiteY6" fmla="*/ 6860382 h 6860540"/>
              <a:gd name="connsiteX7" fmla="*/ 10161 w 4512965"/>
              <a:gd name="connsiteY7" fmla="*/ 6860540 h 6860540"/>
              <a:gd name="connsiteX8" fmla="*/ 0 w 4512965"/>
              <a:gd name="connsiteY8" fmla="*/ 186 h 6860540"/>
              <a:gd name="connsiteX0" fmla="*/ 5714 w 4502804"/>
              <a:gd name="connsiteY0" fmla="*/ 186 h 6860540"/>
              <a:gd name="connsiteX1" fmla="*/ 2309672 w 4502804"/>
              <a:gd name="connsiteY1" fmla="*/ 0 h 6860540"/>
              <a:gd name="connsiteX2" fmla="*/ 2312848 w 4502804"/>
              <a:gd name="connsiteY2" fmla="*/ 1724025 h 6860540"/>
              <a:gd name="connsiteX3" fmla="*/ 4031567 w 4502804"/>
              <a:gd name="connsiteY3" fmla="*/ 1726406 h 6860540"/>
              <a:gd name="connsiteX4" fmla="*/ 4032449 w 4502804"/>
              <a:gd name="connsiteY4" fmla="*/ 168 h 6860540"/>
              <a:gd name="connsiteX5" fmla="*/ 4500280 w 4502804"/>
              <a:gd name="connsiteY5" fmla="*/ 55 h 6860540"/>
              <a:gd name="connsiteX6" fmla="*/ 4502804 w 4502804"/>
              <a:gd name="connsiteY6" fmla="*/ 6860382 h 6860540"/>
              <a:gd name="connsiteX7" fmla="*/ 0 w 4502804"/>
              <a:gd name="connsiteY7" fmla="*/ 6860540 h 6860540"/>
              <a:gd name="connsiteX8" fmla="*/ 5714 w 4502804"/>
              <a:gd name="connsiteY8" fmla="*/ 186 h 6860540"/>
              <a:gd name="connsiteX0" fmla="*/ 380364 w 4502804"/>
              <a:gd name="connsiteY0" fmla="*/ 238311 h 6860540"/>
              <a:gd name="connsiteX1" fmla="*/ 2309672 w 4502804"/>
              <a:gd name="connsiteY1" fmla="*/ 0 h 6860540"/>
              <a:gd name="connsiteX2" fmla="*/ 2312848 w 4502804"/>
              <a:gd name="connsiteY2" fmla="*/ 1724025 h 6860540"/>
              <a:gd name="connsiteX3" fmla="*/ 4031567 w 4502804"/>
              <a:gd name="connsiteY3" fmla="*/ 1726406 h 6860540"/>
              <a:gd name="connsiteX4" fmla="*/ 4032449 w 4502804"/>
              <a:gd name="connsiteY4" fmla="*/ 168 h 6860540"/>
              <a:gd name="connsiteX5" fmla="*/ 4500280 w 4502804"/>
              <a:gd name="connsiteY5" fmla="*/ 55 h 6860540"/>
              <a:gd name="connsiteX6" fmla="*/ 4502804 w 4502804"/>
              <a:gd name="connsiteY6" fmla="*/ 6860382 h 6860540"/>
              <a:gd name="connsiteX7" fmla="*/ 0 w 4502804"/>
              <a:gd name="connsiteY7" fmla="*/ 6860540 h 6860540"/>
              <a:gd name="connsiteX8" fmla="*/ 380364 w 4502804"/>
              <a:gd name="connsiteY8" fmla="*/ 238311 h 6860540"/>
              <a:gd name="connsiteX0" fmla="*/ 2539 w 4502804"/>
              <a:gd name="connsiteY0" fmla="*/ 0 h 6863529"/>
              <a:gd name="connsiteX1" fmla="*/ 2309672 w 4502804"/>
              <a:gd name="connsiteY1" fmla="*/ 2989 h 6863529"/>
              <a:gd name="connsiteX2" fmla="*/ 2312848 w 4502804"/>
              <a:gd name="connsiteY2" fmla="*/ 1727014 h 6863529"/>
              <a:gd name="connsiteX3" fmla="*/ 4031567 w 4502804"/>
              <a:gd name="connsiteY3" fmla="*/ 1729395 h 6863529"/>
              <a:gd name="connsiteX4" fmla="*/ 4032449 w 4502804"/>
              <a:gd name="connsiteY4" fmla="*/ 3157 h 6863529"/>
              <a:gd name="connsiteX5" fmla="*/ 4500280 w 4502804"/>
              <a:gd name="connsiteY5" fmla="*/ 3044 h 6863529"/>
              <a:gd name="connsiteX6" fmla="*/ 4502804 w 4502804"/>
              <a:gd name="connsiteY6" fmla="*/ 6863371 h 6863529"/>
              <a:gd name="connsiteX7" fmla="*/ 0 w 4502804"/>
              <a:gd name="connsiteY7" fmla="*/ 6863529 h 6863529"/>
              <a:gd name="connsiteX8" fmla="*/ 2539 w 4502804"/>
              <a:gd name="connsiteY8" fmla="*/ 0 h 6863529"/>
              <a:gd name="connsiteX0" fmla="*/ 659764 w 4502804"/>
              <a:gd name="connsiteY0" fmla="*/ 0 h 6863529"/>
              <a:gd name="connsiteX1" fmla="*/ 2309672 w 4502804"/>
              <a:gd name="connsiteY1" fmla="*/ 2989 h 6863529"/>
              <a:gd name="connsiteX2" fmla="*/ 2312848 w 4502804"/>
              <a:gd name="connsiteY2" fmla="*/ 1727014 h 6863529"/>
              <a:gd name="connsiteX3" fmla="*/ 4031567 w 4502804"/>
              <a:gd name="connsiteY3" fmla="*/ 1729395 h 6863529"/>
              <a:gd name="connsiteX4" fmla="*/ 4032449 w 4502804"/>
              <a:gd name="connsiteY4" fmla="*/ 3157 h 6863529"/>
              <a:gd name="connsiteX5" fmla="*/ 4500280 w 4502804"/>
              <a:gd name="connsiteY5" fmla="*/ 3044 h 6863529"/>
              <a:gd name="connsiteX6" fmla="*/ 4502804 w 4502804"/>
              <a:gd name="connsiteY6" fmla="*/ 6863371 h 6863529"/>
              <a:gd name="connsiteX7" fmla="*/ 0 w 4502804"/>
              <a:gd name="connsiteY7" fmla="*/ 6863529 h 6863529"/>
              <a:gd name="connsiteX8" fmla="*/ 659764 w 4502804"/>
              <a:gd name="connsiteY8" fmla="*/ 0 h 6863529"/>
              <a:gd name="connsiteX0" fmla="*/ 2539 w 3845579"/>
              <a:gd name="connsiteY0" fmla="*/ 0 h 6863529"/>
              <a:gd name="connsiteX1" fmla="*/ 1652447 w 3845579"/>
              <a:gd name="connsiteY1" fmla="*/ 2989 h 6863529"/>
              <a:gd name="connsiteX2" fmla="*/ 1655623 w 3845579"/>
              <a:gd name="connsiteY2" fmla="*/ 1727014 h 6863529"/>
              <a:gd name="connsiteX3" fmla="*/ 3374342 w 3845579"/>
              <a:gd name="connsiteY3" fmla="*/ 1729395 h 6863529"/>
              <a:gd name="connsiteX4" fmla="*/ 3375224 w 3845579"/>
              <a:gd name="connsiteY4" fmla="*/ 3157 h 6863529"/>
              <a:gd name="connsiteX5" fmla="*/ 3843055 w 3845579"/>
              <a:gd name="connsiteY5" fmla="*/ 3044 h 6863529"/>
              <a:gd name="connsiteX6" fmla="*/ 3845579 w 3845579"/>
              <a:gd name="connsiteY6" fmla="*/ 6863371 h 6863529"/>
              <a:gd name="connsiteX7" fmla="*/ 0 w 3845579"/>
              <a:gd name="connsiteY7" fmla="*/ 6863529 h 6863529"/>
              <a:gd name="connsiteX8" fmla="*/ 2539 w 3845579"/>
              <a:gd name="connsiteY8" fmla="*/ 0 h 6863529"/>
              <a:gd name="connsiteX0" fmla="*/ 0 w 9148465"/>
              <a:gd name="connsiteY0" fmla="*/ 0 h 6863529"/>
              <a:gd name="connsiteX1" fmla="*/ 6955333 w 9148465"/>
              <a:gd name="connsiteY1" fmla="*/ 2989 h 6863529"/>
              <a:gd name="connsiteX2" fmla="*/ 6958509 w 9148465"/>
              <a:gd name="connsiteY2" fmla="*/ 1727014 h 6863529"/>
              <a:gd name="connsiteX3" fmla="*/ 8677228 w 9148465"/>
              <a:gd name="connsiteY3" fmla="*/ 1729395 h 6863529"/>
              <a:gd name="connsiteX4" fmla="*/ 8678110 w 9148465"/>
              <a:gd name="connsiteY4" fmla="*/ 3157 h 6863529"/>
              <a:gd name="connsiteX5" fmla="*/ 9145941 w 9148465"/>
              <a:gd name="connsiteY5" fmla="*/ 3044 h 6863529"/>
              <a:gd name="connsiteX6" fmla="*/ 9148465 w 9148465"/>
              <a:gd name="connsiteY6" fmla="*/ 6863371 h 6863529"/>
              <a:gd name="connsiteX7" fmla="*/ 5302886 w 9148465"/>
              <a:gd name="connsiteY7" fmla="*/ 6863529 h 6863529"/>
              <a:gd name="connsiteX8" fmla="*/ 0 w 9148465"/>
              <a:gd name="connsiteY8" fmla="*/ 0 h 6863529"/>
              <a:gd name="connsiteX0" fmla="*/ 2539 w 9151004"/>
              <a:gd name="connsiteY0" fmla="*/ 0 h 6863529"/>
              <a:gd name="connsiteX1" fmla="*/ 6957872 w 9151004"/>
              <a:gd name="connsiteY1" fmla="*/ 2989 h 6863529"/>
              <a:gd name="connsiteX2" fmla="*/ 6961048 w 9151004"/>
              <a:gd name="connsiteY2" fmla="*/ 1727014 h 6863529"/>
              <a:gd name="connsiteX3" fmla="*/ 8679767 w 9151004"/>
              <a:gd name="connsiteY3" fmla="*/ 1729395 h 6863529"/>
              <a:gd name="connsiteX4" fmla="*/ 8680649 w 9151004"/>
              <a:gd name="connsiteY4" fmla="*/ 3157 h 6863529"/>
              <a:gd name="connsiteX5" fmla="*/ 9148480 w 9151004"/>
              <a:gd name="connsiteY5" fmla="*/ 3044 h 6863529"/>
              <a:gd name="connsiteX6" fmla="*/ 9151004 w 9151004"/>
              <a:gd name="connsiteY6" fmla="*/ 6863371 h 6863529"/>
              <a:gd name="connsiteX7" fmla="*/ 0 w 9151004"/>
              <a:gd name="connsiteY7" fmla="*/ 6863529 h 6863529"/>
              <a:gd name="connsiteX8" fmla="*/ 2539 w 9151004"/>
              <a:gd name="connsiteY8" fmla="*/ 0 h 6863529"/>
              <a:gd name="connsiteX0" fmla="*/ 3 w 9148468"/>
              <a:gd name="connsiteY0" fmla="*/ 0 h 6863371"/>
              <a:gd name="connsiteX1" fmla="*/ 6955336 w 9148468"/>
              <a:gd name="connsiteY1" fmla="*/ 2989 h 6863371"/>
              <a:gd name="connsiteX2" fmla="*/ 6958512 w 9148468"/>
              <a:gd name="connsiteY2" fmla="*/ 1727014 h 6863371"/>
              <a:gd name="connsiteX3" fmla="*/ 8677231 w 9148468"/>
              <a:gd name="connsiteY3" fmla="*/ 1729395 h 6863371"/>
              <a:gd name="connsiteX4" fmla="*/ 8678113 w 9148468"/>
              <a:gd name="connsiteY4" fmla="*/ 3157 h 6863371"/>
              <a:gd name="connsiteX5" fmla="*/ 9145944 w 9148468"/>
              <a:gd name="connsiteY5" fmla="*/ 3044 h 6863371"/>
              <a:gd name="connsiteX6" fmla="*/ 9148468 w 9148468"/>
              <a:gd name="connsiteY6" fmla="*/ 6863371 h 6863371"/>
              <a:gd name="connsiteX7" fmla="*/ 906454 w 9148468"/>
              <a:gd name="connsiteY7" fmla="*/ 5397242 h 6863371"/>
              <a:gd name="connsiteX8" fmla="*/ 3 w 9148468"/>
              <a:gd name="connsiteY8" fmla="*/ 0 h 6863371"/>
              <a:gd name="connsiteX0" fmla="*/ 345 w 9148810"/>
              <a:gd name="connsiteY0" fmla="*/ 0 h 6863371"/>
              <a:gd name="connsiteX1" fmla="*/ 6955678 w 9148810"/>
              <a:gd name="connsiteY1" fmla="*/ 2989 h 6863371"/>
              <a:gd name="connsiteX2" fmla="*/ 6958854 w 9148810"/>
              <a:gd name="connsiteY2" fmla="*/ 1727014 h 6863371"/>
              <a:gd name="connsiteX3" fmla="*/ 8677573 w 9148810"/>
              <a:gd name="connsiteY3" fmla="*/ 1729395 h 6863371"/>
              <a:gd name="connsiteX4" fmla="*/ 8678455 w 9148810"/>
              <a:gd name="connsiteY4" fmla="*/ 3157 h 6863371"/>
              <a:gd name="connsiteX5" fmla="*/ 9146286 w 9148810"/>
              <a:gd name="connsiteY5" fmla="*/ 3044 h 6863371"/>
              <a:gd name="connsiteX6" fmla="*/ 9148810 w 9148810"/>
              <a:gd name="connsiteY6" fmla="*/ 6863371 h 6863371"/>
              <a:gd name="connsiteX7" fmla="*/ 3217 w 9148810"/>
              <a:gd name="connsiteY7" fmla="*/ 5148352 h 6863371"/>
              <a:gd name="connsiteX8" fmla="*/ 345 w 9148810"/>
              <a:gd name="connsiteY8" fmla="*/ 0 h 6863371"/>
              <a:gd name="connsiteX0" fmla="*/ 345 w 9146296"/>
              <a:gd name="connsiteY0" fmla="*/ 0 h 5359210"/>
              <a:gd name="connsiteX1" fmla="*/ 6955678 w 9146296"/>
              <a:gd name="connsiteY1" fmla="*/ 2989 h 5359210"/>
              <a:gd name="connsiteX2" fmla="*/ 6958854 w 9146296"/>
              <a:gd name="connsiteY2" fmla="*/ 1727014 h 5359210"/>
              <a:gd name="connsiteX3" fmla="*/ 8677573 w 9146296"/>
              <a:gd name="connsiteY3" fmla="*/ 1729395 h 5359210"/>
              <a:gd name="connsiteX4" fmla="*/ 8678455 w 9146296"/>
              <a:gd name="connsiteY4" fmla="*/ 3157 h 5359210"/>
              <a:gd name="connsiteX5" fmla="*/ 9146286 w 9146296"/>
              <a:gd name="connsiteY5" fmla="*/ 3044 h 5359210"/>
              <a:gd name="connsiteX6" fmla="*/ 9100114 w 9146296"/>
              <a:gd name="connsiteY6" fmla="*/ 5359210 h 5359210"/>
              <a:gd name="connsiteX7" fmla="*/ 3217 w 9146296"/>
              <a:gd name="connsiteY7" fmla="*/ 5148352 h 5359210"/>
              <a:gd name="connsiteX8" fmla="*/ 345 w 9146296"/>
              <a:gd name="connsiteY8" fmla="*/ 0 h 5359210"/>
              <a:gd name="connsiteX0" fmla="*/ 345 w 9148810"/>
              <a:gd name="connsiteY0" fmla="*/ 0 h 5148352"/>
              <a:gd name="connsiteX1" fmla="*/ 6955678 w 9148810"/>
              <a:gd name="connsiteY1" fmla="*/ 2989 h 5148352"/>
              <a:gd name="connsiteX2" fmla="*/ 6958854 w 9148810"/>
              <a:gd name="connsiteY2" fmla="*/ 1727014 h 5148352"/>
              <a:gd name="connsiteX3" fmla="*/ 8677573 w 9148810"/>
              <a:gd name="connsiteY3" fmla="*/ 1729395 h 5148352"/>
              <a:gd name="connsiteX4" fmla="*/ 8678455 w 9148810"/>
              <a:gd name="connsiteY4" fmla="*/ 3157 h 5148352"/>
              <a:gd name="connsiteX5" fmla="*/ 9146286 w 9148810"/>
              <a:gd name="connsiteY5" fmla="*/ 3044 h 5148352"/>
              <a:gd name="connsiteX6" fmla="*/ 9148810 w 9148810"/>
              <a:gd name="connsiteY6" fmla="*/ 5137373 h 5148352"/>
              <a:gd name="connsiteX7" fmla="*/ 3217 w 9148810"/>
              <a:gd name="connsiteY7" fmla="*/ 5148352 h 5148352"/>
              <a:gd name="connsiteX8" fmla="*/ 345 w 9148810"/>
              <a:gd name="connsiteY8" fmla="*/ 0 h 5148352"/>
              <a:gd name="connsiteX0" fmla="*/ 345 w 9148810"/>
              <a:gd name="connsiteY0" fmla="*/ 0 h 5148352"/>
              <a:gd name="connsiteX1" fmla="*/ 6955678 w 9148810"/>
              <a:gd name="connsiteY1" fmla="*/ 2989 h 5148352"/>
              <a:gd name="connsiteX2" fmla="*/ 6958854 w 9148810"/>
              <a:gd name="connsiteY2" fmla="*/ 1727014 h 5148352"/>
              <a:gd name="connsiteX3" fmla="*/ 8677573 w 9148810"/>
              <a:gd name="connsiteY3" fmla="*/ 1729395 h 5148352"/>
              <a:gd name="connsiteX4" fmla="*/ 8678455 w 9148810"/>
              <a:gd name="connsiteY4" fmla="*/ 3157 h 5148352"/>
              <a:gd name="connsiteX5" fmla="*/ 9146286 w 9148810"/>
              <a:gd name="connsiteY5" fmla="*/ 3044 h 5148352"/>
              <a:gd name="connsiteX6" fmla="*/ 9148810 w 9148810"/>
              <a:gd name="connsiteY6" fmla="*/ 5146898 h 5148352"/>
              <a:gd name="connsiteX7" fmla="*/ 3217 w 9148810"/>
              <a:gd name="connsiteY7" fmla="*/ 5148352 h 5148352"/>
              <a:gd name="connsiteX8" fmla="*/ 345 w 9148810"/>
              <a:gd name="connsiteY8" fmla="*/ 0 h 5148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8810" h="5148352">
                <a:moveTo>
                  <a:pt x="345" y="0"/>
                </a:moveTo>
                <a:lnTo>
                  <a:pt x="6955678" y="2989"/>
                </a:lnTo>
                <a:cubicBezTo>
                  <a:pt x="6957530" y="577664"/>
                  <a:pt x="6957002" y="1152339"/>
                  <a:pt x="6958854" y="1727014"/>
                </a:cubicBezTo>
                <a:lnTo>
                  <a:pt x="8677573" y="1729395"/>
                </a:lnTo>
                <a:cubicBezTo>
                  <a:pt x="8677073" y="1154776"/>
                  <a:pt x="8678955" y="577776"/>
                  <a:pt x="8678455" y="3157"/>
                </a:cubicBezTo>
                <a:lnTo>
                  <a:pt x="9146286" y="3044"/>
                </a:lnTo>
                <a:cubicBezTo>
                  <a:pt x="9147127" y="2035820"/>
                  <a:pt x="9147548" y="1716734"/>
                  <a:pt x="9148810" y="5146898"/>
                </a:cubicBezTo>
                <a:lnTo>
                  <a:pt x="3217" y="5148352"/>
                </a:lnTo>
                <a:cubicBezTo>
                  <a:pt x="5122" y="2861567"/>
                  <a:pt x="-1560" y="2286785"/>
                  <a:pt x="345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de-DE"/>
          </a:p>
        </p:txBody>
      </p:sp>
      <p:sp>
        <p:nvSpPr>
          <p:cNvPr id="9" name="Titel 3"/>
          <p:cNvSpPr>
            <a:spLocks noGrp="1"/>
          </p:cNvSpPr>
          <p:nvPr>
            <p:ph type="title"/>
          </p:nvPr>
        </p:nvSpPr>
        <p:spPr>
          <a:xfrm>
            <a:off x="1115616" y="1995686"/>
            <a:ext cx="5472509" cy="1477327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116013" y="3418563"/>
            <a:ext cx="5472112" cy="11525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488" y="-1587"/>
            <a:ext cx="17272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121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HERVORHEBUNG MIT VIEL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A6D120-9FDF-4BA4-88F2-0C6E4507EEA9}"/>
              </a:ext>
            </a:extLst>
          </p:cNvPr>
          <p:cNvSpPr/>
          <p:nvPr userDrawn="1"/>
        </p:nvSpPr>
        <p:spPr>
          <a:xfrm>
            <a:off x="0" y="0"/>
            <a:ext cx="9144000" cy="51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F15F71-44DB-4D13-AE55-D28F1D1B7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756000"/>
            <a:ext cx="8172000" cy="720000"/>
          </a:xfrm>
        </p:spPr>
        <p:txBody>
          <a:bodyPr/>
          <a:lstStyle>
            <a:lvl1pPr>
              <a:lnSpc>
                <a:spcPts val="5700"/>
              </a:lnSpc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3B6EDCF-E80D-4E83-A8E4-8D2B26F44C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000" y="1476441"/>
            <a:ext cx="8172000" cy="1439863"/>
          </a:xfrm>
        </p:spPr>
        <p:txBody>
          <a:bodyPr/>
          <a:lstStyle>
            <a:lvl1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1pPr>
            <a:lvl2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2pPr>
            <a:lvl3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3pPr>
            <a:lvl4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4pPr>
            <a:lvl5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5pPr>
            <a:lvl6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6pPr>
            <a:lvl7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7pPr>
            <a:lvl8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8pPr>
            <a:lvl9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Hervorhebung</a:t>
            </a:r>
          </a:p>
        </p:txBody>
      </p:sp>
    </p:spTree>
    <p:extLst>
      <p:ext uri="{BB962C8B-B14F-4D97-AF65-F5344CB8AC3E}">
        <p14:creationId xmlns:p14="http://schemas.microsoft.com/office/powerpoint/2010/main" val="2910894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HERVORHEBUNG MIT VIEL INH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A6D120-9FDF-4BA4-88F2-0C6E4507EEA9}"/>
              </a:ext>
            </a:extLst>
          </p:cNvPr>
          <p:cNvSpPr/>
          <p:nvPr userDrawn="1"/>
        </p:nvSpPr>
        <p:spPr>
          <a:xfrm>
            <a:off x="0" y="0"/>
            <a:ext cx="9144000" cy="51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F15F71-44DB-4D13-AE55-D28F1D1B7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828000"/>
            <a:ext cx="8172000" cy="540000"/>
          </a:xfrm>
        </p:spPr>
        <p:txBody>
          <a:bodyPr/>
          <a:lstStyle>
            <a:lvl1pPr>
              <a:lnSpc>
                <a:spcPts val="44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3B6EDCF-E80D-4E83-A8E4-8D2B26F44C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000" y="1367999"/>
            <a:ext cx="8172000" cy="2916000"/>
          </a:xfrm>
        </p:spPr>
        <p:txBody>
          <a:bodyPr/>
          <a:lstStyle>
            <a:lvl1pPr>
              <a:lnSpc>
                <a:spcPts val="4400"/>
              </a:lnSpc>
              <a:spcAft>
                <a:spcPts val="0"/>
              </a:spcAft>
              <a:defRPr sz="3600" b="0">
                <a:solidFill>
                  <a:schemeClr val="bg1"/>
                </a:solidFill>
              </a:defRPr>
            </a:lvl1pPr>
            <a:lvl2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2pPr>
            <a:lvl3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3pPr>
            <a:lvl4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4pPr>
            <a:lvl5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5pPr>
            <a:lvl6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6pPr>
            <a:lvl7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7pPr>
            <a:lvl8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8pPr>
            <a:lvl9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Hervorhebung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70510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 defTabSz="234000">
              <a:tabLst>
                <a:tab pos="234000" algn="l"/>
              </a:tabLst>
              <a:defRPr/>
            </a:lvl2pPr>
            <a:lvl3pPr defTabSz="234000">
              <a:tabLst>
                <a:tab pos="234000" algn="l"/>
              </a:tabLst>
              <a:defRPr/>
            </a:lvl3pPr>
            <a:lvl4pPr defTabSz="234000">
              <a:tabLst>
                <a:tab pos="234000" algn="l"/>
              </a:tabLst>
              <a:defRPr/>
            </a:lvl4pPr>
            <a:lvl5pPr defTabSz="234000">
              <a:tabLst>
                <a:tab pos="234000" algn="l"/>
              </a:tabLst>
              <a:defRPr/>
            </a:lvl5pPr>
            <a:lvl6pPr marL="0" indent="0" defTabSz="234000">
              <a:buFont typeface="+mj-lt"/>
              <a:buNone/>
              <a:tabLst>
                <a:tab pos="234000" algn="l"/>
              </a:tabLst>
              <a:defRPr/>
            </a:lvl6pPr>
            <a:lvl7pPr defTabSz="234000">
              <a:tabLst>
                <a:tab pos="234000" algn="l"/>
              </a:tabLst>
              <a:defRPr/>
            </a:lvl7pPr>
            <a:lvl8pPr defTabSz="234000">
              <a:tabLst>
                <a:tab pos="234000" algn="l"/>
              </a:tabLst>
              <a:defRPr/>
            </a:lvl8pPr>
            <a:lvl9pPr defTabSz="234000">
              <a:tabLst>
                <a:tab pos="234000" algn="l"/>
              </a:tabLst>
              <a:defRPr/>
            </a:lvl9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0586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//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abellenplatzhalter 4">
            <a:extLst>
              <a:ext uri="{FF2B5EF4-FFF2-40B4-BE49-F238E27FC236}">
                <a16:creationId xmlns:a16="http://schemas.microsoft.com/office/drawing/2014/main" id="{F5A8BB0B-4BD0-4791-8A9B-89C9D0000E3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68000" y="918000"/>
            <a:ext cx="8172000" cy="336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Tabelle durch Klicken auf Symbol hinzufügen</a:t>
            </a:r>
            <a:endParaRPr lang="de-DE" dirty="0"/>
          </a:p>
        </p:txBody>
      </p:sp>
      <p:grpSp>
        <p:nvGrpSpPr>
          <p:cNvPr id="6" name="Regieanweisungen">
            <a:extLst>
              <a:ext uri="{FF2B5EF4-FFF2-40B4-BE49-F238E27FC236}">
                <a16:creationId xmlns:a16="http://schemas.microsoft.com/office/drawing/2014/main" id="{20CE116F-C667-495A-B654-8B72C3A079E7}"/>
              </a:ext>
            </a:extLst>
          </p:cNvPr>
          <p:cNvGrpSpPr/>
          <p:nvPr userDrawn="1"/>
        </p:nvGrpSpPr>
        <p:grpSpPr>
          <a:xfrm>
            <a:off x="-2628800" y="-468000"/>
            <a:ext cx="14833648" cy="6083999"/>
            <a:chOff x="-2628800" y="-468000"/>
            <a:chExt cx="14833648" cy="6083999"/>
          </a:xfrm>
        </p:grpSpPr>
        <p:sp>
          <p:nvSpPr>
            <p:cNvPr id="16" name="Listenebenen">
              <a:extLst>
                <a:ext uri="{FF2B5EF4-FFF2-40B4-BE49-F238E27FC236}">
                  <a16:creationId xmlns:a16="http://schemas.microsoft.com/office/drawing/2014/main" id="{84A0104B-AA90-4DE7-ADAE-6959FBC15DB1}"/>
                </a:ext>
              </a:extLst>
            </p:cNvPr>
            <p:cNvSpPr txBox="1"/>
            <p:nvPr userDrawn="1"/>
          </p:nvSpPr>
          <p:spPr>
            <a:xfrm rot="10800000" flipH="1" flipV="1">
              <a:off x="-2628800" y="1368000"/>
              <a:ext cx="2520800" cy="1527786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Einfärbung einer Spalte/Zeile: </a:t>
              </a:r>
              <a:br>
                <a:rPr lang="de-DE" sz="12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Markieren der Spalte/Zeile:</a:t>
              </a: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 Entwurf / Tabellentools &gt; Schattierung &gt;</a:t>
              </a: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e-DE" sz="1200" b="1" baseline="0" dirty="0">
                <a:solidFill>
                  <a:schemeClr val="tx1"/>
                </a:solidFill>
                <a:latin typeface="+mn-lt"/>
              </a:endParaRP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Die gewünschte Farbe aus den Designfarben auswählen</a:t>
              </a:r>
            </a:p>
          </p:txBody>
        </p:sp>
        <p:sp>
          <p:nvSpPr>
            <p:cNvPr id="10" name="Zurücksetzen">
              <a:extLst>
                <a:ext uri="{FF2B5EF4-FFF2-40B4-BE49-F238E27FC236}">
                  <a16:creationId xmlns:a16="http://schemas.microsoft.com/office/drawing/2014/main" id="{431D1FFE-03BA-4520-A89B-CDD1BC7E4751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648000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1" name="Hilfslinien">
              <a:extLst>
                <a:ext uri="{FF2B5EF4-FFF2-40B4-BE49-F238E27FC236}">
                  <a16:creationId xmlns:a16="http://schemas.microsoft.com/office/drawing/2014/main" id="{38EA8585-E11F-4D10-9DAB-78E6756B2D63}"/>
                </a:ext>
              </a:extLst>
            </p:cNvPr>
            <p:cNvSpPr txBox="1"/>
            <p:nvPr userDrawn="1"/>
          </p:nvSpPr>
          <p:spPr>
            <a:xfrm rot="10800000" flipH="1" flipV="1">
              <a:off x="431801" y="-468000"/>
              <a:ext cx="82804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Löschen einer Spalte/Zeile: </a:t>
              </a: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Markieren der Spalte/Zeile: Layout &gt; Löschen &gt; Spalte bzw. Zeile löschen</a:t>
              </a:r>
            </a:p>
          </p:txBody>
        </p:sp>
        <p:sp>
          <p:nvSpPr>
            <p:cNvPr id="12" name="Fußzeile">
              <a:extLst>
                <a:ext uri="{FF2B5EF4-FFF2-40B4-BE49-F238E27FC236}">
                  <a16:creationId xmlns:a16="http://schemas.microsoft.com/office/drawing/2014/main" id="{4EFB3271-7B15-42ED-A704-B39FAEDC1436}"/>
                </a:ext>
              </a:extLst>
            </p:cNvPr>
            <p:cNvSpPr txBox="1"/>
            <p:nvPr userDrawn="1"/>
          </p:nvSpPr>
          <p:spPr>
            <a:xfrm rot="10800000" flipH="1" flipV="1">
              <a:off x="431800" y="5255998"/>
              <a:ext cx="8280400" cy="360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13" name="Layoutwechsel">
              <a:extLst>
                <a:ext uri="{FF2B5EF4-FFF2-40B4-BE49-F238E27FC236}">
                  <a16:creationId xmlns:a16="http://schemas.microsoft.com/office/drawing/2014/main" id="{6BCDAEA0-53BC-4E57-84CA-5C530F05A90E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2283786"/>
              <a:ext cx="2952848" cy="1044048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Einfügen einer Spalte/Zeile: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Markieren der Spalte/Zeile neben der eine weitere eingefügt werden soll: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Layout &gt; Hier die gewünschte Einfügeoption auswählen</a:t>
              </a:r>
            </a:p>
          </p:txBody>
        </p:sp>
      </p:grp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4573989D-8FFD-4555-AAB7-592C2CE3AC9F}"/>
              </a:ext>
            </a:extLst>
          </p:cNvPr>
          <p:cNvCxnSpPr/>
          <p:nvPr userDrawn="1"/>
        </p:nvCxnSpPr>
        <p:spPr>
          <a:xfrm>
            <a:off x="0" y="4485600"/>
            <a:ext cx="914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F3269418-AEC9-43D6-9A0C-41CA02546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513"/>
          <a:stretch/>
        </p:blipFill>
        <p:spPr>
          <a:xfrm>
            <a:off x="9252000" y="3327773"/>
            <a:ext cx="2067213" cy="86415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81CC49D-33BF-49DC-B533-86BE2EB412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8000" y="4679640"/>
            <a:ext cx="1512000" cy="2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41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Headline //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19031" y="405427"/>
            <a:ext cx="7560000" cy="468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grpSp>
        <p:nvGrpSpPr>
          <p:cNvPr id="6" name="Regieanweisungen">
            <a:extLst>
              <a:ext uri="{FF2B5EF4-FFF2-40B4-BE49-F238E27FC236}">
                <a16:creationId xmlns:a16="http://schemas.microsoft.com/office/drawing/2014/main" id="{20CE116F-C667-495A-B654-8B72C3A079E7}"/>
              </a:ext>
            </a:extLst>
          </p:cNvPr>
          <p:cNvGrpSpPr/>
          <p:nvPr userDrawn="1"/>
        </p:nvGrpSpPr>
        <p:grpSpPr>
          <a:xfrm>
            <a:off x="-2628800" y="-468000"/>
            <a:ext cx="14833648" cy="6083999"/>
            <a:chOff x="-2628800" y="-468000"/>
            <a:chExt cx="14833648" cy="6083999"/>
          </a:xfrm>
        </p:grpSpPr>
        <p:sp>
          <p:nvSpPr>
            <p:cNvPr id="16" name="Listenebenen">
              <a:extLst>
                <a:ext uri="{FF2B5EF4-FFF2-40B4-BE49-F238E27FC236}">
                  <a16:creationId xmlns:a16="http://schemas.microsoft.com/office/drawing/2014/main" id="{84A0104B-AA90-4DE7-ADAE-6959FBC15DB1}"/>
                </a:ext>
              </a:extLst>
            </p:cNvPr>
            <p:cNvSpPr txBox="1"/>
            <p:nvPr userDrawn="1"/>
          </p:nvSpPr>
          <p:spPr>
            <a:xfrm rot="10800000" flipH="1" flipV="1">
              <a:off x="-2628800" y="1368000"/>
              <a:ext cx="2520800" cy="1527786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Einfärbung einer Spalte/Zeile: </a:t>
              </a:r>
              <a:br>
                <a:rPr lang="de-DE" sz="12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Markieren der Spalte/Zeile:</a:t>
              </a: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 Entwurf / Tabellentools &gt; Schattierung &gt;</a:t>
              </a: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e-DE" sz="1200" b="1" baseline="0" dirty="0">
                <a:solidFill>
                  <a:schemeClr val="tx1"/>
                </a:solidFill>
                <a:latin typeface="+mn-lt"/>
              </a:endParaRP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Die gewünschte Farbe aus den Designfarben auswählen</a:t>
              </a:r>
            </a:p>
          </p:txBody>
        </p:sp>
        <p:sp>
          <p:nvSpPr>
            <p:cNvPr id="10" name="Zurücksetzen">
              <a:extLst>
                <a:ext uri="{FF2B5EF4-FFF2-40B4-BE49-F238E27FC236}">
                  <a16:creationId xmlns:a16="http://schemas.microsoft.com/office/drawing/2014/main" id="{431D1FFE-03BA-4520-A89B-CDD1BC7E4751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648000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1" name="Hilfslinien">
              <a:extLst>
                <a:ext uri="{FF2B5EF4-FFF2-40B4-BE49-F238E27FC236}">
                  <a16:creationId xmlns:a16="http://schemas.microsoft.com/office/drawing/2014/main" id="{38EA8585-E11F-4D10-9DAB-78E6756B2D63}"/>
                </a:ext>
              </a:extLst>
            </p:cNvPr>
            <p:cNvSpPr txBox="1"/>
            <p:nvPr userDrawn="1"/>
          </p:nvSpPr>
          <p:spPr>
            <a:xfrm rot="10800000" flipH="1" flipV="1">
              <a:off x="431801" y="-468000"/>
              <a:ext cx="82804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Löschen einer Spalte/Zeile: </a:t>
              </a: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Markieren der Spalte/Zeile: Layout &gt; Löschen &gt; Spalte bzw. Zeile löschen</a:t>
              </a:r>
            </a:p>
          </p:txBody>
        </p:sp>
        <p:sp>
          <p:nvSpPr>
            <p:cNvPr id="12" name="Fußzeile">
              <a:extLst>
                <a:ext uri="{FF2B5EF4-FFF2-40B4-BE49-F238E27FC236}">
                  <a16:creationId xmlns:a16="http://schemas.microsoft.com/office/drawing/2014/main" id="{4EFB3271-7B15-42ED-A704-B39FAEDC1436}"/>
                </a:ext>
              </a:extLst>
            </p:cNvPr>
            <p:cNvSpPr txBox="1"/>
            <p:nvPr userDrawn="1"/>
          </p:nvSpPr>
          <p:spPr>
            <a:xfrm rot="10800000" flipH="1" flipV="1">
              <a:off x="431800" y="5255998"/>
              <a:ext cx="8280400" cy="360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13" name="Layoutwechsel">
              <a:extLst>
                <a:ext uri="{FF2B5EF4-FFF2-40B4-BE49-F238E27FC236}">
                  <a16:creationId xmlns:a16="http://schemas.microsoft.com/office/drawing/2014/main" id="{6BCDAEA0-53BC-4E57-84CA-5C530F05A90E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2283786"/>
              <a:ext cx="2952848" cy="1044048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Einfügen einer Spalte/Zeile: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Markieren der Spalte/Zeile neben der eine weitere eingefügt werden soll: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Layout &gt; Hier die gewünschte Einfügeoption auswählen</a:t>
              </a:r>
            </a:p>
          </p:txBody>
        </p:sp>
      </p:grp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4573989D-8FFD-4555-AAB7-592C2CE3AC9F}"/>
              </a:ext>
            </a:extLst>
          </p:cNvPr>
          <p:cNvCxnSpPr/>
          <p:nvPr userDrawn="1"/>
        </p:nvCxnSpPr>
        <p:spPr>
          <a:xfrm>
            <a:off x="0" y="4485600"/>
            <a:ext cx="914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F3269418-AEC9-43D6-9A0C-41CA02546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513"/>
          <a:stretch/>
        </p:blipFill>
        <p:spPr>
          <a:xfrm>
            <a:off x="9252000" y="3327773"/>
            <a:ext cx="2067213" cy="86415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81CC49D-33BF-49DC-B533-86BE2EB412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8000" y="4679640"/>
            <a:ext cx="1512000" cy="288720"/>
          </a:xfrm>
          <a:prstGeom prst="rect">
            <a:avLst/>
          </a:prstGeom>
        </p:spPr>
      </p:pic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AA78F89-2ACB-412B-A15E-E0257394F0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5238" y="1058863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17" name="Bildplatzhalter 6">
            <a:extLst>
              <a:ext uri="{FF2B5EF4-FFF2-40B4-BE49-F238E27FC236}">
                <a16:creationId xmlns:a16="http://schemas.microsoft.com/office/drawing/2014/main" id="{53BA0682-B47F-4367-A3B8-D32510070C9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21886" y="1058863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18" name="Bildplatzhalter 6">
            <a:extLst>
              <a:ext uri="{FF2B5EF4-FFF2-40B4-BE49-F238E27FC236}">
                <a16:creationId xmlns:a16="http://schemas.microsoft.com/office/drawing/2014/main" id="{8A034563-AB29-4F37-B5BB-3345653239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18534" y="1060388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Bildplatzhalter 6">
            <a:extLst>
              <a:ext uri="{FF2B5EF4-FFF2-40B4-BE49-F238E27FC236}">
                <a16:creationId xmlns:a16="http://schemas.microsoft.com/office/drawing/2014/main" id="{0424F7CF-E57C-464B-8B50-5B9AC8DA959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615182" y="1060388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21" name="Bildplatzhalter 6">
            <a:extLst>
              <a:ext uri="{FF2B5EF4-FFF2-40B4-BE49-F238E27FC236}">
                <a16:creationId xmlns:a16="http://schemas.microsoft.com/office/drawing/2014/main" id="{710B0DF4-ED82-43E1-BDB1-7320C123D7E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25238" y="2827188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22" name="Bildplatzhalter 6">
            <a:extLst>
              <a:ext uri="{FF2B5EF4-FFF2-40B4-BE49-F238E27FC236}">
                <a16:creationId xmlns:a16="http://schemas.microsoft.com/office/drawing/2014/main" id="{B71EE452-5FE7-40D2-B9E1-D5D45EDB5AB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021886" y="2842320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23" name="Bildplatzhalter 6">
            <a:extLst>
              <a:ext uri="{FF2B5EF4-FFF2-40B4-BE49-F238E27FC236}">
                <a16:creationId xmlns:a16="http://schemas.microsoft.com/office/drawing/2014/main" id="{D276B3D8-1DDB-4E7B-9F3D-98786747614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818534" y="2827188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24" name="Bildplatzhalter 6">
            <a:extLst>
              <a:ext uri="{FF2B5EF4-FFF2-40B4-BE49-F238E27FC236}">
                <a16:creationId xmlns:a16="http://schemas.microsoft.com/office/drawing/2014/main" id="{07C48AA0-BED2-43CB-AB9B-1BA883F1149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609555" y="2825220"/>
            <a:ext cx="1655762" cy="1441450"/>
          </a:xfrm>
        </p:spPr>
        <p:txBody>
          <a:bodyPr/>
          <a:lstStyle/>
          <a:p>
            <a:endParaRPr lang="de-DE"/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DFDB2DC1-8B4F-4765-964F-31538821C2D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51725" y="1060450"/>
            <a:ext cx="1584325" cy="32067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81312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514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dirty="0"/>
              <a:t>Vollbild durch klicken einfügen.</a:t>
            </a:r>
          </a:p>
        </p:txBody>
      </p:sp>
    </p:spTree>
    <p:extLst>
      <p:ext uri="{BB962C8B-B14F-4D97-AF65-F5344CB8AC3E}">
        <p14:creationId xmlns:p14="http://schemas.microsoft.com/office/powerpoint/2010/main" val="3911177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2052000" y="468000"/>
            <a:ext cx="5040000" cy="336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51999" y="3952800"/>
            <a:ext cx="5040000" cy="324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325704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92" userDrawn="1">
          <p15:clr>
            <a:srgbClr val="FBAE40"/>
          </p15:clr>
        </p15:guide>
        <p15:guide id="2" pos="4468" userDrawn="1">
          <p15:clr>
            <a:srgbClr val="FBAE40"/>
          </p15:clr>
        </p15:guide>
        <p15:guide id="3" orient="horz" pos="291" userDrawn="1">
          <p15:clr>
            <a:srgbClr val="FBAE40"/>
          </p15:clr>
        </p15:guide>
        <p15:guide id="4" orient="horz" pos="241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000" y="468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3240000"/>
            <a:ext cx="3960000" cy="1044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</a:t>
            </a:r>
            <a:r>
              <a:rPr lang="de-DE" dirty="0" err="1"/>
              <a:t>Bildunterzeile</a:t>
            </a:r>
            <a:r>
              <a:rPr lang="de-DE" dirty="0"/>
              <a:t>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CFABEA7C-7103-4FAC-AAB1-B8FF068486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80000" y="468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CA26BD8-E4CD-4A9F-ACC0-895F1FD274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3240000"/>
            <a:ext cx="3960000" cy="1044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</a:t>
            </a:r>
            <a:r>
              <a:rPr lang="de-DE" dirty="0" err="1"/>
              <a:t>Bildunterzeile</a:t>
            </a:r>
            <a:r>
              <a:rPr lang="de-DE" dirty="0"/>
              <a:t> // für weitere Ebenen (Text)  &gt;&gt; Menü &gt; Start &gt; Absatz &gt; Listenebene erhöhen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622643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 userDrawn="1">
          <p15:clr>
            <a:srgbClr val="FBAE40"/>
          </p15:clr>
        </p15:guide>
        <p15:guide id="2" pos="5443" userDrawn="1">
          <p15:clr>
            <a:srgbClr val="FBAE40"/>
          </p15:clr>
        </p15:guide>
        <p15:guide id="3" orient="horz" pos="291">
          <p15:clr>
            <a:srgbClr val="FBAE40"/>
          </p15:clr>
        </p15:guide>
        <p15:guide id="4" orient="horz" pos="1963" userDrawn="1">
          <p15:clr>
            <a:srgbClr val="FBAE40"/>
          </p15:clr>
        </p15:guide>
        <p15:guide id="5" pos="279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>
          <a:xfrm>
            <a:off x="468000" y="396000"/>
            <a:ext cx="7560000" cy="4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KAPITEL | CHART-HEADLINE</a:t>
            </a:r>
          </a:p>
        </p:txBody>
      </p:sp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468000" y="918000"/>
            <a:ext cx="7560000" cy="336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(Text und Aufzählungen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Datumsplatzhalter 3"/>
          <p:cNvSpPr>
            <a:spLocks noGrp="1"/>
          </p:cNvSpPr>
          <p:nvPr userDrawn="1">
            <p:ph type="dt" sz="half" idx="2"/>
          </p:nvPr>
        </p:nvSpPr>
        <p:spPr>
          <a:xfrm>
            <a:off x="360000" y="5524114"/>
            <a:ext cx="4284008" cy="17998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9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720000" y="4752000"/>
            <a:ext cx="6300000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9pPr>
          </a:lstStyle>
          <a:p>
            <a:r>
              <a:rPr lang="de-DE"/>
              <a:t>Allgemeine Masterberatung | masterberatung@sowi.rub.de                                    Fakultät für Sozialwissenschaft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324000" y="4752000"/>
            <a:ext cx="252000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9pPr>
          </a:lstStyle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  <p:grpSp>
        <p:nvGrpSpPr>
          <p:cNvPr id="31" name="Regieanweisungen"/>
          <p:cNvGrpSpPr/>
          <p:nvPr userDrawn="1"/>
        </p:nvGrpSpPr>
        <p:grpSpPr>
          <a:xfrm>
            <a:off x="-2088000" y="-468000"/>
            <a:ext cx="13284000" cy="6083999"/>
            <a:chOff x="-2088000" y="-468000"/>
            <a:chExt cx="13284000" cy="6083999"/>
          </a:xfrm>
        </p:grpSpPr>
        <p:grpSp>
          <p:nvGrpSpPr>
            <p:cNvPr id="29" name="Listenebenen"/>
            <p:cNvGrpSpPr/>
            <p:nvPr userDrawn="1"/>
          </p:nvGrpSpPr>
          <p:grpSpPr>
            <a:xfrm>
              <a:off x="-2088000" y="1368000"/>
              <a:ext cx="1980000" cy="2319874"/>
              <a:chOff x="-2088000" y="1368000"/>
              <a:chExt cx="1980000" cy="2319874"/>
            </a:xfrm>
          </p:grpSpPr>
          <p:sp>
            <p:nvSpPr>
              <p:cNvPr id="12" name="Text // Listenebene erhöhen"/>
              <p:cNvSpPr txBox="1"/>
              <p:nvPr userDrawn="1"/>
            </p:nvSpPr>
            <p:spPr>
              <a:xfrm>
                <a:off x="-2016000" y="2787874"/>
                <a:ext cx="936000" cy="396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erhöhen</a:t>
                </a:r>
              </a:p>
            </p:txBody>
          </p:sp>
          <p:sp>
            <p:nvSpPr>
              <p:cNvPr id="13" name="Text // Listenebene verringern"/>
              <p:cNvSpPr txBox="1"/>
              <p:nvPr userDrawn="1"/>
            </p:nvSpPr>
            <p:spPr>
              <a:xfrm>
                <a:off x="-2016000" y="3291874"/>
                <a:ext cx="936000" cy="396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verringern</a:t>
                </a:r>
              </a:p>
            </p:txBody>
          </p:sp>
          <p:sp>
            <p:nvSpPr>
              <p:cNvPr id="25" name="Listenebenen"/>
              <p:cNvSpPr txBox="1"/>
              <p:nvPr userDrawn="1"/>
            </p:nvSpPr>
            <p:spPr>
              <a:xfrm rot="10800000" flipH="1" flipV="1">
                <a:off x="-2088000" y="1368000"/>
                <a:ext cx="1980000" cy="8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  <a:t>Listen erstellen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  <a:t>Wechseln Sie die Textebene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  <a:t>im Menü über: </a:t>
                </a:r>
                <a:b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</a:b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Start &gt; Absatz &gt; Listenebene erhöhen/verringern</a:t>
                </a:r>
              </a:p>
            </p:txBody>
          </p:sp>
          <p:pic>
            <p:nvPicPr>
              <p:cNvPr id="27" name="Bild // Listenebene verringern"/>
              <p:cNvPicPr>
                <a:picLocks noChangeAspect="1"/>
              </p:cNvPicPr>
              <p:nvPr userDrawn="1"/>
            </p:nvPicPr>
            <p:blipFill>
              <a:blip r:embed="rId20"/>
              <a:stretch>
                <a:fillRect/>
              </a:stretch>
            </p:blipFill>
            <p:spPr>
              <a:xfrm>
                <a:off x="-963360" y="3291874"/>
                <a:ext cx="855360" cy="396000"/>
              </a:xfrm>
              <a:prstGeom prst="rect">
                <a:avLst/>
              </a:prstGeom>
            </p:spPr>
          </p:pic>
          <p:pic>
            <p:nvPicPr>
              <p:cNvPr id="28" name="Bild // Listenebene erhöhen"/>
              <p:cNvPicPr>
                <a:picLocks noChangeAspect="1"/>
              </p:cNvPicPr>
              <p:nvPr userDrawn="1"/>
            </p:nvPicPr>
            <p:blipFill>
              <a:blip r:embed="rId21"/>
              <a:stretch>
                <a:fillRect/>
              </a:stretch>
            </p:blipFill>
            <p:spPr>
              <a:xfrm>
                <a:off x="-963360" y="2787874"/>
                <a:ext cx="855360" cy="396000"/>
              </a:xfrm>
              <a:prstGeom prst="rect">
                <a:avLst/>
              </a:prstGeom>
            </p:spPr>
          </p:pic>
        </p:grpSp>
        <p:sp>
          <p:nvSpPr>
            <p:cNvPr id="14" name="Zurücksetzen"/>
            <p:cNvSpPr txBox="1"/>
            <p:nvPr userDrawn="1"/>
          </p:nvSpPr>
          <p:spPr>
            <a:xfrm rot="10800000" flipH="1" flipV="1">
              <a:off x="9252000" y="648000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5" name="Hilfslinien"/>
            <p:cNvSpPr txBox="1"/>
            <p:nvPr userDrawn="1"/>
          </p:nvSpPr>
          <p:spPr>
            <a:xfrm rot="10800000" flipH="1" flipV="1">
              <a:off x="431801" y="-468000"/>
              <a:ext cx="82804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Menü: </a:t>
              </a: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sp>
          <p:nvSpPr>
            <p:cNvPr id="16" name="Fußzeile"/>
            <p:cNvSpPr txBox="1"/>
            <p:nvPr userDrawn="1"/>
          </p:nvSpPr>
          <p:spPr>
            <a:xfrm rot="10800000" flipH="1" flipV="1">
              <a:off x="431800" y="5255998"/>
              <a:ext cx="8280400" cy="360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30" name="Layoutwechsel"/>
            <p:cNvSpPr txBox="1"/>
            <p:nvPr userDrawn="1"/>
          </p:nvSpPr>
          <p:spPr>
            <a:xfrm rot="10800000" flipH="1" flipV="1">
              <a:off x="9252000" y="2283786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2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l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</p:grp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F61B1FA0-8233-4248-B899-BF9702E3E986}"/>
              </a:ext>
            </a:extLst>
          </p:cNvPr>
          <p:cNvCxnSpPr/>
          <p:nvPr userDrawn="1"/>
        </p:nvCxnSpPr>
        <p:spPr>
          <a:xfrm>
            <a:off x="0" y="4485600"/>
            <a:ext cx="914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289C4D98-9606-4382-895C-2F9999CA3289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7308000" y="4679640"/>
            <a:ext cx="1512000" cy="2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1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0" r:id="rId4"/>
    <p:sldLayoutId id="2147483667" r:id="rId5"/>
    <p:sldLayoutId id="2147483669" r:id="rId6"/>
    <p:sldLayoutId id="2147483658" r:id="rId7"/>
    <p:sldLayoutId id="2147483659" r:id="rId8"/>
    <p:sldLayoutId id="2147483660" r:id="rId9"/>
    <p:sldLayoutId id="2147483661" r:id="rId10"/>
    <p:sldLayoutId id="2147483663" r:id="rId11"/>
    <p:sldLayoutId id="2147483662" r:id="rId12"/>
    <p:sldLayoutId id="2147483664" r:id="rId13"/>
    <p:sldLayoutId id="2147483665" r:id="rId14"/>
    <p:sldLayoutId id="2147483666" r:id="rId15"/>
    <p:sldLayoutId id="2147483654" r:id="rId16"/>
    <p:sldLayoutId id="2147483655" r:id="rId17"/>
    <p:sldLayoutId id="2147483670" r:id="rId18"/>
  </p:sldLayoutIdLst>
  <p:hf hdr="0" dt="0"/>
  <p:txStyles>
    <p:titleStyle>
      <a:lvl1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700" b="0" kern="1200" baseline="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1200"/>
        </a:spcAft>
        <a:buSzPct val="75000"/>
        <a:buFont typeface="Arial" panose="020B0604020202020204" pitchFamily="34" charset="0"/>
        <a:buNone/>
        <a:defRPr sz="1500" b="1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234000" indent="-23400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bg2"/>
        </a:buClr>
        <a:buSzPct val="100000"/>
        <a:buFont typeface="Wingdings" panose="05000000000000000000" pitchFamily="2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468000" indent="-23400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702000" indent="-23400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2" userDrawn="1">
          <p15:clr>
            <a:srgbClr val="5ACBF0"/>
          </p15:clr>
        </p15:guide>
        <p15:guide id="2" pos="5059" userDrawn="1">
          <p15:clr>
            <a:srgbClr val="5ACBF0"/>
          </p15:clr>
        </p15:guide>
        <p15:guide id="3" orient="horz" pos="245" userDrawn="1">
          <p15:clr>
            <a:srgbClr val="5ACBF0"/>
          </p15:clr>
        </p15:guide>
        <p15:guide id="4" orient="horz" pos="2700" userDrawn="1">
          <p15:clr>
            <a:srgbClr val="5ACBF0"/>
          </p15:clr>
        </p15:guide>
        <p15:guide id="5" pos="5443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9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 descr="Ein Bild, das draußen, Gebäude, Wasser, groß enthält.&#10;&#10;Automatisch generierte Beschreibung">
            <a:extLst>
              <a:ext uri="{FF2B5EF4-FFF2-40B4-BE49-F238E27FC236}">
                <a16:creationId xmlns:a16="http://schemas.microsoft.com/office/drawing/2014/main" id="{9630A345-5842-47A2-BA27-F0F55B82C24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4" b="2361"/>
          <a:stretch/>
        </p:blipFill>
        <p:spPr>
          <a:xfrm>
            <a:off x="-4834" y="-1"/>
            <a:ext cx="9148810" cy="5143501"/>
          </a:xfr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2472629"/>
            <a:ext cx="5616525" cy="747193"/>
          </a:xfrm>
        </p:spPr>
        <p:txBody>
          <a:bodyPr anchor="t">
            <a:normAutofit/>
          </a:bodyPr>
          <a:lstStyle/>
          <a:p>
            <a:r>
              <a:rPr lang="de-DE" sz="3300" dirty="0"/>
              <a:t>Tutorium zur VL. Sitzung (13)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  <p:custDataLst>
              <p:tags r:id="rId2"/>
            </p:custDataLst>
          </p:nvPr>
        </p:nvSpPr>
        <p:spPr>
          <a:xfrm>
            <a:off x="1116013" y="3418563"/>
            <a:ext cx="5472112" cy="1152525"/>
          </a:xfr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buClr>
                <a:schemeClr val="accent1"/>
              </a:buClr>
              <a:buFont typeface="Wingdings" panose="05000000000000000000" pitchFamily="2" charset="2"/>
              <a:buChar char="§"/>
            </a:lvl1pPr>
            <a:lvl2pPr marL="447675" indent="-285750" algn="l" defTabSz="914400" rtl="0" eaLnBrk="1" latinLnBrk="0" hangingPunct="1">
              <a:buClr>
                <a:schemeClr val="accent1"/>
              </a:buClr>
              <a:buFont typeface="Wingdings" panose="05000000000000000000" pitchFamily="2" charset="2"/>
              <a:buChar char="§"/>
            </a:lvl2pPr>
            <a:lvl3pPr marL="625475" indent="-228600" algn="l" defTabSz="914400" rtl="0" eaLnBrk="1" latinLnBrk="0" hangingPunct="1">
              <a:buClr>
                <a:schemeClr val="accent1"/>
              </a:buClr>
              <a:buFont typeface="Wingdings" panose="05000000000000000000" pitchFamily="2" charset="2"/>
              <a:buChar char="§"/>
            </a:lvl3pPr>
            <a:lvl4pPr marL="901700" indent="-228600" algn="l" defTabSz="914400" rtl="0" eaLnBrk="1" latinLnBrk="0" hangingPunct="1">
              <a:buClr>
                <a:schemeClr val="accent1"/>
              </a:buClr>
              <a:buFont typeface="Wingdings" panose="05000000000000000000" pitchFamily="2" charset="2"/>
              <a:buChar char="§"/>
            </a:lvl4pPr>
            <a:lvl5pPr marL="1165225" indent="-228600" algn="l" defTabSz="914400" rtl="0" eaLnBrk="1" latinLnBrk="0" hangingPunct="1">
              <a:buClr>
                <a:schemeClr val="accent1"/>
              </a:buClr>
              <a:buFont typeface="Wingdings" panose="05000000000000000000" pitchFamily="2" charset="2"/>
              <a:buChar char="§"/>
            </a:lvl5pPr>
            <a:lvl6pPr marL="2514600" indent="-228600" algn="l" defTabSz="914400" rtl="0" eaLnBrk="1" latinLnBrk="0" hangingPunct="1">
              <a:buFont typeface="Arial" panose="020B0604020202020204" pitchFamily="34" charset="0"/>
              <a:buChar char="•"/>
            </a:lvl6pPr>
            <a:lvl7pPr marL="2971800" indent="-228600" algn="l" defTabSz="914400" rtl="0" eaLnBrk="1" latinLnBrk="0" hangingPunct="1">
              <a:buFont typeface="Arial" panose="020B0604020202020204" pitchFamily="34" charset="0"/>
              <a:buChar char="•"/>
            </a:lvl7pPr>
            <a:lvl8pPr marL="3429000" indent="-228600" algn="l" defTabSz="914400" rtl="0" eaLnBrk="1" latinLnBrk="0" hangingPunct="1">
              <a:buFont typeface="Arial" panose="020B0604020202020204" pitchFamily="34" charset="0"/>
              <a:buChar char="•"/>
            </a:lvl8pPr>
            <a:lvl9pPr marL="3886200" indent="-228600" algn="l" defTabSz="914400" rtl="0" eaLnBrk="1" latinLnBrk="0" hangingPunct="1">
              <a:buFont typeface="Arial" panose="020B0604020202020204" pitchFamily="34" charset="0"/>
              <a:buChar char="•"/>
            </a:lvl9pPr>
          </a:lstStyle>
          <a:p>
            <a:pPr marL="0" indent="0">
              <a:lnSpc>
                <a:spcPct val="90000"/>
              </a:lnSpc>
              <a:buNone/>
            </a:pPr>
            <a:endParaRPr lang="de-DE" sz="1200" dirty="0"/>
          </a:p>
          <a:p>
            <a:pPr marL="0" indent="0">
              <a:lnSpc>
                <a:spcPct val="90000"/>
              </a:lnSpc>
              <a:buNone/>
            </a:pPr>
            <a:endParaRPr lang="de-DE" sz="1200" dirty="0"/>
          </a:p>
          <a:p>
            <a:pPr marL="0" indent="0">
              <a:lnSpc>
                <a:spcPct val="90000"/>
              </a:lnSpc>
              <a:buNone/>
            </a:pPr>
            <a:r>
              <a:rPr lang="de-DE" sz="2000" dirty="0"/>
              <a:t>Sozialstruktur und sozialer Wandel</a:t>
            </a:r>
            <a:endParaRPr lang="de-DE" sz="1200" dirty="0"/>
          </a:p>
          <a:p>
            <a:pPr marL="0" indent="0">
              <a:lnSpc>
                <a:spcPct val="90000"/>
              </a:lnSpc>
              <a:buNone/>
            </a:pPr>
            <a:endParaRPr lang="de-DE" sz="1200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809833B-99C6-4DE4-8502-C3CF07774921}"/>
              </a:ext>
            </a:extLst>
          </p:cNvPr>
          <p:cNvSpPr/>
          <p:nvPr/>
        </p:nvSpPr>
        <p:spPr>
          <a:xfrm>
            <a:off x="110846" y="169835"/>
            <a:ext cx="3741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chemeClr val="tx2"/>
                </a:solidFill>
                <a:latin typeface="Calibri-Bold"/>
              </a:rPr>
              <a:t>FAKULTÄT FÜR SOZIALWISSENSCHAFT</a:t>
            </a:r>
            <a:endParaRPr lang="de-DE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173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b="0" dirty="0"/>
              <a:t>Drei Sektoren Hypothese</a:t>
            </a:r>
            <a:r>
              <a:rPr lang="de-DE" dirty="0"/>
              <a:t>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000" y="1042974"/>
            <a:ext cx="8659897" cy="4085047"/>
          </a:xfrm>
        </p:spPr>
        <p:txBody>
          <a:bodyPr/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600" b="0" dirty="0"/>
              <a:t>Fisher &amp; Clark und Jean </a:t>
            </a:r>
            <a:r>
              <a:rPr lang="de-DE" sz="1600" b="0" dirty="0" err="1"/>
              <a:t>Fourastie</a:t>
            </a:r>
            <a:r>
              <a:rPr lang="de-DE" sz="1600" b="0" dirty="0"/>
              <a:t> (1949)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600" b="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600" b="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600" b="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600" b="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600" b="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600" b="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600" b="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600" b="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0" dirty="0"/>
              <a:t>                                             Zeitverlauf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600" b="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600" b="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600" b="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600" b="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600" b="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600" b="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600" b="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0" dirty="0"/>
              <a:t>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600" b="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600" b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10</a:t>
            </a:fld>
            <a:r>
              <a:rPr lang="de-DE"/>
              <a:t> </a:t>
            </a:r>
            <a:endParaRPr lang="de-DE" dirty="0"/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0AB514F6-7037-3D09-8358-4284D44F80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840883"/>
              </p:ext>
            </p:extLst>
          </p:nvPr>
        </p:nvGraphicFramePr>
        <p:xfrm>
          <a:off x="4306952" y="1489073"/>
          <a:ext cx="4729544" cy="2732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7983">
                  <a:extLst>
                    <a:ext uri="{9D8B030D-6E8A-4147-A177-3AD203B41FA5}">
                      <a16:colId xmlns:a16="http://schemas.microsoft.com/office/drawing/2014/main" val="3706981817"/>
                    </a:ext>
                  </a:extLst>
                </a:gridCol>
                <a:gridCol w="1451361">
                  <a:extLst>
                    <a:ext uri="{9D8B030D-6E8A-4147-A177-3AD203B41FA5}">
                      <a16:colId xmlns:a16="http://schemas.microsoft.com/office/drawing/2014/main" val="2121313613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3679452227"/>
                    </a:ext>
                  </a:extLst>
                </a:gridCol>
              </a:tblGrid>
              <a:tr h="362718">
                <a:tc>
                  <a:txBody>
                    <a:bodyPr/>
                    <a:lstStyle/>
                    <a:p>
                      <a:r>
                        <a:rPr lang="de-DE" sz="1500" dirty="0"/>
                        <a:t>Sektor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Zeitlich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Gesellschaftstyp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683305"/>
                  </a:ext>
                </a:extLst>
              </a:tr>
              <a:tr h="641936">
                <a:tc>
                  <a:txBody>
                    <a:bodyPr/>
                    <a:lstStyle/>
                    <a:p>
                      <a:r>
                        <a:rPr lang="de-DE" sz="1500" dirty="0"/>
                        <a:t>1. Primärer Sektor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Bis Ende 19 Jhd. (etwa 1880)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676918"/>
                  </a:ext>
                </a:extLst>
              </a:tr>
              <a:tr h="815750">
                <a:tc>
                  <a:txBody>
                    <a:bodyPr/>
                    <a:lstStyle/>
                    <a:p>
                      <a:r>
                        <a:rPr lang="de-DE" sz="1500" dirty="0"/>
                        <a:t>2. Sekundärer Sektor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20 Jhd. (insbesondere 50/60)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065444"/>
                  </a:ext>
                </a:extLst>
              </a:tr>
              <a:tr h="641936">
                <a:tc>
                  <a:txBody>
                    <a:bodyPr/>
                    <a:lstStyle/>
                    <a:p>
                      <a:r>
                        <a:rPr lang="de-DE" sz="1500" dirty="0"/>
                        <a:t>3. Tertiärer Sektor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Etwa 1970 er</a:t>
                      </a:r>
                    </a:p>
                    <a:p>
                      <a:endParaRPr lang="de-DE" sz="1500" dirty="0"/>
                    </a:p>
                    <a:p>
                      <a:r>
                        <a:rPr lang="de-DE" sz="15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224625"/>
                  </a:ext>
                </a:extLst>
              </a:tr>
            </a:tbl>
          </a:graphicData>
        </a:graphic>
      </p:graphicFrame>
      <p:pic>
        <p:nvPicPr>
          <p:cNvPr id="8" name="Grafik 7">
            <a:extLst>
              <a:ext uri="{FF2B5EF4-FFF2-40B4-BE49-F238E27FC236}">
                <a16:creationId xmlns:a16="http://schemas.microsoft.com/office/drawing/2014/main" id="{78861A5F-F8D4-6F4D-1B91-667772710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538" y="1452718"/>
            <a:ext cx="3791474" cy="2889538"/>
          </a:xfrm>
          <a:prstGeom prst="rect">
            <a:avLst/>
          </a:prstGeom>
        </p:spPr>
      </p:pic>
      <p:pic>
        <p:nvPicPr>
          <p:cNvPr id="9" name="Grafik 8" descr="Ausrufezeichen mit einfarbiger Füllung">
            <a:extLst>
              <a:ext uri="{FF2B5EF4-FFF2-40B4-BE49-F238E27FC236}">
                <a16:creationId xmlns:a16="http://schemas.microsoft.com/office/drawing/2014/main" id="{9DE1269B-9558-08C0-F1CE-71EA2A7840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59244" y="50114"/>
            <a:ext cx="914400" cy="9144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A4593003-FBDA-5E6D-22EC-22E2E8C40115}"/>
              </a:ext>
            </a:extLst>
          </p:cNvPr>
          <p:cNvSpPr txBox="1"/>
          <p:nvPr/>
        </p:nvSpPr>
        <p:spPr>
          <a:xfrm>
            <a:off x="7234987" y="1995686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Agrargesellschaft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163CE7C-B2C4-EE4A-739E-A97B8AAA7A8D}"/>
              </a:ext>
            </a:extLst>
          </p:cNvPr>
          <p:cNvSpPr txBox="1"/>
          <p:nvPr/>
        </p:nvSpPr>
        <p:spPr>
          <a:xfrm>
            <a:off x="7234987" y="2867791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Industriegesellschaft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28A6A8B-A3D2-9AAC-BD08-F1B5CD53F653}"/>
              </a:ext>
            </a:extLst>
          </p:cNvPr>
          <p:cNvSpPr txBox="1"/>
          <p:nvPr/>
        </p:nvSpPr>
        <p:spPr>
          <a:xfrm>
            <a:off x="7183970" y="3446888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Dienstleistungs-gesellschaft </a:t>
            </a:r>
          </a:p>
          <a:p>
            <a:r>
              <a:rPr lang="de-DE" sz="1400" dirty="0"/>
              <a:t>„postindustriell Society</a:t>
            </a:r>
          </a:p>
          <a:p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99275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78861A5F-F8D4-6F4D-1B91-667772710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9590" y="-46121"/>
            <a:ext cx="2388410" cy="182024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b="0" dirty="0"/>
              <a:t>Drei Sektoren Hypothese</a:t>
            </a:r>
            <a:r>
              <a:rPr lang="de-DE" dirty="0"/>
              <a:t>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000" y="1042974"/>
            <a:ext cx="8659897" cy="3601027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0" dirty="0"/>
              <a:t>Fisher &amp; Clark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Verschiebung der gesell. Wertschöpfung vom                                                          primären </a:t>
            </a:r>
            <a:r>
              <a:rPr lang="de-DE" sz="1800" b="0" dirty="0">
                <a:sym typeface="Wingdings" panose="05000000000000000000" pitchFamily="2" charset="2"/>
              </a:rPr>
              <a:t></a:t>
            </a:r>
            <a:r>
              <a:rPr lang="de-DE" sz="1800" b="0" dirty="0"/>
              <a:t> zum sekundären </a:t>
            </a:r>
            <a:r>
              <a:rPr lang="de-DE" sz="1800" b="0" dirty="0">
                <a:sym typeface="Wingdings" panose="05000000000000000000" pitchFamily="2" charset="2"/>
              </a:rPr>
              <a:t></a:t>
            </a:r>
            <a:r>
              <a:rPr lang="de-DE" sz="1800" b="0" dirty="0"/>
              <a:t> zum tertiären Sektor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à"/>
            </a:pPr>
            <a:r>
              <a:rPr lang="de-DE" sz="1800" dirty="0">
                <a:sym typeface="Wingdings" panose="05000000000000000000" pitchFamily="2" charset="2"/>
              </a:rPr>
              <a:t>Tertiärisierung der Beschäftigung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à"/>
            </a:pPr>
            <a:r>
              <a:rPr lang="de-DE" sz="1800" dirty="0">
                <a:sym typeface="Wingdings" panose="05000000000000000000" pitchFamily="2" charset="2"/>
              </a:rPr>
              <a:t>Konsum</a:t>
            </a:r>
            <a:r>
              <a:rPr lang="de-DE" sz="1800" b="0" dirty="0">
                <a:sym typeface="Wingdings" panose="05000000000000000000" pitchFamily="2" charset="2"/>
              </a:rPr>
              <a:t> verschiebt sich zugunsten des Verbrauchs von </a:t>
            </a:r>
            <a:r>
              <a:rPr lang="de-DE" sz="1800" dirty="0">
                <a:sym typeface="Wingdings" panose="05000000000000000000" pitchFamily="2" charset="2"/>
              </a:rPr>
              <a:t>Dienstleistungen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ym typeface="Wingdings" panose="05000000000000000000" pitchFamily="2" charset="2"/>
              </a:rPr>
              <a:t>Zunahme von:</a:t>
            </a:r>
            <a:endParaRPr lang="de-DE" sz="1800" b="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600" dirty="0"/>
              <a:t>Konsum</a:t>
            </a:r>
            <a:r>
              <a:rPr lang="de-DE" sz="1600" b="0" dirty="0"/>
              <a:t>diensten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600" dirty="0"/>
              <a:t>Sozialen Dienstleistungen </a:t>
            </a:r>
            <a:r>
              <a:rPr lang="de-DE" sz="1600" b="0" dirty="0"/>
              <a:t>a) Haushaltsorientiert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0" dirty="0"/>
              <a:t>                                               b) Personenbezogen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600" b="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600" b="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600" b="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600" b="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0" dirty="0"/>
              <a:t>                                            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600" b="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600" b="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600" b="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600" b="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600" b="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600" b="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600" b="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0" dirty="0"/>
              <a:t>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600" b="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600" b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11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D516E0D-9642-CF29-5013-0E911A71AD74}"/>
              </a:ext>
            </a:extLst>
          </p:cNvPr>
          <p:cNvSpPr/>
          <p:nvPr/>
        </p:nvSpPr>
        <p:spPr>
          <a:xfrm>
            <a:off x="2430986" y="3208264"/>
            <a:ext cx="2817690" cy="35419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Kino, Lasertag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3151846-76E7-5BD3-2DBB-71E2C6DD06FD}"/>
              </a:ext>
            </a:extLst>
          </p:cNvPr>
          <p:cNvSpPr/>
          <p:nvPr/>
        </p:nvSpPr>
        <p:spPr>
          <a:xfrm>
            <a:off x="5424950" y="3582781"/>
            <a:ext cx="2817690" cy="35419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Putzkraft, Gärtner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02FC6C6-07F5-4D9B-AB0C-88DD76CB150B}"/>
              </a:ext>
            </a:extLst>
          </p:cNvPr>
          <p:cNvSpPr/>
          <p:nvPr/>
        </p:nvSpPr>
        <p:spPr>
          <a:xfrm>
            <a:off x="5424950" y="4017756"/>
            <a:ext cx="2807928" cy="35419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Erziehung, Gesundheitsbehandlungen</a:t>
            </a:r>
          </a:p>
        </p:txBody>
      </p:sp>
    </p:spTree>
    <p:extLst>
      <p:ext uri="{BB962C8B-B14F-4D97-AF65-F5344CB8AC3E}">
        <p14:creationId xmlns:p14="http://schemas.microsoft.com/office/powerpoint/2010/main" val="247251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83500"/>
            <a:ext cx="7560000" cy="468000"/>
          </a:xfrm>
        </p:spPr>
        <p:txBody>
          <a:bodyPr/>
          <a:lstStyle/>
          <a:p>
            <a:r>
              <a:rPr lang="de-DE" sz="2800" b="0" dirty="0"/>
              <a:t>Drei Sektoren Hypothese</a:t>
            </a:r>
            <a:r>
              <a:rPr lang="de-DE" dirty="0"/>
              <a:t>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000" y="774953"/>
            <a:ext cx="8659897" cy="4085047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0" dirty="0"/>
              <a:t>Jean </a:t>
            </a:r>
            <a:r>
              <a:rPr lang="de-DE" sz="1600" b="0" dirty="0" err="1"/>
              <a:t>Fourastie</a:t>
            </a:r>
            <a:r>
              <a:rPr lang="de-DE" sz="1600" b="0" dirty="0"/>
              <a:t> (1949)</a:t>
            </a:r>
          </a:p>
          <a:p>
            <a:pPr marL="2857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700" b="0" dirty="0"/>
              <a:t>Wertschöpfung </a:t>
            </a:r>
            <a:r>
              <a:rPr lang="de-DE" sz="1700" b="1" dirty="0"/>
              <a:t>hin zum Dienstleistungssektor </a:t>
            </a:r>
            <a:r>
              <a:rPr lang="de-DE" sz="1700" dirty="0"/>
              <a:t>verschoben (</a:t>
            </a:r>
            <a:r>
              <a:rPr lang="de-DE" sz="1700" b="1" dirty="0"/>
              <a:t>80%</a:t>
            </a:r>
            <a:r>
              <a:rPr lang="de-DE" sz="1700" dirty="0"/>
              <a:t>)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de-DE" sz="1700" dirty="0"/>
              <a:t>Wie Begründet?</a:t>
            </a:r>
          </a:p>
          <a:p>
            <a:pPr marL="2857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700" b="0" dirty="0"/>
              <a:t> Technischer Fortschritt &amp; Rationalisierung </a:t>
            </a:r>
            <a:r>
              <a:rPr lang="de-DE" sz="1700" b="0" dirty="0">
                <a:sym typeface="Wingdings" panose="05000000000000000000" pitchFamily="2" charset="2"/>
              </a:rPr>
              <a:t> </a:t>
            </a:r>
            <a:r>
              <a:rPr lang="de-DE" sz="1700" b="0" dirty="0"/>
              <a:t>steigern </a:t>
            </a:r>
            <a:r>
              <a:rPr lang="de-DE" sz="1700" b="1" dirty="0"/>
              <a:t>Produktionskapazitäten</a:t>
            </a:r>
            <a:r>
              <a:rPr lang="de-DE" sz="1700" b="0" dirty="0"/>
              <a:t> </a:t>
            </a:r>
          </a:p>
          <a:p>
            <a:pPr marL="2857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700" i="1" dirty="0"/>
              <a:t>Mehr, günstigere </a:t>
            </a:r>
            <a:r>
              <a:rPr lang="de-DE" sz="1700" dirty="0"/>
              <a:t>Waren &amp; Güter</a:t>
            </a:r>
          </a:p>
          <a:p>
            <a:pPr marL="2857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700" b="0" dirty="0"/>
              <a:t>Problem</a:t>
            </a:r>
            <a:r>
              <a:rPr lang="de-DE" sz="1700" dirty="0"/>
              <a:t>: </a:t>
            </a:r>
            <a:r>
              <a:rPr lang="de-DE" sz="1700" b="1" dirty="0"/>
              <a:t>Sättigungsprozess</a:t>
            </a:r>
            <a:r>
              <a:rPr lang="de-DE" sz="1700" dirty="0"/>
              <a:t> der Konsumenten (</a:t>
            </a:r>
            <a:r>
              <a:rPr lang="de-DE" sz="1700" i="1" dirty="0"/>
              <a:t>Überdrüssig werden von Ware</a:t>
            </a:r>
            <a:r>
              <a:rPr lang="de-DE" sz="1700" dirty="0"/>
              <a:t>) </a:t>
            </a:r>
            <a:r>
              <a:rPr lang="de-DE" sz="1700" dirty="0">
                <a:sym typeface="Wingdings" panose="05000000000000000000" pitchFamily="2" charset="2"/>
              </a:rPr>
              <a:t></a:t>
            </a:r>
            <a:r>
              <a:rPr lang="de-DE" sz="1700" b="1" dirty="0">
                <a:sym typeface="Wingdings" panose="05000000000000000000" pitchFamily="2" charset="2"/>
              </a:rPr>
              <a:t>Wandel</a:t>
            </a:r>
            <a:r>
              <a:rPr lang="de-DE" sz="1700" dirty="0">
                <a:sym typeface="Wingdings" panose="05000000000000000000" pitchFamily="2" charset="2"/>
              </a:rPr>
              <a:t> der </a:t>
            </a:r>
            <a:r>
              <a:rPr lang="de-DE" sz="1700" b="1" dirty="0">
                <a:sym typeface="Wingdings" panose="05000000000000000000" pitchFamily="2" charset="2"/>
              </a:rPr>
              <a:t>menschlichen Bedürfnisse </a:t>
            </a:r>
            <a:endParaRPr lang="de-DE" sz="1700" b="1" dirty="0"/>
          </a:p>
          <a:p>
            <a:pPr marL="2857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700" b="0" dirty="0"/>
              <a:t>Folge: Zunehmender Bedarf nach Dienstleistungen (</a:t>
            </a:r>
            <a:r>
              <a:rPr lang="de-DE" sz="1700" b="0" i="1" dirty="0"/>
              <a:t>„</a:t>
            </a:r>
            <a:r>
              <a:rPr lang="de-DE" sz="1700" b="1" i="1" dirty="0"/>
              <a:t>Hunger nach </a:t>
            </a:r>
            <a:r>
              <a:rPr lang="de-DE" sz="1700" b="1" i="1" dirty="0" err="1"/>
              <a:t>Teritärem</a:t>
            </a:r>
            <a:r>
              <a:rPr lang="de-DE" sz="1700" b="0" i="1" dirty="0"/>
              <a:t>“)</a:t>
            </a:r>
            <a:endParaRPr lang="de-DE" sz="1700" b="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600" b="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0" dirty="0"/>
              <a:t>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600" b="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600" b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12</a:t>
            </a:fld>
            <a:r>
              <a:rPr lang="de-DE"/>
              <a:t> </a:t>
            </a:r>
            <a:endParaRPr lang="de-DE" dirty="0"/>
          </a:p>
        </p:txBody>
      </p:sp>
      <p:graphicFrame>
        <p:nvGraphicFramePr>
          <p:cNvPr id="10" name="Tabelle 10">
            <a:extLst>
              <a:ext uri="{FF2B5EF4-FFF2-40B4-BE49-F238E27FC236}">
                <a16:creationId xmlns:a16="http://schemas.microsoft.com/office/drawing/2014/main" id="{1D7FF46C-2C91-1B7C-8BA9-8DBB704A71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77281"/>
              </p:ext>
            </p:extLst>
          </p:nvPr>
        </p:nvGraphicFramePr>
        <p:xfrm>
          <a:off x="629784" y="3956972"/>
          <a:ext cx="7884432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144">
                  <a:extLst>
                    <a:ext uri="{9D8B030D-6E8A-4147-A177-3AD203B41FA5}">
                      <a16:colId xmlns:a16="http://schemas.microsoft.com/office/drawing/2014/main" val="4149169073"/>
                    </a:ext>
                  </a:extLst>
                </a:gridCol>
                <a:gridCol w="2628144">
                  <a:extLst>
                    <a:ext uri="{9D8B030D-6E8A-4147-A177-3AD203B41FA5}">
                      <a16:colId xmlns:a16="http://schemas.microsoft.com/office/drawing/2014/main" val="1554823684"/>
                    </a:ext>
                  </a:extLst>
                </a:gridCol>
                <a:gridCol w="2628144">
                  <a:extLst>
                    <a:ext uri="{9D8B030D-6E8A-4147-A177-3AD203B41FA5}">
                      <a16:colId xmlns:a16="http://schemas.microsoft.com/office/drawing/2014/main" val="35696627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b="0" dirty="0"/>
                        <a:t>1) </a:t>
                      </a:r>
                      <a:r>
                        <a:rPr lang="de-DE" b="1" dirty="0"/>
                        <a:t>Traditionelle</a:t>
                      </a:r>
                      <a:r>
                        <a:rPr lang="de-DE" b="0" dirty="0"/>
                        <a:t> Zivilisation</a:t>
                      </a:r>
                    </a:p>
                    <a:p>
                      <a:r>
                        <a:rPr lang="de-DE" b="0" dirty="0"/>
                        <a:t>- </a:t>
                      </a:r>
                      <a:r>
                        <a:rPr lang="de-DE" b="1" dirty="0"/>
                        <a:t>80% </a:t>
                      </a:r>
                      <a:r>
                        <a:rPr lang="de-DE" b="0" dirty="0"/>
                        <a:t>im </a:t>
                      </a:r>
                      <a:r>
                        <a:rPr lang="de-DE" b="1" dirty="0"/>
                        <a:t>primären</a:t>
                      </a:r>
                      <a:r>
                        <a:rPr lang="de-DE" b="0" dirty="0"/>
                        <a:t> Sektor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/>
                        <a:t>2) Industriegesellschaft</a:t>
                      </a:r>
                    </a:p>
                    <a:p>
                      <a:r>
                        <a:rPr lang="de-DE" b="0" dirty="0"/>
                        <a:t>- Übergangsphase 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Tertiärer</a:t>
                      </a:r>
                      <a:r>
                        <a:rPr lang="de-DE" b="0" dirty="0"/>
                        <a:t> Zivilisation</a:t>
                      </a:r>
                    </a:p>
                    <a:p>
                      <a:r>
                        <a:rPr lang="de-DE" b="0" dirty="0"/>
                        <a:t>- </a:t>
                      </a:r>
                      <a:r>
                        <a:rPr lang="de-DE" b="1" dirty="0"/>
                        <a:t>80% </a:t>
                      </a:r>
                      <a:r>
                        <a:rPr lang="de-DE" b="0" dirty="0"/>
                        <a:t>im </a:t>
                      </a:r>
                      <a:r>
                        <a:rPr lang="de-DE" b="1" dirty="0"/>
                        <a:t>tertiären</a:t>
                      </a:r>
                      <a:r>
                        <a:rPr lang="de-DE" b="0" dirty="0"/>
                        <a:t> Sektor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502811"/>
                  </a:ext>
                </a:extLst>
              </a:tr>
            </a:tbl>
          </a:graphicData>
        </a:graphic>
      </p:graphicFrame>
      <p:sp>
        <p:nvSpPr>
          <p:cNvPr id="11" name="Rechteck 10">
            <a:extLst>
              <a:ext uri="{FF2B5EF4-FFF2-40B4-BE49-F238E27FC236}">
                <a16:creationId xmlns:a16="http://schemas.microsoft.com/office/drawing/2014/main" id="{4996EBBF-0B3B-E649-413A-7DFD919FB49F}"/>
              </a:ext>
            </a:extLst>
          </p:cNvPr>
          <p:cNvSpPr/>
          <p:nvPr/>
        </p:nvSpPr>
        <p:spPr>
          <a:xfrm>
            <a:off x="5436096" y="3653749"/>
            <a:ext cx="3592363" cy="21828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90255FD-20CD-AE2A-D998-93149B41305F}"/>
              </a:ext>
            </a:extLst>
          </p:cNvPr>
          <p:cNvSpPr txBox="1"/>
          <p:nvPr/>
        </p:nvSpPr>
        <p:spPr>
          <a:xfrm>
            <a:off x="5417164" y="3623197"/>
            <a:ext cx="38159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z.B. Wunsch nach Zeit-Geschenken, Ausflüge</a:t>
            </a:r>
          </a:p>
        </p:txBody>
      </p:sp>
    </p:spTree>
    <p:extLst>
      <p:ext uri="{BB962C8B-B14F-4D97-AF65-F5344CB8AC3E}">
        <p14:creationId xmlns:p14="http://schemas.microsoft.com/office/powerpoint/2010/main" val="265369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83500"/>
            <a:ext cx="7560000" cy="468000"/>
          </a:xfrm>
        </p:spPr>
        <p:txBody>
          <a:bodyPr/>
          <a:lstStyle/>
          <a:p>
            <a:r>
              <a:rPr lang="de-DE" sz="2800" b="0" dirty="0"/>
              <a:t>Drei Sektoren Hypothese</a:t>
            </a:r>
            <a:r>
              <a:rPr lang="de-DE" dirty="0"/>
              <a:t>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944" y="774953"/>
            <a:ext cx="8659897" cy="4085047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0" dirty="0"/>
              <a:t>Jean </a:t>
            </a:r>
            <a:r>
              <a:rPr lang="de-DE" sz="1600" b="0" dirty="0" err="1"/>
              <a:t>Fourastie</a:t>
            </a:r>
            <a:r>
              <a:rPr lang="de-DE" sz="1600" b="0" dirty="0"/>
              <a:t> (1949)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de-DE" sz="1700" b="0" dirty="0"/>
              <a:t>Zukunftshoffnungen:</a:t>
            </a:r>
          </a:p>
          <a:p>
            <a:pPr marL="2857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700" dirty="0"/>
              <a:t>Befreiung / </a:t>
            </a:r>
            <a:r>
              <a:rPr lang="de-DE" sz="1700" b="1" dirty="0"/>
              <a:t>Entlastung</a:t>
            </a:r>
            <a:r>
              <a:rPr lang="de-DE" sz="1700" dirty="0"/>
              <a:t> der </a:t>
            </a:r>
            <a:r>
              <a:rPr lang="de-DE" sz="1700" b="1" dirty="0"/>
              <a:t>Gesellschaft</a:t>
            </a:r>
            <a:r>
              <a:rPr lang="de-DE" sz="1700" dirty="0"/>
              <a:t> (höher qualifiziert, weniger Knochenarbeit)</a:t>
            </a:r>
          </a:p>
          <a:p>
            <a:pPr marL="2857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700" dirty="0"/>
              <a:t>Orientierung an mehr </a:t>
            </a:r>
            <a:r>
              <a:rPr lang="de-DE" sz="1700" b="1" dirty="0"/>
              <a:t>immateriellen Dingen </a:t>
            </a:r>
            <a:r>
              <a:rPr lang="de-DE" sz="1700" dirty="0"/>
              <a:t>(z.B. Freizeit) </a:t>
            </a:r>
            <a:r>
              <a:rPr lang="de-DE" sz="1700" dirty="0">
                <a:sym typeface="Wingdings" panose="05000000000000000000" pitchFamily="2" charset="2"/>
              </a:rPr>
              <a:t> Befriedigung ‚</a:t>
            </a:r>
            <a:r>
              <a:rPr lang="de-DE" sz="1700" b="1" dirty="0">
                <a:sym typeface="Wingdings" panose="05000000000000000000" pitchFamily="2" charset="2"/>
              </a:rPr>
              <a:t>höherer Bedürfnisse‘</a:t>
            </a:r>
          </a:p>
          <a:p>
            <a:pPr marL="2857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700" dirty="0">
                <a:sym typeface="Wingdings" panose="05000000000000000000" pitchFamily="2" charset="2"/>
              </a:rPr>
              <a:t>Ökonomische und politische </a:t>
            </a:r>
            <a:r>
              <a:rPr lang="de-DE" sz="1700" b="1" dirty="0">
                <a:sym typeface="Wingdings" panose="05000000000000000000" pitchFamily="2" charset="2"/>
              </a:rPr>
              <a:t>Stabilität</a:t>
            </a:r>
            <a:endParaRPr lang="de-DE" sz="1700" b="1" dirty="0"/>
          </a:p>
          <a:p>
            <a:pPr marL="2857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700" dirty="0"/>
              <a:t>End-Typus: </a:t>
            </a:r>
            <a:r>
              <a:rPr lang="de-DE" sz="1700" b="1" dirty="0"/>
              <a:t>„Tertiäre Zivilisation“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de-DE" sz="1700" dirty="0"/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de-DE" sz="1700" dirty="0"/>
              <a:t>Realität?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de-DE" sz="170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600" b="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0" dirty="0"/>
              <a:t>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600" b="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600" b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13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641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83500"/>
            <a:ext cx="7560000" cy="468000"/>
          </a:xfrm>
        </p:spPr>
        <p:txBody>
          <a:bodyPr/>
          <a:lstStyle/>
          <a:p>
            <a:r>
              <a:rPr lang="de-DE" sz="2800" b="0" dirty="0"/>
              <a:t>Drei Sektoren Hypothese</a:t>
            </a:r>
            <a:r>
              <a:rPr lang="de-DE" dirty="0"/>
              <a:t>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944" y="774953"/>
            <a:ext cx="8659897" cy="4085047"/>
          </a:xfrm>
        </p:spPr>
        <p:txBody>
          <a:bodyPr/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600" b="0" dirty="0"/>
              <a:t>Jean </a:t>
            </a:r>
            <a:r>
              <a:rPr lang="de-DE" sz="1600" b="0" dirty="0" err="1"/>
              <a:t>Fourastie</a:t>
            </a:r>
            <a:r>
              <a:rPr lang="de-DE" sz="1600" b="0" dirty="0"/>
              <a:t> (1949)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de-DE" sz="1700" dirty="0"/>
              <a:t>   Hoffnung:                                           Realität: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de-DE" sz="1700" dirty="0"/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de-DE" sz="1700" dirty="0"/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de-DE" sz="1700" dirty="0"/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de-DE" sz="1700" dirty="0"/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de-DE" sz="1700" dirty="0"/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de-DE" sz="1700" dirty="0"/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de-DE" sz="1700" dirty="0"/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de-DE" sz="1700" dirty="0">
                <a:sym typeface="Wingdings" panose="05000000000000000000" pitchFamily="2" charset="2"/>
              </a:rPr>
              <a:t> Kritische Reflexion der Theorie</a:t>
            </a:r>
            <a:endParaRPr lang="de-DE" sz="1700" dirty="0"/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de-DE" sz="170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600" b="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0" dirty="0"/>
              <a:t>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600" b="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600" b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14</a:t>
            </a:fld>
            <a:r>
              <a:rPr lang="de-DE"/>
              <a:t> </a:t>
            </a:r>
            <a:endParaRPr lang="de-DE" dirty="0"/>
          </a:p>
        </p:txBody>
      </p:sp>
      <p:graphicFrame>
        <p:nvGraphicFramePr>
          <p:cNvPr id="8" name="Tabelle 8">
            <a:extLst>
              <a:ext uri="{FF2B5EF4-FFF2-40B4-BE49-F238E27FC236}">
                <a16:creationId xmlns:a16="http://schemas.microsoft.com/office/drawing/2014/main" id="{89968B24-2F16-525D-101D-52E69D1ABA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282000"/>
              </p:ext>
            </p:extLst>
          </p:nvPr>
        </p:nvGraphicFramePr>
        <p:xfrm>
          <a:off x="642223" y="1514252"/>
          <a:ext cx="8038833" cy="2584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146">
                  <a:extLst>
                    <a:ext uri="{9D8B030D-6E8A-4147-A177-3AD203B41FA5}">
                      <a16:colId xmlns:a16="http://schemas.microsoft.com/office/drawing/2014/main" val="2881784595"/>
                    </a:ext>
                  </a:extLst>
                </a:gridCol>
                <a:gridCol w="4381687">
                  <a:extLst>
                    <a:ext uri="{9D8B030D-6E8A-4147-A177-3AD203B41FA5}">
                      <a16:colId xmlns:a16="http://schemas.microsoft.com/office/drawing/2014/main" val="201447329"/>
                    </a:ext>
                  </a:extLst>
                </a:gridCol>
              </a:tblGrid>
              <a:tr h="769466">
                <a:tc>
                  <a:txBody>
                    <a:bodyPr/>
                    <a:lstStyle/>
                    <a:p>
                      <a:pPr marL="0" lvl="1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Annahme einer Rationalisierungs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resistenz</a:t>
                      </a:r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544224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marL="0" lvl="1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Annahme einer 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unbegrenzten Hunger 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nach Dienstleistungen  </a:t>
                      </a:r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519460"/>
                  </a:ext>
                </a:extLst>
              </a:tr>
              <a:tr h="95085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Angenommene 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Stabilität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4403219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7528319B-B3F8-307B-68F1-B1C0A008E35A}"/>
              </a:ext>
            </a:extLst>
          </p:cNvPr>
          <p:cNvSpPr txBox="1"/>
          <p:nvPr/>
        </p:nvSpPr>
        <p:spPr>
          <a:xfrm>
            <a:off x="4343416" y="1487034"/>
            <a:ext cx="38884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0" dirty="0">
                <a:solidFill>
                  <a:schemeClr val="tx1"/>
                </a:solidFill>
              </a:rPr>
              <a:t>Dienstleistungen ebenfalls </a:t>
            </a:r>
            <a:r>
              <a:rPr lang="de-DE" sz="1400" b="1" dirty="0">
                <a:solidFill>
                  <a:schemeClr val="tx1"/>
                </a:solidFill>
              </a:rPr>
              <a:t>rationalisierbar</a:t>
            </a:r>
            <a:r>
              <a:rPr lang="de-DE" sz="1400" b="0" dirty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400" b="0" dirty="0">
                <a:solidFill>
                  <a:schemeClr val="tx1"/>
                </a:solidFill>
              </a:rPr>
              <a:t>z.B. Saugroboter statt Putzfrau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400" b="0" dirty="0">
                <a:solidFill>
                  <a:schemeClr val="tx1"/>
                </a:solidFill>
              </a:rPr>
              <a:t>Psychologische Selbsthilfe-Apps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05019E1-82BF-53AB-1860-AD45505A6FC6}"/>
              </a:ext>
            </a:extLst>
          </p:cNvPr>
          <p:cNvSpPr txBox="1"/>
          <p:nvPr/>
        </p:nvSpPr>
        <p:spPr>
          <a:xfrm>
            <a:off x="4343416" y="3168014"/>
            <a:ext cx="41583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chemeClr val="tx1"/>
                </a:solidFill>
              </a:rPr>
              <a:t>Stabilität</a:t>
            </a:r>
            <a:r>
              <a:rPr lang="de-DE" sz="1400" b="0" dirty="0">
                <a:solidFill>
                  <a:schemeClr val="tx1"/>
                </a:solidFill>
              </a:rPr>
              <a:t> ist </a:t>
            </a:r>
            <a:r>
              <a:rPr lang="de-DE" sz="1400" b="1" dirty="0">
                <a:solidFill>
                  <a:schemeClr val="tx1"/>
                </a:solidFill>
              </a:rPr>
              <a:t>wankend </a:t>
            </a:r>
            <a:r>
              <a:rPr lang="de-DE" sz="1400" b="0" dirty="0">
                <a:solidFill>
                  <a:schemeClr val="tx1"/>
                </a:solidFill>
              </a:rPr>
              <a:t>und</a:t>
            </a:r>
            <a:r>
              <a:rPr lang="de-DE" sz="1400" b="1" dirty="0">
                <a:solidFill>
                  <a:schemeClr val="tx1"/>
                </a:solidFill>
              </a:rPr>
              <a:t> neue Belastungen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400" b="0" dirty="0">
                <a:solidFill>
                  <a:schemeClr val="tx1"/>
                </a:solidFill>
              </a:rPr>
              <a:t>u.a. Corona Dienstleistungsbranche stark getroffen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400" b="0" dirty="0">
                <a:solidFill>
                  <a:schemeClr val="tx1"/>
                </a:solidFill>
              </a:rPr>
              <a:t>Zunahme prekäre Beschäftigungsverhältnisse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B9BC844-0D45-3D59-0923-9ADBC4C7B528}"/>
              </a:ext>
            </a:extLst>
          </p:cNvPr>
          <p:cNvSpPr txBox="1"/>
          <p:nvPr/>
        </p:nvSpPr>
        <p:spPr>
          <a:xfrm>
            <a:off x="4343416" y="2254242"/>
            <a:ext cx="41583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chemeClr val="tx1"/>
                </a:solidFill>
              </a:rPr>
              <a:t>Hunger</a:t>
            </a:r>
            <a:r>
              <a:rPr lang="de-DE" sz="1400" b="0" dirty="0">
                <a:solidFill>
                  <a:schemeClr val="tx1"/>
                </a:solidFill>
              </a:rPr>
              <a:t> kann </a:t>
            </a:r>
            <a:r>
              <a:rPr lang="de-DE" sz="1400" b="1" dirty="0">
                <a:solidFill>
                  <a:schemeClr val="tx1"/>
                </a:solidFill>
              </a:rPr>
              <a:t>gesättigt</a:t>
            </a:r>
            <a:r>
              <a:rPr lang="de-DE" sz="1400" b="0" dirty="0">
                <a:solidFill>
                  <a:schemeClr val="tx1"/>
                </a:solidFill>
              </a:rPr>
              <a:t> werden durch z.B.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400" b="1" dirty="0">
                <a:solidFill>
                  <a:schemeClr val="tx1"/>
                </a:solidFill>
              </a:rPr>
              <a:t>Kostenkrankheit</a:t>
            </a:r>
            <a:r>
              <a:rPr lang="de-DE" sz="1400" b="0" dirty="0">
                <a:solidFill>
                  <a:schemeClr val="tx1"/>
                </a:solidFill>
              </a:rPr>
              <a:t> </a:t>
            </a:r>
            <a:r>
              <a:rPr lang="de-DE" sz="1400" b="0" i="1" dirty="0">
                <a:solidFill>
                  <a:schemeClr val="tx1"/>
                </a:solidFill>
              </a:rPr>
              <a:t>(wer kann es sich noch leisten?)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400" b="1" dirty="0">
                <a:solidFill>
                  <a:schemeClr val="tx1"/>
                </a:solidFill>
              </a:rPr>
              <a:t>Do-it-yourself</a:t>
            </a:r>
            <a:r>
              <a:rPr lang="de-DE" sz="1400" b="0" dirty="0">
                <a:solidFill>
                  <a:schemeClr val="tx1"/>
                </a:solidFill>
              </a:rPr>
              <a:t>: Frisur selbst schneiden</a:t>
            </a:r>
          </a:p>
        </p:txBody>
      </p:sp>
    </p:spTree>
    <p:extLst>
      <p:ext uri="{BB962C8B-B14F-4D97-AF65-F5344CB8AC3E}">
        <p14:creationId xmlns:p14="http://schemas.microsoft.com/office/powerpoint/2010/main" val="363682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66691"/>
            <a:ext cx="7560000" cy="468000"/>
          </a:xfrm>
        </p:spPr>
        <p:txBody>
          <a:bodyPr/>
          <a:lstStyle/>
          <a:p>
            <a:r>
              <a:rPr lang="de-DE" dirty="0"/>
              <a:t>Gesellschaftstypen: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701" y="898717"/>
            <a:ext cx="8786299" cy="3853283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/>
              <a:t>      </a:t>
            </a:r>
            <a:r>
              <a:rPr lang="de-DE" sz="2000" b="0" dirty="0"/>
              <a:t>Agrargesellschaft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2000" b="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b="0" dirty="0"/>
              <a:t>     Industriegesellschaft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2000" b="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b="0" dirty="0"/>
              <a:t>     Dienstleistungsgesellschaft         oder          Risikogesellschaft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8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15</a:t>
            </a:fld>
            <a:r>
              <a:rPr lang="de-DE"/>
              <a:t> </a:t>
            </a:r>
            <a:endParaRPr lang="de-DE" dirty="0"/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665E42B7-991B-2529-EC54-9CD606124CFB}"/>
              </a:ext>
            </a:extLst>
          </p:cNvPr>
          <p:cNvCxnSpPr>
            <a:cxnSpLocks/>
          </p:cNvCxnSpPr>
          <p:nvPr/>
        </p:nvCxnSpPr>
        <p:spPr>
          <a:xfrm>
            <a:off x="1763688" y="1563638"/>
            <a:ext cx="0" cy="576064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D465D564-6449-5D41-F6BB-A6D0D0298F57}"/>
              </a:ext>
            </a:extLst>
          </p:cNvPr>
          <p:cNvCxnSpPr>
            <a:cxnSpLocks/>
          </p:cNvCxnSpPr>
          <p:nvPr/>
        </p:nvCxnSpPr>
        <p:spPr>
          <a:xfrm>
            <a:off x="2195736" y="2499742"/>
            <a:ext cx="0" cy="504056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99D54871-A74B-DC01-27A3-4D53A1E703BF}"/>
              </a:ext>
            </a:extLst>
          </p:cNvPr>
          <p:cNvCxnSpPr>
            <a:cxnSpLocks/>
          </p:cNvCxnSpPr>
          <p:nvPr/>
        </p:nvCxnSpPr>
        <p:spPr>
          <a:xfrm>
            <a:off x="2843808" y="2499742"/>
            <a:ext cx="3024336" cy="36004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903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32944"/>
            <a:ext cx="7560000" cy="468000"/>
          </a:xfrm>
        </p:spPr>
        <p:txBody>
          <a:bodyPr/>
          <a:lstStyle/>
          <a:p>
            <a:r>
              <a:rPr lang="de-DE" sz="2800" dirty="0"/>
              <a:t>Risikogesellsc</a:t>
            </a:r>
            <a:r>
              <a:rPr lang="de-DE" sz="2800" b="0" dirty="0"/>
              <a:t>haft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422" y="700944"/>
            <a:ext cx="9162560" cy="2353409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700" b="0" dirty="0"/>
              <a:t>Grundannahmen (Ulrich Beck):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700" b="0" dirty="0"/>
              <a:t>Löst Industriegesellschaft ab (andere Typ als Nachfolge: </a:t>
            </a:r>
            <a:r>
              <a:rPr lang="de-DE" sz="1700" dirty="0">
                <a:solidFill>
                  <a:schemeClr val="accent2"/>
                </a:solidFill>
              </a:rPr>
              <a:t>Risikogesellschaft</a:t>
            </a:r>
            <a:r>
              <a:rPr lang="de-DE" sz="1700" b="0" dirty="0"/>
              <a:t>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700" b="0" dirty="0"/>
              <a:t>Durch </a:t>
            </a:r>
            <a:r>
              <a:rPr lang="de-DE" sz="1700" dirty="0"/>
              <a:t>fortschreitende Modernisierung </a:t>
            </a:r>
            <a:r>
              <a:rPr lang="de-DE" sz="1700" b="0" dirty="0">
                <a:sym typeface="Wingdings" panose="05000000000000000000" pitchFamily="2" charset="2"/>
              </a:rPr>
              <a:t> Wandel von Erster Moderne zur </a:t>
            </a:r>
            <a:r>
              <a:rPr lang="de-DE" sz="1700" dirty="0">
                <a:solidFill>
                  <a:schemeClr val="accent2"/>
                </a:solidFill>
                <a:sym typeface="Wingdings" panose="05000000000000000000" pitchFamily="2" charset="2"/>
              </a:rPr>
              <a:t>Zweiten Moderne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700" b="0" dirty="0">
                <a:sym typeface="Wingdings" panose="05000000000000000000" pitchFamily="2" charset="2"/>
              </a:rPr>
              <a:t>Kein zielgerichteter, sondern reflexartiger Prozess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700" b="0" dirty="0">
                <a:sym typeface="Wingdings" panose="05000000000000000000" pitchFamily="2" charset="2"/>
              </a:rPr>
              <a:t>Prozess unabgeschlossen (erste + zweite Moderne miteinander verschränkt- Übergang)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700" b="0" dirty="0">
              <a:sym typeface="Wingdings" panose="05000000000000000000" pitchFamily="2" charset="2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700" b="0" dirty="0">
              <a:sym typeface="Wingdings" panose="05000000000000000000" pitchFamily="2" charset="2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700" b="0" dirty="0">
              <a:sym typeface="Wingdings" panose="05000000000000000000" pitchFamily="2" charset="2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1" dirty="0">
                <a:solidFill>
                  <a:schemeClr val="tx2"/>
                </a:solidFill>
                <a:sym typeface="Wingdings" panose="05000000000000000000" pitchFamily="2" charset="2"/>
              </a:rPr>
              <a:t>             Vom materiellen Reichtum zum immateriellen Risiko</a:t>
            </a:r>
            <a:endParaRPr lang="de-DE" sz="1800" b="1" dirty="0">
              <a:solidFill>
                <a:schemeClr val="tx2"/>
              </a:solidFill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700" b="0" dirty="0">
              <a:sym typeface="Wingdings" panose="05000000000000000000" pitchFamily="2" charset="2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600" b="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600" b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16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F6788E3-A496-7AFE-B15C-61EA2A71827F}"/>
              </a:ext>
            </a:extLst>
          </p:cNvPr>
          <p:cNvSpPr txBox="1"/>
          <p:nvPr/>
        </p:nvSpPr>
        <p:spPr>
          <a:xfrm>
            <a:off x="330583" y="2725931"/>
            <a:ext cx="8562366" cy="235449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de-DE" sz="1800" dirty="0">
                <a:solidFill>
                  <a:schemeClr val="tx2"/>
                </a:solidFill>
              </a:rPr>
              <a:t>    </a:t>
            </a:r>
            <a:r>
              <a:rPr lang="de-DE" sz="1700" dirty="0">
                <a:solidFill>
                  <a:schemeClr val="accent2"/>
                </a:solidFill>
              </a:rPr>
              <a:t>Erste Moderne</a:t>
            </a:r>
            <a:r>
              <a:rPr lang="de-DE" sz="1700" dirty="0">
                <a:solidFill>
                  <a:schemeClr val="tx2"/>
                </a:solidFill>
              </a:rPr>
              <a:t>: </a:t>
            </a:r>
            <a:r>
              <a:rPr lang="de-DE" sz="1700" b="1" dirty="0">
                <a:solidFill>
                  <a:schemeClr val="tx2"/>
                </a:solidFill>
              </a:rPr>
              <a:t>Reichtum</a:t>
            </a:r>
          </a:p>
          <a:p>
            <a:endParaRPr lang="de-DE" sz="17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/>
                </a:solidFill>
              </a:rPr>
              <a:t>Bildung, Einkommen, Konsumgüter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/>
                </a:solidFill>
              </a:rPr>
              <a:t>Dominanz</a:t>
            </a:r>
            <a:r>
              <a:rPr lang="de-DE" sz="1600" b="1" dirty="0">
                <a:solidFill>
                  <a:schemeClr val="tx2"/>
                </a:solidFill>
              </a:rPr>
              <a:t> </a:t>
            </a:r>
            <a:r>
              <a:rPr lang="de-DE" sz="1600" dirty="0">
                <a:solidFill>
                  <a:schemeClr val="tx2"/>
                </a:solidFill>
              </a:rPr>
              <a:t>der</a:t>
            </a:r>
            <a:r>
              <a:rPr lang="de-DE" sz="1600" b="1" dirty="0">
                <a:solidFill>
                  <a:schemeClr val="tx2"/>
                </a:solidFill>
              </a:rPr>
              <a:t> </a:t>
            </a:r>
            <a:r>
              <a:rPr lang="de-DE" sz="1600" b="1" dirty="0" err="1">
                <a:solidFill>
                  <a:schemeClr val="tx2"/>
                </a:solidFill>
              </a:rPr>
              <a:t>Reichtumsproduktion</a:t>
            </a:r>
            <a:endParaRPr lang="de-DE" sz="1600" b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/>
                </a:solidFill>
              </a:rPr>
              <a:t>Gleichheitspostulat </a:t>
            </a:r>
          </a:p>
          <a:p>
            <a:endParaRPr lang="de-DE" sz="16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2"/>
              </a:solidFill>
            </a:endParaRPr>
          </a:p>
          <a:p>
            <a:r>
              <a:rPr lang="de-DE" sz="1700" dirty="0">
                <a:solidFill>
                  <a:schemeClr val="tx2"/>
                </a:solidFill>
              </a:rPr>
              <a:t>    </a:t>
            </a:r>
            <a:r>
              <a:rPr lang="de-DE" sz="1700" dirty="0">
                <a:solidFill>
                  <a:schemeClr val="accent2"/>
                </a:solidFill>
              </a:rPr>
              <a:t>Zweite Moderne</a:t>
            </a:r>
            <a:r>
              <a:rPr lang="de-DE" sz="1700" dirty="0">
                <a:solidFill>
                  <a:schemeClr val="tx2"/>
                </a:solidFill>
              </a:rPr>
              <a:t>: </a:t>
            </a:r>
            <a:r>
              <a:rPr lang="de-DE" sz="1700" b="1" dirty="0">
                <a:solidFill>
                  <a:schemeClr val="tx2"/>
                </a:solidFill>
              </a:rPr>
              <a:t>Risiken</a:t>
            </a:r>
          </a:p>
          <a:p>
            <a:endParaRPr lang="de-DE" sz="16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/>
                </a:solidFill>
              </a:rPr>
              <a:t>Modernisierungsrisiken (Wirbelstürme)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/>
                </a:solidFill>
              </a:rPr>
              <a:t>Dominanz</a:t>
            </a:r>
            <a:r>
              <a:rPr lang="de-DE" sz="1600" b="1" dirty="0">
                <a:solidFill>
                  <a:schemeClr val="tx2"/>
                </a:solidFill>
              </a:rPr>
              <a:t> </a:t>
            </a:r>
            <a:r>
              <a:rPr lang="de-DE" sz="1600" dirty="0">
                <a:solidFill>
                  <a:schemeClr val="tx2"/>
                </a:solidFill>
              </a:rPr>
              <a:t>der </a:t>
            </a:r>
            <a:r>
              <a:rPr lang="de-DE" sz="1600" b="1" dirty="0">
                <a:solidFill>
                  <a:schemeClr val="tx2"/>
                </a:solidFill>
              </a:rPr>
              <a:t>Risikoproduktion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chemeClr val="tx2"/>
                </a:solidFill>
              </a:rPr>
              <a:t>Forderung </a:t>
            </a:r>
            <a:r>
              <a:rPr lang="de-DE" sz="1600" dirty="0">
                <a:solidFill>
                  <a:schemeClr val="tx2"/>
                </a:solidFill>
              </a:rPr>
              <a:t>nach</a:t>
            </a:r>
            <a:r>
              <a:rPr lang="de-DE" sz="1600" b="1" dirty="0">
                <a:solidFill>
                  <a:schemeClr val="tx2"/>
                </a:solidFill>
              </a:rPr>
              <a:t> Sicherheit</a:t>
            </a:r>
          </a:p>
          <a:p>
            <a:endParaRPr lang="de-DE" sz="1800" dirty="0">
              <a:solidFill>
                <a:schemeClr val="tx2"/>
              </a:solidFill>
            </a:endParaRPr>
          </a:p>
          <a:p>
            <a:endParaRPr lang="de-DE" sz="1800" dirty="0">
              <a:solidFill>
                <a:schemeClr val="tx2"/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2360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195486"/>
            <a:ext cx="7560000" cy="468000"/>
          </a:xfrm>
        </p:spPr>
        <p:txBody>
          <a:bodyPr/>
          <a:lstStyle/>
          <a:p>
            <a:r>
              <a:rPr lang="de-DE" sz="2800" dirty="0"/>
              <a:t>Risikogesellsc</a:t>
            </a:r>
            <a:r>
              <a:rPr lang="de-DE" sz="2800" b="0" dirty="0"/>
              <a:t>haft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663486"/>
            <a:ext cx="9314175" cy="3694660"/>
          </a:xfrm>
        </p:spPr>
        <p:txBody>
          <a:bodyPr/>
          <a:lstStyle/>
          <a:p>
            <a:pPr lvl="2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800" dirty="0">
                <a:solidFill>
                  <a:schemeClr val="accent2"/>
                </a:solidFill>
              </a:rPr>
              <a:t>Risiko</a:t>
            </a:r>
            <a:r>
              <a:rPr lang="de-DE" sz="1800" dirty="0"/>
              <a:t>?</a:t>
            </a:r>
          </a:p>
          <a:p>
            <a:pPr marL="2857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dirty="0"/>
              <a:t>Definiert durch </a:t>
            </a:r>
            <a:r>
              <a:rPr lang="de-DE" sz="1800" b="1" dirty="0"/>
              <a:t>Wissenschaft</a:t>
            </a:r>
            <a:r>
              <a:rPr lang="de-DE" sz="1800" dirty="0"/>
              <a:t> </a:t>
            </a:r>
            <a:r>
              <a:rPr lang="de-DE" sz="1800" u="sng" dirty="0"/>
              <a:t>UND</a:t>
            </a:r>
            <a:r>
              <a:rPr lang="de-DE" sz="1800" dirty="0"/>
              <a:t> </a:t>
            </a:r>
            <a:r>
              <a:rPr lang="de-DE" sz="1800" b="1" dirty="0"/>
              <a:t>Mediendebatten</a:t>
            </a:r>
          </a:p>
          <a:p>
            <a:pPr lvl="2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800" dirty="0"/>
              <a:t> z.B. Corona  -  Inzidenzen  -  Dauerthema in Tagesschau</a:t>
            </a:r>
          </a:p>
          <a:p>
            <a:pPr lvl="2" indent="0">
              <a:lnSpc>
                <a:spcPct val="107000"/>
              </a:lnSpc>
              <a:spcAft>
                <a:spcPts val="800"/>
              </a:spcAft>
              <a:buNone/>
            </a:pPr>
            <a:endParaRPr lang="de-DE" sz="1800" b="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/>
              <a:t>   </a:t>
            </a:r>
            <a:r>
              <a:rPr lang="de-DE" sz="1800" b="0" dirty="0">
                <a:solidFill>
                  <a:schemeClr val="accent2"/>
                </a:solidFill>
              </a:rPr>
              <a:t>Weltrisiko</a:t>
            </a:r>
            <a:r>
              <a:rPr lang="de-DE" sz="1800" b="0" dirty="0"/>
              <a:t>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Risiken nicht National begrenzt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dirty="0"/>
              <a:t>Ökologische Gefahren </a:t>
            </a:r>
            <a:r>
              <a:rPr lang="de-DE" sz="1800" b="0" dirty="0"/>
              <a:t>kennen keine Staatsgrenzen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dirty="0"/>
              <a:t>Internationale soziale Gefahren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sym typeface="Wingdings" panose="05000000000000000000" pitchFamily="2" charset="2"/>
              </a:rPr>
              <a:t> </a:t>
            </a:r>
            <a:r>
              <a:rPr lang="de-DE" sz="1800" b="0" dirty="0"/>
              <a:t>Appell: Theorien nicht National ausgestalten, sondern International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17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A007B43-63DF-7A6E-BEB9-B5E640A03FE3}"/>
              </a:ext>
            </a:extLst>
          </p:cNvPr>
          <p:cNvSpPr/>
          <p:nvPr/>
        </p:nvSpPr>
        <p:spPr>
          <a:xfrm>
            <a:off x="6094657" y="3075806"/>
            <a:ext cx="2880320" cy="32404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z.B. Freisetzung von Radioaktivität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82F58DA-4631-28A4-553F-5E6D5CAA6D55}"/>
              </a:ext>
            </a:extLst>
          </p:cNvPr>
          <p:cNvSpPr/>
          <p:nvPr/>
        </p:nvSpPr>
        <p:spPr>
          <a:xfrm>
            <a:off x="4148553" y="3395413"/>
            <a:ext cx="2880320" cy="39665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z.B. Terrorismus, Populismusentwicklung (Trump)</a:t>
            </a:r>
          </a:p>
        </p:txBody>
      </p:sp>
    </p:spTree>
    <p:extLst>
      <p:ext uri="{BB962C8B-B14F-4D97-AF65-F5344CB8AC3E}">
        <p14:creationId xmlns:p14="http://schemas.microsoft.com/office/powerpoint/2010/main" val="114490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195486"/>
            <a:ext cx="7560000" cy="468000"/>
          </a:xfrm>
        </p:spPr>
        <p:txBody>
          <a:bodyPr/>
          <a:lstStyle/>
          <a:p>
            <a:r>
              <a:rPr lang="de-DE" sz="2800" dirty="0"/>
              <a:t>Risikogesellsc</a:t>
            </a:r>
            <a:r>
              <a:rPr lang="de-DE" sz="2800" b="0" dirty="0"/>
              <a:t>haft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672" y="765125"/>
            <a:ext cx="9314175" cy="369466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700" b="0" dirty="0"/>
              <a:t>Zentrale Elemente: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700" b="0" dirty="0"/>
              <a:t>1) Wissenschaft bzw. </a:t>
            </a:r>
            <a:r>
              <a:rPr lang="de-DE" sz="1700" dirty="0"/>
              <a:t>Wissenschaftsabhängigkeit</a:t>
            </a:r>
            <a:r>
              <a:rPr lang="de-DE" sz="1700" b="0" dirty="0"/>
              <a:t> </a:t>
            </a:r>
            <a:endParaRPr lang="de-DE" sz="1700" b="0" dirty="0">
              <a:sym typeface="Wingdings" panose="05000000000000000000" pitchFamily="2" charset="2"/>
            </a:endParaRPr>
          </a:p>
          <a:p>
            <a:pPr marL="519750" lvl="2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de-DE" sz="1600" b="0" dirty="0"/>
              <a:t>Gesellschaftliche Bereiche (politisch, ökonomisch…) von Wissenschaft abhängig gemacht </a:t>
            </a:r>
          </a:p>
          <a:p>
            <a:pPr marL="519750" lvl="2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de-DE" sz="1600" b="0" dirty="0">
                <a:solidFill>
                  <a:schemeClr val="accent2"/>
                </a:solidFill>
              </a:rPr>
              <a:t>Erste Moderne </a:t>
            </a:r>
            <a:r>
              <a:rPr lang="de-DE" sz="1600" b="0" dirty="0"/>
              <a:t>entscheidend: </a:t>
            </a:r>
            <a:r>
              <a:rPr lang="de-DE" sz="1600" b="1" dirty="0"/>
              <a:t>technischer Fortschritt</a:t>
            </a:r>
            <a:r>
              <a:rPr lang="de-DE" sz="1600" b="0" dirty="0"/>
              <a:t>;</a:t>
            </a:r>
          </a:p>
          <a:p>
            <a:pPr marL="519750" lvl="2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de-DE" sz="1600" b="0" dirty="0">
                <a:solidFill>
                  <a:schemeClr val="accent2"/>
                </a:solidFill>
              </a:rPr>
              <a:t>Zweite Moderne</a:t>
            </a:r>
            <a:r>
              <a:rPr lang="de-DE" sz="1600" b="0" dirty="0"/>
              <a:t>: </a:t>
            </a:r>
            <a:r>
              <a:rPr lang="de-DE" sz="1600" b="1" dirty="0"/>
              <a:t>Folgen</a:t>
            </a:r>
            <a:r>
              <a:rPr lang="de-DE" sz="1600" b="0" dirty="0"/>
              <a:t> von dem </a:t>
            </a:r>
            <a:r>
              <a:rPr lang="de-DE" sz="1600" b="1" dirty="0"/>
              <a:t>technischen Fortschritt </a:t>
            </a:r>
            <a:r>
              <a:rPr lang="de-DE" sz="1600" b="0" dirty="0"/>
              <a:t>&amp; </a:t>
            </a:r>
            <a:r>
              <a:rPr lang="de-DE" sz="1600" b="1" dirty="0"/>
              <a:t>Lösungen</a:t>
            </a:r>
            <a:r>
              <a:rPr lang="de-DE" sz="1600" b="0" dirty="0"/>
              <a:t> mit </a:t>
            </a:r>
            <a:r>
              <a:rPr lang="de-DE" sz="1600" b="1" dirty="0"/>
              <a:t>Wissenschaft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600" b="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0" dirty="0"/>
              <a:t>2) </a:t>
            </a:r>
            <a:r>
              <a:rPr lang="de-DE" sz="1600" dirty="0"/>
              <a:t>Individualisierung</a:t>
            </a:r>
            <a:r>
              <a:rPr lang="de-DE" sz="1600" b="0" dirty="0"/>
              <a:t> </a:t>
            </a:r>
          </a:p>
          <a:p>
            <a:pPr marL="519750" lvl="2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de-DE" sz="1600" b="0" dirty="0"/>
              <a:t>Freisetzung aus trad., festen Strukturen (Zweite Moderne) </a:t>
            </a:r>
            <a:r>
              <a:rPr lang="de-DE" sz="1600" b="0" dirty="0">
                <a:sym typeface="Wingdings" panose="05000000000000000000" pitchFamily="2" charset="2"/>
              </a:rPr>
              <a:t> </a:t>
            </a:r>
            <a:r>
              <a:rPr lang="de-DE" sz="1600" b="1" dirty="0">
                <a:sym typeface="Wingdings" panose="05000000000000000000" pitchFamily="2" charset="2"/>
              </a:rPr>
              <a:t>Verlust</a:t>
            </a:r>
            <a:r>
              <a:rPr lang="de-DE" sz="1600" b="0" dirty="0">
                <a:sym typeface="Wingdings" panose="05000000000000000000" pitchFamily="2" charset="2"/>
              </a:rPr>
              <a:t> von </a:t>
            </a:r>
            <a:r>
              <a:rPr lang="de-DE" sz="1600" b="1" dirty="0">
                <a:sym typeface="Wingdings" panose="05000000000000000000" pitchFamily="2" charset="2"/>
              </a:rPr>
              <a:t>Orientierung</a:t>
            </a:r>
          </a:p>
          <a:p>
            <a:pPr marL="519750" lvl="2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de-DE" sz="1600" dirty="0">
                <a:sym typeface="Wingdings" panose="05000000000000000000" pitchFamily="2" charset="2"/>
              </a:rPr>
              <a:t>Von</a:t>
            </a:r>
            <a:r>
              <a:rPr lang="de-DE" sz="1600" b="1" dirty="0">
                <a:sym typeface="Wingdings" panose="05000000000000000000" pitchFamily="2" charset="2"/>
              </a:rPr>
              <a:t> Normalbiographie </a:t>
            </a:r>
            <a:r>
              <a:rPr lang="de-DE" sz="1600" dirty="0">
                <a:sym typeface="Wingdings" panose="05000000000000000000" pitchFamily="2" charset="2"/>
              </a:rPr>
              <a:t>zur</a:t>
            </a:r>
            <a:r>
              <a:rPr lang="de-DE" sz="1600" b="1" dirty="0">
                <a:sym typeface="Wingdings" panose="05000000000000000000" pitchFamily="2" charset="2"/>
              </a:rPr>
              <a:t> „Bastelbiographien</a:t>
            </a:r>
            <a:r>
              <a:rPr lang="de-DE" sz="1600" dirty="0">
                <a:sym typeface="Wingdings" panose="05000000000000000000" pitchFamily="2" charset="2"/>
              </a:rPr>
              <a:t>“ </a:t>
            </a:r>
            <a:r>
              <a:rPr lang="de-DE" sz="1600" dirty="0">
                <a:solidFill>
                  <a:schemeClr val="accent2"/>
                </a:solidFill>
                <a:sym typeface="Wingdings" panose="05000000000000000000" pitchFamily="2" charset="2"/>
              </a:rPr>
              <a:t>(Zweite) </a:t>
            </a:r>
            <a:r>
              <a:rPr lang="de-DE" sz="1600" b="1" dirty="0">
                <a:sym typeface="Wingdings" panose="05000000000000000000" pitchFamily="2" charset="2"/>
              </a:rPr>
              <a:t> Eigenverantwortlichkeit</a:t>
            </a:r>
            <a:r>
              <a:rPr lang="de-DE" sz="1600" dirty="0">
                <a:sym typeface="Wingdings" panose="05000000000000000000" pitchFamily="2" charset="2"/>
              </a:rPr>
              <a:t> steigt </a:t>
            </a:r>
            <a:endParaRPr lang="de-DE" sz="1600" b="0" dirty="0">
              <a:sym typeface="Wingdings" panose="05000000000000000000" pitchFamily="2" charset="2"/>
            </a:endParaRPr>
          </a:p>
          <a:p>
            <a:pPr marL="519750" lvl="2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de-DE" sz="1600" b="1" dirty="0">
                <a:sym typeface="Wingdings" panose="05000000000000000000" pitchFamily="2" charset="2"/>
              </a:rPr>
              <a:t>„Fahrstuhleffekt“</a:t>
            </a:r>
            <a:r>
              <a:rPr lang="de-DE" sz="1600" dirty="0">
                <a:sym typeface="Wingdings" panose="05000000000000000000" pitchFamily="2" charset="2"/>
              </a:rPr>
              <a:t> (höherer Wohlstand, gleichbleibende Ungleichheitsrelationen</a:t>
            </a:r>
            <a:endParaRPr lang="de-DE" sz="1600" b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18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A007B43-63DF-7A6E-BEB9-B5E640A03FE3}"/>
              </a:ext>
            </a:extLst>
          </p:cNvPr>
          <p:cNvSpPr/>
          <p:nvPr/>
        </p:nvSpPr>
        <p:spPr>
          <a:xfrm>
            <a:off x="5003680" y="2612455"/>
            <a:ext cx="2880320" cy="32404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z.B. Klimawandel oder Tschernobyl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9387531-2EE4-32FF-5012-C7D97C187312}"/>
              </a:ext>
            </a:extLst>
          </p:cNvPr>
          <p:cNvSpPr/>
          <p:nvPr/>
        </p:nvSpPr>
        <p:spPr>
          <a:xfrm>
            <a:off x="5431459" y="1099582"/>
            <a:ext cx="2880320" cy="36623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z.B. wie sicher ist der Covid-Impfstoff?</a:t>
            </a:r>
          </a:p>
        </p:txBody>
      </p:sp>
    </p:spTree>
    <p:extLst>
      <p:ext uri="{BB962C8B-B14F-4D97-AF65-F5344CB8AC3E}">
        <p14:creationId xmlns:p14="http://schemas.microsoft.com/office/powerpoint/2010/main" val="64576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67543"/>
            <a:ext cx="7560000" cy="468000"/>
          </a:xfrm>
        </p:spPr>
        <p:txBody>
          <a:bodyPr/>
          <a:lstStyle/>
          <a:p>
            <a:r>
              <a:rPr lang="de-DE" dirty="0">
                <a:solidFill>
                  <a:schemeClr val="bg2"/>
                </a:solidFill>
              </a:rPr>
              <a:t>Lernziele</a:t>
            </a:r>
            <a:r>
              <a:rPr lang="de-DE" dirty="0"/>
              <a:t>: achte Sitzung I VL. (13) und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918000"/>
            <a:ext cx="9000544" cy="3366000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de-DE" sz="1800" b="0" strike="sngStrike" dirty="0">
              <a:sym typeface="Wingdings" panose="05000000000000000000" pitchFamily="2" charset="2"/>
            </a:endParaRPr>
          </a:p>
          <a:p>
            <a:pPr>
              <a:lnSpc>
                <a:spcPct val="200000"/>
              </a:lnSpc>
            </a:pPr>
            <a:endParaRPr lang="de-DE" sz="1800" b="0" dirty="0">
              <a:sym typeface="Wingdings" panose="05000000000000000000" pitchFamily="2" charset="2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de-DE" sz="1800" b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800" b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800" b="0" dirty="0"/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Tutorien Sozialstruktur und sozialer Wandel | stina.</a:t>
            </a:r>
            <a:r>
              <a:rPr lang="de-DE" err="1"/>
              <a:t>runtemund</a:t>
            </a:r>
            <a:r>
              <a:rPr lang="de-DE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19</a:t>
            </a:fld>
            <a:r>
              <a:rPr lang="de-DE"/>
              <a:t>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8CD78BF-FD21-4273-AC08-8CC747F9071D}"/>
              </a:ext>
            </a:extLst>
          </p:cNvPr>
          <p:cNvSpPr txBox="1"/>
          <p:nvPr/>
        </p:nvSpPr>
        <p:spPr>
          <a:xfrm>
            <a:off x="450000" y="735543"/>
            <a:ext cx="8586496" cy="2949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800" dirty="0">
                <a:solidFill>
                  <a:schemeClr val="tx2"/>
                </a:solidFill>
              </a:rPr>
              <a:t>Was wurde heute erarbeitet…?</a:t>
            </a:r>
          </a:p>
          <a:p>
            <a:pPr>
              <a:lnSpc>
                <a:spcPct val="150000"/>
              </a:lnSpc>
            </a:pPr>
            <a:endParaRPr lang="de-DE" sz="1800" dirty="0">
              <a:solidFill>
                <a:schemeClr val="tx2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2"/>
                </a:solidFill>
              </a:rPr>
              <a:t>Verschiedene </a:t>
            </a:r>
            <a:r>
              <a:rPr lang="de-DE" sz="1800" b="1" dirty="0">
                <a:solidFill>
                  <a:schemeClr val="tx2"/>
                </a:solidFill>
              </a:rPr>
              <a:t>Gesellschaftsdiagnosen</a:t>
            </a:r>
            <a:r>
              <a:rPr lang="de-DE" sz="1800" dirty="0">
                <a:solidFill>
                  <a:schemeClr val="tx2"/>
                </a:solidFill>
              </a:rPr>
              <a:t> </a:t>
            </a:r>
            <a:r>
              <a:rPr lang="de-DE" sz="1800" b="1" dirty="0">
                <a:solidFill>
                  <a:schemeClr val="tx2"/>
                </a:solidFill>
              </a:rPr>
              <a:t>wiedergeben</a:t>
            </a:r>
            <a:r>
              <a:rPr lang="de-DE" sz="1800" dirty="0">
                <a:solidFill>
                  <a:schemeClr val="tx2"/>
                </a:solidFill>
              </a:rPr>
              <a:t> können und ihren </a:t>
            </a:r>
            <a:r>
              <a:rPr lang="de-DE" sz="1800" b="1" dirty="0">
                <a:solidFill>
                  <a:schemeClr val="tx2"/>
                </a:solidFill>
              </a:rPr>
              <a:t>Bezug</a:t>
            </a:r>
            <a:r>
              <a:rPr lang="de-DE" sz="1800" dirty="0">
                <a:solidFill>
                  <a:schemeClr val="tx2"/>
                </a:solidFill>
              </a:rPr>
              <a:t> zu der </a:t>
            </a:r>
            <a:r>
              <a:rPr lang="de-DE" sz="1800" b="1" dirty="0">
                <a:solidFill>
                  <a:schemeClr val="tx2"/>
                </a:solidFill>
              </a:rPr>
              <a:t>Wissenschaft</a:t>
            </a:r>
            <a:r>
              <a:rPr lang="de-DE" sz="1800" dirty="0">
                <a:solidFill>
                  <a:schemeClr val="tx2"/>
                </a:solidFill>
              </a:rPr>
              <a:t> herstellen können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2"/>
                </a:solidFill>
              </a:rPr>
              <a:t>Insbesondere die </a:t>
            </a:r>
            <a:r>
              <a:rPr lang="de-DE" sz="1800" b="1" dirty="0">
                <a:solidFill>
                  <a:schemeClr val="tx2"/>
                </a:solidFill>
              </a:rPr>
              <a:t>Theorien</a:t>
            </a:r>
            <a:r>
              <a:rPr lang="de-DE" sz="1800" dirty="0">
                <a:solidFill>
                  <a:schemeClr val="tx2"/>
                </a:solidFill>
              </a:rPr>
              <a:t> von </a:t>
            </a:r>
            <a:r>
              <a:rPr lang="de-DE" sz="1800" b="1" dirty="0" err="1">
                <a:solidFill>
                  <a:schemeClr val="tx2"/>
                </a:solidFill>
              </a:rPr>
              <a:t>Fourastie</a:t>
            </a:r>
            <a:r>
              <a:rPr lang="de-DE" sz="1800" dirty="0">
                <a:solidFill>
                  <a:schemeClr val="tx2"/>
                </a:solidFill>
              </a:rPr>
              <a:t> (Dienstleistungsgesellschaft) und </a:t>
            </a:r>
            <a:r>
              <a:rPr lang="de-DE" sz="1800" b="1" dirty="0">
                <a:solidFill>
                  <a:schemeClr val="tx2"/>
                </a:solidFill>
              </a:rPr>
              <a:t>Beck</a:t>
            </a:r>
            <a:r>
              <a:rPr lang="de-DE" sz="1800" dirty="0">
                <a:solidFill>
                  <a:schemeClr val="tx2"/>
                </a:solidFill>
              </a:rPr>
              <a:t> (Risikogesellschaft) erklären und ihren </a:t>
            </a:r>
            <a:r>
              <a:rPr lang="de-DE" sz="1800" b="1" dirty="0">
                <a:solidFill>
                  <a:schemeClr val="tx2"/>
                </a:solidFill>
              </a:rPr>
              <a:t>Mehrwert</a:t>
            </a:r>
            <a:r>
              <a:rPr lang="de-DE" sz="1800" dirty="0">
                <a:solidFill>
                  <a:schemeClr val="tx2"/>
                </a:solidFill>
              </a:rPr>
              <a:t> und </a:t>
            </a:r>
            <a:r>
              <a:rPr lang="de-DE" sz="1800" b="1" dirty="0">
                <a:solidFill>
                  <a:schemeClr val="tx2"/>
                </a:solidFill>
              </a:rPr>
              <a:t>Grenzen</a:t>
            </a:r>
            <a:r>
              <a:rPr lang="de-DE" sz="1800" dirty="0">
                <a:solidFill>
                  <a:schemeClr val="tx2"/>
                </a:solidFill>
              </a:rPr>
              <a:t> diskutieren können</a:t>
            </a:r>
          </a:p>
        </p:txBody>
      </p:sp>
    </p:spTree>
    <p:extLst>
      <p:ext uri="{BB962C8B-B14F-4D97-AF65-F5344CB8AC3E}">
        <p14:creationId xmlns:p14="http://schemas.microsoft.com/office/powerpoint/2010/main" val="2230897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66691"/>
            <a:ext cx="7560000" cy="468000"/>
          </a:xfrm>
        </p:spPr>
        <p:txBody>
          <a:bodyPr/>
          <a:lstStyle/>
          <a:p>
            <a:r>
              <a:rPr lang="de-DE" dirty="0"/>
              <a:t>Gesellschaftsdiagnose: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701" y="820425"/>
            <a:ext cx="8659897" cy="4056384"/>
          </a:xfrm>
        </p:spPr>
        <p:txBody>
          <a:bodyPr/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Ziel: </a:t>
            </a:r>
            <a:r>
              <a:rPr lang="de-DE" sz="1800" dirty="0"/>
              <a:t>Charakteristische</a:t>
            </a:r>
            <a:r>
              <a:rPr lang="de-DE" sz="1800" b="0" dirty="0"/>
              <a:t> einer </a:t>
            </a:r>
            <a:r>
              <a:rPr lang="de-DE" sz="1800" dirty="0"/>
              <a:t>Gesellschaft auf den Punkt bringen </a:t>
            </a:r>
            <a:r>
              <a:rPr lang="de-DE" sz="1800" b="0" dirty="0"/>
              <a:t>(zeitlich &amp; geografisch)</a:t>
            </a:r>
          </a:p>
          <a:p>
            <a:pPr marL="519750" lvl="2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de-DE" sz="1800" b="1" dirty="0"/>
              <a:t>Gegenwart</a:t>
            </a:r>
            <a:r>
              <a:rPr lang="de-DE" sz="1800" b="0" dirty="0"/>
              <a:t>sbeobachtung</a:t>
            </a:r>
          </a:p>
          <a:p>
            <a:pPr marL="519750" lvl="2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de-DE" sz="1800" dirty="0"/>
              <a:t>Vorstellung eines </a:t>
            </a:r>
            <a:r>
              <a:rPr lang="de-DE" sz="1800" b="1" dirty="0"/>
              <a:t>neuen Gesellschaftstyp/formen</a:t>
            </a:r>
          </a:p>
          <a:p>
            <a:pPr marL="519750" lvl="2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de-DE" sz="1800" dirty="0"/>
              <a:t>Vorausgehend ein </a:t>
            </a:r>
            <a:r>
              <a:rPr lang="de-DE" sz="1800" b="1" dirty="0"/>
              <a:t>Epochenbruch</a:t>
            </a:r>
          </a:p>
          <a:p>
            <a:pPr lvl="2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800" dirty="0"/>
              <a:t>Beispiel prominente Gesellschaftsdiagnosen </a:t>
            </a:r>
          </a:p>
          <a:p>
            <a:pPr marL="2857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dirty="0"/>
              <a:t>Wissenschafts-Gesellschaft</a:t>
            </a:r>
          </a:p>
          <a:p>
            <a:pPr marL="2857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dirty="0"/>
              <a:t>Erlebnis-Gesellschaft</a:t>
            </a:r>
          </a:p>
          <a:p>
            <a:pPr marL="2857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dirty="0"/>
              <a:t>Alternde-Gesellschaft</a:t>
            </a:r>
          </a:p>
          <a:p>
            <a:pPr marL="2857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dirty="0"/>
              <a:t>Medien-Gesellschaft…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Sprechblase: rechteckig mit abgerundeten Ecken 5">
            <a:extLst>
              <a:ext uri="{FF2B5EF4-FFF2-40B4-BE49-F238E27FC236}">
                <a16:creationId xmlns:a16="http://schemas.microsoft.com/office/drawing/2014/main" id="{98E50636-68BE-EE0C-5CD6-C493DBC0B795}"/>
              </a:ext>
            </a:extLst>
          </p:cNvPr>
          <p:cNvSpPr/>
          <p:nvPr/>
        </p:nvSpPr>
        <p:spPr>
          <a:xfrm>
            <a:off x="5220072" y="2715766"/>
            <a:ext cx="2214168" cy="331011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0" dirty="0"/>
              <a:t>„Bindestrichgesellschaft“ </a:t>
            </a:r>
          </a:p>
        </p:txBody>
      </p:sp>
    </p:spTree>
    <p:extLst>
      <p:ext uri="{BB962C8B-B14F-4D97-AF65-F5344CB8AC3E}">
        <p14:creationId xmlns:p14="http://schemas.microsoft.com/office/powerpoint/2010/main" val="302299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Ausblick: nächste Sitzung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918000"/>
            <a:ext cx="8280464" cy="3366000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de-DE" sz="1800" b="0" strike="sngStrike">
              <a:sym typeface="Wingdings" panose="05000000000000000000" pitchFamily="2" charset="2"/>
            </a:endParaRPr>
          </a:p>
          <a:p>
            <a:pPr>
              <a:lnSpc>
                <a:spcPct val="200000"/>
              </a:lnSpc>
            </a:pPr>
            <a:endParaRPr lang="de-DE" sz="1800" b="0">
              <a:sym typeface="Wingdings" panose="05000000000000000000" pitchFamily="2" charset="2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de-DE" sz="1800" b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800" b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800" b="0"/>
          </a:p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Tutorien Sozialstruktur und sozialer Wandel | stina.</a:t>
            </a:r>
            <a:r>
              <a:rPr lang="de-DE" err="1"/>
              <a:t>runtemund</a:t>
            </a:r>
            <a:r>
              <a:rPr lang="de-DE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20</a:t>
            </a:fld>
            <a:r>
              <a:rPr lang="de-DE"/>
              <a:t>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8CD78BF-FD21-4273-AC08-8CC747F9071D}"/>
              </a:ext>
            </a:extLst>
          </p:cNvPr>
          <p:cNvSpPr txBox="1"/>
          <p:nvPr/>
        </p:nvSpPr>
        <p:spPr>
          <a:xfrm>
            <a:off x="537190" y="1059582"/>
            <a:ext cx="7995250" cy="1703030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800" dirty="0">
                <a:solidFill>
                  <a:schemeClr val="tx2"/>
                </a:solidFill>
              </a:rPr>
              <a:t>Was kommt…?</a:t>
            </a:r>
          </a:p>
          <a:p>
            <a:pPr>
              <a:lnSpc>
                <a:spcPct val="150000"/>
              </a:lnSpc>
            </a:pPr>
            <a:endParaRPr lang="de-DE" sz="1800" dirty="0">
              <a:solidFill>
                <a:schemeClr val="tx2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2"/>
                </a:solidFill>
              </a:rPr>
              <a:t> Empirische Sozialstrukturanalyse am Beispiel Deutschlands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>
                <a:solidFill>
                  <a:schemeClr val="tx2"/>
                </a:solidFill>
              </a:rPr>
              <a:t>Demographie</a:t>
            </a:r>
            <a:r>
              <a:rPr lang="de-DE" sz="1800" dirty="0">
                <a:solidFill>
                  <a:schemeClr val="tx2"/>
                </a:solidFill>
              </a:rPr>
              <a:t>: Fertilität, Mortalität und Migration                                                          </a:t>
            </a:r>
            <a:endParaRPr lang="de-DE" sz="1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9690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66691"/>
            <a:ext cx="7560000" cy="468000"/>
          </a:xfrm>
        </p:spPr>
        <p:txBody>
          <a:bodyPr/>
          <a:lstStyle/>
          <a:p>
            <a:r>
              <a:rPr lang="de-DE" dirty="0"/>
              <a:t>Gesellschaftstypen: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701" y="898717"/>
            <a:ext cx="8786299" cy="3853283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/>
              <a:t>      </a:t>
            </a:r>
            <a:r>
              <a:rPr lang="de-DE" sz="2000" b="0" dirty="0"/>
              <a:t>Agrargesellschaft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2000" b="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b="0" dirty="0"/>
              <a:t>     Industriegesellschaft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2000" b="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b="0" dirty="0"/>
              <a:t>     Dienstleistungsgesellschaft         oder          Risikogesellschaft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8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3</a:t>
            </a:fld>
            <a:r>
              <a:rPr lang="de-DE"/>
              <a:t> </a:t>
            </a:r>
            <a:endParaRPr lang="de-DE" dirty="0"/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665E42B7-991B-2529-EC54-9CD606124CFB}"/>
              </a:ext>
            </a:extLst>
          </p:cNvPr>
          <p:cNvCxnSpPr>
            <a:cxnSpLocks/>
          </p:cNvCxnSpPr>
          <p:nvPr/>
        </p:nvCxnSpPr>
        <p:spPr>
          <a:xfrm>
            <a:off x="1763688" y="1563638"/>
            <a:ext cx="0" cy="576064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D465D564-6449-5D41-F6BB-A6D0D0298F57}"/>
              </a:ext>
            </a:extLst>
          </p:cNvPr>
          <p:cNvCxnSpPr>
            <a:cxnSpLocks/>
          </p:cNvCxnSpPr>
          <p:nvPr/>
        </p:nvCxnSpPr>
        <p:spPr>
          <a:xfrm>
            <a:off x="2195736" y="2499742"/>
            <a:ext cx="0" cy="504056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99D54871-A74B-DC01-27A3-4D53A1E703BF}"/>
              </a:ext>
            </a:extLst>
          </p:cNvPr>
          <p:cNvCxnSpPr>
            <a:cxnSpLocks/>
          </p:cNvCxnSpPr>
          <p:nvPr/>
        </p:nvCxnSpPr>
        <p:spPr>
          <a:xfrm>
            <a:off x="2843808" y="2499742"/>
            <a:ext cx="3024336" cy="36004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265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66691"/>
            <a:ext cx="7560000" cy="468000"/>
          </a:xfrm>
        </p:spPr>
        <p:txBody>
          <a:bodyPr/>
          <a:lstStyle/>
          <a:p>
            <a:r>
              <a:rPr lang="de-DE" dirty="0"/>
              <a:t>1) Industriegesellschaft: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701" y="734691"/>
            <a:ext cx="8659897" cy="3853283"/>
          </a:xfrm>
        </p:spPr>
        <p:txBody>
          <a:bodyPr/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Geprägt durch: </a:t>
            </a:r>
            <a:r>
              <a:rPr lang="de-DE" sz="1800" dirty="0"/>
              <a:t>Bedingungen industrieller Produktion prägen</a:t>
            </a:r>
            <a:r>
              <a:rPr lang="de-DE" sz="1800" b="0" dirty="0"/>
              <a:t> wirtsch., soziales und kulturelles </a:t>
            </a:r>
            <a:r>
              <a:rPr lang="de-DE" sz="1800" dirty="0"/>
              <a:t>Leben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Zeitpunkt: </a:t>
            </a:r>
            <a:r>
              <a:rPr lang="de-DE" sz="1800" dirty="0"/>
              <a:t>19 Jhd.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Vorher: </a:t>
            </a:r>
            <a:r>
              <a:rPr lang="de-DE" sz="1800" dirty="0"/>
              <a:t>Agrargesellschaft</a:t>
            </a:r>
            <a:r>
              <a:rPr lang="de-DE" sz="1800" b="0" dirty="0"/>
              <a:t>; Nachher: </a:t>
            </a:r>
            <a:r>
              <a:rPr lang="de-DE" sz="1800" dirty="0"/>
              <a:t>Dienstleistungsgesellschaft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8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4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3F89090-E7BA-9C51-4D93-A29071893B89}"/>
              </a:ext>
            </a:extLst>
          </p:cNvPr>
          <p:cNvSpPr txBox="1"/>
          <p:nvPr/>
        </p:nvSpPr>
        <p:spPr>
          <a:xfrm>
            <a:off x="162000" y="2211710"/>
            <a:ext cx="8820000" cy="427508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de-DE" sz="1400" b="0" dirty="0"/>
              <a:t>Charakteristika</a:t>
            </a:r>
            <a:r>
              <a:rPr lang="de-DE" sz="1600" dirty="0"/>
              <a:t>:</a:t>
            </a:r>
          </a:p>
          <a:p>
            <a:pPr marL="519750" lvl="2" indent="-285750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de-DE" sz="1400" b="0" dirty="0"/>
              <a:t>Anwendung von technischen Wissen auf Güterproduktion</a:t>
            </a:r>
          </a:p>
          <a:p>
            <a:pPr marL="519750" lvl="2" indent="-285750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de-DE" sz="1400" dirty="0"/>
              <a:t>Veränderung der Produktionsweise</a:t>
            </a:r>
            <a:endParaRPr lang="de-DE" sz="1400" b="0" dirty="0"/>
          </a:p>
          <a:p>
            <a:pPr marL="519750" lvl="2" indent="-285750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de-DE" sz="1400" b="0" dirty="0"/>
              <a:t>Produktion in Fabriken</a:t>
            </a:r>
          </a:p>
          <a:p>
            <a:pPr marL="519750" lvl="2" indent="-285750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de-DE" sz="1400" b="0" dirty="0"/>
              <a:t>Hochgradige Arbeitsteilung</a:t>
            </a:r>
          </a:p>
          <a:p>
            <a:pPr marL="519750" lvl="2" indent="-285750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de-DE" sz="1400" b="0" dirty="0"/>
              <a:t>Trennung von Arbeits- und Wohnstätten</a:t>
            </a:r>
          </a:p>
          <a:p>
            <a:pPr marL="519750" lvl="2" indent="-285750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de-DE" sz="1400" dirty="0"/>
              <a:t>Rationalisierung der wirtsch. Produktion</a:t>
            </a:r>
          </a:p>
          <a:p>
            <a:pPr marL="234000" lvl="2">
              <a:lnSpc>
                <a:spcPct val="107000"/>
              </a:lnSpc>
              <a:spcAft>
                <a:spcPts val="600"/>
              </a:spcAft>
            </a:pPr>
            <a:endParaRPr lang="de-DE" sz="1400" b="0" dirty="0"/>
          </a:p>
          <a:p>
            <a:pPr marL="234000" lvl="2">
              <a:lnSpc>
                <a:spcPct val="107000"/>
              </a:lnSpc>
              <a:spcAft>
                <a:spcPts val="600"/>
              </a:spcAft>
            </a:pPr>
            <a:endParaRPr lang="de-DE" sz="1400" dirty="0"/>
          </a:p>
          <a:p>
            <a:pPr marL="234000" lvl="2">
              <a:lnSpc>
                <a:spcPct val="107000"/>
              </a:lnSpc>
              <a:spcAft>
                <a:spcPts val="600"/>
              </a:spcAft>
            </a:pPr>
            <a:endParaRPr lang="de-DE" sz="1400" b="0" dirty="0"/>
          </a:p>
          <a:p>
            <a:pPr marL="234000" lvl="2">
              <a:lnSpc>
                <a:spcPct val="107000"/>
              </a:lnSpc>
              <a:spcAft>
                <a:spcPts val="600"/>
              </a:spcAft>
            </a:pPr>
            <a:endParaRPr lang="de-DE" sz="1400" dirty="0"/>
          </a:p>
          <a:p>
            <a:pPr marL="234000" lvl="2">
              <a:lnSpc>
                <a:spcPct val="107000"/>
              </a:lnSpc>
              <a:spcAft>
                <a:spcPts val="600"/>
              </a:spcAft>
            </a:pPr>
            <a:endParaRPr lang="de-DE" sz="1400" b="0" dirty="0"/>
          </a:p>
          <a:p>
            <a:pPr marL="234000" lvl="2">
              <a:lnSpc>
                <a:spcPct val="107000"/>
              </a:lnSpc>
              <a:spcAft>
                <a:spcPts val="600"/>
              </a:spcAft>
            </a:pPr>
            <a:endParaRPr lang="de-DE" sz="1400" dirty="0"/>
          </a:p>
          <a:p>
            <a:pPr marL="234000" lvl="2">
              <a:lnSpc>
                <a:spcPct val="107000"/>
              </a:lnSpc>
              <a:spcAft>
                <a:spcPts val="600"/>
              </a:spcAft>
            </a:pPr>
            <a:r>
              <a:rPr lang="de-DE" sz="1400" b="0" dirty="0"/>
              <a:t>Folgen:</a:t>
            </a:r>
          </a:p>
          <a:p>
            <a:pPr marL="519750" lvl="2" indent="-285750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de-DE" sz="1400" b="0" dirty="0"/>
              <a:t>Urbanisierung</a:t>
            </a:r>
          </a:p>
          <a:p>
            <a:pPr marL="519750" lvl="2" indent="-285750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de-DE" sz="1400" dirty="0"/>
              <a:t>Erhöhung des materiellen Lebensstandards &amp; wirtsch. Wachstum</a:t>
            </a:r>
          </a:p>
          <a:p>
            <a:pPr marL="519750" lvl="2" indent="-285750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de-DE" sz="1400" b="0" dirty="0"/>
              <a:t>Rapider Bevölkerungsan</a:t>
            </a:r>
            <a:r>
              <a:rPr lang="de-DE" sz="1400" dirty="0"/>
              <a:t>stieg </a:t>
            </a:r>
          </a:p>
          <a:p>
            <a:pPr marL="519750" lvl="2" indent="-285750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de-DE" sz="1400" dirty="0"/>
              <a:t>Einführung von Wertesystem nach rationaler Arbeitsplanung</a:t>
            </a:r>
          </a:p>
          <a:p>
            <a:pPr marL="519750" lvl="2" indent="-285750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de-DE" sz="1400" b="0" dirty="0"/>
              <a:t>Zunehmende soziale Ungleichheit </a:t>
            </a:r>
            <a:r>
              <a:rPr lang="de-DE" sz="1400" dirty="0"/>
              <a:t>(Klassen)</a:t>
            </a:r>
            <a:endParaRPr lang="de-DE" sz="1400" b="0" dirty="0"/>
          </a:p>
          <a:p>
            <a:pPr marL="519750" lvl="2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de-DE" sz="1400" dirty="0"/>
          </a:p>
          <a:p>
            <a:pPr marL="234000" lvl="2">
              <a:lnSpc>
                <a:spcPct val="107000"/>
              </a:lnSpc>
              <a:spcAft>
                <a:spcPts val="800"/>
              </a:spcAft>
            </a:pPr>
            <a:endParaRPr lang="de-DE" sz="1400" b="0" dirty="0"/>
          </a:p>
        </p:txBody>
      </p:sp>
    </p:spTree>
    <p:extLst>
      <p:ext uri="{BB962C8B-B14F-4D97-AF65-F5344CB8AC3E}">
        <p14:creationId xmlns:p14="http://schemas.microsoft.com/office/powerpoint/2010/main" val="128659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66691"/>
            <a:ext cx="7560000" cy="468000"/>
          </a:xfrm>
        </p:spPr>
        <p:txBody>
          <a:bodyPr/>
          <a:lstStyle/>
          <a:p>
            <a:r>
              <a:rPr lang="de-DE" dirty="0"/>
              <a:t>Gesellschaftstypen: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701" y="898717"/>
            <a:ext cx="8786299" cy="3853283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/>
              <a:t>      </a:t>
            </a:r>
            <a:r>
              <a:rPr lang="de-DE" sz="2000" b="0" dirty="0"/>
              <a:t>Agrargesellschaft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2000" b="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b="0" dirty="0"/>
              <a:t>     Industriegesellschaft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2000" b="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b="0" dirty="0"/>
              <a:t>     Dienstleistungsgesellschaft         oder          Risikogesellschaft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8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5</a:t>
            </a:fld>
            <a:r>
              <a:rPr lang="de-DE"/>
              <a:t> </a:t>
            </a:r>
            <a:endParaRPr lang="de-DE" dirty="0"/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665E42B7-991B-2529-EC54-9CD606124CFB}"/>
              </a:ext>
            </a:extLst>
          </p:cNvPr>
          <p:cNvCxnSpPr>
            <a:cxnSpLocks/>
          </p:cNvCxnSpPr>
          <p:nvPr/>
        </p:nvCxnSpPr>
        <p:spPr>
          <a:xfrm>
            <a:off x="1763688" y="1563638"/>
            <a:ext cx="0" cy="576064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D465D564-6449-5D41-F6BB-A6D0D0298F57}"/>
              </a:ext>
            </a:extLst>
          </p:cNvPr>
          <p:cNvCxnSpPr>
            <a:cxnSpLocks/>
          </p:cNvCxnSpPr>
          <p:nvPr/>
        </p:nvCxnSpPr>
        <p:spPr>
          <a:xfrm>
            <a:off x="2195736" y="2499742"/>
            <a:ext cx="0" cy="504056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99D54871-A74B-DC01-27A3-4D53A1E703BF}"/>
              </a:ext>
            </a:extLst>
          </p:cNvPr>
          <p:cNvCxnSpPr>
            <a:cxnSpLocks/>
          </p:cNvCxnSpPr>
          <p:nvPr/>
        </p:nvCxnSpPr>
        <p:spPr>
          <a:xfrm>
            <a:off x="2843808" y="2499742"/>
            <a:ext cx="3024336" cy="36004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103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66691"/>
            <a:ext cx="7560000" cy="468000"/>
          </a:xfrm>
        </p:spPr>
        <p:txBody>
          <a:bodyPr/>
          <a:lstStyle/>
          <a:p>
            <a:r>
              <a:rPr lang="de-DE" dirty="0"/>
              <a:t>2) Dienstleistungsgesellschaft: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701" y="898717"/>
            <a:ext cx="8786299" cy="3853283"/>
          </a:xfrm>
        </p:spPr>
        <p:txBody>
          <a:bodyPr/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Geprägt durch: </a:t>
            </a:r>
            <a:r>
              <a:rPr lang="de-DE" sz="1800" dirty="0"/>
              <a:t>Beschäftigungsstruktur </a:t>
            </a:r>
            <a:r>
              <a:rPr lang="de-DE" sz="1800" b="0" dirty="0"/>
              <a:t>ist durch </a:t>
            </a:r>
            <a:r>
              <a:rPr lang="de-DE" sz="1800" dirty="0"/>
              <a:t>Übergewicht von Dienstleistungen </a:t>
            </a:r>
            <a:r>
              <a:rPr lang="de-DE" sz="1800" b="0" dirty="0"/>
              <a:t>gekennzeichnet</a:t>
            </a:r>
            <a:r>
              <a:rPr lang="de-DE" sz="1800" dirty="0"/>
              <a:t>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Übergewicht im Dienstleistungsbereich (mind. 50%)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b="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/>
              <a:t>1) </a:t>
            </a:r>
            <a:r>
              <a:rPr lang="de-DE" sz="1800" b="0" dirty="0">
                <a:solidFill>
                  <a:schemeClr val="accent2"/>
                </a:solidFill>
              </a:rPr>
              <a:t>Sektorale Gliederung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b="0" dirty="0">
              <a:solidFill>
                <a:schemeClr val="accent2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/>
              <a:t>2) </a:t>
            </a:r>
            <a:r>
              <a:rPr lang="de-DE" sz="1800" b="0" dirty="0">
                <a:solidFill>
                  <a:schemeClr val="accent2"/>
                </a:solidFill>
              </a:rPr>
              <a:t>Funktionale Gliederung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arenR"/>
            </a:pPr>
            <a:endParaRPr lang="de-DE" sz="180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8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6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165A697C-EBA5-D19E-662D-E27FC109D621}"/>
              </a:ext>
            </a:extLst>
          </p:cNvPr>
          <p:cNvSpPr/>
          <p:nvPr/>
        </p:nvSpPr>
        <p:spPr>
          <a:xfrm>
            <a:off x="6125605" y="1491630"/>
            <a:ext cx="2232248" cy="376889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Beispiel: Friseurbesuch</a:t>
            </a:r>
          </a:p>
        </p:txBody>
      </p:sp>
    </p:spTree>
    <p:extLst>
      <p:ext uri="{BB962C8B-B14F-4D97-AF65-F5344CB8AC3E}">
        <p14:creationId xmlns:p14="http://schemas.microsoft.com/office/powerpoint/2010/main" val="24569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66691"/>
            <a:ext cx="5688176" cy="468000"/>
          </a:xfrm>
        </p:spPr>
        <p:txBody>
          <a:bodyPr/>
          <a:lstStyle/>
          <a:p>
            <a:r>
              <a:rPr lang="de-DE" dirty="0"/>
              <a:t>2) Dienstleistungsgesellschaft: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243" y="746368"/>
            <a:ext cx="8786299" cy="3853283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/>
              <a:t>1) </a:t>
            </a:r>
            <a:r>
              <a:rPr lang="de-DE" sz="1800" b="0" dirty="0">
                <a:solidFill>
                  <a:schemeClr val="accent2"/>
                </a:solidFill>
              </a:rPr>
              <a:t>Sektorale Gliederung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Gliederung von Unternehmen in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400" b="0" dirty="0">
                <a:solidFill>
                  <a:schemeClr val="bg2"/>
                </a:solidFill>
              </a:rPr>
              <a:t>1) primärer Sektor </a:t>
            </a:r>
            <a:r>
              <a:rPr lang="de-DE" sz="1400" b="0" dirty="0"/>
              <a:t>= Land- und Forstwirtschaft…</a:t>
            </a:r>
            <a:endParaRPr lang="de-DE" sz="1400" b="0" dirty="0">
              <a:solidFill>
                <a:schemeClr val="bg2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400" b="0" dirty="0">
                <a:solidFill>
                  <a:schemeClr val="bg2"/>
                </a:solidFill>
              </a:rPr>
              <a:t>2) sekundärer Sektor </a:t>
            </a:r>
            <a:r>
              <a:rPr lang="de-DE" sz="1400" b="0" dirty="0"/>
              <a:t>= verarbeitendes Gewerbe, Baugewerbe…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400" b="0" dirty="0">
                <a:solidFill>
                  <a:schemeClr val="bg2"/>
                </a:solidFill>
              </a:rPr>
              <a:t>3) tertiärer Sektor </a:t>
            </a:r>
            <a:r>
              <a:rPr lang="de-DE" sz="1400" b="0" dirty="0"/>
              <a:t>= alle übrigen Wirtschaftsabteilungen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Einordnung der </a:t>
            </a:r>
            <a:r>
              <a:rPr lang="de-DE" sz="1800" dirty="0"/>
              <a:t>Unternehmen nach </a:t>
            </a:r>
            <a:r>
              <a:rPr lang="de-DE" sz="1800" b="0" dirty="0"/>
              <a:t>dem </a:t>
            </a:r>
            <a:r>
              <a:rPr lang="de-DE" sz="1800" dirty="0"/>
              <a:t>Schwerpunkt ihrer wirtschaftlichen Tätigkeit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Konkrete </a:t>
            </a:r>
            <a:r>
              <a:rPr lang="de-DE" sz="1800" dirty="0"/>
              <a:t>Tätigkeit</a:t>
            </a:r>
            <a:r>
              <a:rPr lang="de-DE" sz="1800" b="0" dirty="0"/>
              <a:t> der </a:t>
            </a:r>
            <a:r>
              <a:rPr lang="de-DE" sz="1800" dirty="0"/>
              <a:t>Mitarbeiter</a:t>
            </a:r>
            <a:r>
              <a:rPr lang="de-DE" sz="1800" b="0" dirty="0"/>
              <a:t> </a:t>
            </a:r>
            <a:r>
              <a:rPr lang="de-DE" sz="1800" dirty="0"/>
              <a:t>egal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Zuordnung nach </a:t>
            </a:r>
            <a:r>
              <a:rPr lang="de-DE" sz="1800" dirty="0"/>
              <a:t>Endprodukt</a:t>
            </a:r>
            <a:r>
              <a:rPr lang="de-DE" sz="1800" b="0" dirty="0"/>
              <a:t> des </a:t>
            </a:r>
            <a:r>
              <a:rPr lang="de-DE" sz="1800" dirty="0"/>
              <a:t>Betriebs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8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7</a:t>
            </a:fld>
            <a:r>
              <a:rPr lang="de-DE"/>
              <a:t> </a:t>
            </a:r>
            <a:endParaRPr lang="de-DE" dirty="0"/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43CADCBB-2C3B-93F7-D127-DF0FA35554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733477"/>
              </p:ext>
            </p:extLst>
          </p:nvPr>
        </p:nvGraphicFramePr>
        <p:xfrm>
          <a:off x="357701" y="4006780"/>
          <a:ext cx="84285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9532">
                  <a:extLst>
                    <a:ext uri="{9D8B030D-6E8A-4147-A177-3AD203B41FA5}">
                      <a16:colId xmlns:a16="http://schemas.microsoft.com/office/drawing/2014/main" val="4094702431"/>
                    </a:ext>
                  </a:extLst>
                </a:gridCol>
                <a:gridCol w="2809532">
                  <a:extLst>
                    <a:ext uri="{9D8B030D-6E8A-4147-A177-3AD203B41FA5}">
                      <a16:colId xmlns:a16="http://schemas.microsoft.com/office/drawing/2014/main" val="3006940258"/>
                    </a:ext>
                  </a:extLst>
                </a:gridCol>
                <a:gridCol w="2809532">
                  <a:extLst>
                    <a:ext uri="{9D8B030D-6E8A-4147-A177-3AD203B41FA5}">
                      <a16:colId xmlns:a16="http://schemas.microsoft.com/office/drawing/2014/main" val="11710013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Primär =</a:t>
                      </a:r>
                      <a:endParaRPr lang="de-DE" b="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Sekundär =</a:t>
                      </a:r>
                      <a:endParaRPr lang="de-DE" b="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Tertiär =</a:t>
                      </a:r>
                      <a:endParaRPr lang="de-DE" b="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128619"/>
                  </a:ext>
                </a:extLst>
              </a:tr>
            </a:tbl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C8EB1021-557C-2B14-89C8-A78EC7DEE329}"/>
              </a:ext>
            </a:extLst>
          </p:cNvPr>
          <p:cNvSpPr txBox="1"/>
          <p:nvPr/>
        </p:nvSpPr>
        <p:spPr>
          <a:xfrm>
            <a:off x="1239894" y="4017329"/>
            <a:ext cx="117186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dirty="0">
                <a:solidFill>
                  <a:schemeClr val="bg1"/>
                </a:solidFill>
              </a:rPr>
              <a:t>Bauernhof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2FB1678-318F-5FB7-95C8-6FE4070A4A29}"/>
              </a:ext>
            </a:extLst>
          </p:cNvPr>
          <p:cNvSpPr txBox="1"/>
          <p:nvPr/>
        </p:nvSpPr>
        <p:spPr>
          <a:xfrm>
            <a:off x="4139952" y="4017329"/>
            <a:ext cx="22322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>
                <a:solidFill>
                  <a:schemeClr val="bg1"/>
                </a:solidFill>
              </a:rPr>
              <a:t>Thyssenkrupp (Stahl)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558B3B7-6D40-4A6E-7EEA-CE86BEEA5203}"/>
              </a:ext>
            </a:extLst>
          </p:cNvPr>
          <p:cNvSpPr txBox="1"/>
          <p:nvPr/>
        </p:nvSpPr>
        <p:spPr>
          <a:xfrm>
            <a:off x="6787982" y="4017329"/>
            <a:ext cx="22322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dirty="0">
                <a:solidFill>
                  <a:schemeClr val="bg1"/>
                </a:solidFill>
              </a:rPr>
              <a:t>Reisedienste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14" name="Grafik 13" descr="Ausrufezeichen Silhouette">
            <a:extLst>
              <a:ext uri="{FF2B5EF4-FFF2-40B4-BE49-F238E27FC236}">
                <a16:creationId xmlns:a16="http://schemas.microsoft.com/office/drawing/2014/main" id="{2C846ACF-5F37-990A-15CF-EC50B3A3E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67256" y="2846279"/>
            <a:ext cx="294192" cy="294192"/>
          </a:xfrm>
          <a:prstGeom prst="rect">
            <a:avLst/>
          </a:prstGeom>
        </p:spPr>
      </p:pic>
      <p:pic>
        <p:nvPicPr>
          <p:cNvPr id="15" name="Grafik 14" descr="Ausrufezeichen Silhouette">
            <a:extLst>
              <a:ext uri="{FF2B5EF4-FFF2-40B4-BE49-F238E27FC236}">
                <a16:creationId xmlns:a16="http://schemas.microsoft.com/office/drawing/2014/main" id="{FE5DC817-7B51-3F20-F936-1065597F5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52392" y="3219822"/>
            <a:ext cx="294192" cy="29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141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66691"/>
            <a:ext cx="7560000" cy="468000"/>
          </a:xfrm>
        </p:spPr>
        <p:txBody>
          <a:bodyPr/>
          <a:lstStyle/>
          <a:p>
            <a:r>
              <a:rPr lang="de-DE" dirty="0"/>
              <a:t>2) Dienstleistungsgesellschaft: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701" y="734691"/>
            <a:ext cx="8786299" cy="3853283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/>
              <a:t>1) </a:t>
            </a:r>
            <a:r>
              <a:rPr lang="de-DE" sz="1800" b="0" dirty="0">
                <a:solidFill>
                  <a:schemeClr val="accent2"/>
                </a:solidFill>
              </a:rPr>
              <a:t>Funktionale Gliederung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Bereiche in Unternehmen in: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400" b="0" dirty="0">
                <a:solidFill>
                  <a:schemeClr val="bg2"/>
                </a:solidFill>
              </a:rPr>
              <a:t>1) Herstellende Bereiche </a:t>
            </a:r>
            <a:r>
              <a:rPr lang="de-DE" sz="1400" b="0" dirty="0"/>
              <a:t>= </a:t>
            </a:r>
            <a:r>
              <a:rPr lang="de-DE" sz="1400" dirty="0"/>
              <a:t>materielles</a:t>
            </a:r>
            <a:r>
              <a:rPr lang="de-DE" sz="1400" b="0" dirty="0"/>
              <a:t> Produkt hergestellt/ bearbeitet?</a:t>
            </a:r>
            <a:endParaRPr lang="de-DE" sz="1400" b="0" dirty="0">
              <a:solidFill>
                <a:schemeClr val="bg2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400" b="0" dirty="0">
                <a:solidFill>
                  <a:schemeClr val="bg2"/>
                </a:solidFill>
              </a:rPr>
              <a:t>2) Dienstleistende Bereiche </a:t>
            </a:r>
            <a:r>
              <a:rPr lang="de-DE" sz="1400" b="0" dirty="0"/>
              <a:t>= Produkt der Arbeit ist </a:t>
            </a:r>
            <a:r>
              <a:rPr lang="de-DE" sz="1400" dirty="0"/>
              <a:t>immateriell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400" b="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strike="sngStrike" dirty="0"/>
              <a:t>Nicht Schwerpunkt des Unternehmens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Sondern </a:t>
            </a:r>
            <a:r>
              <a:rPr lang="de-DE" sz="1800" dirty="0"/>
              <a:t>tatsächlich ausgeübte Tätigkeit </a:t>
            </a:r>
            <a:r>
              <a:rPr lang="de-DE" sz="1800" b="0" dirty="0"/>
              <a:t>des Mitarbeiters ausschlaggebend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Zusammenfassung nach Tätigkeitsgruppen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8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8</a:t>
            </a:fld>
            <a:r>
              <a:rPr lang="de-DE"/>
              <a:t> </a:t>
            </a:r>
            <a:endParaRPr lang="de-DE" dirty="0"/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43CADCBB-2C3B-93F7-D127-DF0FA35554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791596"/>
              </p:ext>
            </p:extLst>
          </p:nvPr>
        </p:nvGraphicFramePr>
        <p:xfrm>
          <a:off x="357701" y="3813911"/>
          <a:ext cx="8428596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4099">
                  <a:extLst>
                    <a:ext uri="{9D8B030D-6E8A-4147-A177-3AD203B41FA5}">
                      <a16:colId xmlns:a16="http://schemas.microsoft.com/office/drawing/2014/main" val="4094702431"/>
                    </a:ext>
                  </a:extLst>
                </a:gridCol>
                <a:gridCol w="3204965">
                  <a:extLst>
                    <a:ext uri="{9D8B030D-6E8A-4147-A177-3AD203B41FA5}">
                      <a16:colId xmlns:a16="http://schemas.microsoft.com/office/drawing/2014/main" val="3006940258"/>
                    </a:ext>
                  </a:extLst>
                </a:gridCol>
                <a:gridCol w="2809532">
                  <a:extLst>
                    <a:ext uri="{9D8B030D-6E8A-4147-A177-3AD203B41FA5}">
                      <a16:colId xmlns:a16="http://schemas.microsoft.com/office/drawing/2014/main" val="11710013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Thyssenkrupp: </a:t>
                      </a:r>
                      <a:endParaRPr lang="de-DE" b="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Herstellend =</a:t>
                      </a:r>
                      <a:r>
                        <a:rPr lang="de-DE" b="0" dirty="0"/>
                        <a:t> 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Dienstleistend =</a:t>
                      </a:r>
                    </a:p>
                    <a:p>
                      <a:r>
                        <a:rPr lang="de-DE" dirty="0"/>
                        <a:t> 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128619"/>
                  </a:ext>
                </a:extLst>
              </a:tr>
            </a:tbl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F6ACA89F-75D4-9A4E-9B5A-208563A0D35E}"/>
              </a:ext>
            </a:extLst>
          </p:cNvPr>
          <p:cNvSpPr txBox="1"/>
          <p:nvPr/>
        </p:nvSpPr>
        <p:spPr>
          <a:xfrm>
            <a:off x="2915816" y="4040777"/>
            <a:ext cx="28280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dirty="0">
                <a:solidFill>
                  <a:schemeClr val="bg1"/>
                </a:solidFill>
              </a:rPr>
              <a:t>Stahl-Herstellung bei Thyssen</a:t>
            </a:r>
          </a:p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EE2314C-49B1-B191-E317-D17F759F0F9A}"/>
              </a:ext>
            </a:extLst>
          </p:cNvPr>
          <p:cNvSpPr txBox="1"/>
          <p:nvPr/>
        </p:nvSpPr>
        <p:spPr>
          <a:xfrm>
            <a:off x="5967131" y="4040777"/>
            <a:ext cx="28280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dirty="0">
                <a:solidFill>
                  <a:schemeClr val="bg1"/>
                </a:solidFill>
              </a:rPr>
              <a:t>Marketing-Abteilung von Thyssen</a:t>
            </a:r>
          </a:p>
          <a:p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6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8E55A0-73B3-4565-BA58-ACE5F642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266691"/>
            <a:ext cx="7560000" cy="468000"/>
          </a:xfrm>
        </p:spPr>
        <p:txBody>
          <a:bodyPr/>
          <a:lstStyle/>
          <a:p>
            <a:r>
              <a:rPr lang="de-DE" dirty="0"/>
              <a:t>2) Dienstleistungsgesellschaft: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373E2-E479-4B85-B011-875D0EA60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701" y="816704"/>
            <a:ext cx="8786299" cy="3853283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/>
              <a:t>Dienstleistungen: Zentrales Merkmal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b="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dirty="0"/>
              <a:t>Räumlich und zeitliche Kopplung</a:t>
            </a:r>
            <a:r>
              <a:rPr lang="de-DE" sz="1800" b="0" dirty="0"/>
              <a:t>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b="0" dirty="0"/>
              <a:t>Dienstleistungen sind </a:t>
            </a:r>
            <a:r>
              <a:rPr lang="de-DE" sz="1800" dirty="0"/>
              <a:t>nicht lagerbar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dirty="0"/>
              <a:t>Produktion</a:t>
            </a:r>
            <a:r>
              <a:rPr lang="de-DE" sz="1800" b="0" dirty="0"/>
              <a:t> und </a:t>
            </a:r>
            <a:r>
              <a:rPr lang="de-DE" sz="1800" dirty="0"/>
              <a:t>Konsum</a:t>
            </a:r>
            <a:r>
              <a:rPr lang="de-DE" sz="1800" b="0" dirty="0"/>
              <a:t> der Leistung </a:t>
            </a:r>
            <a:r>
              <a:rPr lang="de-DE" sz="1800" dirty="0"/>
              <a:t>fallen</a:t>
            </a:r>
            <a:r>
              <a:rPr lang="de-DE" sz="1800" b="0" dirty="0"/>
              <a:t> zeitlich </a:t>
            </a:r>
            <a:r>
              <a:rPr lang="de-DE" sz="1800" dirty="0"/>
              <a:t>zusammen</a:t>
            </a:r>
            <a:r>
              <a:rPr lang="de-DE" sz="1800" b="0" dirty="0"/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b="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/>
              <a:t>Beispiel: Konzert oder Friseur oder Pflegedienst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sz="18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BBE3A1-BA86-4586-8510-822654A4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Tutorien Sozialstruktur und sozialer Wandel | stina.</a:t>
            </a:r>
            <a:r>
              <a:rPr lang="de-DE" dirty="0" err="1"/>
              <a:t>runtemund</a:t>
            </a:r>
            <a:r>
              <a:rPr lang="de-DE" dirty="0"/>
              <a:t>@.rub.de                                  Fakultät für Sozialwissenschaft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154ED7-2AF3-480F-8141-F661F62E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9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7" name="Sprechblase: rechteckig mit abgerundeten Ecken 6">
            <a:extLst>
              <a:ext uri="{FF2B5EF4-FFF2-40B4-BE49-F238E27FC236}">
                <a16:creationId xmlns:a16="http://schemas.microsoft.com/office/drawing/2014/main" id="{49B39591-B75D-B655-3260-91CF212EB333}"/>
              </a:ext>
            </a:extLst>
          </p:cNvPr>
          <p:cNvSpPr/>
          <p:nvPr/>
        </p:nvSpPr>
        <p:spPr>
          <a:xfrm>
            <a:off x="3195789" y="1204378"/>
            <a:ext cx="2104421" cy="331011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0" dirty="0"/>
              <a:t>„Uno-Actu-Prinzip“ </a:t>
            </a:r>
          </a:p>
        </p:txBody>
      </p:sp>
    </p:spTree>
    <p:extLst>
      <p:ext uri="{BB962C8B-B14F-4D97-AF65-F5344CB8AC3E}">
        <p14:creationId xmlns:p14="http://schemas.microsoft.com/office/powerpoint/2010/main" val="374226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2dcae5b4-0b45-41e0-b5e6-32c713f6a487"/>
  <p:tag name="MIO_EKGUID" val="d6d8f022-aea9-4976-9c74-231287008c88"/>
  <p:tag name="MIO_UPDATE" val="True"/>
  <p:tag name="MIO_VERSION" val="26.10.2018 15:45:09"/>
  <p:tag name="MIO_DBID" val="364BA404-45B5-45E1-875B-889C83467CBF"/>
  <p:tag name="MIO_LASTDOWNLOADED" val="26.10.2018 15:45:09"/>
  <p:tag name="MIO_OBJECTNAME" val="ADAPTION – Migration zum Cyber-physischen PRODUKTIONSSYSTEM"/>
  <p:tag name="MIO_LASTEDITORNAME" val="Stefan Leineweber"/>
  <p:tag name="MIO_STRING_IGNORE_CHECKSUM_FOR_NEXT_SAV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V2" val="empowerBulletV2"/>
</p:tagLst>
</file>

<file path=ppt/theme/theme1.xml><?xml version="1.0" encoding="utf-8"?>
<a:theme xmlns:a="http://schemas.openxmlformats.org/drawingml/2006/main" name="PowerPoint Master RUB">
  <a:themeElements>
    <a:clrScheme name="RUB">
      <a:dk1>
        <a:sysClr val="windowText" lastClr="000000"/>
      </a:dk1>
      <a:lt1>
        <a:sysClr val="window" lastClr="FFFFFF"/>
      </a:lt1>
      <a:dk2>
        <a:srgbClr val="003560"/>
      </a:dk2>
      <a:lt2>
        <a:srgbClr val="8DAE10"/>
      </a:lt2>
      <a:accent1>
        <a:srgbClr val="FFCC00"/>
      </a:accent1>
      <a:accent2>
        <a:srgbClr val="EE7203"/>
      </a:accent2>
      <a:accent3>
        <a:srgbClr val="E6332A"/>
      </a:accent3>
      <a:accent4>
        <a:srgbClr val="B71E3F"/>
      </a:accent4>
      <a:accent5>
        <a:srgbClr val="9C5516"/>
      </a:accent5>
      <a:accent6>
        <a:srgbClr val="59211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_RUB_03a.potx" id="{C867D821-36E8-4CDA-B68D-4949E463F39D}" vid="{F84F8B3F-9528-42A9-B5AE-3004D5414502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1336</Words>
  <Application>Microsoft Office PowerPoint</Application>
  <PresentationFormat>Bildschirmpräsentation (16:9)</PresentationFormat>
  <Paragraphs>338</Paragraphs>
  <Slides>20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Calibri-Bold</vt:lpstr>
      <vt:lpstr>Courier New</vt:lpstr>
      <vt:lpstr>Wingdings</vt:lpstr>
      <vt:lpstr>PowerPoint Master RUB</vt:lpstr>
      <vt:lpstr>Tutorium zur VL. Sitzung (13)</vt:lpstr>
      <vt:lpstr>Gesellschaftsdiagnose:</vt:lpstr>
      <vt:lpstr>Gesellschaftstypen:</vt:lpstr>
      <vt:lpstr>1) Industriegesellschaft:</vt:lpstr>
      <vt:lpstr>Gesellschaftstypen:</vt:lpstr>
      <vt:lpstr>2) Dienstleistungsgesellschaft:</vt:lpstr>
      <vt:lpstr>2) Dienstleistungsgesellschaft:</vt:lpstr>
      <vt:lpstr>2) Dienstleistungsgesellschaft:</vt:lpstr>
      <vt:lpstr>2) Dienstleistungsgesellschaft:</vt:lpstr>
      <vt:lpstr>Drei Sektoren Hypothese:</vt:lpstr>
      <vt:lpstr>Drei Sektoren Hypothese:</vt:lpstr>
      <vt:lpstr>Drei Sektoren Hypothese:</vt:lpstr>
      <vt:lpstr>Drei Sektoren Hypothese:</vt:lpstr>
      <vt:lpstr>Drei Sektoren Hypothese:</vt:lpstr>
      <vt:lpstr>Gesellschaftstypen:</vt:lpstr>
      <vt:lpstr>Risikogesellschaft</vt:lpstr>
      <vt:lpstr>Risikogesellschaft</vt:lpstr>
      <vt:lpstr>Risikogesellschaft</vt:lpstr>
      <vt:lpstr>Lernziele: achte Sitzung I VL. (13) und</vt:lpstr>
      <vt:lpstr>Ausblick: nächste Sitzung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Sozialwissenschaft</dc:title>
  <dc:creator>vanessa rau</dc:creator>
  <cp:lastModifiedBy>Stina Ru</cp:lastModifiedBy>
  <cp:revision>64</cp:revision>
  <cp:lastPrinted>2022-05-08T18:17:36Z</cp:lastPrinted>
  <dcterms:created xsi:type="dcterms:W3CDTF">2020-06-22T16:14:58Z</dcterms:created>
  <dcterms:modified xsi:type="dcterms:W3CDTF">2022-12-13T10:50:05Z</dcterms:modified>
</cp:coreProperties>
</file>