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350" r:id="rId2"/>
    <p:sldId id="1205" r:id="rId3"/>
    <p:sldId id="1220" r:id="rId4"/>
    <p:sldId id="1206" r:id="rId5"/>
    <p:sldId id="1200" r:id="rId6"/>
    <p:sldId id="1222" r:id="rId7"/>
    <p:sldId id="1223" r:id="rId8"/>
    <p:sldId id="1224" r:id="rId9"/>
    <p:sldId id="1226" r:id="rId10"/>
    <p:sldId id="1211" r:id="rId11"/>
    <p:sldId id="1203" r:id="rId12"/>
    <p:sldId id="1229" r:id="rId13"/>
    <p:sldId id="1230" r:id="rId14"/>
    <p:sldId id="1231" r:id="rId15"/>
    <p:sldId id="1234" r:id="rId16"/>
    <p:sldId id="1237" r:id="rId17"/>
    <p:sldId id="1145" r:id="rId18"/>
    <p:sldId id="1146" r:id="rId19"/>
    <p:sldId id="1238" r:id="rId20"/>
    <p:sldId id="1233" r:id="rId21"/>
    <p:sldId id="1235" r:id="rId22"/>
  </p:sldIdLst>
  <p:sldSz cx="9144000" cy="5143500" type="screen16x9"/>
  <p:notesSz cx="7104063" cy="1023461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D97379-590A-4825-927E-99B63B39BA9A}" v="2489" dt="2022-12-02T07:19:54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6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na Ru" userId="a298bcda0a73aae4" providerId="LiveId" clId="{47D97379-590A-4825-927E-99B63B39BA9A}"/>
    <pc:docChg chg="undo redo custSel addSld delSld modSld sldOrd">
      <pc:chgData name="Stina Ru" userId="a298bcda0a73aae4" providerId="LiveId" clId="{47D97379-590A-4825-927E-99B63B39BA9A}" dt="2022-12-07T11:19:23.598" v="13063" actId="47"/>
      <pc:docMkLst>
        <pc:docMk/>
      </pc:docMkLst>
      <pc:sldChg chg="modSp add del mod">
        <pc:chgData name="Stina Ru" userId="a298bcda0a73aae4" providerId="LiveId" clId="{47D97379-590A-4825-927E-99B63B39BA9A}" dt="2022-12-02T07:09:53.432" v="12943" actId="47"/>
        <pc:sldMkLst>
          <pc:docMk/>
          <pc:sldMk cId="175173122" sldId="350"/>
        </pc:sldMkLst>
        <pc:spChg chg="mod">
          <ac:chgData name="Stina Ru" userId="a298bcda0a73aae4" providerId="LiveId" clId="{47D97379-590A-4825-927E-99B63B39BA9A}" dt="2022-11-28T18:08:02.060" v="3" actId="20577"/>
          <ac:spMkLst>
            <pc:docMk/>
            <pc:sldMk cId="175173122" sldId="350"/>
            <ac:spMk id="2" creationId="{00000000-0000-0000-0000-000000000000}"/>
          </ac:spMkLst>
        </pc:spChg>
      </pc:sldChg>
      <pc:sldChg chg="modSp mod">
        <pc:chgData name="Stina Ru" userId="a298bcda0a73aae4" providerId="LiveId" clId="{47D97379-590A-4825-927E-99B63B39BA9A}" dt="2022-11-30T10:08:21.227" v="12396" actId="113"/>
        <pc:sldMkLst>
          <pc:docMk/>
          <pc:sldMk cId="2230897240" sldId="1145"/>
        </pc:sldMkLst>
        <pc:spChg chg="mod">
          <ac:chgData name="Stina Ru" userId="a298bcda0a73aae4" providerId="LiveId" clId="{47D97379-590A-4825-927E-99B63B39BA9A}" dt="2022-11-28T23:22:24.482" v="2485" actId="20577"/>
          <ac:spMkLst>
            <pc:docMk/>
            <pc:sldMk cId="2230897240" sldId="1145"/>
            <ac:spMk id="2" creationId="{2E8E55A0-73B3-4565-BA58-ACE5F64229D6}"/>
          </ac:spMkLst>
        </pc:spChg>
        <pc:spChg chg="mod">
          <ac:chgData name="Stina Ru" userId="a298bcda0a73aae4" providerId="LiveId" clId="{47D97379-590A-4825-927E-99B63B39BA9A}" dt="2022-11-30T10:08:21.227" v="12396" actId="113"/>
          <ac:spMkLst>
            <pc:docMk/>
            <pc:sldMk cId="2230897240" sldId="1145"/>
            <ac:spMk id="9" creationId="{28CD78BF-FD21-4273-AC08-8CC747F9071D}"/>
          </ac:spMkLst>
        </pc:spChg>
      </pc:sldChg>
      <pc:sldChg chg="modSp mod">
        <pc:chgData name="Stina Ru" userId="a298bcda0a73aae4" providerId="LiveId" clId="{47D97379-590A-4825-927E-99B63B39BA9A}" dt="2022-11-30T10:04:48.123" v="12114" actId="20577"/>
        <pc:sldMkLst>
          <pc:docMk/>
          <pc:sldMk cId="294796903" sldId="1146"/>
        </pc:sldMkLst>
        <pc:spChg chg="mod">
          <ac:chgData name="Stina Ru" userId="a298bcda0a73aae4" providerId="LiveId" clId="{47D97379-590A-4825-927E-99B63B39BA9A}" dt="2022-11-30T10:04:48.123" v="12114" actId="20577"/>
          <ac:spMkLst>
            <pc:docMk/>
            <pc:sldMk cId="294796903" sldId="1146"/>
            <ac:spMk id="9" creationId="{28CD78BF-FD21-4273-AC08-8CC747F9071D}"/>
          </ac:spMkLst>
        </pc:spChg>
      </pc:sldChg>
      <pc:sldChg chg="del">
        <pc:chgData name="Stina Ru" userId="a298bcda0a73aae4" providerId="LiveId" clId="{47D97379-590A-4825-927E-99B63B39BA9A}" dt="2022-11-28T18:08:16.589" v="11" actId="47"/>
        <pc:sldMkLst>
          <pc:docMk/>
          <pc:sldMk cId="3348382561" sldId="1183"/>
        </pc:sldMkLst>
      </pc:sldChg>
      <pc:sldChg chg="del">
        <pc:chgData name="Stina Ru" userId="a298bcda0a73aae4" providerId="LiveId" clId="{47D97379-590A-4825-927E-99B63B39BA9A}" dt="2022-11-28T18:08:18.849" v="12" actId="47"/>
        <pc:sldMkLst>
          <pc:docMk/>
          <pc:sldMk cId="2445152104" sldId="1184"/>
        </pc:sldMkLst>
      </pc:sldChg>
      <pc:sldChg chg="del">
        <pc:chgData name="Stina Ru" userId="a298bcda0a73aae4" providerId="LiveId" clId="{47D97379-590A-4825-927E-99B63B39BA9A}" dt="2022-11-28T18:08:09.638" v="5" actId="47"/>
        <pc:sldMkLst>
          <pc:docMk/>
          <pc:sldMk cId="253087202" sldId="1188"/>
        </pc:sldMkLst>
      </pc:sldChg>
      <pc:sldChg chg="del">
        <pc:chgData name="Stina Ru" userId="a298bcda0a73aae4" providerId="LiveId" clId="{47D97379-590A-4825-927E-99B63B39BA9A}" dt="2022-11-28T18:08:14.330" v="10" actId="47"/>
        <pc:sldMkLst>
          <pc:docMk/>
          <pc:sldMk cId="2699578356" sldId="1189"/>
        </pc:sldMkLst>
      </pc:sldChg>
      <pc:sldChg chg="del">
        <pc:chgData name="Stina Ru" userId="a298bcda0a73aae4" providerId="LiveId" clId="{47D97379-590A-4825-927E-99B63B39BA9A}" dt="2022-11-28T18:08:19.570" v="13" actId="47"/>
        <pc:sldMkLst>
          <pc:docMk/>
          <pc:sldMk cId="3346942873" sldId="1194"/>
        </pc:sldMkLst>
      </pc:sldChg>
      <pc:sldChg chg="del">
        <pc:chgData name="Stina Ru" userId="a298bcda0a73aae4" providerId="LiveId" clId="{47D97379-590A-4825-927E-99B63B39BA9A}" dt="2022-11-28T18:08:20.234" v="14" actId="47"/>
        <pc:sldMkLst>
          <pc:docMk/>
          <pc:sldMk cId="503688294" sldId="1196"/>
        </pc:sldMkLst>
      </pc:sldChg>
      <pc:sldChg chg="modSp add del mod ord">
        <pc:chgData name="Stina Ru" userId="a298bcda0a73aae4" providerId="LiveId" clId="{47D97379-590A-4825-927E-99B63B39BA9A}" dt="2022-11-30T11:05:04.783" v="12778" actId="20577"/>
        <pc:sldMkLst>
          <pc:docMk/>
          <pc:sldMk cId="3349756669" sldId="1200"/>
        </pc:sldMkLst>
        <pc:spChg chg="mod">
          <ac:chgData name="Stina Ru" userId="a298bcda0a73aae4" providerId="LiveId" clId="{47D97379-590A-4825-927E-99B63B39BA9A}" dt="2022-11-30T11:05:04.783" v="12778" actId="20577"/>
          <ac:spMkLst>
            <pc:docMk/>
            <pc:sldMk cId="3349756669" sldId="1200"/>
            <ac:spMk id="6" creationId="{070F7C74-9112-406B-A0CC-08F6DDA1D2AF}"/>
          </ac:spMkLst>
        </pc:spChg>
        <pc:spChg chg="mod">
          <ac:chgData name="Stina Ru" userId="a298bcda0a73aae4" providerId="LiveId" clId="{47D97379-590A-4825-927E-99B63B39BA9A}" dt="2022-11-28T18:25:49.874" v="749" actId="20577"/>
          <ac:spMkLst>
            <pc:docMk/>
            <pc:sldMk cId="3349756669" sldId="1200"/>
            <ac:spMk id="12" creationId="{13B203F9-1E27-4E57-902E-B40C20ADA7DF}"/>
          </ac:spMkLst>
        </pc:spChg>
      </pc:sldChg>
      <pc:sldChg chg="modSp add del mod ord modAnim">
        <pc:chgData name="Stina Ru" userId="a298bcda0a73aae4" providerId="LiveId" clId="{47D97379-590A-4825-927E-99B63B39BA9A}" dt="2022-12-07T11:19:23.598" v="13063" actId="47"/>
        <pc:sldMkLst>
          <pc:docMk/>
          <pc:sldMk cId="1185479838" sldId="1201"/>
        </pc:sldMkLst>
        <pc:spChg chg="mod">
          <ac:chgData name="Stina Ru" userId="a298bcda0a73aae4" providerId="LiveId" clId="{47D97379-590A-4825-927E-99B63B39BA9A}" dt="2022-11-30T11:05:29.790" v="12780" actId="20577"/>
          <ac:spMkLst>
            <pc:docMk/>
            <pc:sldMk cId="1185479838" sldId="1201"/>
            <ac:spMk id="6" creationId="{070F7C74-9112-406B-A0CC-08F6DDA1D2AF}"/>
          </ac:spMkLst>
        </pc:spChg>
        <pc:spChg chg="mod">
          <ac:chgData name="Stina Ru" userId="a298bcda0a73aae4" providerId="LiveId" clId="{47D97379-590A-4825-927E-99B63B39BA9A}" dt="2022-11-28T22:51:55.946" v="1554" actId="20577"/>
          <ac:spMkLst>
            <pc:docMk/>
            <pc:sldMk cId="1185479838" sldId="1201"/>
            <ac:spMk id="12" creationId="{13B203F9-1E27-4E57-902E-B40C20ADA7DF}"/>
          </ac:spMkLst>
        </pc:spChg>
        <pc:spChg chg="mod">
          <ac:chgData name="Stina Ru" userId="a298bcda0a73aae4" providerId="LiveId" clId="{47D97379-590A-4825-927E-99B63B39BA9A}" dt="2022-11-29T12:13:43.506" v="2779" actId="20577"/>
          <ac:spMkLst>
            <pc:docMk/>
            <pc:sldMk cId="1185479838" sldId="1201"/>
            <ac:spMk id="13" creationId="{D9F45625-7754-4CE7-B147-A8EA001889A8}"/>
          </ac:spMkLst>
        </pc:spChg>
        <pc:picChg chg="mod">
          <ac:chgData name="Stina Ru" userId="a298bcda0a73aae4" providerId="LiveId" clId="{47D97379-590A-4825-927E-99B63B39BA9A}" dt="2022-11-30T10:37:31.228" v="12544" actId="1076"/>
          <ac:picMkLst>
            <pc:docMk/>
            <pc:sldMk cId="1185479838" sldId="1201"/>
            <ac:picMk id="2" creationId="{06211389-2BA5-8D4D-84D8-D2030CD0306A}"/>
          </ac:picMkLst>
        </pc:picChg>
      </pc:sldChg>
      <pc:sldChg chg="del">
        <pc:chgData name="Stina Ru" userId="a298bcda0a73aae4" providerId="LiveId" clId="{47D97379-590A-4825-927E-99B63B39BA9A}" dt="2022-11-28T18:08:11.789" v="9" actId="47"/>
        <pc:sldMkLst>
          <pc:docMk/>
          <pc:sldMk cId="3700317459" sldId="1202"/>
        </pc:sldMkLst>
      </pc:sldChg>
      <pc:sldChg chg="delSp modSp mod ord delAnim modAnim">
        <pc:chgData name="Stina Ru" userId="a298bcda0a73aae4" providerId="LiveId" clId="{47D97379-590A-4825-927E-99B63B39BA9A}" dt="2022-11-30T11:09:49.641" v="12873" actId="1076"/>
        <pc:sldMkLst>
          <pc:docMk/>
          <pc:sldMk cId="3905459325" sldId="1203"/>
        </pc:sldMkLst>
        <pc:spChg chg="mod">
          <ac:chgData name="Stina Ru" userId="a298bcda0a73aae4" providerId="LiveId" clId="{47D97379-590A-4825-927E-99B63B39BA9A}" dt="2022-11-30T08:43:45.399" v="8142" actId="20577"/>
          <ac:spMkLst>
            <pc:docMk/>
            <pc:sldMk cId="3905459325" sldId="1203"/>
            <ac:spMk id="6" creationId="{070F7C74-9112-406B-A0CC-08F6DDA1D2AF}"/>
          </ac:spMkLst>
        </pc:spChg>
        <pc:spChg chg="mod">
          <ac:chgData name="Stina Ru" userId="a298bcda0a73aae4" providerId="LiveId" clId="{47D97379-590A-4825-927E-99B63B39BA9A}" dt="2022-11-30T08:40:38.134" v="7996" actId="20577"/>
          <ac:spMkLst>
            <pc:docMk/>
            <pc:sldMk cId="3905459325" sldId="1203"/>
            <ac:spMk id="12" creationId="{13B203F9-1E27-4E57-902E-B40C20ADA7DF}"/>
          </ac:spMkLst>
        </pc:spChg>
        <pc:spChg chg="mod">
          <ac:chgData name="Stina Ru" userId="a298bcda0a73aae4" providerId="LiveId" clId="{47D97379-590A-4825-927E-99B63B39BA9A}" dt="2022-11-30T08:43:35.953" v="8138" actId="1076"/>
          <ac:spMkLst>
            <pc:docMk/>
            <pc:sldMk cId="3905459325" sldId="1203"/>
            <ac:spMk id="15" creationId="{BC5BE611-7CAE-FFE8-2B6C-A5B7AC5ED894}"/>
          </ac:spMkLst>
        </pc:spChg>
        <pc:spChg chg="del mod">
          <ac:chgData name="Stina Ru" userId="a298bcda0a73aae4" providerId="LiveId" clId="{47D97379-590A-4825-927E-99B63B39BA9A}" dt="2022-11-30T09:01:47.571" v="8599"/>
          <ac:spMkLst>
            <pc:docMk/>
            <pc:sldMk cId="3905459325" sldId="1203"/>
            <ac:spMk id="16" creationId="{ED76BF35-C1EB-6039-BD4F-BE3D2D0B538F}"/>
          </ac:spMkLst>
        </pc:spChg>
        <pc:spChg chg="mod">
          <ac:chgData name="Stina Ru" userId="a298bcda0a73aae4" providerId="LiveId" clId="{47D97379-590A-4825-927E-99B63B39BA9A}" dt="2022-11-30T08:57:43.634" v="8449" actId="6549"/>
          <ac:spMkLst>
            <pc:docMk/>
            <pc:sldMk cId="3905459325" sldId="1203"/>
            <ac:spMk id="17" creationId="{8017CCF4-F135-0EEF-DED1-575CCA1324EE}"/>
          </ac:spMkLst>
        </pc:spChg>
        <pc:spChg chg="mod">
          <ac:chgData name="Stina Ru" userId="a298bcda0a73aae4" providerId="LiveId" clId="{47D97379-590A-4825-927E-99B63B39BA9A}" dt="2022-11-30T11:09:28.722" v="12840" actId="20577"/>
          <ac:spMkLst>
            <pc:docMk/>
            <pc:sldMk cId="3905459325" sldId="1203"/>
            <ac:spMk id="18" creationId="{87333857-E04C-BEF6-6CA0-FA265C834A32}"/>
          </ac:spMkLst>
        </pc:spChg>
        <pc:spChg chg="mod">
          <ac:chgData name="Stina Ru" userId="a298bcda0a73aae4" providerId="LiveId" clId="{47D97379-590A-4825-927E-99B63B39BA9A}" dt="2022-11-30T08:45:58.861" v="8237" actId="20577"/>
          <ac:spMkLst>
            <pc:docMk/>
            <pc:sldMk cId="3905459325" sldId="1203"/>
            <ac:spMk id="19" creationId="{166DD873-FDB0-E26B-3FF9-70902D6F2BD5}"/>
          </ac:spMkLst>
        </pc:spChg>
        <pc:spChg chg="mod">
          <ac:chgData name="Stina Ru" userId="a298bcda0a73aae4" providerId="LiveId" clId="{47D97379-590A-4825-927E-99B63B39BA9A}" dt="2022-11-30T10:49:15.890" v="12627" actId="255"/>
          <ac:spMkLst>
            <pc:docMk/>
            <pc:sldMk cId="3905459325" sldId="1203"/>
            <ac:spMk id="20" creationId="{3AD9326C-340E-03C6-599C-AC979F85A096}"/>
          </ac:spMkLst>
        </pc:spChg>
        <pc:spChg chg="mod">
          <ac:chgData name="Stina Ru" userId="a298bcda0a73aae4" providerId="LiveId" clId="{47D97379-590A-4825-927E-99B63B39BA9A}" dt="2022-11-30T10:50:42.692" v="12646" actId="20577"/>
          <ac:spMkLst>
            <pc:docMk/>
            <pc:sldMk cId="3905459325" sldId="1203"/>
            <ac:spMk id="21" creationId="{9A72DE20-4534-C659-FD1A-FCD83C4EDEC0}"/>
          </ac:spMkLst>
        </pc:spChg>
        <pc:spChg chg="mod">
          <ac:chgData name="Stina Ru" userId="a298bcda0a73aae4" providerId="LiveId" clId="{47D97379-590A-4825-927E-99B63B39BA9A}" dt="2022-11-30T11:09:49.641" v="12873" actId="1076"/>
          <ac:spMkLst>
            <pc:docMk/>
            <pc:sldMk cId="3905459325" sldId="1203"/>
            <ac:spMk id="22" creationId="{7AA6D104-AB3C-DF20-0924-2D3C6FD35059}"/>
          </ac:spMkLst>
        </pc:spChg>
        <pc:graphicFrameChg chg="modGraphic">
          <ac:chgData name="Stina Ru" userId="a298bcda0a73aae4" providerId="LiveId" clId="{47D97379-590A-4825-927E-99B63B39BA9A}" dt="2022-11-30T10:17:18.409" v="12541" actId="14100"/>
          <ac:graphicFrameMkLst>
            <pc:docMk/>
            <pc:sldMk cId="3905459325" sldId="1203"/>
            <ac:graphicFrameMk id="9" creationId="{4A0793CC-C52F-C9C5-6502-BCD564447E43}"/>
          </ac:graphicFrameMkLst>
        </pc:graphicFrameChg>
        <pc:graphicFrameChg chg="modGraphic">
          <ac:chgData name="Stina Ru" userId="a298bcda0a73aae4" providerId="LiveId" clId="{47D97379-590A-4825-927E-99B63B39BA9A}" dt="2022-11-30T10:50:56.148" v="12656" actId="20577"/>
          <ac:graphicFrameMkLst>
            <pc:docMk/>
            <pc:sldMk cId="3905459325" sldId="1203"/>
            <ac:graphicFrameMk id="10" creationId="{330ECD52-2243-AFE9-7DF5-3EFDE4F38570}"/>
          </ac:graphicFrameMkLst>
        </pc:graphicFrameChg>
        <pc:picChg chg="mod">
          <ac:chgData name="Stina Ru" userId="a298bcda0a73aae4" providerId="LiveId" clId="{47D97379-590A-4825-927E-99B63B39BA9A}" dt="2022-11-30T08:40:31.146" v="7993" actId="1076"/>
          <ac:picMkLst>
            <pc:docMk/>
            <pc:sldMk cId="3905459325" sldId="1203"/>
            <ac:picMk id="14" creationId="{92F4C46F-BF9C-F90A-7798-A149A06C7DCA}"/>
          </ac:picMkLst>
        </pc:picChg>
      </pc:sldChg>
      <pc:sldChg chg="del">
        <pc:chgData name="Stina Ru" userId="a298bcda0a73aae4" providerId="LiveId" clId="{47D97379-590A-4825-927E-99B63B39BA9A}" dt="2022-11-28T18:08:28.454" v="17" actId="47"/>
        <pc:sldMkLst>
          <pc:docMk/>
          <pc:sldMk cId="2722139556" sldId="1204"/>
        </pc:sldMkLst>
      </pc:sldChg>
      <pc:sldChg chg="modSp mod">
        <pc:chgData name="Stina Ru" userId="a298bcda0a73aae4" providerId="LiveId" clId="{47D97379-590A-4825-927E-99B63B39BA9A}" dt="2022-11-30T11:01:41.611" v="12757" actId="20577"/>
        <pc:sldMkLst>
          <pc:docMk/>
          <pc:sldMk cId="3801932027" sldId="1206"/>
        </pc:sldMkLst>
        <pc:spChg chg="mod">
          <ac:chgData name="Stina Ru" userId="a298bcda0a73aae4" providerId="LiveId" clId="{47D97379-590A-4825-927E-99B63B39BA9A}" dt="2022-11-30T11:01:41.611" v="12757" actId="20577"/>
          <ac:spMkLst>
            <pc:docMk/>
            <pc:sldMk cId="3801932027" sldId="1206"/>
            <ac:spMk id="6" creationId="{070F7C74-9112-406B-A0CC-08F6DDA1D2AF}"/>
          </ac:spMkLst>
        </pc:spChg>
        <pc:spChg chg="mod">
          <ac:chgData name="Stina Ru" userId="a298bcda0a73aae4" providerId="LiveId" clId="{47D97379-590A-4825-927E-99B63B39BA9A}" dt="2022-11-28T18:24:36.435" v="685" actId="20577"/>
          <ac:spMkLst>
            <pc:docMk/>
            <pc:sldMk cId="3801932027" sldId="1206"/>
            <ac:spMk id="12" creationId="{13B203F9-1E27-4E57-902E-B40C20ADA7DF}"/>
          </ac:spMkLst>
        </pc:spChg>
      </pc:sldChg>
      <pc:sldChg chg="del">
        <pc:chgData name="Stina Ru" userId="a298bcda0a73aae4" providerId="LiveId" clId="{47D97379-590A-4825-927E-99B63B39BA9A}" dt="2022-11-28T18:09:05.004" v="51" actId="47"/>
        <pc:sldMkLst>
          <pc:docMk/>
          <pc:sldMk cId="3056762" sldId="1207"/>
        </pc:sldMkLst>
      </pc:sldChg>
      <pc:sldChg chg="del">
        <pc:chgData name="Stina Ru" userId="a298bcda0a73aae4" providerId="LiveId" clId="{47D97379-590A-4825-927E-99B63B39BA9A}" dt="2022-11-29T12:24:03.133" v="3262" actId="47"/>
        <pc:sldMkLst>
          <pc:docMk/>
          <pc:sldMk cId="3192737614" sldId="1208"/>
        </pc:sldMkLst>
      </pc:sldChg>
      <pc:sldChg chg="addSp delSp modSp mod modAnim">
        <pc:chgData name="Stina Ru" userId="a298bcda0a73aae4" providerId="LiveId" clId="{47D97379-590A-4825-927E-99B63B39BA9A}" dt="2022-11-30T10:56:20.708" v="12750" actId="20577"/>
        <pc:sldMkLst>
          <pc:docMk/>
          <pc:sldMk cId="1693290735" sldId="1211"/>
        </pc:sldMkLst>
        <pc:spChg chg="mod">
          <ac:chgData name="Stina Ru" userId="a298bcda0a73aae4" providerId="LiveId" clId="{47D97379-590A-4825-927E-99B63B39BA9A}" dt="2022-11-30T10:56:20.708" v="12750" actId="20577"/>
          <ac:spMkLst>
            <pc:docMk/>
            <pc:sldMk cId="1693290735" sldId="1211"/>
            <ac:spMk id="6" creationId="{070F7C74-9112-406B-A0CC-08F6DDA1D2AF}"/>
          </ac:spMkLst>
        </pc:spChg>
        <pc:spChg chg="mod">
          <ac:chgData name="Stina Ru" userId="a298bcda0a73aae4" providerId="LiveId" clId="{47D97379-590A-4825-927E-99B63B39BA9A}" dt="2022-11-29T17:32:23.474" v="7210" actId="20577"/>
          <ac:spMkLst>
            <pc:docMk/>
            <pc:sldMk cId="1693290735" sldId="1211"/>
            <ac:spMk id="12" creationId="{13B203F9-1E27-4E57-902E-B40C20ADA7DF}"/>
          </ac:spMkLst>
        </pc:spChg>
        <pc:picChg chg="add mod">
          <ac:chgData name="Stina Ru" userId="a298bcda0a73aae4" providerId="LiveId" clId="{47D97379-590A-4825-927E-99B63B39BA9A}" dt="2022-11-29T17:55:04.227" v="7794" actId="1076"/>
          <ac:picMkLst>
            <pc:docMk/>
            <pc:sldMk cId="1693290735" sldId="1211"/>
            <ac:picMk id="2" creationId="{62BC010D-5C75-4F83-BD0E-E899A6E28DB8}"/>
          </ac:picMkLst>
        </pc:picChg>
        <pc:picChg chg="del">
          <ac:chgData name="Stina Ru" userId="a298bcda0a73aae4" providerId="LiveId" clId="{47D97379-590A-4825-927E-99B63B39BA9A}" dt="2022-11-29T17:34:54.965" v="7492" actId="478"/>
          <ac:picMkLst>
            <pc:docMk/>
            <pc:sldMk cId="1693290735" sldId="1211"/>
            <ac:picMk id="3" creationId="{262C911B-4570-2234-FD44-069F0716F971}"/>
          </ac:picMkLst>
        </pc:picChg>
        <pc:picChg chg="add mod">
          <ac:chgData name="Stina Ru" userId="a298bcda0a73aae4" providerId="LiveId" clId="{47D97379-590A-4825-927E-99B63B39BA9A}" dt="2022-11-29T17:58:16.936" v="7981" actId="1076"/>
          <ac:picMkLst>
            <pc:docMk/>
            <pc:sldMk cId="1693290735" sldId="1211"/>
            <ac:picMk id="5" creationId="{AE1196FC-0E67-A960-83A9-0250821B140D}"/>
          </ac:picMkLst>
        </pc:picChg>
        <pc:picChg chg="del">
          <ac:chgData name="Stina Ru" userId="a298bcda0a73aae4" providerId="LiveId" clId="{47D97379-590A-4825-927E-99B63B39BA9A}" dt="2022-11-29T17:34:52.661" v="7491" actId="478"/>
          <ac:picMkLst>
            <pc:docMk/>
            <pc:sldMk cId="1693290735" sldId="1211"/>
            <ac:picMk id="7" creationId="{31C0E3EE-B2BC-1703-A482-5FEC88393ED9}"/>
          </ac:picMkLst>
        </pc:picChg>
      </pc:sldChg>
      <pc:sldChg chg="add del">
        <pc:chgData name="Stina Ru" userId="a298bcda0a73aae4" providerId="LiveId" clId="{47D97379-590A-4825-927E-99B63B39BA9A}" dt="2022-12-02T07:09:55.364" v="12944" actId="47"/>
        <pc:sldMkLst>
          <pc:docMk/>
          <pc:sldMk cId="3912368257" sldId="1213"/>
        </pc:sldMkLst>
      </pc:sldChg>
      <pc:sldChg chg="modSp add del modAnim">
        <pc:chgData name="Stina Ru" userId="a298bcda0a73aae4" providerId="LiveId" clId="{47D97379-590A-4825-927E-99B63B39BA9A}" dt="2022-12-02T07:09:57.121" v="12945" actId="47"/>
        <pc:sldMkLst>
          <pc:docMk/>
          <pc:sldMk cId="3272961467" sldId="1214"/>
        </pc:sldMkLst>
        <pc:spChg chg="mod">
          <ac:chgData name="Stina Ru" userId="a298bcda0a73aae4" providerId="LiveId" clId="{47D97379-590A-4825-927E-99B63B39BA9A}" dt="2022-11-30T11:12:11.498" v="12886" actId="20577"/>
          <ac:spMkLst>
            <pc:docMk/>
            <pc:sldMk cId="3272961467" sldId="1214"/>
            <ac:spMk id="6" creationId="{070F7C74-9112-406B-A0CC-08F6DDA1D2AF}"/>
          </ac:spMkLst>
        </pc:spChg>
      </pc:sldChg>
      <pc:sldChg chg="del">
        <pc:chgData name="Stina Ru" userId="a298bcda0a73aae4" providerId="LiveId" clId="{47D97379-590A-4825-927E-99B63B39BA9A}" dt="2022-11-28T23:22:14.821" v="2471" actId="47"/>
        <pc:sldMkLst>
          <pc:docMk/>
          <pc:sldMk cId="200564227" sldId="1215"/>
        </pc:sldMkLst>
      </pc:sldChg>
      <pc:sldChg chg="addSp delSp modSp add del mod addAnim delAnim">
        <pc:chgData name="Stina Ru" userId="a298bcda0a73aae4" providerId="LiveId" clId="{47D97379-590A-4825-927E-99B63B39BA9A}" dt="2022-12-02T07:09:57.827" v="12946" actId="47"/>
        <pc:sldMkLst>
          <pc:docMk/>
          <pc:sldMk cId="2611510056" sldId="1216"/>
        </pc:sldMkLst>
        <pc:spChg chg="del">
          <ac:chgData name="Stina Ru" userId="a298bcda0a73aae4" providerId="LiveId" clId="{47D97379-590A-4825-927E-99B63B39BA9A}" dt="2022-11-30T11:11:42.713" v="12878" actId="478"/>
          <ac:spMkLst>
            <pc:docMk/>
            <pc:sldMk cId="2611510056" sldId="1216"/>
            <ac:spMk id="7" creationId="{D43DD140-76A5-BE63-BBCC-E3CDC2CDD837}"/>
          </ac:spMkLst>
        </pc:spChg>
        <pc:spChg chg="del">
          <ac:chgData name="Stina Ru" userId="a298bcda0a73aae4" providerId="LiveId" clId="{47D97379-590A-4825-927E-99B63B39BA9A}" dt="2022-11-30T11:11:44.505" v="12879" actId="478"/>
          <ac:spMkLst>
            <pc:docMk/>
            <pc:sldMk cId="2611510056" sldId="1216"/>
            <ac:spMk id="8" creationId="{3049A214-EFE0-17D4-6B19-A12B8A696A34}"/>
          </ac:spMkLst>
        </pc:spChg>
        <pc:cxnChg chg="mod">
          <ac:chgData name="Stina Ru" userId="a298bcda0a73aae4" providerId="LiveId" clId="{47D97379-590A-4825-927E-99B63B39BA9A}" dt="2022-11-30T11:11:49.870" v="12882" actId="1076"/>
          <ac:cxnSpMkLst>
            <pc:docMk/>
            <pc:sldMk cId="2611510056" sldId="1216"/>
            <ac:cxnSpMk id="3" creationId="{BD4D3CBD-BFF4-88D3-C6EA-225461B99B03}"/>
          </ac:cxnSpMkLst>
        </pc:cxnChg>
        <pc:cxnChg chg="add del mod">
          <ac:chgData name="Stina Ru" userId="a298bcda0a73aae4" providerId="LiveId" clId="{47D97379-590A-4825-927E-99B63B39BA9A}" dt="2022-11-30T11:11:52.490" v="12883" actId="1076"/>
          <ac:cxnSpMkLst>
            <pc:docMk/>
            <pc:sldMk cId="2611510056" sldId="1216"/>
            <ac:cxnSpMk id="5" creationId="{57D19304-B3D2-6CE1-C2BF-DE4AEEEA56E0}"/>
          </ac:cxnSpMkLst>
        </pc:cxnChg>
      </pc:sldChg>
      <pc:sldChg chg="add del">
        <pc:chgData name="Stina Ru" userId="a298bcda0a73aae4" providerId="LiveId" clId="{47D97379-590A-4825-927E-99B63B39BA9A}" dt="2022-12-02T07:09:50.670" v="12941" actId="47"/>
        <pc:sldMkLst>
          <pc:docMk/>
          <pc:sldMk cId="1914125371" sldId="1217"/>
        </pc:sldMkLst>
      </pc:sldChg>
      <pc:sldChg chg="del">
        <pc:chgData name="Stina Ru" userId="a298bcda0a73aae4" providerId="LiveId" clId="{47D97379-590A-4825-927E-99B63B39BA9A}" dt="2022-11-28T23:22:18.780" v="2475" actId="47"/>
        <pc:sldMkLst>
          <pc:docMk/>
          <pc:sldMk cId="1550737097" sldId="1218"/>
        </pc:sldMkLst>
      </pc:sldChg>
      <pc:sldChg chg="del">
        <pc:chgData name="Stina Ru" userId="a298bcda0a73aae4" providerId="LiveId" clId="{47D97379-590A-4825-927E-99B63B39BA9A}" dt="2022-11-28T18:08:11.271" v="8" actId="47"/>
        <pc:sldMkLst>
          <pc:docMk/>
          <pc:sldMk cId="899688223" sldId="1219"/>
        </pc:sldMkLst>
      </pc:sldChg>
      <pc:sldChg chg="modSp mod">
        <pc:chgData name="Stina Ru" userId="a298bcda0a73aae4" providerId="LiveId" clId="{47D97379-590A-4825-927E-99B63B39BA9A}" dt="2022-11-28T18:08:50.174" v="21" actId="207"/>
        <pc:sldMkLst>
          <pc:docMk/>
          <pc:sldMk cId="2406902805" sldId="1220"/>
        </pc:sldMkLst>
        <pc:spChg chg="mod">
          <ac:chgData name="Stina Ru" userId="a298bcda0a73aae4" providerId="LiveId" clId="{47D97379-590A-4825-927E-99B63B39BA9A}" dt="2022-11-28T18:08:50.174" v="21" actId="207"/>
          <ac:spMkLst>
            <pc:docMk/>
            <pc:sldMk cId="2406902805" sldId="1220"/>
            <ac:spMk id="2" creationId="{2E8E55A0-73B3-4565-BA58-ACE5F64229D6}"/>
          </ac:spMkLst>
        </pc:spChg>
      </pc:sldChg>
      <pc:sldChg chg="del">
        <pc:chgData name="Stina Ru" userId="a298bcda0a73aae4" providerId="LiveId" clId="{47D97379-590A-4825-927E-99B63B39BA9A}" dt="2022-11-29T12:14:47.233" v="2793" actId="47"/>
        <pc:sldMkLst>
          <pc:docMk/>
          <pc:sldMk cId="2676749909" sldId="1221"/>
        </pc:sldMkLst>
      </pc:sldChg>
      <pc:sldChg chg="del">
        <pc:chgData name="Stina Ru" userId="a298bcda0a73aae4" providerId="LiveId" clId="{47D97379-590A-4825-927E-99B63B39BA9A}" dt="2022-11-28T18:08:09.109" v="4" actId="47"/>
        <pc:sldMkLst>
          <pc:docMk/>
          <pc:sldMk cId="361311843" sldId="1222"/>
        </pc:sldMkLst>
      </pc:sldChg>
      <pc:sldChg chg="modSp add del mod">
        <pc:chgData name="Stina Ru" userId="a298bcda0a73aae4" providerId="LiveId" clId="{47D97379-590A-4825-927E-99B63B39BA9A}" dt="2022-11-28T18:24:37.298" v="689"/>
        <pc:sldMkLst>
          <pc:docMk/>
          <pc:sldMk cId="530398968" sldId="1222"/>
        </pc:sldMkLst>
        <pc:spChg chg="mod">
          <ac:chgData name="Stina Ru" userId="a298bcda0a73aae4" providerId="LiveId" clId="{47D97379-590A-4825-927E-99B63B39BA9A}" dt="2022-11-28T18:24:37.078" v="688" actId="1076"/>
          <ac:spMkLst>
            <pc:docMk/>
            <pc:sldMk cId="530398968" sldId="1222"/>
            <ac:spMk id="12" creationId="{13B203F9-1E27-4E57-902E-B40C20ADA7DF}"/>
          </ac:spMkLst>
        </pc:spChg>
      </pc:sldChg>
      <pc:sldChg chg="modSp add mod">
        <pc:chgData name="Stina Ru" userId="a298bcda0a73aae4" providerId="LiveId" clId="{47D97379-590A-4825-927E-99B63B39BA9A}" dt="2022-11-29T12:14:25.302" v="2792" actId="207"/>
        <pc:sldMkLst>
          <pc:docMk/>
          <pc:sldMk cId="747973199" sldId="1222"/>
        </pc:sldMkLst>
        <pc:spChg chg="mod">
          <ac:chgData name="Stina Ru" userId="a298bcda0a73aae4" providerId="LiveId" clId="{47D97379-590A-4825-927E-99B63B39BA9A}" dt="2022-11-29T12:14:25.302" v="2792" actId="207"/>
          <ac:spMkLst>
            <pc:docMk/>
            <pc:sldMk cId="747973199" sldId="1222"/>
            <ac:spMk id="2" creationId="{2E8E55A0-73B3-4565-BA58-ACE5F64229D6}"/>
          </ac:spMkLst>
        </pc:spChg>
      </pc:sldChg>
      <pc:sldChg chg="add del">
        <pc:chgData name="Stina Ru" userId="a298bcda0a73aae4" providerId="LiveId" clId="{47D97379-590A-4825-927E-99B63B39BA9A}" dt="2022-11-28T18:25:16.999" v="704"/>
        <pc:sldMkLst>
          <pc:docMk/>
          <pc:sldMk cId="767751572" sldId="1222"/>
        </pc:sldMkLst>
      </pc:sldChg>
      <pc:sldChg chg="addSp modSp add mod modAnim">
        <pc:chgData name="Stina Ru" userId="a298bcda0a73aae4" providerId="LiveId" clId="{47D97379-590A-4825-927E-99B63B39BA9A}" dt="2022-11-30T11:07:07.036" v="12832"/>
        <pc:sldMkLst>
          <pc:docMk/>
          <pc:sldMk cId="4258846572" sldId="1223"/>
        </pc:sldMkLst>
        <pc:spChg chg="add mod">
          <ac:chgData name="Stina Ru" userId="a298bcda0a73aae4" providerId="LiveId" clId="{47D97379-590A-4825-927E-99B63B39BA9A}" dt="2022-11-29T12:31:25.462" v="3542" actId="1076"/>
          <ac:spMkLst>
            <pc:docMk/>
            <pc:sldMk cId="4258846572" sldId="1223"/>
            <ac:spMk id="2" creationId="{BE770AF4-48CA-DCAB-F8E6-53C292B47FB3}"/>
          </ac:spMkLst>
        </pc:spChg>
        <pc:spChg chg="add mod">
          <ac:chgData name="Stina Ru" userId="a298bcda0a73aae4" providerId="LiveId" clId="{47D97379-590A-4825-927E-99B63B39BA9A}" dt="2022-11-29T12:31:29.943" v="3543" actId="1076"/>
          <ac:spMkLst>
            <pc:docMk/>
            <pc:sldMk cId="4258846572" sldId="1223"/>
            <ac:spMk id="3" creationId="{3DA5E70F-7A38-5C04-2C80-0F990E9AEB94}"/>
          </ac:spMkLst>
        </pc:spChg>
        <pc:spChg chg="mod">
          <ac:chgData name="Stina Ru" userId="a298bcda0a73aae4" providerId="LiveId" clId="{47D97379-590A-4825-927E-99B63B39BA9A}" dt="2022-11-30T11:06:21.633" v="12818" actId="20577"/>
          <ac:spMkLst>
            <pc:docMk/>
            <pc:sldMk cId="4258846572" sldId="1223"/>
            <ac:spMk id="6" creationId="{070F7C74-9112-406B-A0CC-08F6DDA1D2AF}"/>
          </ac:spMkLst>
        </pc:spChg>
        <pc:spChg chg="mod">
          <ac:chgData name="Stina Ru" userId="a298bcda0a73aae4" providerId="LiveId" clId="{47D97379-590A-4825-927E-99B63B39BA9A}" dt="2022-11-29T12:32:22.399" v="3552" actId="20577"/>
          <ac:spMkLst>
            <pc:docMk/>
            <pc:sldMk cId="4258846572" sldId="1223"/>
            <ac:spMk id="12" creationId="{13B203F9-1E27-4E57-902E-B40C20ADA7DF}"/>
          </ac:spMkLst>
        </pc:spChg>
        <pc:spChg chg="mod">
          <ac:chgData name="Stina Ru" userId="a298bcda0a73aae4" providerId="LiveId" clId="{47D97379-590A-4825-927E-99B63B39BA9A}" dt="2022-11-30T11:06:50.259" v="12828" actId="1076"/>
          <ac:spMkLst>
            <pc:docMk/>
            <pc:sldMk cId="4258846572" sldId="1223"/>
            <ac:spMk id="13" creationId="{D9F45625-7754-4CE7-B147-A8EA001889A8}"/>
          </ac:spMkLst>
        </pc:spChg>
        <pc:picChg chg="add mod">
          <ac:chgData name="Stina Ru" userId="a298bcda0a73aae4" providerId="LiveId" clId="{47D97379-590A-4825-927E-99B63B39BA9A}" dt="2022-11-29T12:30:15.535" v="3509" actId="1076"/>
          <ac:picMkLst>
            <pc:docMk/>
            <pc:sldMk cId="4258846572" sldId="1223"/>
            <ac:picMk id="7" creationId="{43F6FB4D-8BFE-DF40-6F1A-533C6E9690A8}"/>
          </ac:picMkLst>
        </pc:picChg>
      </pc:sldChg>
      <pc:sldChg chg="modSp add mod modAnim">
        <pc:chgData name="Stina Ru" userId="a298bcda0a73aae4" providerId="LiveId" clId="{47D97379-590A-4825-927E-99B63B39BA9A}" dt="2022-11-30T11:07:32.734" v="12833"/>
        <pc:sldMkLst>
          <pc:docMk/>
          <pc:sldMk cId="2799676064" sldId="1224"/>
        </pc:sldMkLst>
        <pc:spChg chg="mod">
          <ac:chgData name="Stina Ru" userId="a298bcda0a73aae4" providerId="LiveId" clId="{47D97379-590A-4825-927E-99B63B39BA9A}" dt="2022-11-30T10:38:50.173" v="12560" actId="20577"/>
          <ac:spMkLst>
            <pc:docMk/>
            <pc:sldMk cId="2799676064" sldId="1224"/>
            <ac:spMk id="6" creationId="{070F7C74-9112-406B-A0CC-08F6DDA1D2AF}"/>
          </ac:spMkLst>
        </pc:spChg>
        <pc:spChg chg="mod">
          <ac:chgData name="Stina Ru" userId="a298bcda0a73aae4" providerId="LiveId" clId="{47D97379-590A-4825-927E-99B63B39BA9A}" dt="2022-11-30T10:38:54.707" v="12564" actId="20577"/>
          <ac:spMkLst>
            <pc:docMk/>
            <pc:sldMk cId="2799676064" sldId="1224"/>
            <ac:spMk id="12" creationId="{13B203F9-1E27-4E57-902E-B40C20ADA7DF}"/>
          </ac:spMkLst>
        </pc:spChg>
      </pc:sldChg>
      <pc:sldChg chg="modSp add del mod">
        <pc:chgData name="Stina Ru" userId="a298bcda0a73aae4" providerId="LiveId" clId="{47D97379-590A-4825-927E-99B63B39BA9A}" dt="2022-11-30T10:58:09.776" v="12751" actId="47"/>
        <pc:sldMkLst>
          <pc:docMk/>
          <pc:sldMk cId="4098502264" sldId="1225"/>
        </pc:sldMkLst>
        <pc:spChg chg="mod">
          <ac:chgData name="Stina Ru" userId="a298bcda0a73aae4" providerId="LiveId" clId="{47D97379-590A-4825-927E-99B63B39BA9A}" dt="2022-11-29T12:55:01.552" v="4167" actId="20577"/>
          <ac:spMkLst>
            <pc:docMk/>
            <pc:sldMk cId="4098502264" sldId="1225"/>
            <ac:spMk id="12" creationId="{13B203F9-1E27-4E57-902E-B40C20ADA7DF}"/>
          </ac:spMkLst>
        </pc:spChg>
        <pc:picChg chg="mod">
          <ac:chgData name="Stina Ru" userId="a298bcda0a73aae4" providerId="LiveId" clId="{47D97379-590A-4825-927E-99B63B39BA9A}" dt="2022-11-29T12:55:06.409" v="4168" actId="1076"/>
          <ac:picMkLst>
            <pc:docMk/>
            <pc:sldMk cId="4098502264" sldId="1225"/>
            <ac:picMk id="5" creationId="{06E08770-493F-491A-77DC-688C93C19725}"/>
          </ac:picMkLst>
        </pc:picChg>
      </pc:sldChg>
      <pc:sldChg chg="modSp add mod">
        <pc:chgData name="Stina Ru" userId="a298bcda0a73aae4" providerId="LiveId" clId="{47D97379-590A-4825-927E-99B63B39BA9A}" dt="2022-12-02T07:15:20.266" v="12948" actId="20577"/>
        <pc:sldMkLst>
          <pc:docMk/>
          <pc:sldMk cId="294104114" sldId="1226"/>
        </pc:sldMkLst>
        <pc:spChg chg="mod">
          <ac:chgData name="Stina Ru" userId="a298bcda0a73aae4" providerId="LiveId" clId="{47D97379-590A-4825-927E-99B63B39BA9A}" dt="2022-12-02T07:15:20.266" v="12948" actId="20577"/>
          <ac:spMkLst>
            <pc:docMk/>
            <pc:sldMk cId="294104114" sldId="1226"/>
            <ac:spMk id="6" creationId="{070F7C74-9112-406B-A0CC-08F6DDA1D2AF}"/>
          </ac:spMkLst>
        </pc:spChg>
        <pc:spChg chg="mod">
          <ac:chgData name="Stina Ru" userId="a298bcda0a73aae4" providerId="LiveId" clId="{47D97379-590A-4825-927E-99B63B39BA9A}" dt="2022-11-29T13:15:05.103" v="4889" actId="1076"/>
          <ac:spMkLst>
            <pc:docMk/>
            <pc:sldMk cId="294104114" sldId="1226"/>
            <ac:spMk id="12" creationId="{13B203F9-1E27-4E57-902E-B40C20ADA7DF}"/>
          </ac:spMkLst>
        </pc:spChg>
      </pc:sldChg>
      <pc:sldChg chg="modSp add del mod ord">
        <pc:chgData name="Stina Ru" userId="a298bcda0a73aae4" providerId="LiveId" clId="{47D97379-590A-4825-927E-99B63B39BA9A}" dt="2022-12-07T11:19:22.074" v="13062" actId="47"/>
        <pc:sldMkLst>
          <pc:docMk/>
          <pc:sldMk cId="111470025" sldId="1227"/>
        </pc:sldMkLst>
        <pc:spChg chg="mod">
          <ac:chgData name="Stina Ru" userId="a298bcda0a73aae4" providerId="LiveId" clId="{47D97379-590A-4825-927E-99B63B39BA9A}" dt="2022-11-30T11:07:54.122" v="12834" actId="1076"/>
          <ac:spMkLst>
            <pc:docMk/>
            <pc:sldMk cId="111470025" sldId="1227"/>
            <ac:spMk id="6" creationId="{070F7C74-9112-406B-A0CC-08F6DDA1D2AF}"/>
          </ac:spMkLst>
        </pc:spChg>
        <pc:spChg chg="mod">
          <ac:chgData name="Stina Ru" userId="a298bcda0a73aae4" providerId="LiveId" clId="{47D97379-590A-4825-927E-99B63B39BA9A}" dt="2022-11-29T14:08:04.225" v="5791" actId="6549"/>
          <ac:spMkLst>
            <pc:docMk/>
            <pc:sldMk cId="111470025" sldId="1227"/>
            <ac:spMk id="12" creationId="{13B203F9-1E27-4E57-902E-B40C20ADA7DF}"/>
          </ac:spMkLst>
        </pc:spChg>
      </pc:sldChg>
      <pc:sldChg chg="modSp add del mod ord">
        <pc:chgData name="Stina Ru" userId="a298bcda0a73aae4" providerId="LiveId" clId="{47D97379-590A-4825-927E-99B63B39BA9A}" dt="2022-12-07T11:19:20.786" v="13061" actId="47"/>
        <pc:sldMkLst>
          <pc:docMk/>
          <pc:sldMk cId="4155245261" sldId="1228"/>
        </pc:sldMkLst>
        <pc:spChg chg="mod">
          <ac:chgData name="Stina Ru" userId="a298bcda0a73aae4" providerId="LiveId" clId="{47D97379-590A-4825-927E-99B63B39BA9A}" dt="2022-11-29T17:28:24.800" v="7173" actId="20577"/>
          <ac:spMkLst>
            <pc:docMk/>
            <pc:sldMk cId="4155245261" sldId="1228"/>
            <ac:spMk id="6" creationId="{070F7C74-9112-406B-A0CC-08F6DDA1D2AF}"/>
          </ac:spMkLst>
        </pc:spChg>
        <pc:spChg chg="mod">
          <ac:chgData name="Stina Ru" userId="a298bcda0a73aae4" providerId="LiveId" clId="{47D97379-590A-4825-927E-99B63B39BA9A}" dt="2022-11-29T17:12:07.232" v="6596" actId="20577"/>
          <ac:spMkLst>
            <pc:docMk/>
            <pc:sldMk cId="4155245261" sldId="1228"/>
            <ac:spMk id="12" creationId="{13B203F9-1E27-4E57-902E-B40C20ADA7DF}"/>
          </ac:spMkLst>
        </pc:spChg>
      </pc:sldChg>
      <pc:sldChg chg="modSp add del mod">
        <pc:chgData name="Stina Ru" userId="a298bcda0a73aae4" providerId="LiveId" clId="{47D97379-590A-4825-927E-99B63B39BA9A}" dt="2022-11-30T08:40:27.039" v="7992" actId="47"/>
        <pc:sldMkLst>
          <pc:docMk/>
          <pc:sldMk cId="1338761377" sldId="1229"/>
        </pc:sldMkLst>
        <pc:picChg chg="mod">
          <ac:chgData name="Stina Ru" userId="a298bcda0a73aae4" providerId="LiveId" clId="{47D97379-590A-4825-927E-99B63B39BA9A}" dt="2022-11-29T17:54:27.816" v="7767" actId="1076"/>
          <ac:picMkLst>
            <pc:docMk/>
            <pc:sldMk cId="1338761377" sldId="1229"/>
            <ac:picMk id="3" creationId="{262C911B-4570-2234-FD44-069F0716F971}"/>
          </ac:picMkLst>
        </pc:picChg>
      </pc:sldChg>
      <pc:sldChg chg="delSp modSp new mod">
        <pc:chgData name="Stina Ru" userId="a298bcda0a73aae4" providerId="LiveId" clId="{47D97379-590A-4825-927E-99B63B39BA9A}" dt="2022-11-30T09:03:05.169" v="8628" actId="255"/>
        <pc:sldMkLst>
          <pc:docMk/>
          <pc:sldMk cId="1375948684" sldId="1229"/>
        </pc:sldMkLst>
        <pc:spChg chg="del">
          <ac:chgData name="Stina Ru" userId="a298bcda0a73aae4" providerId="LiveId" clId="{47D97379-590A-4825-927E-99B63B39BA9A}" dt="2022-11-30T09:02:49.424" v="8625" actId="478"/>
          <ac:spMkLst>
            <pc:docMk/>
            <pc:sldMk cId="1375948684" sldId="1229"/>
            <ac:spMk id="2" creationId="{51C71F9D-DF55-6E39-1408-3695F23C71F1}"/>
          </ac:spMkLst>
        </pc:spChg>
        <pc:spChg chg="mod">
          <ac:chgData name="Stina Ru" userId="a298bcda0a73aae4" providerId="LiveId" clId="{47D97379-590A-4825-927E-99B63B39BA9A}" dt="2022-11-30T09:03:05.169" v="8628" actId="255"/>
          <ac:spMkLst>
            <pc:docMk/>
            <pc:sldMk cId="1375948684" sldId="1229"/>
            <ac:spMk id="3" creationId="{E67D0377-537F-617A-CA15-8B405D74749C}"/>
          </ac:spMkLst>
        </pc:spChg>
      </pc:sldChg>
      <pc:sldChg chg="addSp delSp modSp add mod">
        <pc:chgData name="Stina Ru" userId="a298bcda0a73aae4" providerId="LiveId" clId="{47D97379-590A-4825-927E-99B63B39BA9A}" dt="2022-12-02T07:19:17.544" v="12977" actId="20577"/>
        <pc:sldMkLst>
          <pc:docMk/>
          <pc:sldMk cId="2282203113" sldId="1230"/>
        </pc:sldMkLst>
        <pc:spChg chg="add del mod">
          <ac:chgData name="Stina Ru" userId="a298bcda0a73aae4" providerId="LiveId" clId="{47D97379-590A-4825-927E-99B63B39BA9A}" dt="2022-12-02T07:18:50.976" v="12955" actId="113"/>
          <ac:spMkLst>
            <pc:docMk/>
            <pc:sldMk cId="2282203113" sldId="1230"/>
            <ac:spMk id="6" creationId="{070F7C74-9112-406B-A0CC-08F6DDA1D2AF}"/>
          </ac:spMkLst>
        </pc:spChg>
        <pc:spChg chg="add del mod">
          <ac:chgData name="Stina Ru" userId="a298bcda0a73aae4" providerId="LiveId" clId="{47D97379-590A-4825-927E-99B63B39BA9A}" dt="2022-11-30T09:07:49.167" v="9072" actId="478"/>
          <ac:spMkLst>
            <pc:docMk/>
            <pc:sldMk cId="2282203113" sldId="1230"/>
            <ac:spMk id="7" creationId="{8A2756A0-012A-E2EE-2AEE-26DF3A4CED70}"/>
          </ac:spMkLst>
        </pc:spChg>
        <pc:spChg chg="add mod">
          <ac:chgData name="Stina Ru" userId="a298bcda0a73aae4" providerId="LiveId" clId="{47D97379-590A-4825-927E-99B63B39BA9A}" dt="2022-12-02T07:19:17.544" v="12977" actId="20577"/>
          <ac:spMkLst>
            <pc:docMk/>
            <pc:sldMk cId="2282203113" sldId="1230"/>
            <ac:spMk id="8" creationId="{2C99585A-B1A0-582C-DEEA-75F5626244E4}"/>
          </ac:spMkLst>
        </pc:spChg>
        <pc:spChg chg="mod">
          <ac:chgData name="Stina Ru" userId="a298bcda0a73aae4" providerId="LiveId" clId="{47D97379-590A-4825-927E-99B63B39BA9A}" dt="2022-11-30T09:04:09.126" v="8664" actId="6549"/>
          <ac:spMkLst>
            <pc:docMk/>
            <pc:sldMk cId="2282203113" sldId="1230"/>
            <ac:spMk id="12" creationId="{13B203F9-1E27-4E57-902E-B40C20ADA7DF}"/>
          </ac:spMkLst>
        </pc:spChg>
        <pc:picChg chg="del">
          <ac:chgData name="Stina Ru" userId="a298bcda0a73aae4" providerId="LiveId" clId="{47D97379-590A-4825-927E-99B63B39BA9A}" dt="2022-11-30T09:07:50.856" v="9073" actId="478"/>
          <ac:picMkLst>
            <pc:docMk/>
            <pc:sldMk cId="2282203113" sldId="1230"/>
            <ac:picMk id="2" creationId="{62BC010D-5C75-4F83-BD0E-E899A6E28DB8}"/>
          </ac:picMkLst>
        </pc:picChg>
        <pc:picChg chg="del">
          <ac:chgData name="Stina Ru" userId="a298bcda0a73aae4" providerId="LiveId" clId="{47D97379-590A-4825-927E-99B63B39BA9A}" dt="2022-11-30T09:07:53.171" v="9074" actId="478"/>
          <ac:picMkLst>
            <pc:docMk/>
            <pc:sldMk cId="2282203113" sldId="1230"/>
            <ac:picMk id="5" creationId="{AE1196FC-0E67-A960-83A9-0250821B140D}"/>
          </ac:picMkLst>
        </pc:picChg>
      </pc:sldChg>
      <pc:sldChg chg="modSp add mod">
        <pc:chgData name="Stina Ru" userId="a298bcda0a73aae4" providerId="LiveId" clId="{47D97379-590A-4825-927E-99B63B39BA9A}" dt="2022-11-30T09:32:53.833" v="10291" actId="207"/>
        <pc:sldMkLst>
          <pc:docMk/>
          <pc:sldMk cId="1249186313" sldId="1231"/>
        </pc:sldMkLst>
        <pc:spChg chg="mod">
          <ac:chgData name="Stina Ru" userId="a298bcda0a73aae4" providerId="LiveId" clId="{47D97379-590A-4825-927E-99B63B39BA9A}" dt="2022-11-30T09:32:53.833" v="10291" actId="207"/>
          <ac:spMkLst>
            <pc:docMk/>
            <pc:sldMk cId="1249186313" sldId="1231"/>
            <ac:spMk id="6" creationId="{070F7C74-9112-406B-A0CC-08F6DDA1D2AF}"/>
          </ac:spMkLst>
        </pc:spChg>
        <pc:spChg chg="mod">
          <ac:chgData name="Stina Ru" userId="a298bcda0a73aae4" providerId="LiveId" clId="{47D97379-590A-4825-927E-99B63B39BA9A}" dt="2022-11-30T09:10:59.632" v="9189" actId="20577"/>
          <ac:spMkLst>
            <pc:docMk/>
            <pc:sldMk cId="1249186313" sldId="1231"/>
            <ac:spMk id="12" creationId="{13B203F9-1E27-4E57-902E-B40C20ADA7DF}"/>
          </ac:spMkLst>
        </pc:spChg>
      </pc:sldChg>
      <pc:sldChg chg="add del">
        <pc:chgData name="Stina Ru" userId="a298bcda0a73aae4" providerId="LiveId" clId="{47D97379-590A-4825-927E-99B63B39BA9A}" dt="2022-11-30T09:16:20.233" v="9666" actId="47"/>
        <pc:sldMkLst>
          <pc:docMk/>
          <pc:sldMk cId="920349891" sldId="1232"/>
        </pc:sldMkLst>
      </pc:sldChg>
      <pc:sldChg chg="addSp modSp add mod ord">
        <pc:chgData name="Stina Ru" userId="a298bcda0a73aae4" providerId="LiveId" clId="{47D97379-590A-4825-927E-99B63B39BA9A}" dt="2022-12-02T07:19:43.183" v="12979"/>
        <pc:sldMkLst>
          <pc:docMk/>
          <pc:sldMk cId="124511200" sldId="1233"/>
        </pc:sldMkLst>
        <pc:spChg chg="add mod">
          <ac:chgData name="Stina Ru" userId="a298bcda0a73aae4" providerId="LiveId" clId="{47D97379-590A-4825-927E-99B63B39BA9A}" dt="2022-11-30T09:29:09.112" v="10164" actId="14100"/>
          <ac:spMkLst>
            <pc:docMk/>
            <pc:sldMk cId="124511200" sldId="1233"/>
            <ac:spMk id="2" creationId="{BCBE900C-C844-EAC9-AE4D-5DB90CC6ABFF}"/>
          </ac:spMkLst>
        </pc:spChg>
        <pc:spChg chg="mod">
          <ac:chgData name="Stina Ru" userId="a298bcda0a73aae4" providerId="LiveId" clId="{47D97379-590A-4825-927E-99B63B39BA9A}" dt="2022-12-02T07:16:01.623" v="12954" actId="20577"/>
          <ac:spMkLst>
            <pc:docMk/>
            <pc:sldMk cId="124511200" sldId="1233"/>
            <ac:spMk id="6" creationId="{070F7C74-9112-406B-A0CC-08F6DDA1D2AF}"/>
          </ac:spMkLst>
        </pc:spChg>
        <pc:spChg chg="mod">
          <ac:chgData name="Stina Ru" userId="a298bcda0a73aae4" providerId="LiveId" clId="{47D97379-590A-4825-927E-99B63B39BA9A}" dt="2022-11-30T09:16:24.303" v="9667" actId="6549"/>
          <ac:spMkLst>
            <pc:docMk/>
            <pc:sldMk cId="124511200" sldId="1233"/>
            <ac:spMk id="12" creationId="{13B203F9-1E27-4E57-902E-B40C20ADA7DF}"/>
          </ac:spMkLst>
        </pc:spChg>
      </pc:sldChg>
      <pc:sldChg chg="modSp add mod ord">
        <pc:chgData name="Stina Ru" userId="a298bcda0a73aae4" providerId="LiveId" clId="{47D97379-590A-4825-927E-99B63B39BA9A}" dt="2022-12-02T07:15:54.606" v="12952" actId="20577"/>
        <pc:sldMkLst>
          <pc:docMk/>
          <pc:sldMk cId="1484731653" sldId="1234"/>
        </pc:sldMkLst>
        <pc:spChg chg="mod">
          <ac:chgData name="Stina Ru" userId="a298bcda0a73aae4" providerId="LiveId" clId="{47D97379-590A-4825-927E-99B63B39BA9A}" dt="2022-12-02T07:15:54.606" v="12952" actId="20577"/>
          <ac:spMkLst>
            <pc:docMk/>
            <pc:sldMk cId="1484731653" sldId="1234"/>
            <ac:spMk id="6" creationId="{070F7C74-9112-406B-A0CC-08F6DDA1D2AF}"/>
          </ac:spMkLst>
        </pc:spChg>
        <pc:spChg chg="mod">
          <ac:chgData name="Stina Ru" userId="a298bcda0a73aae4" providerId="LiveId" clId="{47D97379-590A-4825-927E-99B63B39BA9A}" dt="2022-11-30T09:31:46.422" v="10223" actId="6549"/>
          <ac:spMkLst>
            <pc:docMk/>
            <pc:sldMk cId="1484731653" sldId="1234"/>
            <ac:spMk id="12" creationId="{13B203F9-1E27-4E57-902E-B40C20ADA7DF}"/>
          </ac:spMkLst>
        </pc:spChg>
      </pc:sldChg>
      <pc:sldChg chg="addSp delSp modSp add mod ord">
        <pc:chgData name="Stina Ru" userId="a298bcda0a73aae4" providerId="LiveId" clId="{47D97379-590A-4825-927E-99B63B39BA9A}" dt="2022-12-02T07:19:49.851" v="12981"/>
        <pc:sldMkLst>
          <pc:docMk/>
          <pc:sldMk cId="3033071567" sldId="1235"/>
        </pc:sldMkLst>
        <pc:spChg chg="mod">
          <ac:chgData name="Stina Ru" userId="a298bcda0a73aae4" providerId="LiveId" clId="{47D97379-590A-4825-927E-99B63B39BA9A}" dt="2022-11-30T09:48:49.614" v="11311" actId="313"/>
          <ac:spMkLst>
            <pc:docMk/>
            <pc:sldMk cId="3033071567" sldId="1235"/>
            <ac:spMk id="6" creationId="{070F7C74-9112-406B-A0CC-08F6DDA1D2AF}"/>
          </ac:spMkLst>
        </pc:spChg>
        <pc:spChg chg="mod">
          <ac:chgData name="Stina Ru" userId="a298bcda0a73aae4" providerId="LiveId" clId="{47D97379-590A-4825-927E-99B63B39BA9A}" dt="2022-11-30T10:48:51.073" v="12624" actId="20577"/>
          <ac:spMkLst>
            <pc:docMk/>
            <pc:sldMk cId="3033071567" sldId="1235"/>
            <ac:spMk id="12" creationId="{13B203F9-1E27-4E57-902E-B40C20ADA7DF}"/>
          </ac:spMkLst>
        </pc:spChg>
        <pc:picChg chg="add del mod">
          <ac:chgData name="Stina Ru" userId="a298bcda0a73aae4" providerId="LiveId" clId="{47D97379-590A-4825-927E-99B63B39BA9A}" dt="2022-11-30T10:48:54.227" v="12625" actId="1076"/>
          <ac:picMkLst>
            <pc:docMk/>
            <pc:sldMk cId="3033071567" sldId="1235"/>
            <ac:picMk id="5" creationId="{06E08770-493F-491A-77DC-688C93C19725}"/>
          </ac:picMkLst>
        </pc:picChg>
      </pc:sldChg>
      <pc:sldChg chg="delSp modSp add del mod">
        <pc:chgData name="Stina Ru" userId="a298bcda0a73aae4" providerId="LiveId" clId="{47D97379-590A-4825-927E-99B63B39BA9A}" dt="2022-11-30T10:17:51.299" v="12543" actId="47"/>
        <pc:sldMkLst>
          <pc:docMk/>
          <pc:sldMk cId="3490173656" sldId="1236"/>
        </pc:sldMkLst>
        <pc:spChg chg="mod">
          <ac:chgData name="Stina Ru" userId="a298bcda0a73aae4" providerId="LiveId" clId="{47D97379-590A-4825-927E-99B63B39BA9A}" dt="2022-11-30T10:03:15.010" v="11995" actId="20577"/>
          <ac:spMkLst>
            <pc:docMk/>
            <pc:sldMk cId="3490173656" sldId="1236"/>
            <ac:spMk id="6" creationId="{070F7C74-9112-406B-A0CC-08F6DDA1D2AF}"/>
          </ac:spMkLst>
        </pc:spChg>
        <pc:spChg chg="mod">
          <ac:chgData name="Stina Ru" userId="a298bcda0a73aae4" providerId="LiveId" clId="{47D97379-590A-4825-927E-99B63B39BA9A}" dt="2022-11-30T09:54:16.446" v="11408" actId="20577"/>
          <ac:spMkLst>
            <pc:docMk/>
            <pc:sldMk cId="3490173656" sldId="1236"/>
            <ac:spMk id="12" creationId="{13B203F9-1E27-4E57-902E-B40C20ADA7DF}"/>
          </ac:spMkLst>
        </pc:spChg>
        <pc:picChg chg="del">
          <ac:chgData name="Stina Ru" userId="a298bcda0a73aae4" providerId="LiveId" clId="{47D97379-590A-4825-927E-99B63B39BA9A}" dt="2022-11-30T09:49:44.558" v="11317" actId="478"/>
          <ac:picMkLst>
            <pc:docMk/>
            <pc:sldMk cId="3490173656" sldId="1236"/>
            <ac:picMk id="5" creationId="{06E08770-493F-491A-77DC-688C93C19725}"/>
          </ac:picMkLst>
        </pc:picChg>
      </pc:sldChg>
      <pc:sldChg chg="modSp add mod">
        <pc:chgData name="Stina Ru" userId="a298bcda0a73aae4" providerId="LiveId" clId="{47D97379-590A-4825-927E-99B63B39BA9A}" dt="2022-11-30T10:52:52.720" v="12702" actId="20577"/>
        <pc:sldMkLst>
          <pc:docMk/>
          <pc:sldMk cId="3606880792" sldId="1237"/>
        </pc:sldMkLst>
        <pc:spChg chg="mod">
          <ac:chgData name="Stina Ru" userId="a298bcda0a73aae4" providerId="LiveId" clId="{47D97379-590A-4825-927E-99B63B39BA9A}" dt="2022-11-30T10:12:29.930" v="12507" actId="20577"/>
          <ac:spMkLst>
            <pc:docMk/>
            <pc:sldMk cId="3606880792" sldId="1237"/>
            <ac:spMk id="6" creationId="{070F7C74-9112-406B-A0CC-08F6DDA1D2AF}"/>
          </ac:spMkLst>
        </pc:spChg>
        <pc:spChg chg="mod">
          <ac:chgData name="Stina Ru" userId="a298bcda0a73aae4" providerId="LiveId" clId="{47D97379-590A-4825-927E-99B63B39BA9A}" dt="2022-11-30T10:52:52.720" v="12702" actId="20577"/>
          <ac:spMkLst>
            <pc:docMk/>
            <pc:sldMk cId="3606880792" sldId="1237"/>
            <ac:spMk id="12" creationId="{13B203F9-1E27-4E57-902E-B40C20ADA7DF}"/>
          </ac:spMkLst>
        </pc:spChg>
      </pc:sldChg>
      <pc:sldChg chg="modSp add mod">
        <pc:chgData name="Stina Ru" userId="a298bcda0a73aae4" providerId="LiveId" clId="{47D97379-590A-4825-927E-99B63B39BA9A}" dt="2022-12-02T07:20:12.391" v="13060" actId="113"/>
        <pc:sldMkLst>
          <pc:docMk/>
          <pc:sldMk cId="3746545321" sldId="1238"/>
        </pc:sldMkLst>
        <pc:spChg chg="mod">
          <ac:chgData name="Stina Ru" userId="a298bcda0a73aae4" providerId="LiveId" clId="{47D97379-590A-4825-927E-99B63B39BA9A}" dt="2022-12-02T07:20:12.391" v="13060" actId="113"/>
          <ac:spMkLst>
            <pc:docMk/>
            <pc:sldMk cId="3746545321" sldId="1238"/>
            <ac:spMk id="9" creationId="{28CD78BF-FD21-4273-AC08-8CC747F9071D}"/>
          </ac:spMkLst>
        </pc:spChg>
      </pc:sldChg>
      <pc:sldMasterChg chg="addSldLayout delSldLayout">
        <pc:chgData name="Stina Ru" userId="a298bcda0a73aae4" providerId="LiveId" clId="{47D97379-590A-4825-927E-99B63B39BA9A}" dt="2022-12-02T07:09:53.432" v="12943" actId="47"/>
        <pc:sldMasterMkLst>
          <pc:docMk/>
          <pc:sldMasterMk cId="750419210" sldId="2147483648"/>
        </pc:sldMasterMkLst>
        <pc:sldLayoutChg chg="add del">
          <pc:chgData name="Stina Ru" userId="a298bcda0a73aae4" providerId="LiveId" clId="{47D97379-590A-4825-927E-99B63B39BA9A}" dt="2022-12-02T07:09:53.432" v="12943" actId="47"/>
          <pc:sldLayoutMkLst>
            <pc:docMk/>
            <pc:sldMasterMk cId="750419210" sldId="2147483648"/>
            <pc:sldLayoutMk cId="760121714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0F2728AD-B8FF-467B-AF5F-4891412E46D0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1988-3118-414D-A571-26E5ECCCF074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7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000" y="3499200"/>
            <a:ext cx="2505600" cy="173898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8182800" cy="318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5200" y="0"/>
            <a:ext cx="1440362" cy="144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3527936" cy="324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7199" y="3895200"/>
            <a:ext cx="2505600" cy="324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90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0"/>
            <a:endParaRPr lang="de-DE"/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0"/>
            <a:endParaRPr lang="de-DE"/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orstell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12" y="0"/>
            <a:ext cx="2830680" cy="1698408"/>
          </a:xfrm>
          <a:prstGeom prst="rect">
            <a:avLst/>
          </a:prstGeom>
        </p:spPr>
      </p:pic>
      <p:sp>
        <p:nvSpPr>
          <p:cNvPr id="8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-4834" y="-2989"/>
            <a:ext cx="9148810" cy="5148352"/>
          </a:xfrm>
          <a:custGeom>
            <a:avLst/>
            <a:gdLst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4500 w 8064500"/>
              <a:gd name="connsiteY2" fmla="*/ 4038600 h 4038600"/>
              <a:gd name="connsiteX3" fmla="*/ 0 w 8064500"/>
              <a:gd name="connsiteY3" fmla="*/ 4038600 h 4038600"/>
              <a:gd name="connsiteX4" fmla="*/ 0 w 8064500"/>
              <a:gd name="connsiteY4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719263 h 4038600"/>
              <a:gd name="connsiteX3" fmla="*/ 8064500 w 8064500"/>
              <a:gd name="connsiteY3" fmla="*/ 4038600 h 4038600"/>
              <a:gd name="connsiteX4" fmla="*/ 0 w 8064500"/>
              <a:gd name="connsiteY4" fmla="*/ 4038600 h 4038600"/>
              <a:gd name="connsiteX5" fmla="*/ 0 w 8064500"/>
              <a:gd name="connsiteY5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221581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669882 w 8064500"/>
              <a:gd name="connsiteY2" fmla="*/ 1909762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6256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24025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81775 w 8146275"/>
              <a:gd name="connsiteY0" fmla="*/ 0 h 4038600"/>
              <a:gd name="connsiteX1" fmla="*/ 6960412 w 8146275"/>
              <a:gd name="connsiteY1" fmla="*/ 0 h 4038600"/>
              <a:gd name="connsiteX2" fmla="*/ 6963588 w 8146275"/>
              <a:gd name="connsiteY2" fmla="*/ 1724025 h 4038600"/>
              <a:gd name="connsiteX3" fmla="*/ 8144688 w 8146275"/>
              <a:gd name="connsiteY3" fmla="*/ 1724025 h 4038600"/>
              <a:gd name="connsiteX4" fmla="*/ 8146275 w 8146275"/>
              <a:gd name="connsiteY4" fmla="*/ 4038600 h 4038600"/>
              <a:gd name="connsiteX5" fmla="*/ 0 w 8146275"/>
              <a:gd name="connsiteY5" fmla="*/ 4038600 h 4038600"/>
              <a:gd name="connsiteX6" fmla="*/ 81775 w 8146275"/>
              <a:gd name="connsiteY6" fmla="*/ 0 h 4038600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3589 w 8146276"/>
              <a:gd name="connsiteY2" fmla="*/ 1731459 h 4046034"/>
              <a:gd name="connsiteX3" fmla="*/ 8144689 w 8146276"/>
              <a:gd name="connsiteY3" fmla="*/ 1731459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9524 w 8155800"/>
              <a:gd name="connsiteY0" fmla="*/ 0 h 6093909"/>
              <a:gd name="connsiteX1" fmla="*/ 6969937 w 8155800"/>
              <a:gd name="connsiteY1" fmla="*/ 7434 h 6093909"/>
              <a:gd name="connsiteX2" fmla="*/ 6973113 w 8155800"/>
              <a:gd name="connsiteY2" fmla="*/ 1731459 h 6093909"/>
              <a:gd name="connsiteX3" fmla="*/ 8154213 w 8155800"/>
              <a:gd name="connsiteY3" fmla="*/ 1731459 h 6093909"/>
              <a:gd name="connsiteX4" fmla="*/ 8155800 w 8155800"/>
              <a:gd name="connsiteY4" fmla="*/ 4046034 h 6093909"/>
              <a:gd name="connsiteX5" fmla="*/ 0 w 8155800"/>
              <a:gd name="connsiteY5" fmla="*/ 6093909 h 6093909"/>
              <a:gd name="connsiteX6" fmla="*/ 9524 w 8155800"/>
              <a:gd name="connsiteY6" fmla="*/ 0 h 6093909"/>
              <a:gd name="connsiteX0" fmla="*/ 9524 w 8165325"/>
              <a:gd name="connsiteY0" fmla="*/ 0 h 6103434"/>
              <a:gd name="connsiteX1" fmla="*/ 6969937 w 8165325"/>
              <a:gd name="connsiteY1" fmla="*/ 7434 h 6103434"/>
              <a:gd name="connsiteX2" fmla="*/ 6973113 w 8165325"/>
              <a:gd name="connsiteY2" fmla="*/ 1731459 h 6103434"/>
              <a:gd name="connsiteX3" fmla="*/ 8154213 w 8165325"/>
              <a:gd name="connsiteY3" fmla="*/ 1731459 h 6103434"/>
              <a:gd name="connsiteX4" fmla="*/ 8165325 w 8165325"/>
              <a:gd name="connsiteY4" fmla="*/ 6103434 h 6103434"/>
              <a:gd name="connsiteX5" fmla="*/ 0 w 8165325"/>
              <a:gd name="connsiteY5" fmla="*/ 6093909 h 6103434"/>
              <a:gd name="connsiteX6" fmla="*/ 9524 w 8165325"/>
              <a:gd name="connsiteY6" fmla="*/ 0 h 6103434"/>
              <a:gd name="connsiteX0" fmla="*/ 9524 w 8694213"/>
              <a:gd name="connsiteY0" fmla="*/ 0 h 6103434"/>
              <a:gd name="connsiteX1" fmla="*/ 6969937 w 8694213"/>
              <a:gd name="connsiteY1" fmla="*/ 7434 h 6103434"/>
              <a:gd name="connsiteX2" fmla="*/ 6973113 w 8694213"/>
              <a:gd name="connsiteY2" fmla="*/ 1731459 h 6103434"/>
              <a:gd name="connsiteX3" fmla="*/ 8694213 w 8694213"/>
              <a:gd name="connsiteY3" fmla="*/ 1731459 h 6103434"/>
              <a:gd name="connsiteX4" fmla="*/ 8165325 w 8694213"/>
              <a:gd name="connsiteY4" fmla="*/ 6103434 h 6103434"/>
              <a:gd name="connsiteX5" fmla="*/ 0 w 8694213"/>
              <a:gd name="connsiteY5" fmla="*/ 6093909 h 6103434"/>
              <a:gd name="connsiteX6" fmla="*/ 9524 w 8694213"/>
              <a:gd name="connsiteY6" fmla="*/ 0 h 6103434"/>
              <a:gd name="connsiteX0" fmla="*/ 9524 w 8891427"/>
              <a:gd name="connsiteY0" fmla="*/ 0 h 6103434"/>
              <a:gd name="connsiteX1" fmla="*/ 6969937 w 8891427"/>
              <a:gd name="connsiteY1" fmla="*/ 7434 h 6103434"/>
              <a:gd name="connsiteX2" fmla="*/ 6973113 w 8891427"/>
              <a:gd name="connsiteY2" fmla="*/ 1731459 h 6103434"/>
              <a:gd name="connsiteX3" fmla="*/ 8694213 w 8891427"/>
              <a:gd name="connsiteY3" fmla="*/ 1731459 h 6103434"/>
              <a:gd name="connsiteX4" fmla="*/ 8889495 w 8891427"/>
              <a:gd name="connsiteY4" fmla="*/ 597833 h 6103434"/>
              <a:gd name="connsiteX5" fmla="*/ 8165325 w 8891427"/>
              <a:gd name="connsiteY5" fmla="*/ 6103434 h 6103434"/>
              <a:gd name="connsiteX6" fmla="*/ 0 w 8891427"/>
              <a:gd name="connsiteY6" fmla="*/ 6093909 h 6103434"/>
              <a:gd name="connsiteX7" fmla="*/ 9524 w 8891427"/>
              <a:gd name="connsiteY7" fmla="*/ 0 h 6103434"/>
              <a:gd name="connsiteX0" fmla="*/ 9524 w 8929879"/>
              <a:gd name="connsiteY0" fmla="*/ 0 h 6103434"/>
              <a:gd name="connsiteX1" fmla="*/ 6969937 w 8929879"/>
              <a:gd name="connsiteY1" fmla="*/ 7434 h 6103434"/>
              <a:gd name="connsiteX2" fmla="*/ 6973113 w 8929879"/>
              <a:gd name="connsiteY2" fmla="*/ 1731459 h 6103434"/>
              <a:gd name="connsiteX3" fmla="*/ 8694213 w 8929879"/>
              <a:gd name="connsiteY3" fmla="*/ 1731459 h 6103434"/>
              <a:gd name="connsiteX4" fmla="*/ 8889495 w 8929879"/>
              <a:gd name="connsiteY4" fmla="*/ 597833 h 6103434"/>
              <a:gd name="connsiteX5" fmla="*/ 8165325 w 8929879"/>
              <a:gd name="connsiteY5" fmla="*/ 6103434 h 6103434"/>
              <a:gd name="connsiteX6" fmla="*/ 0 w 8929879"/>
              <a:gd name="connsiteY6" fmla="*/ 6093909 h 6103434"/>
              <a:gd name="connsiteX7" fmla="*/ 9524 w 8929879"/>
              <a:gd name="connsiteY7" fmla="*/ 0 h 6103434"/>
              <a:gd name="connsiteX0" fmla="*/ 9524 w 8954130"/>
              <a:gd name="connsiteY0" fmla="*/ 0 h 6103434"/>
              <a:gd name="connsiteX1" fmla="*/ 6969937 w 8954130"/>
              <a:gd name="connsiteY1" fmla="*/ 7434 h 6103434"/>
              <a:gd name="connsiteX2" fmla="*/ 6973113 w 8954130"/>
              <a:gd name="connsiteY2" fmla="*/ 1731459 h 6103434"/>
              <a:gd name="connsiteX3" fmla="*/ 8694213 w 8954130"/>
              <a:gd name="connsiteY3" fmla="*/ 1731459 h 6103434"/>
              <a:gd name="connsiteX4" fmla="*/ 8889495 w 8954130"/>
              <a:gd name="connsiteY4" fmla="*/ 597833 h 6103434"/>
              <a:gd name="connsiteX5" fmla="*/ 8165325 w 8954130"/>
              <a:gd name="connsiteY5" fmla="*/ 6103434 h 6103434"/>
              <a:gd name="connsiteX6" fmla="*/ 0 w 8954130"/>
              <a:gd name="connsiteY6" fmla="*/ 6093909 h 6103434"/>
              <a:gd name="connsiteX7" fmla="*/ 9524 w 8954130"/>
              <a:gd name="connsiteY7" fmla="*/ 0 h 6103434"/>
              <a:gd name="connsiteX0" fmla="*/ 9524 w 8889495"/>
              <a:gd name="connsiteY0" fmla="*/ 0 h 6103434"/>
              <a:gd name="connsiteX1" fmla="*/ 6969937 w 8889495"/>
              <a:gd name="connsiteY1" fmla="*/ 7434 h 6103434"/>
              <a:gd name="connsiteX2" fmla="*/ 6973113 w 8889495"/>
              <a:gd name="connsiteY2" fmla="*/ 1731459 h 6103434"/>
              <a:gd name="connsiteX3" fmla="*/ 8694213 w 8889495"/>
              <a:gd name="connsiteY3" fmla="*/ 1731459 h 6103434"/>
              <a:gd name="connsiteX4" fmla="*/ 8889495 w 8889495"/>
              <a:gd name="connsiteY4" fmla="*/ 597833 h 6103434"/>
              <a:gd name="connsiteX5" fmla="*/ 8165325 w 8889495"/>
              <a:gd name="connsiteY5" fmla="*/ 6103434 h 6103434"/>
              <a:gd name="connsiteX6" fmla="*/ 0 w 8889495"/>
              <a:gd name="connsiteY6" fmla="*/ 6093909 h 6103434"/>
              <a:gd name="connsiteX7" fmla="*/ 9524 w 8889495"/>
              <a:gd name="connsiteY7" fmla="*/ 0 h 6103434"/>
              <a:gd name="connsiteX0" fmla="*/ 9524 w 8914544"/>
              <a:gd name="connsiteY0" fmla="*/ 0 h 6103434"/>
              <a:gd name="connsiteX1" fmla="*/ 6969937 w 8914544"/>
              <a:gd name="connsiteY1" fmla="*/ 7434 h 6103434"/>
              <a:gd name="connsiteX2" fmla="*/ 6973113 w 8914544"/>
              <a:gd name="connsiteY2" fmla="*/ 1731459 h 6103434"/>
              <a:gd name="connsiteX3" fmla="*/ 8694213 w 8914544"/>
              <a:gd name="connsiteY3" fmla="*/ 1731459 h 6103434"/>
              <a:gd name="connsiteX4" fmla="*/ 8889495 w 8914544"/>
              <a:gd name="connsiteY4" fmla="*/ 597833 h 6103434"/>
              <a:gd name="connsiteX5" fmla="*/ 8165325 w 8914544"/>
              <a:gd name="connsiteY5" fmla="*/ 6103434 h 6103434"/>
              <a:gd name="connsiteX6" fmla="*/ 0 w 8914544"/>
              <a:gd name="connsiteY6" fmla="*/ 6093909 h 6103434"/>
              <a:gd name="connsiteX7" fmla="*/ 9524 w 8914544"/>
              <a:gd name="connsiteY7" fmla="*/ 0 h 6103434"/>
              <a:gd name="connsiteX0" fmla="*/ 9524 w 8837102"/>
              <a:gd name="connsiteY0" fmla="*/ 0 h 6103434"/>
              <a:gd name="connsiteX1" fmla="*/ 6969937 w 8837102"/>
              <a:gd name="connsiteY1" fmla="*/ 7434 h 6103434"/>
              <a:gd name="connsiteX2" fmla="*/ 6973113 w 8837102"/>
              <a:gd name="connsiteY2" fmla="*/ 1731459 h 6103434"/>
              <a:gd name="connsiteX3" fmla="*/ 8694213 w 8837102"/>
              <a:gd name="connsiteY3" fmla="*/ 1731459 h 6103434"/>
              <a:gd name="connsiteX4" fmla="*/ 8695095 w 8837102"/>
              <a:gd name="connsiteY4" fmla="*/ 29033 h 6103434"/>
              <a:gd name="connsiteX5" fmla="*/ 8165325 w 8837102"/>
              <a:gd name="connsiteY5" fmla="*/ 6103434 h 6103434"/>
              <a:gd name="connsiteX6" fmla="*/ 0 w 8837102"/>
              <a:gd name="connsiteY6" fmla="*/ 6093909 h 6103434"/>
              <a:gd name="connsiteX7" fmla="*/ 9524 w 8837102"/>
              <a:gd name="connsiteY7" fmla="*/ 0 h 6103434"/>
              <a:gd name="connsiteX0" fmla="*/ 9524 w 8970194"/>
              <a:gd name="connsiteY0" fmla="*/ 107230 h 6210664"/>
              <a:gd name="connsiteX1" fmla="*/ 6969937 w 8970194"/>
              <a:gd name="connsiteY1" fmla="*/ 114664 h 6210664"/>
              <a:gd name="connsiteX2" fmla="*/ 6973113 w 8970194"/>
              <a:gd name="connsiteY2" fmla="*/ 1838689 h 6210664"/>
              <a:gd name="connsiteX3" fmla="*/ 8694213 w 8970194"/>
              <a:gd name="connsiteY3" fmla="*/ 1838689 h 6210664"/>
              <a:gd name="connsiteX4" fmla="*/ 8695095 w 8970194"/>
              <a:gd name="connsiteY4" fmla="*/ 136263 h 6210664"/>
              <a:gd name="connsiteX5" fmla="*/ 8165325 w 8970194"/>
              <a:gd name="connsiteY5" fmla="*/ 6210664 h 6210664"/>
              <a:gd name="connsiteX6" fmla="*/ 0 w 8970194"/>
              <a:gd name="connsiteY6" fmla="*/ 6201139 h 6210664"/>
              <a:gd name="connsiteX7" fmla="*/ 9524 w 8970194"/>
              <a:gd name="connsiteY7" fmla="*/ 107230 h 6210664"/>
              <a:gd name="connsiteX0" fmla="*/ 9524 w 8734141"/>
              <a:gd name="connsiteY0" fmla="*/ 157774 h 6261208"/>
              <a:gd name="connsiteX1" fmla="*/ 6969937 w 8734141"/>
              <a:gd name="connsiteY1" fmla="*/ 165208 h 6261208"/>
              <a:gd name="connsiteX2" fmla="*/ 6973113 w 8734141"/>
              <a:gd name="connsiteY2" fmla="*/ 1889233 h 6261208"/>
              <a:gd name="connsiteX3" fmla="*/ 8694213 w 8734141"/>
              <a:gd name="connsiteY3" fmla="*/ 1889233 h 6261208"/>
              <a:gd name="connsiteX4" fmla="*/ 8695095 w 8734141"/>
              <a:gd name="connsiteY4" fmla="*/ 186807 h 6261208"/>
              <a:gd name="connsiteX5" fmla="*/ 8165325 w 8734141"/>
              <a:gd name="connsiteY5" fmla="*/ 6261208 h 6261208"/>
              <a:gd name="connsiteX6" fmla="*/ 0 w 8734141"/>
              <a:gd name="connsiteY6" fmla="*/ 6251683 h 6261208"/>
              <a:gd name="connsiteX7" fmla="*/ 9524 w 8734141"/>
              <a:gd name="connsiteY7" fmla="*/ 157774 h 6261208"/>
              <a:gd name="connsiteX0" fmla="*/ 9524 w 8695095"/>
              <a:gd name="connsiteY0" fmla="*/ 0 h 6103434"/>
              <a:gd name="connsiteX1" fmla="*/ 6969937 w 8695095"/>
              <a:gd name="connsiteY1" fmla="*/ 7434 h 6103434"/>
              <a:gd name="connsiteX2" fmla="*/ 6973113 w 8695095"/>
              <a:gd name="connsiteY2" fmla="*/ 1731459 h 6103434"/>
              <a:gd name="connsiteX3" fmla="*/ 8694213 w 8695095"/>
              <a:gd name="connsiteY3" fmla="*/ 1731459 h 6103434"/>
              <a:gd name="connsiteX4" fmla="*/ 8695095 w 8695095"/>
              <a:gd name="connsiteY4" fmla="*/ 29033 h 6103434"/>
              <a:gd name="connsiteX5" fmla="*/ 8165325 w 8695095"/>
              <a:gd name="connsiteY5" fmla="*/ 6103434 h 6103434"/>
              <a:gd name="connsiteX6" fmla="*/ 0 w 8695095"/>
              <a:gd name="connsiteY6" fmla="*/ 6093909 h 6103434"/>
              <a:gd name="connsiteX7" fmla="*/ 9524 w 8695095"/>
              <a:gd name="connsiteY7" fmla="*/ 0 h 6103434"/>
              <a:gd name="connsiteX0" fmla="*/ 9524 w 8954978"/>
              <a:gd name="connsiteY0" fmla="*/ 0 h 6103434"/>
              <a:gd name="connsiteX1" fmla="*/ 6969937 w 8954978"/>
              <a:gd name="connsiteY1" fmla="*/ 7434 h 6103434"/>
              <a:gd name="connsiteX2" fmla="*/ 6973113 w 8954978"/>
              <a:gd name="connsiteY2" fmla="*/ 1731459 h 6103434"/>
              <a:gd name="connsiteX3" fmla="*/ 8694213 w 8954978"/>
              <a:gd name="connsiteY3" fmla="*/ 1731459 h 6103434"/>
              <a:gd name="connsiteX4" fmla="*/ 8695095 w 8954978"/>
              <a:gd name="connsiteY4" fmla="*/ 29033 h 6103434"/>
              <a:gd name="connsiteX5" fmla="*/ 8947095 w 8954978"/>
              <a:gd name="connsiteY5" fmla="*/ 2318633 h 6103434"/>
              <a:gd name="connsiteX6" fmla="*/ 8165325 w 8954978"/>
              <a:gd name="connsiteY6" fmla="*/ 6103434 h 6103434"/>
              <a:gd name="connsiteX7" fmla="*/ 0 w 8954978"/>
              <a:gd name="connsiteY7" fmla="*/ 6093909 h 6103434"/>
              <a:gd name="connsiteX8" fmla="*/ 9524 w 8954978"/>
              <a:gd name="connsiteY8" fmla="*/ 0 h 6103434"/>
              <a:gd name="connsiteX0" fmla="*/ 9524 w 8947095"/>
              <a:gd name="connsiteY0" fmla="*/ 0 h 6103434"/>
              <a:gd name="connsiteX1" fmla="*/ 6969937 w 8947095"/>
              <a:gd name="connsiteY1" fmla="*/ 7434 h 6103434"/>
              <a:gd name="connsiteX2" fmla="*/ 6973113 w 8947095"/>
              <a:gd name="connsiteY2" fmla="*/ 1731459 h 6103434"/>
              <a:gd name="connsiteX3" fmla="*/ 8694213 w 8947095"/>
              <a:gd name="connsiteY3" fmla="*/ 1731459 h 6103434"/>
              <a:gd name="connsiteX4" fmla="*/ 8695095 w 8947095"/>
              <a:gd name="connsiteY4" fmla="*/ 29033 h 6103434"/>
              <a:gd name="connsiteX5" fmla="*/ 8947095 w 8947095"/>
              <a:gd name="connsiteY5" fmla="*/ 2318633 h 6103434"/>
              <a:gd name="connsiteX6" fmla="*/ 8165325 w 8947095"/>
              <a:gd name="connsiteY6" fmla="*/ 6103434 h 6103434"/>
              <a:gd name="connsiteX7" fmla="*/ 0 w 8947095"/>
              <a:gd name="connsiteY7" fmla="*/ 6093909 h 6103434"/>
              <a:gd name="connsiteX8" fmla="*/ 9524 w 8947095"/>
              <a:gd name="connsiteY8" fmla="*/ 0 h 6103434"/>
              <a:gd name="connsiteX0" fmla="*/ 9524 w 9141495"/>
              <a:gd name="connsiteY0" fmla="*/ 358826 h 6462260"/>
              <a:gd name="connsiteX1" fmla="*/ 6969937 w 9141495"/>
              <a:gd name="connsiteY1" fmla="*/ 366260 h 6462260"/>
              <a:gd name="connsiteX2" fmla="*/ 6973113 w 9141495"/>
              <a:gd name="connsiteY2" fmla="*/ 2090285 h 6462260"/>
              <a:gd name="connsiteX3" fmla="*/ 8694213 w 9141495"/>
              <a:gd name="connsiteY3" fmla="*/ 2090285 h 6462260"/>
              <a:gd name="connsiteX4" fmla="*/ 8695095 w 9141495"/>
              <a:gd name="connsiteY4" fmla="*/ 387859 h 6462260"/>
              <a:gd name="connsiteX5" fmla="*/ 9141495 w 9141495"/>
              <a:gd name="connsiteY5" fmla="*/ 373459 h 6462260"/>
              <a:gd name="connsiteX6" fmla="*/ 8165325 w 9141495"/>
              <a:gd name="connsiteY6" fmla="*/ 6462260 h 6462260"/>
              <a:gd name="connsiteX7" fmla="*/ 0 w 9141495"/>
              <a:gd name="connsiteY7" fmla="*/ 6452735 h 6462260"/>
              <a:gd name="connsiteX8" fmla="*/ 9524 w 9141495"/>
              <a:gd name="connsiteY8" fmla="*/ 358826 h 6462260"/>
              <a:gd name="connsiteX0" fmla="*/ 9524 w 9141495"/>
              <a:gd name="connsiteY0" fmla="*/ 492044 h 6595478"/>
              <a:gd name="connsiteX1" fmla="*/ 6969937 w 9141495"/>
              <a:gd name="connsiteY1" fmla="*/ 499478 h 6595478"/>
              <a:gd name="connsiteX2" fmla="*/ 6973113 w 9141495"/>
              <a:gd name="connsiteY2" fmla="*/ 2223503 h 6595478"/>
              <a:gd name="connsiteX3" fmla="*/ 8694213 w 9141495"/>
              <a:gd name="connsiteY3" fmla="*/ 2223503 h 6595478"/>
              <a:gd name="connsiteX4" fmla="*/ 8695095 w 9141495"/>
              <a:gd name="connsiteY4" fmla="*/ 521077 h 6595478"/>
              <a:gd name="connsiteX5" fmla="*/ 9141495 w 9141495"/>
              <a:gd name="connsiteY5" fmla="*/ 506677 h 6595478"/>
              <a:gd name="connsiteX6" fmla="*/ 8165325 w 9141495"/>
              <a:gd name="connsiteY6" fmla="*/ 6595478 h 6595478"/>
              <a:gd name="connsiteX7" fmla="*/ 0 w 9141495"/>
              <a:gd name="connsiteY7" fmla="*/ 6585953 h 6595478"/>
              <a:gd name="connsiteX8" fmla="*/ 9524 w 9141495"/>
              <a:gd name="connsiteY8" fmla="*/ 492044 h 6595478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5095 w 9141495"/>
              <a:gd name="connsiteY4" fmla="*/ 29033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2714 w 9141495"/>
              <a:gd name="connsiteY4" fmla="*/ 7602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4213 w 9160545"/>
              <a:gd name="connsiteY3" fmla="*/ 1731459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1832 w 9160545"/>
              <a:gd name="connsiteY3" fmla="*/ 1733840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3069"/>
              <a:gd name="connsiteY0" fmla="*/ 0 h 6105816"/>
              <a:gd name="connsiteX1" fmla="*/ 6969937 w 9163069"/>
              <a:gd name="connsiteY1" fmla="*/ 7434 h 6105816"/>
              <a:gd name="connsiteX2" fmla="*/ 6973113 w 9163069"/>
              <a:gd name="connsiteY2" fmla="*/ 1731459 h 6105816"/>
              <a:gd name="connsiteX3" fmla="*/ 8691832 w 9163069"/>
              <a:gd name="connsiteY3" fmla="*/ 1733840 h 6105816"/>
              <a:gd name="connsiteX4" fmla="*/ 8692714 w 9163069"/>
              <a:gd name="connsiteY4" fmla="*/ 7602 h 6105816"/>
              <a:gd name="connsiteX5" fmla="*/ 9160545 w 9163069"/>
              <a:gd name="connsiteY5" fmla="*/ 7489 h 6105816"/>
              <a:gd name="connsiteX6" fmla="*/ 9163069 w 9163069"/>
              <a:gd name="connsiteY6" fmla="*/ 6105816 h 6105816"/>
              <a:gd name="connsiteX7" fmla="*/ 0 w 9163069"/>
              <a:gd name="connsiteY7" fmla="*/ 6093909 h 6105816"/>
              <a:gd name="connsiteX8" fmla="*/ 9524 w 9163069"/>
              <a:gd name="connsiteY8" fmla="*/ 0 h 6105816"/>
              <a:gd name="connsiteX0" fmla="*/ 9524 w 9163069"/>
              <a:gd name="connsiteY0" fmla="*/ 0 h 6166776"/>
              <a:gd name="connsiteX1" fmla="*/ 6969937 w 9163069"/>
              <a:gd name="connsiteY1" fmla="*/ 7434 h 6166776"/>
              <a:gd name="connsiteX2" fmla="*/ 6973113 w 9163069"/>
              <a:gd name="connsiteY2" fmla="*/ 1731459 h 6166776"/>
              <a:gd name="connsiteX3" fmla="*/ 8691832 w 9163069"/>
              <a:gd name="connsiteY3" fmla="*/ 1733840 h 6166776"/>
              <a:gd name="connsiteX4" fmla="*/ 8692714 w 9163069"/>
              <a:gd name="connsiteY4" fmla="*/ 7602 h 6166776"/>
              <a:gd name="connsiteX5" fmla="*/ 9160545 w 9163069"/>
              <a:gd name="connsiteY5" fmla="*/ 7489 h 6166776"/>
              <a:gd name="connsiteX6" fmla="*/ 9163069 w 9163069"/>
              <a:gd name="connsiteY6" fmla="*/ 6166776 h 6166776"/>
              <a:gd name="connsiteX7" fmla="*/ 0 w 9163069"/>
              <a:gd name="connsiteY7" fmla="*/ 6093909 h 6166776"/>
              <a:gd name="connsiteX8" fmla="*/ 9524 w 9163069"/>
              <a:gd name="connsiteY8" fmla="*/ 0 h 6166776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17144 w 4659649"/>
              <a:gd name="connsiteY0" fmla="*/ 0 h 6170109"/>
              <a:gd name="connsiteX1" fmla="*/ 2466517 w 4659649"/>
              <a:gd name="connsiteY1" fmla="*/ 7434 h 6170109"/>
              <a:gd name="connsiteX2" fmla="*/ 2469693 w 4659649"/>
              <a:gd name="connsiteY2" fmla="*/ 1731459 h 6170109"/>
              <a:gd name="connsiteX3" fmla="*/ 4188412 w 4659649"/>
              <a:gd name="connsiteY3" fmla="*/ 1733840 h 6170109"/>
              <a:gd name="connsiteX4" fmla="*/ 4189294 w 4659649"/>
              <a:gd name="connsiteY4" fmla="*/ 7602 h 6170109"/>
              <a:gd name="connsiteX5" fmla="*/ 4657125 w 4659649"/>
              <a:gd name="connsiteY5" fmla="*/ 7489 h 6170109"/>
              <a:gd name="connsiteX6" fmla="*/ 4659649 w 4659649"/>
              <a:gd name="connsiteY6" fmla="*/ 6166776 h 6170109"/>
              <a:gd name="connsiteX7" fmla="*/ 0 w 4659649"/>
              <a:gd name="connsiteY7" fmla="*/ 6170109 h 6170109"/>
              <a:gd name="connsiteX8" fmla="*/ 17144 w 4659649"/>
              <a:gd name="connsiteY8" fmla="*/ 0 h 6170109"/>
              <a:gd name="connsiteX0" fmla="*/ 786764 w 5429269"/>
              <a:gd name="connsiteY0" fmla="*/ 0 h 6695889"/>
              <a:gd name="connsiteX1" fmla="*/ 3236137 w 5429269"/>
              <a:gd name="connsiteY1" fmla="*/ 7434 h 6695889"/>
              <a:gd name="connsiteX2" fmla="*/ 3239313 w 5429269"/>
              <a:gd name="connsiteY2" fmla="*/ 1731459 h 6695889"/>
              <a:gd name="connsiteX3" fmla="*/ 4958032 w 5429269"/>
              <a:gd name="connsiteY3" fmla="*/ 1733840 h 6695889"/>
              <a:gd name="connsiteX4" fmla="*/ 4958914 w 5429269"/>
              <a:gd name="connsiteY4" fmla="*/ 7602 h 6695889"/>
              <a:gd name="connsiteX5" fmla="*/ 5426745 w 5429269"/>
              <a:gd name="connsiteY5" fmla="*/ 7489 h 6695889"/>
              <a:gd name="connsiteX6" fmla="*/ 5429269 w 5429269"/>
              <a:gd name="connsiteY6" fmla="*/ 6166776 h 6695889"/>
              <a:gd name="connsiteX7" fmla="*/ 0 w 5429269"/>
              <a:gd name="connsiteY7" fmla="*/ 6695889 h 6695889"/>
              <a:gd name="connsiteX8" fmla="*/ 786764 w 5429269"/>
              <a:gd name="connsiteY8" fmla="*/ 0 h 669588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15934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86038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0 w 5595005"/>
              <a:gd name="connsiteY0" fmla="*/ 186 h 6863715"/>
              <a:gd name="connsiteX1" fmla="*/ 3401873 w 5595005"/>
              <a:gd name="connsiteY1" fmla="*/ 0 h 6863715"/>
              <a:gd name="connsiteX2" fmla="*/ 3405049 w 5595005"/>
              <a:gd name="connsiteY2" fmla="*/ 1724025 h 6863715"/>
              <a:gd name="connsiteX3" fmla="*/ 5123768 w 5595005"/>
              <a:gd name="connsiteY3" fmla="*/ 1726406 h 6863715"/>
              <a:gd name="connsiteX4" fmla="*/ 5124650 w 5595005"/>
              <a:gd name="connsiteY4" fmla="*/ 168 h 6863715"/>
              <a:gd name="connsiteX5" fmla="*/ 5592481 w 5595005"/>
              <a:gd name="connsiteY5" fmla="*/ 55 h 6863715"/>
              <a:gd name="connsiteX6" fmla="*/ 5595005 w 5595005"/>
              <a:gd name="connsiteY6" fmla="*/ 6860382 h 6863715"/>
              <a:gd name="connsiteX7" fmla="*/ 5716 w 5595005"/>
              <a:gd name="connsiteY7" fmla="*/ 6863715 h 6863715"/>
              <a:gd name="connsiteX8" fmla="*/ 0 w 5595005"/>
              <a:gd name="connsiteY8" fmla="*/ 186 h 6863715"/>
              <a:gd name="connsiteX0" fmla="*/ 1076327 w 5589292"/>
              <a:gd name="connsiteY0" fmla="*/ 186 h 6863715"/>
              <a:gd name="connsiteX1" fmla="*/ 3396160 w 5589292"/>
              <a:gd name="connsiteY1" fmla="*/ 0 h 6863715"/>
              <a:gd name="connsiteX2" fmla="*/ 3399336 w 5589292"/>
              <a:gd name="connsiteY2" fmla="*/ 1724025 h 6863715"/>
              <a:gd name="connsiteX3" fmla="*/ 5118055 w 5589292"/>
              <a:gd name="connsiteY3" fmla="*/ 1726406 h 6863715"/>
              <a:gd name="connsiteX4" fmla="*/ 5118937 w 5589292"/>
              <a:gd name="connsiteY4" fmla="*/ 168 h 6863715"/>
              <a:gd name="connsiteX5" fmla="*/ 5586768 w 5589292"/>
              <a:gd name="connsiteY5" fmla="*/ 55 h 6863715"/>
              <a:gd name="connsiteX6" fmla="*/ 5589292 w 5589292"/>
              <a:gd name="connsiteY6" fmla="*/ 6860382 h 6863715"/>
              <a:gd name="connsiteX7" fmla="*/ 3 w 5589292"/>
              <a:gd name="connsiteY7" fmla="*/ 6863715 h 6863715"/>
              <a:gd name="connsiteX8" fmla="*/ 1076327 w 5589292"/>
              <a:gd name="connsiteY8" fmla="*/ 186 h 6863715"/>
              <a:gd name="connsiteX0" fmla="*/ 0 w 4512965"/>
              <a:gd name="connsiteY0" fmla="*/ 186 h 6860382"/>
              <a:gd name="connsiteX1" fmla="*/ 2319833 w 4512965"/>
              <a:gd name="connsiteY1" fmla="*/ 0 h 6860382"/>
              <a:gd name="connsiteX2" fmla="*/ 2323009 w 4512965"/>
              <a:gd name="connsiteY2" fmla="*/ 1724025 h 6860382"/>
              <a:gd name="connsiteX3" fmla="*/ 4041728 w 4512965"/>
              <a:gd name="connsiteY3" fmla="*/ 1726406 h 6860382"/>
              <a:gd name="connsiteX4" fmla="*/ 4042610 w 4512965"/>
              <a:gd name="connsiteY4" fmla="*/ 168 h 6860382"/>
              <a:gd name="connsiteX5" fmla="*/ 4510441 w 4512965"/>
              <a:gd name="connsiteY5" fmla="*/ 55 h 6860382"/>
              <a:gd name="connsiteX6" fmla="*/ 4512965 w 4512965"/>
              <a:gd name="connsiteY6" fmla="*/ 6860382 h 6860382"/>
              <a:gd name="connsiteX7" fmla="*/ 5716 w 4512965"/>
              <a:gd name="connsiteY7" fmla="*/ 6856095 h 6860382"/>
              <a:gd name="connsiteX8" fmla="*/ 0 w 4512965"/>
              <a:gd name="connsiteY8" fmla="*/ 186 h 6860382"/>
              <a:gd name="connsiteX0" fmla="*/ 0 w 4512965"/>
              <a:gd name="connsiteY0" fmla="*/ 186 h 6871335"/>
              <a:gd name="connsiteX1" fmla="*/ 2319833 w 4512965"/>
              <a:gd name="connsiteY1" fmla="*/ 0 h 6871335"/>
              <a:gd name="connsiteX2" fmla="*/ 2323009 w 4512965"/>
              <a:gd name="connsiteY2" fmla="*/ 1724025 h 6871335"/>
              <a:gd name="connsiteX3" fmla="*/ 4041728 w 4512965"/>
              <a:gd name="connsiteY3" fmla="*/ 1726406 h 6871335"/>
              <a:gd name="connsiteX4" fmla="*/ 4042610 w 4512965"/>
              <a:gd name="connsiteY4" fmla="*/ 168 h 6871335"/>
              <a:gd name="connsiteX5" fmla="*/ 4510441 w 4512965"/>
              <a:gd name="connsiteY5" fmla="*/ 55 h 6871335"/>
              <a:gd name="connsiteX6" fmla="*/ 4512965 w 4512965"/>
              <a:gd name="connsiteY6" fmla="*/ 6860382 h 6871335"/>
              <a:gd name="connsiteX7" fmla="*/ 13336 w 4512965"/>
              <a:gd name="connsiteY7" fmla="*/ 6871335 h 6871335"/>
              <a:gd name="connsiteX8" fmla="*/ 0 w 4512965"/>
              <a:gd name="connsiteY8" fmla="*/ 186 h 687133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92711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0540"/>
              <a:gd name="connsiteX1" fmla="*/ 2319833 w 4512965"/>
              <a:gd name="connsiteY1" fmla="*/ 0 h 6860540"/>
              <a:gd name="connsiteX2" fmla="*/ 2323009 w 4512965"/>
              <a:gd name="connsiteY2" fmla="*/ 1724025 h 6860540"/>
              <a:gd name="connsiteX3" fmla="*/ 4041728 w 4512965"/>
              <a:gd name="connsiteY3" fmla="*/ 1726406 h 6860540"/>
              <a:gd name="connsiteX4" fmla="*/ 4042610 w 4512965"/>
              <a:gd name="connsiteY4" fmla="*/ 168 h 6860540"/>
              <a:gd name="connsiteX5" fmla="*/ 4510441 w 4512965"/>
              <a:gd name="connsiteY5" fmla="*/ 55 h 6860540"/>
              <a:gd name="connsiteX6" fmla="*/ 4512965 w 4512965"/>
              <a:gd name="connsiteY6" fmla="*/ 6860382 h 6860540"/>
              <a:gd name="connsiteX7" fmla="*/ 10161 w 4512965"/>
              <a:gd name="connsiteY7" fmla="*/ 6860540 h 6860540"/>
              <a:gd name="connsiteX8" fmla="*/ 0 w 4512965"/>
              <a:gd name="connsiteY8" fmla="*/ 186 h 6860540"/>
              <a:gd name="connsiteX0" fmla="*/ 5714 w 4502804"/>
              <a:gd name="connsiteY0" fmla="*/ 186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5714 w 4502804"/>
              <a:gd name="connsiteY8" fmla="*/ 186 h 6860540"/>
              <a:gd name="connsiteX0" fmla="*/ 380364 w 4502804"/>
              <a:gd name="connsiteY0" fmla="*/ 238311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380364 w 4502804"/>
              <a:gd name="connsiteY8" fmla="*/ 238311 h 6860540"/>
              <a:gd name="connsiteX0" fmla="*/ 2539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2539 w 4502804"/>
              <a:gd name="connsiteY8" fmla="*/ 0 h 6863529"/>
              <a:gd name="connsiteX0" fmla="*/ 659764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659764 w 4502804"/>
              <a:gd name="connsiteY8" fmla="*/ 0 h 6863529"/>
              <a:gd name="connsiteX0" fmla="*/ 2539 w 3845579"/>
              <a:gd name="connsiteY0" fmla="*/ 0 h 6863529"/>
              <a:gd name="connsiteX1" fmla="*/ 1652447 w 3845579"/>
              <a:gd name="connsiteY1" fmla="*/ 2989 h 6863529"/>
              <a:gd name="connsiteX2" fmla="*/ 1655623 w 3845579"/>
              <a:gd name="connsiteY2" fmla="*/ 1727014 h 6863529"/>
              <a:gd name="connsiteX3" fmla="*/ 3374342 w 3845579"/>
              <a:gd name="connsiteY3" fmla="*/ 1729395 h 6863529"/>
              <a:gd name="connsiteX4" fmla="*/ 3375224 w 3845579"/>
              <a:gd name="connsiteY4" fmla="*/ 3157 h 6863529"/>
              <a:gd name="connsiteX5" fmla="*/ 3843055 w 3845579"/>
              <a:gd name="connsiteY5" fmla="*/ 3044 h 6863529"/>
              <a:gd name="connsiteX6" fmla="*/ 3845579 w 3845579"/>
              <a:gd name="connsiteY6" fmla="*/ 6863371 h 6863529"/>
              <a:gd name="connsiteX7" fmla="*/ 0 w 3845579"/>
              <a:gd name="connsiteY7" fmla="*/ 6863529 h 6863529"/>
              <a:gd name="connsiteX8" fmla="*/ 2539 w 3845579"/>
              <a:gd name="connsiteY8" fmla="*/ 0 h 6863529"/>
              <a:gd name="connsiteX0" fmla="*/ 0 w 9148465"/>
              <a:gd name="connsiteY0" fmla="*/ 0 h 6863529"/>
              <a:gd name="connsiteX1" fmla="*/ 6955333 w 9148465"/>
              <a:gd name="connsiteY1" fmla="*/ 2989 h 6863529"/>
              <a:gd name="connsiteX2" fmla="*/ 6958509 w 9148465"/>
              <a:gd name="connsiteY2" fmla="*/ 1727014 h 6863529"/>
              <a:gd name="connsiteX3" fmla="*/ 8677228 w 9148465"/>
              <a:gd name="connsiteY3" fmla="*/ 1729395 h 6863529"/>
              <a:gd name="connsiteX4" fmla="*/ 8678110 w 9148465"/>
              <a:gd name="connsiteY4" fmla="*/ 3157 h 6863529"/>
              <a:gd name="connsiteX5" fmla="*/ 9145941 w 9148465"/>
              <a:gd name="connsiteY5" fmla="*/ 3044 h 6863529"/>
              <a:gd name="connsiteX6" fmla="*/ 9148465 w 9148465"/>
              <a:gd name="connsiteY6" fmla="*/ 6863371 h 6863529"/>
              <a:gd name="connsiteX7" fmla="*/ 5302886 w 9148465"/>
              <a:gd name="connsiteY7" fmla="*/ 6863529 h 6863529"/>
              <a:gd name="connsiteX8" fmla="*/ 0 w 9148465"/>
              <a:gd name="connsiteY8" fmla="*/ 0 h 6863529"/>
              <a:gd name="connsiteX0" fmla="*/ 2539 w 9151004"/>
              <a:gd name="connsiteY0" fmla="*/ 0 h 6863529"/>
              <a:gd name="connsiteX1" fmla="*/ 6957872 w 9151004"/>
              <a:gd name="connsiteY1" fmla="*/ 2989 h 6863529"/>
              <a:gd name="connsiteX2" fmla="*/ 6961048 w 9151004"/>
              <a:gd name="connsiteY2" fmla="*/ 1727014 h 6863529"/>
              <a:gd name="connsiteX3" fmla="*/ 8679767 w 9151004"/>
              <a:gd name="connsiteY3" fmla="*/ 1729395 h 6863529"/>
              <a:gd name="connsiteX4" fmla="*/ 8680649 w 9151004"/>
              <a:gd name="connsiteY4" fmla="*/ 3157 h 6863529"/>
              <a:gd name="connsiteX5" fmla="*/ 9148480 w 9151004"/>
              <a:gd name="connsiteY5" fmla="*/ 3044 h 6863529"/>
              <a:gd name="connsiteX6" fmla="*/ 9151004 w 9151004"/>
              <a:gd name="connsiteY6" fmla="*/ 6863371 h 6863529"/>
              <a:gd name="connsiteX7" fmla="*/ 0 w 9151004"/>
              <a:gd name="connsiteY7" fmla="*/ 6863529 h 6863529"/>
              <a:gd name="connsiteX8" fmla="*/ 2539 w 9151004"/>
              <a:gd name="connsiteY8" fmla="*/ 0 h 6863529"/>
              <a:gd name="connsiteX0" fmla="*/ 3 w 9148468"/>
              <a:gd name="connsiteY0" fmla="*/ 0 h 6863371"/>
              <a:gd name="connsiteX1" fmla="*/ 6955336 w 9148468"/>
              <a:gd name="connsiteY1" fmla="*/ 2989 h 6863371"/>
              <a:gd name="connsiteX2" fmla="*/ 6958512 w 9148468"/>
              <a:gd name="connsiteY2" fmla="*/ 1727014 h 6863371"/>
              <a:gd name="connsiteX3" fmla="*/ 8677231 w 9148468"/>
              <a:gd name="connsiteY3" fmla="*/ 1729395 h 6863371"/>
              <a:gd name="connsiteX4" fmla="*/ 8678113 w 9148468"/>
              <a:gd name="connsiteY4" fmla="*/ 3157 h 6863371"/>
              <a:gd name="connsiteX5" fmla="*/ 9145944 w 9148468"/>
              <a:gd name="connsiteY5" fmla="*/ 3044 h 6863371"/>
              <a:gd name="connsiteX6" fmla="*/ 9148468 w 9148468"/>
              <a:gd name="connsiteY6" fmla="*/ 6863371 h 6863371"/>
              <a:gd name="connsiteX7" fmla="*/ 906454 w 9148468"/>
              <a:gd name="connsiteY7" fmla="*/ 5397242 h 6863371"/>
              <a:gd name="connsiteX8" fmla="*/ 3 w 9148468"/>
              <a:gd name="connsiteY8" fmla="*/ 0 h 6863371"/>
              <a:gd name="connsiteX0" fmla="*/ 345 w 9148810"/>
              <a:gd name="connsiteY0" fmla="*/ 0 h 6863371"/>
              <a:gd name="connsiteX1" fmla="*/ 6955678 w 9148810"/>
              <a:gd name="connsiteY1" fmla="*/ 2989 h 6863371"/>
              <a:gd name="connsiteX2" fmla="*/ 6958854 w 9148810"/>
              <a:gd name="connsiteY2" fmla="*/ 1727014 h 6863371"/>
              <a:gd name="connsiteX3" fmla="*/ 8677573 w 9148810"/>
              <a:gd name="connsiteY3" fmla="*/ 1729395 h 6863371"/>
              <a:gd name="connsiteX4" fmla="*/ 8678455 w 9148810"/>
              <a:gd name="connsiteY4" fmla="*/ 3157 h 6863371"/>
              <a:gd name="connsiteX5" fmla="*/ 9146286 w 9148810"/>
              <a:gd name="connsiteY5" fmla="*/ 3044 h 6863371"/>
              <a:gd name="connsiteX6" fmla="*/ 9148810 w 9148810"/>
              <a:gd name="connsiteY6" fmla="*/ 6863371 h 6863371"/>
              <a:gd name="connsiteX7" fmla="*/ 3217 w 9148810"/>
              <a:gd name="connsiteY7" fmla="*/ 5148352 h 6863371"/>
              <a:gd name="connsiteX8" fmla="*/ 345 w 9148810"/>
              <a:gd name="connsiteY8" fmla="*/ 0 h 6863371"/>
              <a:gd name="connsiteX0" fmla="*/ 345 w 9146296"/>
              <a:gd name="connsiteY0" fmla="*/ 0 h 5359210"/>
              <a:gd name="connsiteX1" fmla="*/ 6955678 w 9146296"/>
              <a:gd name="connsiteY1" fmla="*/ 2989 h 5359210"/>
              <a:gd name="connsiteX2" fmla="*/ 6958854 w 9146296"/>
              <a:gd name="connsiteY2" fmla="*/ 1727014 h 5359210"/>
              <a:gd name="connsiteX3" fmla="*/ 8677573 w 9146296"/>
              <a:gd name="connsiteY3" fmla="*/ 1729395 h 5359210"/>
              <a:gd name="connsiteX4" fmla="*/ 8678455 w 9146296"/>
              <a:gd name="connsiteY4" fmla="*/ 3157 h 5359210"/>
              <a:gd name="connsiteX5" fmla="*/ 9146286 w 9146296"/>
              <a:gd name="connsiteY5" fmla="*/ 3044 h 5359210"/>
              <a:gd name="connsiteX6" fmla="*/ 9100114 w 9146296"/>
              <a:gd name="connsiteY6" fmla="*/ 5359210 h 5359210"/>
              <a:gd name="connsiteX7" fmla="*/ 3217 w 9146296"/>
              <a:gd name="connsiteY7" fmla="*/ 5148352 h 5359210"/>
              <a:gd name="connsiteX8" fmla="*/ 345 w 9146296"/>
              <a:gd name="connsiteY8" fmla="*/ 0 h 5359210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37373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46898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810" h="5148352">
                <a:moveTo>
                  <a:pt x="345" y="0"/>
                </a:moveTo>
                <a:lnTo>
                  <a:pt x="6955678" y="2989"/>
                </a:lnTo>
                <a:cubicBezTo>
                  <a:pt x="6957530" y="577664"/>
                  <a:pt x="6957002" y="1152339"/>
                  <a:pt x="6958854" y="1727014"/>
                </a:cubicBezTo>
                <a:lnTo>
                  <a:pt x="8677573" y="1729395"/>
                </a:lnTo>
                <a:cubicBezTo>
                  <a:pt x="8677073" y="1154776"/>
                  <a:pt x="8678955" y="577776"/>
                  <a:pt x="8678455" y="3157"/>
                </a:cubicBezTo>
                <a:lnTo>
                  <a:pt x="9146286" y="3044"/>
                </a:lnTo>
                <a:cubicBezTo>
                  <a:pt x="9147127" y="2035820"/>
                  <a:pt x="9147548" y="1716734"/>
                  <a:pt x="9148810" y="5146898"/>
                </a:cubicBezTo>
                <a:lnTo>
                  <a:pt x="3217" y="5148352"/>
                </a:lnTo>
                <a:cubicBezTo>
                  <a:pt x="5122" y="2861567"/>
                  <a:pt x="-1560" y="2286785"/>
                  <a:pt x="34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1115616" y="1995686"/>
            <a:ext cx="5472509" cy="147732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16013" y="3418563"/>
            <a:ext cx="5472112" cy="1152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88" y="-1587"/>
            <a:ext cx="1727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2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Hervorhebung</a:t>
            </a:r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9031" y="405427"/>
            <a:ext cx="7560000" cy="468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AA78F89-2ACB-412B-A15E-E0257394F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5238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53BA0682-B47F-4367-A3B8-D32510070C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1886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8A034563-AB29-4F37-B5BB-3345653239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8534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Bildplatzhalter 6">
            <a:extLst>
              <a:ext uri="{FF2B5EF4-FFF2-40B4-BE49-F238E27FC236}">
                <a16:creationId xmlns:a16="http://schemas.microsoft.com/office/drawing/2014/main" id="{0424F7CF-E57C-464B-8B50-5B9AC8DA95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15182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710B0DF4-ED82-43E1-BDB1-7320C123D7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5238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6">
            <a:extLst>
              <a:ext uri="{FF2B5EF4-FFF2-40B4-BE49-F238E27FC236}">
                <a16:creationId xmlns:a16="http://schemas.microsoft.com/office/drawing/2014/main" id="{B71EE452-5FE7-40D2-B9E1-D5D45EDB5A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21886" y="28423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Bildplatzhalter 6">
            <a:extLst>
              <a:ext uri="{FF2B5EF4-FFF2-40B4-BE49-F238E27FC236}">
                <a16:creationId xmlns:a16="http://schemas.microsoft.com/office/drawing/2014/main" id="{D276B3D8-1DDB-4E7B-9F3D-9878674761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8534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Bildplatzhalter 6">
            <a:extLst>
              <a:ext uri="{FF2B5EF4-FFF2-40B4-BE49-F238E27FC236}">
                <a16:creationId xmlns:a16="http://schemas.microsoft.com/office/drawing/2014/main" id="{07C48AA0-BED2-43CB-AB9B-1BA883F1149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609555" y="28252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FDB2DC1-8B4F-4765-964F-31538821C2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725" y="1060450"/>
            <a:ext cx="1584325" cy="3206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8131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</a:t>
            </a:r>
            <a:r>
              <a:rPr lang="de-DE" err="1"/>
              <a:t>Bildunterzeile</a:t>
            </a:r>
            <a:r>
              <a:rPr lang="de-DE"/>
              <a:t>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</a:t>
            </a:r>
            <a:r>
              <a:rPr lang="de-DE" err="1"/>
              <a:t>Bildunterzeile</a:t>
            </a:r>
            <a:r>
              <a:rPr lang="de-DE"/>
              <a:t> // für weitere Ebenen (Text)  &gt;&gt; Menü &gt; Start &gt; Absatz &gt; Listenebene erhöhen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err="1"/>
              <a:t>Subline</a:t>
            </a:r>
            <a:r>
              <a:rPr lang="de-DE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0" y="5524114"/>
            <a:ext cx="4284008" cy="1799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468000"/>
            <a:ext cx="13284000" cy="6083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20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21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69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2" r:id="rId12"/>
    <p:sldLayoutId id="2147483664" r:id="rId13"/>
    <p:sldLayoutId id="2147483665" r:id="rId14"/>
    <p:sldLayoutId id="2147483666" r:id="rId15"/>
    <p:sldLayoutId id="2147483654" r:id="rId16"/>
    <p:sldLayoutId id="2147483655" r:id="rId17"/>
    <p:sldLayoutId id="2147483670" r:id="rId18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draußen, Gebäude, Wasser, groß enthält.&#10;&#10;Automatisch generierte Beschreibung">
            <a:extLst>
              <a:ext uri="{FF2B5EF4-FFF2-40B4-BE49-F238E27FC236}">
                <a16:creationId xmlns:a16="http://schemas.microsoft.com/office/drawing/2014/main" id="{9630A345-5842-47A2-BA27-F0F55B82C2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2361"/>
          <a:stretch/>
        </p:blipFill>
        <p:spPr>
          <a:xfrm>
            <a:off x="-4834" y="-1"/>
            <a:ext cx="9148810" cy="5143501"/>
          </a:xfr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472629"/>
            <a:ext cx="6336704" cy="1477327"/>
          </a:xfrm>
        </p:spPr>
        <p:txBody>
          <a:bodyPr anchor="t">
            <a:normAutofit/>
          </a:bodyPr>
          <a:lstStyle/>
          <a:p>
            <a:r>
              <a:rPr lang="de-DE" sz="3300" dirty="0"/>
              <a:t>Tutorium zur VL. Sitzung (11) und (12)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116013" y="3418563"/>
            <a:ext cx="5472112" cy="1152525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1pPr>
            <a:lvl2pPr marL="447675" indent="-28575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2pPr>
            <a:lvl3pPr marL="62547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3pPr>
            <a:lvl4pPr marL="901700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4pPr>
            <a:lvl5pPr marL="116522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5pPr>
            <a:lvl6pPr marL="2514600" indent="-228600" algn="l" defTabSz="914400" rtl="0" eaLnBrk="1" latinLnBrk="0" hangingPunct="1">
              <a:buFont typeface="Arial" panose="020B0604020202020204" pitchFamily="34" charset="0"/>
              <a:buChar char="•"/>
            </a:lvl6pPr>
            <a:lvl7pPr marL="2971800" indent="-228600" algn="l" defTabSz="914400" rtl="0" eaLnBrk="1" latinLnBrk="0" hangingPunct="1">
              <a:buFont typeface="Arial" panose="020B0604020202020204" pitchFamily="34" charset="0"/>
              <a:buChar char="•"/>
            </a:lvl7pPr>
            <a:lvl8pPr marL="3429000" indent="-228600" algn="l" defTabSz="914400" rtl="0" eaLnBrk="1" latinLnBrk="0" hangingPunct="1">
              <a:buFont typeface="Arial" panose="020B0604020202020204" pitchFamily="34" charset="0"/>
              <a:buChar char="•"/>
            </a:lvl8pPr>
            <a:lvl9pPr marL="3886200" indent="-228600" algn="l" defTabSz="914400" rtl="0" eaLnBrk="1" latinLnBrk="0" hangingPunct="1"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r>
              <a:rPr lang="de-DE" sz="2000" dirty="0"/>
              <a:t>Sozialstruktur und sozialer Wandel</a:t>
            </a: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809833B-99C6-4DE4-8502-C3CF07774921}"/>
              </a:ext>
            </a:extLst>
          </p:cNvPr>
          <p:cNvSpPr/>
          <p:nvPr/>
        </p:nvSpPr>
        <p:spPr>
          <a:xfrm>
            <a:off x="110846" y="169835"/>
            <a:ext cx="3741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alibri-Bold"/>
              </a:rPr>
              <a:t>FAKULTÄT FÜR SOZIALWISSENSCHAFT</a:t>
            </a:r>
            <a:endParaRPr lang="de-DE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7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77039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Fazit zur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Vergeschlechtlichung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57" y="692793"/>
            <a:ext cx="8827080" cy="402950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Hierarchische</a:t>
            </a:r>
            <a:r>
              <a:rPr lang="de-DE" sz="1800" b="0" dirty="0">
                <a:sym typeface="Wingdings" panose="05000000000000000000" pitchFamily="2" charset="2"/>
              </a:rPr>
              <a:t> </a:t>
            </a:r>
            <a:r>
              <a:rPr lang="de-DE" sz="1800" dirty="0">
                <a:sym typeface="Wingdings" panose="05000000000000000000" pitchFamily="2" charset="2"/>
              </a:rPr>
              <a:t>Geschlechterverhältnisse</a:t>
            </a:r>
            <a:r>
              <a:rPr lang="de-DE" sz="1800" b="0" dirty="0">
                <a:sym typeface="Wingdings" panose="05000000000000000000" pitchFamily="2" charset="2"/>
              </a:rPr>
              <a:t> stark verwurzelt (auch noch) in der Moderne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Wichtig: </a:t>
            </a:r>
            <a:r>
              <a:rPr lang="de-DE" sz="1800" dirty="0">
                <a:sym typeface="Wingdings" panose="05000000000000000000" pitchFamily="2" charset="2"/>
              </a:rPr>
              <a:t>geschlechterfreie Moderne </a:t>
            </a:r>
            <a:r>
              <a:rPr lang="de-DE" sz="1800" b="0" dirty="0">
                <a:sym typeface="Wingdings" panose="05000000000000000000" pitchFamily="2" charset="2"/>
              </a:rPr>
              <a:t>gibt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b="0" dirty="0">
                <a:sym typeface="Wingdings" panose="05000000000000000000" pitchFamily="2" charset="2"/>
              </a:rPr>
              <a:t>es </a:t>
            </a:r>
            <a:r>
              <a:rPr lang="de-DE" sz="1800" dirty="0">
                <a:sym typeface="Wingdings" panose="05000000000000000000" pitchFamily="2" charset="2"/>
              </a:rPr>
              <a:t>nicht</a:t>
            </a:r>
            <a:r>
              <a:rPr lang="de-DE" sz="1800" b="0" dirty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Klassische</a:t>
            </a:r>
            <a:r>
              <a:rPr lang="de-DE" sz="1800" b="0" dirty="0">
                <a:sym typeface="Wingdings" panose="05000000000000000000" pitchFamily="2" charset="2"/>
              </a:rPr>
              <a:t> Modernisierungstheorie sind „</a:t>
            </a:r>
            <a:r>
              <a:rPr lang="de-DE" sz="1800" dirty="0">
                <a:sym typeface="Wingdings" panose="05000000000000000000" pitchFamily="2" charset="2"/>
              </a:rPr>
              <a:t>Geschlechterblind</a:t>
            </a:r>
            <a:r>
              <a:rPr lang="de-DE" sz="1800" b="0" dirty="0">
                <a:sym typeface="Wingdings" panose="05000000000000000000" pitchFamily="2" charset="2"/>
              </a:rPr>
              <a:t>“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Wohingegen </a:t>
            </a:r>
            <a:r>
              <a:rPr lang="de-DE" sz="1800" dirty="0">
                <a:sym typeface="Wingdings" panose="05000000000000000000" pitchFamily="2" charset="2"/>
              </a:rPr>
              <a:t>Geschlechtertheorie</a:t>
            </a:r>
            <a:r>
              <a:rPr lang="de-DE" sz="1800" b="0" dirty="0">
                <a:sym typeface="Wingdings" panose="05000000000000000000" pitchFamily="2" charset="2"/>
              </a:rPr>
              <a:t> </a:t>
            </a:r>
            <a:r>
              <a:rPr lang="de-DE" sz="1800" dirty="0">
                <a:sym typeface="Wingdings" panose="05000000000000000000" pitchFamily="2" charset="2"/>
              </a:rPr>
              <a:t>gesellschaftstheoretische</a:t>
            </a:r>
            <a:r>
              <a:rPr lang="de-DE" sz="1800" b="0" dirty="0">
                <a:sym typeface="Wingdings" panose="05000000000000000000" pitchFamily="2" charset="2"/>
              </a:rPr>
              <a:t> </a:t>
            </a:r>
            <a:r>
              <a:rPr lang="de-DE" sz="1800" dirty="0">
                <a:sym typeface="Wingdings" panose="05000000000000000000" pitchFamily="2" charset="2"/>
              </a:rPr>
              <a:t>Defizite</a:t>
            </a:r>
            <a:r>
              <a:rPr lang="de-DE" sz="1800" b="0" dirty="0">
                <a:sym typeface="Wingdings" panose="05000000000000000000" pitchFamily="2" charset="2"/>
              </a:rPr>
              <a:t> aufweisen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Apell: </a:t>
            </a:r>
            <a:r>
              <a:rPr lang="de-DE" sz="1800" dirty="0">
                <a:sym typeface="Wingdings" panose="05000000000000000000" pitchFamily="2" charset="2"/>
              </a:rPr>
              <a:t>Zusammenführung</a:t>
            </a:r>
            <a:r>
              <a:rPr lang="de-DE" sz="1800" b="0" dirty="0">
                <a:sym typeface="Wingdings" panose="05000000000000000000" pitchFamily="2" charset="2"/>
              </a:rPr>
              <a:t> von </a:t>
            </a:r>
            <a:r>
              <a:rPr lang="de-DE" sz="1800" dirty="0">
                <a:sym typeface="Wingdings" panose="05000000000000000000" pitchFamily="2" charset="2"/>
              </a:rPr>
              <a:t>geschlechter- &amp; gesellschaftsheoretischer Perspektive</a:t>
            </a:r>
            <a:endParaRPr lang="de-DE" sz="1800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de-DE" sz="1400" b="0" dirty="0" err="1">
                <a:highlight>
                  <a:srgbClr val="FFFF00"/>
                </a:highlight>
                <a:sym typeface="Wingdings" panose="05000000000000000000" pitchFamily="2" charset="2"/>
              </a:rPr>
              <a:t>Degele</a:t>
            </a:r>
            <a:r>
              <a:rPr lang="de-DE" sz="1400" b="0" dirty="0">
                <a:highlight>
                  <a:srgbClr val="FFFF00"/>
                </a:highlight>
                <a:sym typeface="Wingdings" panose="05000000000000000000" pitchFamily="2" charset="2"/>
              </a:rPr>
              <a:t> &amp; Dries 2005 Perspektive: „</a:t>
            </a:r>
            <a:r>
              <a:rPr lang="de-DE" sz="1400" b="0" dirty="0" err="1">
                <a:highlight>
                  <a:srgbClr val="FFFF00"/>
                </a:highlight>
                <a:sym typeface="Wingdings" panose="05000000000000000000" pitchFamily="2" charset="2"/>
              </a:rPr>
              <a:t>Vergeschlechtlichung</a:t>
            </a:r>
            <a:r>
              <a:rPr lang="de-DE" sz="1400" b="0" dirty="0">
                <a:highlight>
                  <a:srgbClr val="FFFF00"/>
                </a:highlight>
                <a:sym typeface="Wingdings" panose="05000000000000000000" pitchFamily="2" charset="2"/>
              </a:rPr>
              <a:t>“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Systematischer Einbezug </a:t>
            </a:r>
            <a:r>
              <a:rPr lang="de-DE" sz="1800" b="0" dirty="0">
                <a:sym typeface="Wingdings" panose="05000000000000000000" pitchFamily="2" charset="2"/>
              </a:rPr>
              <a:t>des Geschlechts (als 8 Faktor) &amp; </a:t>
            </a:r>
            <a:r>
              <a:rPr lang="de-DE" sz="1800" dirty="0">
                <a:sym typeface="Wingdings" panose="05000000000000000000" pitchFamily="2" charset="2"/>
              </a:rPr>
              <a:t>kritische Perspektive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b="0" dirty="0">
                <a:sym typeface="Wingdings" panose="05000000000000000000" pitchFamily="2" charset="2"/>
              </a:rPr>
              <a:t>jedoch </a:t>
            </a:r>
            <a:r>
              <a:rPr lang="de-DE" sz="1800" dirty="0">
                <a:sym typeface="Wingdings" panose="05000000000000000000" pitchFamily="2" charset="2"/>
              </a:rPr>
              <a:t>isoliert</a:t>
            </a:r>
            <a:r>
              <a:rPr lang="de-DE" sz="1800" b="0" dirty="0">
                <a:sym typeface="Wingdings" panose="05000000000000000000" pitchFamily="2" charset="2"/>
              </a:rPr>
              <a:t>, Geschlecht bleibt </a:t>
            </a:r>
            <a:r>
              <a:rPr lang="de-DE" sz="1800" dirty="0">
                <a:sym typeface="Wingdings" panose="05000000000000000000" pitchFamily="2" charset="2"/>
              </a:rPr>
              <a:t>in restlichen 7 Faktoren unberücksichtigt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>
              <a:sym typeface="Wingdings" panose="05000000000000000000" pitchFamily="2" charset="2"/>
            </a:endParaRP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pic>
        <p:nvPicPr>
          <p:cNvPr id="2" name="Grafik 1" descr="Marke folgen mit einfarbiger Füllung">
            <a:extLst>
              <a:ext uri="{FF2B5EF4-FFF2-40B4-BE49-F238E27FC236}">
                <a16:creationId xmlns:a16="http://schemas.microsoft.com/office/drawing/2014/main" id="{62BC010D-5C75-4F83-BD0E-E899A6E28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201" y="3658779"/>
            <a:ext cx="457199" cy="457199"/>
          </a:xfrm>
          <a:prstGeom prst="rect">
            <a:avLst/>
          </a:prstGeom>
        </p:spPr>
      </p:pic>
      <p:pic>
        <p:nvPicPr>
          <p:cNvPr id="5" name="Grafik 4" descr="Markee nicht mehr folgen mit einfarbiger Füllung">
            <a:extLst>
              <a:ext uri="{FF2B5EF4-FFF2-40B4-BE49-F238E27FC236}">
                <a16:creationId xmlns:a16="http://schemas.microsoft.com/office/drawing/2014/main" id="{AE1196FC-0E67-A960-83A9-0250821B1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881" y="4093045"/>
            <a:ext cx="457199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Zusammenfassung der vier neuen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Amvibaloxa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96" y="830492"/>
            <a:ext cx="8494104" cy="402950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AutoNum type="arabicParenR"/>
            </a:pPr>
            <a:r>
              <a:rPr lang="de-DE" sz="1800" dirty="0">
                <a:sym typeface="Wingdings" panose="05000000000000000000" pitchFamily="2" charset="2"/>
              </a:rPr>
              <a:t>Beschleunigung                         </a:t>
            </a:r>
            <a:r>
              <a:rPr lang="de-DE" sz="1400" b="0" dirty="0">
                <a:sym typeface="Wingdings" panose="05000000000000000000" pitchFamily="2" charset="2"/>
              </a:rPr>
              <a:t>Gleichzeitig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de-DE" sz="1800" dirty="0">
                <a:sym typeface="Wingdings" panose="05000000000000000000" pitchFamily="2" charset="2"/>
              </a:rPr>
              <a:t>2) Globalisierung</a:t>
            </a:r>
          </a:p>
          <a:p>
            <a:pPr>
              <a:lnSpc>
                <a:spcPct val="100000"/>
              </a:lnSpc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de-DE" sz="1800" dirty="0">
                <a:sym typeface="Wingdings" panose="05000000000000000000" pitchFamily="2" charset="2"/>
              </a:rPr>
              <a:t>3) Integration</a:t>
            </a:r>
          </a:p>
          <a:p>
            <a:pPr>
              <a:lnSpc>
                <a:spcPct val="100000"/>
              </a:lnSpc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de-DE" sz="1800" dirty="0">
                <a:sym typeface="Wingdings" panose="05000000000000000000" pitchFamily="2" charset="2"/>
              </a:rPr>
              <a:t>4) </a:t>
            </a:r>
            <a:r>
              <a:rPr lang="de-DE" sz="1800" dirty="0" err="1">
                <a:sym typeface="Wingdings" panose="05000000000000000000" pitchFamily="2" charset="2"/>
              </a:rPr>
              <a:t>Vergeschlechtlichung</a:t>
            </a:r>
            <a:endParaRPr lang="de-DE" sz="18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pic>
        <p:nvPicPr>
          <p:cNvPr id="3" name="Grafik 2" descr="Markee nicht mehr folgen mit einfarbiger Füllung">
            <a:extLst>
              <a:ext uri="{FF2B5EF4-FFF2-40B4-BE49-F238E27FC236}">
                <a16:creationId xmlns:a16="http://schemas.microsoft.com/office/drawing/2014/main" id="{262C911B-4570-2234-FD44-069F0716F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3169" y="543583"/>
            <a:ext cx="457199" cy="457199"/>
          </a:xfrm>
          <a:prstGeom prst="rect">
            <a:avLst/>
          </a:prstGeom>
        </p:spPr>
      </p:pic>
      <p:pic>
        <p:nvPicPr>
          <p:cNvPr id="7" name="Grafik 6" descr="Marke folgen mit einfarbiger Füllung">
            <a:extLst>
              <a:ext uri="{FF2B5EF4-FFF2-40B4-BE49-F238E27FC236}">
                <a16:creationId xmlns:a16="http://schemas.microsoft.com/office/drawing/2014/main" id="{31C0E3EE-B2BC-1703-A482-5FEC88393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7803" y="549883"/>
            <a:ext cx="457199" cy="457199"/>
          </a:xfrm>
          <a:prstGeom prst="rect">
            <a:avLst/>
          </a:prstGeom>
        </p:spPr>
      </p:pic>
      <p:graphicFrame>
        <p:nvGraphicFramePr>
          <p:cNvPr id="5" name="Tabelle 7">
            <a:extLst>
              <a:ext uri="{FF2B5EF4-FFF2-40B4-BE49-F238E27FC236}">
                <a16:creationId xmlns:a16="http://schemas.microsoft.com/office/drawing/2014/main" id="{FBFA6A4C-A9A1-A035-9E44-704459698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28722"/>
              </p:ext>
            </p:extLst>
          </p:nvPr>
        </p:nvGraphicFramePr>
        <p:xfrm>
          <a:off x="924000" y="1183672"/>
          <a:ext cx="7570104" cy="49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052">
                  <a:extLst>
                    <a:ext uri="{9D8B030D-6E8A-4147-A177-3AD203B41FA5}">
                      <a16:colId xmlns:a16="http://schemas.microsoft.com/office/drawing/2014/main" val="1747392495"/>
                    </a:ext>
                  </a:extLst>
                </a:gridCol>
                <a:gridCol w="3785052">
                  <a:extLst>
                    <a:ext uri="{9D8B030D-6E8A-4147-A177-3AD203B41FA5}">
                      <a16:colId xmlns:a16="http://schemas.microsoft.com/office/drawing/2014/main" val="2811562651"/>
                    </a:ext>
                  </a:extLst>
                </a:gridCol>
              </a:tblGrid>
              <a:tr h="4975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787944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CCAF2DD-8499-68B5-1240-379541FAB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388866"/>
              </p:ext>
            </p:extLst>
          </p:nvPr>
        </p:nvGraphicFramePr>
        <p:xfrm>
          <a:off x="919110" y="2003320"/>
          <a:ext cx="7570104" cy="49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052">
                  <a:extLst>
                    <a:ext uri="{9D8B030D-6E8A-4147-A177-3AD203B41FA5}">
                      <a16:colId xmlns:a16="http://schemas.microsoft.com/office/drawing/2014/main" val="1747392495"/>
                    </a:ext>
                  </a:extLst>
                </a:gridCol>
                <a:gridCol w="3785052">
                  <a:extLst>
                    <a:ext uri="{9D8B030D-6E8A-4147-A177-3AD203B41FA5}">
                      <a16:colId xmlns:a16="http://schemas.microsoft.com/office/drawing/2014/main" val="2811562651"/>
                    </a:ext>
                  </a:extLst>
                </a:gridCol>
              </a:tblGrid>
              <a:tr h="4975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787944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4A0793CC-C52F-C9C5-6502-BCD564447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90434"/>
              </p:ext>
            </p:extLst>
          </p:nvPr>
        </p:nvGraphicFramePr>
        <p:xfrm>
          <a:off x="919110" y="2875456"/>
          <a:ext cx="7570104" cy="49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052">
                  <a:extLst>
                    <a:ext uri="{9D8B030D-6E8A-4147-A177-3AD203B41FA5}">
                      <a16:colId xmlns:a16="http://schemas.microsoft.com/office/drawing/2014/main" val="1747392495"/>
                    </a:ext>
                  </a:extLst>
                </a:gridCol>
                <a:gridCol w="3785052">
                  <a:extLst>
                    <a:ext uri="{9D8B030D-6E8A-4147-A177-3AD203B41FA5}">
                      <a16:colId xmlns:a16="http://schemas.microsoft.com/office/drawing/2014/main" val="2811562651"/>
                    </a:ext>
                  </a:extLst>
                </a:gridCol>
              </a:tblGrid>
              <a:tr h="4975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787944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330ECD52-2243-AFE9-7DF5-3EFDE4F38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839334"/>
              </p:ext>
            </p:extLst>
          </p:nvPr>
        </p:nvGraphicFramePr>
        <p:xfrm>
          <a:off x="919110" y="3743082"/>
          <a:ext cx="7570104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052">
                  <a:extLst>
                    <a:ext uri="{9D8B030D-6E8A-4147-A177-3AD203B41FA5}">
                      <a16:colId xmlns:a16="http://schemas.microsoft.com/office/drawing/2014/main" val="1747392495"/>
                    </a:ext>
                  </a:extLst>
                </a:gridCol>
                <a:gridCol w="3785052">
                  <a:extLst>
                    <a:ext uri="{9D8B030D-6E8A-4147-A177-3AD203B41FA5}">
                      <a16:colId xmlns:a16="http://schemas.microsoft.com/office/drawing/2014/main" val="2811562651"/>
                    </a:ext>
                  </a:extLst>
                </a:gridCol>
              </a:tblGrid>
              <a:tr h="4975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   -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787944"/>
                  </a:ext>
                </a:extLst>
              </a:tr>
            </a:tbl>
          </a:graphicData>
        </a:graphic>
      </p:graphicFrame>
      <p:pic>
        <p:nvPicPr>
          <p:cNvPr id="14" name="Grafik 13" descr="Ausrufezeichen mit einfarbiger Füllung">
            <a:extLst>
              <a:ext uri="{FF2B5EF4-FFF2-40B4-BE49-F238E27FC236}">
                <a16:creationId xmlns:a16="http://schemas.microsoft.com/office/drawing/2014/main" id="{92F4C46F-BF9C-F90A-7798-A149A06C7D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33119" y="180411"/>
            <a:ext cx="591771" cy="591771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C5BE611-7CAE-FFE8-2B6C-A5B7AC5ED894}"/>
              </a:ext>
            </a:extLst>
          </p:cNvPr>
          <p:cNvSpPr txBox="1"/>
          <p:nvPr/>
        </p:nvSpPr>
        <p:spPr>
          <a:xfrm>
            <a:off x="919110" y="1192042"/>
            <a:ext cx="3876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solidFill>
                  <a:schemeClr val="bg1"/>
                </a:solidFill>
              </a:rPr>
              <a:t>Moderne Technik entlastet Arbeit &amp; soziale Interaktionen zeitlich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017CCF4-F135-0EEF-DED1-575CCA1324EE}"/>
              </a:ext>
            </a:extLst>
          </p:cNvPr>
          <p:cNvSpPr txBox="1"/>
          <p:nvPr/>
        </p:nvSpPr>
        <p:spPr>
          <a:xfrm>
            <a:off x="919110" y="3733271"/>
            <a:ext cx="3876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e-DE" b="1" dirty="0">
              <a:solidFill>
                <a:schemeClr val="bg1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7333857-E04C-BEF6-6CA0-FA265C834A32}"/>
              </a:ext>
            </a:extLst>
          </p:cNvPr>
          <p:cNvSpPr txBox="1"/>
          <p:nvPr/>
        </p:nvSpPr>
        <p:spPr>
          <a:xfrm>
            <a:off x="1020539" y="1998188"/>
            <a:ext cx="3876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solidFill>
                  <a:schemeClr val="bg1"/>
                </a:solidFill>
              </a:rPr>
              <a:t>Globalisierungstendenzen und Homogenisierungstendenzen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66DD873-FDB0-E26B-3FF9-70902D6F2BD5}"/>
              </a:ext>
            </a:extLst>
          </p:cNvPr>
          <p:cNvSpPr txBox="1"/>
          <p:nvPr/>
        </p:nvSpPr>
        <p:spPr>
          <a:xfrm>
            <a:off x="4795519" y="1200381"/>
            <a:ext cx="36310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Beschleunigungsprozesse bewirken auch Gegenteil (Entschleunigung &amp; Stillstand)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AD9326C-340E-03C6-599C-AC979F85A096}"/>
              </a:ext>
            </a:extLst>
          </p:cNvPr>
          <p:cNvSpPr txBox="1"/>
          <p:nvPr/>
        </p:nvSpPr>
        <p:spPr>
          <a:xfrm>
            <a:off x="3221379" y="2554571"/>
            <a:ext cx="3148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Arbeiten kein </a:t>
            </a:r>
            <a:r>
              <a:rPr lang="de-DE" sz="1200" b="1" dirty="0" err="1"/>
              <a:t>Ambivalox</a:t>
            </a:r>
            <a:r>
              <a:rPr lang="de-DE" sz="1200" b="1" dirty="0"/>
              <a:t> heraus 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A72DE20-4534-C659-FD1A-FCD83C4EDEC0}"/>
              </a:ext>
            </a:extLst>
          </p:cNvPr>
          <p:cNvSpPr txBox="1"/>
          <p:nvPr/>
        </p:nvSpPr>
        <p:spPr>
          <a:xfrm>
            <a:off x="4678139" y="2898051"/>
            <a:ext cx="389169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/>
                </a:solidFill>
              </a:rPr>
              <a:t>Verbundenheit von einzelnen Teilen zu einer großen Einheit </a:t>
            </a:r>
            <a:r>
              <a:rPr lang="de-DE" sz="1200" b="1" dirty="0">
                <a:solidFill>
                  <a:schemeClr val="tx1"/>
                </a:solidFill>
                <a:sym typeface="Wingdings" panose="05000000000000000000" pitchFamily="2" charset="2"/>
              </a:rPr>
              <a:t> Gegenseite zur Differenzierung</a:t>
            </a:r>
            <a:endParaRPr lang="de-DE" sz="1200" b="1" dirty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AA6D104-AB3C-DF20-0924-2D3C6FD35059}"/>
              </a:ext>
            </a:extLst>
          </p:cNvPr>
          <p:cNvSpPr txBox="1"/>
          <p:nvPr/>
        </p:nvSpPr>
        <p:spPr>
          <a:xfrm>
            <a:off x="4807493" y="2035907"/>
            <a:ext cx="375374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Gleichzeitig auch </a:t>
            </a:r>
            <a:r>
              <a:rPr lang="de-DE" b="1" dirty="0" err="1"/>
              <a:t>H</a:t>
            </a:r>
            <a:r>
              <a:rPr lang="de-DE" b="1" dirty="0" err="1">
                <a:solidFill>
                  <a:schemeClr val="tx1"/>
                </a:solidFill>
              </a:rPr>
              <a:t>eterogenisierungs</a:t>
            </a:r>
            <a:r>
              <a:rPr lang="de-DE" b="1" dirty="0">
                <a:solidFill>
                  <a:schemeClr val="tx1"/>
                </a:solidFill>
              </a:rPr>
              <a:t>-Tendenzen &amp; De-Globalisierungstendenzen</a:t>
            </a:r>
          </a:p>
          <a:p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5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7D0377-537F-617A-CA15-8B405D747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sz="1900" dirty="0"/>
          </a:p>
          <a:p>
            <a:pPr algn="ctr"/>
            <a:r>
              <a:rPr lang="de-DE" sz="1900" dirty="0"/>
              <a:t> Kapitel (12) Modernisierung: </a:t>
            </a:r>
          </a:p>
          <a:p>
            <a:pPr algn="ctr"/>
            <a:r>
              <a:rPr lang="de-DE" sz="1900" dirty="0"/>
              <a:t>Ende und/oder Neubeginn – Fazit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946A31-2587-2948-2905-83C89F2BC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36D67B-FDA3-EA4E-917D-EF025615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12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5948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77039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Fazit Modernisierung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57" y="692793"/>
            <a:ext cx="8827080" cy="402950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Modernisierung = </a:t>
            </a:r>
            <a:r>
              <a:rPr lang="de-DE" sz="1800" dirty="0">
                <a:sym typeface="Wingdings" panose="05000000000000000000" pitchFamily="2" charset="2"/>
              </a:rPr>
              <a:t>Knäul zusammenhängender Prozesse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Beurteilung nicht nur aus einer </a:t>
            </a:r>
            <a:r>
              <a:rPr lang="de-DE" sz="1800" dirty="0">
                <a:sym typeface="Wingdings" panose="05000000000000000000" pitchFamily="2" charset="2"/>
              </a:rPr>
              <a:t>Perspektive (8-Faktoren-Modell)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Betrachtung von „Gestern“ auf „Heute“  Blick aus Gegenwart</a:t>
            </a:r>
          </a:p>
          <a:p>
            <a:pPr>
              <a:lnSpc>
                <a:spcPct val="100000"/>
              </a:lnSpc>
            </a:pPr>
            <a:endParaRPr lang="de-DE" sz="1800" b="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de-DE" sz="1800" dirty="0">
                <a:sym typeface="Wingdings" panose="05000000000000000000" pitchFamily="2" charset="2"/>
              </a:rPr>
              <a:t>Zukunftsoptionen: Ende oder Neubeginn?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de-DE" sz="1800" dirty="0">
                <a:sym typeface="Wingdings" panose="05000000000000000000" pitchFamily="2" charset="2"/>
              </a:rPr>
              <a:t>Vollendung der Moderne 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de-DE" sz="1800" dirty="0">
                <a:sym typeface="Wingdings" panose="05000000000000000000" pitchFamily="2" charset="2"/>
              </a:rPr>
              <a:t>Radikalisierung 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de-DE" sz="1800" b="0" dirty="0">
                <a:sym typeface="Wingdings" panose="05000000000000000000" pitchFamily="2" charset="2"/>
              </a:rPr>
              <a:t>Reflexive Modernisierung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de-DE" sz="1800" b="0" dirty="0">
                <a:sym typeface="Wingdings" panose="05000000000000000000" pitchFamily="2" charset="2"/>
              </a:rPr>
              <a:t>Postmodernisierung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>
              <a:sym typeface="Wingdings" panose="05000000000000000000" pitchFamily="2" charset="2"/>
            </a:endParaRP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2C99585A-B1A0-582C-DEEA-75F5626244E4}"/>
              </a:ext>
            </a:extLst>
          </p:cNvPr>
          <p:cNvSpPr/>
          <p:nvPr/>
        </p:nvSpPr>
        <p:spPr>
          <a:xfrm>
            <a:off x="5411976" y="3155950"/>
            <a:ext cx="1608023" cy="68453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Recherchearbeit</a:t>
            </a:r>
          </a:p>
          <a:p>
            <a:pPr algn="ctr"/>
            <a:r>
              <a:rPr lang="de-DE" dirty="0"/>
              <a:t>Kapitel 12 Folien 5-8</a:t>
            </a:r>
          </a:p>
        </p:txBody>
      </p:sp>
    </p:spTree>
    <p:extLst>
      <p:ext uri="{BB962C8B-B14F-4D97-AF65-F5344CB8AC3E}">
        <p14:creationId xmlns:p14="http://schemas.microsoft.com/office/powerpoint/2010/main" val="2282203113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Modernisierung Zukunft: Jürgen Habermas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47" y="895388"/>
            <a:ext cx="8317899" cy="37382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dirty="0"/>
              <a:t>1) = </a:t>
            </a:r>
            <a:r>
              <a:rPr lang="de-DE" sz="1800" b="0" dirty="0">
                <a:solidFill>
                  <a:schemeClr val="accent2"/>
                </a:solidFill>
              </a:rPr>
              <a:t>Vollendung</a:t>
            </a:r>
            <a:r>
              <a:rPr lang="de-DE" sz="1800" b="0" dirty="0"/>
              <a:t> der Moderne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Aktuell „</a:t>
            </a:r>
            <a:r>
              <a:rPr lang="de-DE" sz="1800" dirty="0"/>
              <a:t>halbierte Gesellschaft</a:t>
            </a:r>
            <a:r>
              <a:rPr lang="de-DE" sz="1800" b="0" dirty="0"/>
              <a:t>“ mit (nur) „</a:t>
            </a:r>
            <a:r>
              <a:rPr lang="de-DE" sz="1800" dirty="0"/>
              <a:t>unvollendeter Vernunft</a:t>
            </a:r>
            <a:r>
              <a:rPr lang="de-DE" sz="1800" b="0" dirty="0"/>
              <a:t>“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Ziel</a:t>
            </a:r>
            <a:r>
              <a:rPr lang="de-DE" sz="1800" b="0" dirty="0"/>
              <a:t>: Gesellschaft mit </a:t>
            </a:r>
            <a:r>
              <a:rPr lang="de-DE" sz="1800" dirty="0"/>
              <a:t>gleicher Meinungs- Entscheidungsbildung für alle </a:t>
            </a: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b="0" dirty="0"/>
              <a:t>Herrscherfreier-Diskurs (Idealbild)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Vollendung der Vernunft durch „</a:t>
            </a:r>
            <a:r>
              <a:rPr lang="de-DE" sz="1800" dirty="0"/>
              <a:t>Face-</a:t>
            </a:r>
            <a:r>
              <a:rPr lang="de-DE" sz="1800" dirty="0" err="1"/>
              <a:t>to</a:t>
            </a:r>
            <a:r>
              <a:rPr lang="de-DE" sz="1800" dirty="0"/>
              <a:t>-face Kommunikation</a:t>
            </a:r>
            <a:r>
              <a:rPr lang="de-DE" sz="1800" b="0" dirty="0"/>
              <a:t>“ in kleinen Gemeinschaften 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Kritik: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Wie soll Herrschaftsfreiheit realisiert werden?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stark idealistisch gedacht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2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pic>
        <p:nvPicPr>
          <p:cNvPr id="5" name="Grafik 4" descr="Männliches Profil mit einfarbiger Füllung">
            <a:extLst>
              <a:ext uri="{FF2B5EF4-FFF2-40B4-BE49-F238E27FC236}">
                <a16:creationId xmlns:a16="http://schemas.microsoft.com/office/drawing/2014/main" id="{06E08770-493F-491A-77DC-688C93C19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0666" y="-15932"/>
            <a:ext cx="718533" cy="71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86313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Modernisierung Zukunft: Anthony Giddens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47" y="895388"/>
            <a:ext cx="8317899" cy="37382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dirty="0"/>
              <a:t>2) = </a:t>
            </a:r>
            <a:r>
              <a:rPr lang="de-DE" sz="1800" b="0" dirty="0">
                <a:solidFill>
                  <a:schemeClr val="accent2"/>
                </a:solidFill>
              </a:rPr>
              <a:t>Radikalisierung</a:t>
            </a:r>
            <a:r>
              <a:rPr lang="de-DE" sz="1800" b="0" dirty="0"/>
              <a:t> der Moderne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Radikalisierung</a:t>
            </a:r>
            <a:r>
              <a:rPr lang="de-DE" sz="1800" b="0" dirty="0"/>
              <a:t> im Zentrum </a:t>
            </a:r>
            <a:r>
              <a:rPr lang="de-DE" sz="1800" b="0" dirty="0">
                <a:sym typeface="Wingdings" panose="05000000000000000000" pitchFamily="2" charset="2"/>
              </a:rPr>
              <a:t> g</a:t>
            </a:r>
            <a:r>
              <a:rPr lang="de-DE" sz="1800" b="0" dirty="0"/>
              <a:t>eht von </a:t>
            </a:r>
            <a:r>
              <a:rPr lang="de-DE" sz="1800" dirty="0"/>
              <a:t>Diskontinuität</a:t>
            </a:r>
            <a:r>
              <a:rPr lang="de-DE" sz="1800" b="0" dirty="0"/>
              <a:t> </a:t>
            </a:r>
            <a:r>
              <a:rPr lang="de-DE" sz="1800" dirty="0"/>
              <a:t>der Moderne </a:t>
            </a:r>
            <a:r>
              <a:rPr lang="de-DE" sz="1800" b="0" dirty="0"/>
              <a:t>aus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Elemente der Diskontinuität: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Geschwindigkeit (starke </a:t>
            </a:r>
            <a:r>
              <a:rPr lang="de-DE" sz="1800" dirty="0"/>
              <a:t>Beschleunigungsprozesse</a:t>
            </a:r>
            <a:r>
              <a:rPr lang="de-DE" sz="1800" b="0" dirty="0"/>
              <a:t>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Reichweite (</a:t>
            </a:r>
            <a:r>
              <a:rPr lang="de-DE" sz="1800" dirty="0"/>
              <a:t>räumliche Ausdehnung </a:t>
            </a:r>
            <a:r>
              <a:rPr lang="de-DE" sz="1800" b="0" dirty="0"/>
              <a:t>des </a:t>
            </a:r>
            <a:r>
              <a:rPr lang="de-DE" sz="1800" dirty="0"/>
              <a:t>Moderne</a:t>
            </a:r>
            <a:r>
              <a:rPr lang="de-DE" sz="1800" b="0" dirty="0"/>
              <a:t> über die ganze Welt)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Institutionelle Reflexivität (Paradoxon: zunehmendes </a:t>
            </a:r>
            <a:r>
              <a:rPr lang="de-DE" sz="1800" dirty="0"/>
              <a:t>Wissen</a:t>
            </a:r>
            <a:r>
              <a:rPr lang="de-DE" sz="1800" b="0" dirty="0"/>
              <a:t> vs. wachsende </a:t>
            </a:r>
            <a:r>
              <a:rPr lang="de-DE" sz="1800" dirty="0"/>
              <a:t>Unsicherheit</a:t>
            </a:r>
            <a:r>
              <a:rPr lang="de-DE" sz="1800" b="0" dirty="0"/>
              <a:t>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Folge: zukünftig Entstehung einer neuen </a:t>
            </a:r>
            <a:r>
              <a:rPr lang="de-DE" sz="1800" dirty="0"/>
              <a:t>„postmodernen“ Ordnung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Prognose: </a:t>
            </a:r>
            <a:r>
              <a:rPr lang="de-DE" sz="1800" dirty="0"/>
              <a:t>westlich zentrierte </a:t>
            </a:r>
            <a:r>
              <a:rPr lang="de-DE" sz="1800" b="0" dirty="0"/>
              <a:t>Moderne </a:t>
            </a:r>
            <a:r>
              <a:rPr lang="de-DE" sz="1800" dirty="0"/>
              <a:t>verliert</a:t>
            </a:r>
            <a:r>
              <a:rPr lang="de-DE" sz="1800" b="0" dirty="0"/>
              <a:t> an Vorreiterstellung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2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pic>
        <p:nvPicPr>
          <p:cNvPr id="5" name="Grafik 4" descr="Männliches Profil mit einfarbiger Füllung">
            <a:extLst>
              <a:ext uri="{FF2B5EF4-FFF2-40B4-BE49-F238E27FC236}">
                <a16:creationId xmlns:a16="http://schemas.microsoft.com/office/drawing/2014/main" id="{06E08770-493F-491A-77DC-688C93C19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0666" y="-15932"/>
            <a:ext cx="718533" cy="71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31653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Modernisierung: Trend- Ausbreitung der Moderne  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47" y="778642"/>
            <a:ext cx="8531053" cy="373829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Trend= Vielzahl an Modernen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Es gibt kein homogenes Modell von Modernität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Vielfalt zwischen a) historischen Phasen und b) zwischen Ländern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Beispiel Vielfalt an </a:t>
            </a:r>
            <a:r>
              <a:rPr lang="de-DE" sz="1800" b="0" i="1" dirty="0"/>
              <a:t>Bildungssystemen, Wohlfahrtseinrichtungen, an Kapitalismen</a:t>
            </a:r>
            <a:endParaRPr lang="de-DE" sz="1800" i="1" dirty="0"/>
          </a:p>
          <a:p>
            <a:pPr>
              <a:lnSpc>
                <a:spcPct val="100000"/>
              </a:lnSpc>
            </a:pPr>
            <a:r>
              <a:rPr lang="de-DE" sz="1800" dirty="0">
                <a:sym typeface="Wingdings" panose="05000000000000000000" pitchFamily="2" charset="2"/>
              </a:rPr>
              <a:t>- „</a:t>
            </a: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Multiple </a:t>
            </a:r>
            <a:r>
              <a:rPr lang="de-DE" sz="1800" b="0" dirty="0" err="1">
                <a:solidFill>
                  <a:schemeClr val="accent2"/>
                </a:solidFill>
                <a:sym typeface="Wingdings" panose="05000000000000000000" pitchFamily="2" charset="2"/>
              </a:rPr>
              <a:t>modernities</a:t>
            </a:r>
            <a:r>
              <a:rPr lang="de-DE" sz="1800" dirty="0">
                <a:sym typeface="Wingdings" panose="05000000000000000000" pitchFamily="2" charset="2"/>
              </a:rPr>
              <a:t>“</a:t>
            </a:r>
            <a:r>
              <a:rPr lang="de-DE" sz="1800" dirty="0"/>
              <a:t>  </a:t>
            </a:r>
            <a:r>
              <a:rPr lang="de-DE" sz="1800" dirty="0">
                <a:sym typeface="Wingdings" panose="05000000000000000000" pitchFamily="2" charset="2"/>
              </a:rPr>
              <a:t> Vielzahl von Modernen, </a:t>
            </a:r>
            <a:r>
              <a:rPr lang="de-DE" sz="1800" b="0" strike="sngStrike" dirty="0">
                <a:sym typeface="Wingdings" panose="05000000000000000000" pitchFamily="2" charset="2"/>
              </a:rPr>
              <a:t>nicht die eine Moderne als einheitliche Epoche</a:t>
            </a:r>
            <a:endParaRPr lang="de-DE" sz="18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de-DE" sz="1800" b="0" dirty="0">
                <a:sym typeface="Wingdings" panose="05000000000000000000" pitchFamily="2" charset="2"/>
              </a:rPr>
              <a:t>„</a:t>
            </a:r>
            <a:r>
              <a:rPr lang="de-DE" sz="1800" b="0" dirty="0" err="1">
                <a:solidFill>
                  <a:schemeClr val="accent2"/>
                </a:solidFill>
                <a:sym typeface="Wingdings" panose="05000000000000000000" pitchFamily="2" charset="2"/>
              </a:rPr>
              <a:t>Entangled</a:t>
            </a: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de-DE" sz="1800" b="0" dirty="0" err="1">
                <a:solidFill>
                  <a:schemeClr val="accent2"/>
                </a:solidFill>
                <a:sym typeface="Wingdings" panose="05000000000000000000" pitchFamily="2" charset="2"/>
              </a:rPr>
              <a:t>Modernities</a:t>
            </a:r>
            <a:r>
              <a:rPr lang="de-DE" sz="1800" dirty="0">
                <a:sym typeface="Wingdings" panose="05000000000000000000" pitchFamily="2" charset="2"/>
              </a:rPr>
              <a:t>“  </a:t>
            </a:r>
            <a:r>
              <a:rPr lang="de-DE" sz="1800" b="0" dirty="0">
                <a:sym typeface="Wingdings" panose="05000000000000000000" pitchFamily="2" charset="2"/>
              </a:rPr>
              <a:t>Miteinander </a:t>
            </a:r>
            <a:r>
              <a:rPr lang="de-DE" sz="1800" dirty="0">
                <a:sym typeface="Wingdings" panose="05000000000000000000" pitchFamily="2" charset="2"/>
              </a:rPr>
              <a:t>verwobene Formen von Moderne, </a:t>
            </a:r>
            <a:r>
              <a:rPr lang="de-DE" sz="1800" b="0" dirty="0">
                <a:sym typeface="Wingdings" panose="05000000000000000000" pitchFamily="2" charset="2"/>
              </a:rPr>
              <a:t>die aus gemeinsamer Geschichte entstanden</a:t>
            </a:r>
          </a:p>
          <a:p>
            <a:pPr>
              <a:lnSpc>
                <a:spcPct val="100000"/>
              </a:lnSpc>
            </a:pPr>
            <a:r>
              <a:rPr lang="de-DE" sz="1800" b="0" dirty="0">
                <a:sym typeface="Wingdings" panose="05000000000000000000" pitchFamily="2" charset="2"/>
              </a:rPr>
              <a:t>Folgen: Keine Homogenisierung &amp; Westen verliert Monopolstellung</a:t>
            </a:r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</p:spTree>
    <p:extLst>
      <p:ext uri="{BB962C8B-B14F-4D97-AF65-F5344CB8AC3E}">
        <p14:creationId xmlns:p14="http://schemas.microsoft.com/office/powerpoint/2010/main" val="3606880792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67543"/>
            <a:ext cx="7560000" cy="468000"/>
          </a:xfrm>
        </p:spPr>
        <p:txBody>
          <a:bodyPr/>
          <a:lstStyle/>
          <a:p>
            <a:r>
              <a:rPr lang="de-DE" dirty="0">
                <a:solidFill>
                  <a:schemeClr val="bg2"/>
                </a:solidFill>
              </a:rPr>
              <a:t>Lernziele</a:t>
            </a:r>
            <a:r>
              <a:rPr lang="de-DE" dirty="0"/>
              <a:t>: siebte Sitzung I VL. (10) und (11)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9000544" cy="336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b="0" strike="sngStrike" dirty="0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de-DE" sz="1800" b="0" dirty="0">
              <a:sym typeface="Wingdings" panose="05000000000000000000" pitchFamily="2" charset="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17</a:t>
            </a:fld>
            <a:r>
              <a:rPr lang="de-DE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CD78BF-FD21-4273-AC08-8CC747F9071D}"/>
              </a:ext>
            </a:extLst>
          </p:cNvPr>
          <p:cNvSpPr txBox="1"/>
          <p:nvPr/>
        </p:nvSpPr>
        <p:spPr>
          <a:xfrm>
            <a:off x="450000" y="735543"/>
            <a:ext cx="8873410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Was wurde heute erarbeitet…?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Die </a:t>
            </a:r>
            <a:r>
              <a:rPr lang="de-DE" sz="1800" b="1" dirty="0">
                <a:solidFill>
                  <a:schemeClr val="tx2"/>
                </a:solidFill>
              </a:rPr>
              <a:t>vier Perspektive </a:t>
            </a:r>
            <a:r>
              <a:rPr lang="de-DE" sz="1800" dirty="0">
                <a:solidFill>
                  <a:schemeClr val="tx2"/>
                </a:solidFill>
              </a:rPr>
              <a:t>der Moderne nach Deele und Dries (2005) kennen und voneinander abgrenzen + die dazugehörigen </a:t>
            </a:r>
            <a:r>
              <a:rPr lang="de-DE" sz="1800" b="1" dirty="0" err="1">
                <a:solidFill>
                  <a:schemeClr val="tx2"/>
                </a:solidFill>
              </a:rPr>
              <a:t>Ambivaloxe</a:t>
            </a:r>
            <a:endParaRPr lang="de-DE" sz="18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de-DE" sz="18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Sie kennen </a:t>
            </a:r>
            <a:r>
              <a:rPr lang="de-DE" sz="1800" b="1" dirty="0">
                <a:solidFill>
                  <a:schemeClr val="tx2"/>
                </a:solidFill>
              </a:rPr>
              <a:t>vier Perspektiven zum Ende/ Neubeginn der Moderne </a:t>
            </a:r>
            <a:r>
              <a:rPr lang="de-DE" sz="1800" dirty="0">
                <a:solidFill>
                  <a:schemeClr val="tx2"/>
                </a:solidFill>
              </a:rPr>
              <a:t>und können diese</a:t>
            </a:r>
            <a:r>
              <a:rPr lang="de-DE" sz="1800" b="1" dirty="0">
                <a:solidFill>
                  <a:schemeClr val="tx2"/>
                </a:solidFill>
              </a:rPr>
              <a:t> voneinander abgrenzen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Sie haben Informationen über die Debatte der </a:t>
            </a:r>
            <a:r>
              <a:rPr lang="de-DE" sz="1800" b="1" dirty="0">
                <a:solidFill>
                  <a:schemeClr val="tx2"/>
                </a:solidFill>
              </a:rPr>
              <a:t>Vielfalt der Moderne</a:t>
            </a:r>
            <a:endParaRPr lang="de-DE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97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Ausblick: nächste Sitzung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8280464" cy="336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b="0" strike="sngStrike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de-DE" sz="1800" b="0">
              <a:sym typeface="Wingdings" panose="05000000000000000000" pitchFamily="2" charset="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18</a:t>
            </a:fld>
            <a:r>
              <a:rPr lang="de-DE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CD78BF-FD21-4273-AC08-8CC747F9071D}"/>
              </a:ext>
            </a:extLst>
          </p:cNvPr>
          <p:cNvSpPr txBox="1"/>
          <p:nvPr/>
        </p:nvSpPr>
        <p:spPr>
          <a:xfrm>
            <a:off x="537190" y="1059582"/>
            <a:ext cx="7995250" cy="170303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Was kommt…?</a:t>
            </a:r>
          </a:p>
          <a:p>
            <a:pPr>
              <a:lnSpc>
                <a:spcPct val="150000"/>
              </a:lnSpc>
            </a:pPr>
            <a:endParaRPr lang="de-DE" sz="18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Fortsetzung Perspektiven der </a:t>
            </a:r>
            <a:r>
              <a:rPr lang="de-DE" sz="1800" b="1" dirty="0">
                <a:solidFill>
                  <a:schemeClr val="tx2"/>
                </a:solidFill>
              </a:rPr>
              <a:t>Gesellschaftstypen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                                                          </a:t>
            </a:r>
            <a:endParaRPr lang="de-DE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690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Ausblick: nächste Sitzung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8280464" cy="336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b="0" strike="sngStrike" dirty="0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de-DE" sz="1800" b="0" dirty="0">
              <a:sym typeface="Wingdings" panose="05000000000000000000" pitchFamily="2" charset="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19</a:t>
            </a:fld>
            <a:r>
              <a:rPr lang="de-DE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CD78BF-FD21-4273-AC08-8CC747F9071D}"/>
              </a:ext>
            </a:extLst>
          </p:cNvPr>
          <p:cNvSpPr txBox="1"/>
          <p:nvPr/>
        </p:nvSpPr>
        <p:spPr>
          <a:xfrm>
            <a:off x="537190" y="1059582"/>
            <a:ext cx="7995250" cy="128753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Anhang</a:t>
            </a:r>
          </a:p>
          <a:p>
            <a:pPr>
              <a:lnSpc>
                <a:spcPct val="150000"/>
              </a:lnSpc>
            </a:pP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de-DE" sz="1800" dirty="0">
                <a:solidFill>
                  <a:schemeClr val="tx2"/>
                </a:solidFill>
              </a:rPr>
              <a:t>………………weitere Theorie 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                                                          </a:t>
            </a:r>
            <a:endParaRPr lang="de-DE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453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Modernisierung: Das Acht-Faktoren-Modell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830492"/>
            <a:ext cx="8676640" cy="402950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Erweiterung</a:t>
            </a:r>
            <a:r>
              <a:rPr lang="de-DE" sz="1800" b="0" dirty="0"/>
              <a:t> des vier Perspektiven Modells um </a:t>
            </a:r>
            <a:r>
              <a:rPr lang="de-DE" sz="1800" dirty="0"/>
              <a:t>vier weitere Perspektiven</a:t>
            </a:r>
          </a:p>
          <a:p>
            <a:pPr>
              <a:lnSpc>
                <a:spcPct val="100000"/>
              </a:lnSpc>
            </a:pPr>
            <a:r>
              <a:rPr lang="de-DE" sz="1200" b="0" dirty="0"/>
              <a:t>Zur Erinnerung                            </a:t>
            </a:r>
            <a:r>
              <a:rPr lang="de-DE" sz="1800" b="0" dirty="0"/>
              <a:t>Nun: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200" b="0" dirty="0"/>
          </a:p>
          <a:p>
            <a:pPr>
              <a:lnSpc>
                <a:spcPct val="100000"/>
              </a:lnSpc>
            </a:pPr>
            <a:endParaRPr lang="de-DE" sz="1200" b="0" dirty="0"/>
          </a:p>
          <a:p>
            <a:pPr>
              <a:lnSpc>
                <a:spcPct val="100000"/>
              </a:lnSpc>
            </a:pPr>
            <a:endParaRPr lang="de-DE" sz="1200" b="0" dirty="0"/>
          </a:p>
          <a:p>
            <a:pPr>
              <a:lnSpc>
                <a:spcPct val="100000"/>
              </a:lnSpc>
            </a:pPr>
            <a:r>
              <a:rPr lang="de-DE" altLang="de-DE" sz="1200" b="0" dirty="0">
                <a:cs typeface="Arial" panose="020B0604020202020204" pitchFamily="34" charset="0"/>
              </a:rPr>
              <a:t>van der Loo &amp; van </a:t>
            </a:r>
            <a:r>
              <a:rPr lang="de-DE" altLang="de-DE" sz="1200" b="0" dirty="0" err="1">
                <a:cs typeface="Arial" panose="020B0604020202020204" pitchFamily="34" charset="0"/>
              </a:rPr>
              <a:t>Reijen</a:t>
            </a:r>
            <a:r>
              <a:rPr lang="de-DE" altLang="de-DE" sz="1200" b="0" dirty="0">
                <a:cs typeface="Arial" panose="020B0604020202020204" pitchFamily="34" charset="0"/>
              </a:rPr>
              <a:t> (1997)</a:t>
            </a:r>
          </a:p>
          <a:p>
            <a:pPr>
              <a:lnSpc>
                <a:spcPct val="100000"/>
              </a:lnSpc>
            </a:pPr>
            <a:endParaRPr lang="de-DE" altLang="de-DE" sz="1200" b="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de-DE" altLang="de-DE" sz="1200" b="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de-DE" altLang="de-DE" sz="1200" b="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altLang="de-DE" sz="1200" b="0" dirty="0">
                <a:cs typeface="Arial" panose="020B0604020202020204" pitchFamily="34" charset="0"/>
              </a:rPr>
              <a:t>                                                                                                                                 </a:t>
            </a:r>
            <a:r>
              <a:rPr lang="de-DE" altLang="de-DE" sz="1200" b="0" dirty="0" err="1">
                <a:cs typeface="Arial" panose="020B0604020202020204" pitchFamily="34" charset="0"/>
              </a:rPr>
              <a:t>Degele</a:t>
            </a:r>
            <a:r>
              <a:rPr lang="de-DE" altLang="de-DE" sz="1200" b="0" dirty="0">
                <a:cs typeface="Arial" panose="020B0604020202020204" pitchFamily="34" charset="0"/>
              </a:rPr>
              <a:t> &amp; Dries (2005)</a:t>
            </a:r>
            <a:br>
              <a:rPr lang="de-DE" sz="1200" b="1" dirty="0"/>
            </a:br>
            <a:endParaRPr lang="de-DE" sz="1200" b="0" dirty="0"/>
          </a:p>
          <a:p>
            <a:pPr>
              <a:lnSpc>
                <a:spcPct val="100000"/>
              </a:lnSpc>
            </a:pPr>
            <a:endParaRPr lang="de-DE" sz="1800" b="0" i="1" dirty="0"/>
          </a:p>
          <a:p>
            <a:pPr>
              <a:lnSpc>
                <a:spcPct val="100000"/>
              </a:lnSpc>
            </a:pPr>
            <a:endParaRPr lang="de-DE" sz="1800" b="0" i="1" dirty="0"/>
          </a:p>
          <a:p>
            <a:pPr>
              <a:lnSpc>
                <a:spcPct val="100000"/>
              </a:lnSpc>
            </a:pPr>
            <a:endParaRPr lang="de-DE" sz="1800" b="0" i="1" dirty="0"/>
          </a:p>
          <a:p>
            <a:pPr>
              <a:lnSpc>
                <a:spcPct val="100000"/>
              </a:lnSpc>
            </a:pPr>
            <a:endParaRPr lang="de-DE" sz="1800" b="0" i="1" dirty="0"/>
          </a:p>
          <a:p>
            <a:pPr>
              <a:lnSpc>
                <a:spcPct val="100000"/>
              </a:lnSpc>
            </a:pPr>
            <a:endParaRPr lang="de-DE" sz="1800" b="0" i="1" dirty="0"/>
          </a:p>
          <a:p>
            <a:pPr>
              <a:lnSpc>
                <a:spcPct val="100000"/>
              </a:lnSpc>
            </a:pPr>
            <a:endParaRPr lang="de-DE" sz="1800" b="0" i="1" dirty="0"/>
          </a:p>
          <a:p>
            <a:pPr>
              <a:lnSpc>
                <a:spcPct val="100000"/>
              </a:lnSpc>
            </a:pPr>
            <a:r>
              <a:rPr lang="de-DE" sz="1800" b="0" i="1" dirty="0"/>
              <a:t>                                                                                    </a:t>
            </a:r>
            <a:r>
              <a:rPr lang="de-DE" altLang="de-DE" sz="1200" b="0" dirty="0" err="1">
                <a:cs typeface="Arial" panose="020B0604020202020204" pitchFamily="34" charset="0"/>
              </a:rPr>
              <a:t>Degele</a:t>
            </a:r>
            <a:r>
              <a:rPr lang="de-DE" altLang="de-DE" sz="1200" b="0" dirty="0">
                <a:cs typeface="Arial" panose="020B0604020202020204" pitchFamily="34" charset="0"/>
              </a:rPr>
              <a:t> &amp; Dries (2005)</a:t>
            </a:r>
            <a:endParaRPr lang="de-DE" sz="1800" b="0" i="1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DE60D61-39B0-AF03-2566-8CF5EDACD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018" y="1423403"/>
            <a:ext cx="2783963" cy="2735686"/>
          </a:xfrm>
          <a:prstGeom prst="rect">
            <a:avLst/>
          </a:prstGeom>
        </p:spPr>
      </p:pic>
      <p:pic>
        <p:nvPicPr>
          <p:cNvPr id="11" name="Grafik 10" descr="Marke 1 mit einfarbiger Füllung">
            <a:extLst>
              <a:ext uri="{FF2B5EF4-FFF2-40B4-BE49-F238E27FC236}">
                <a16:creationId xmlns:a16="http://schemas.microsoft.com/office/drawing/2014/main" id="{DBD8417F-D73E-8ECA-FA61-B08A977C0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8463" y="4065914"/>
            <a:ext cx="543849" cy="543849"/>
          </a:xfrm>
          <a:prstGeom prst="rect">
            <a:avLst/>
          </a:prstGeom>
        </p:spPr>
      </p:pic>
      <p:pic>
        <p:nvPicPr>
          <p:cNvPr id="16" name="Grafik 15" descr="Abzeichen mit einfarbiger Füllung">
            <a:extLst>
              <a:ext uri="{FF2B5EF4-FFF2-40B4-BE49-F238E27FC236}">
                <a16:creationId xmlns:a16="http://schemas.microsoft.com/office/drawing/2014/main" id="{E984C7D3-673F-892E-271C-BF096AFEE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07668" y="1030442"/>
            <a:ext cx="543853" cy="543853"/>
          </a:xfrm>
          <a:prstGeom prst="rect">
            <a:avLst/>
          </a:prstGeom>
        </p:spPr>
      </p:pic>
      <p:pic>
        <p:nvPicPr>
          <p:cNvPr id="18" name="Grafik 17" descr="Marke 3 mit einfarbiger Füllung">
            <a:extLst>
              <a:ext uri="{FF2B5EF4-FFF2-40B4-BE49-F238E27FC236}">
                <a16:creationId xmlns:a16="http://schemas.microsoft.com/office/drawing/2014/main" id="{A83B4A4C-3676-388B-5EDF-6AC4AA0E85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07895" y="2454535"/>
            <a:ext cx="558800" cy="558800"/>
          </a:xfrm>
          <a:prstGeom prst="rect">
            <a:avLst/>
          </a:prstGeom>
        </p:spPr>
      </p:pic>
      <p:pic>
        <p:nvPicPr>
          <p:cNvPr id="20" name="Grafik 19" descr="Marke 4 mit einfarbiger Füllung">
            <a:extLst>
              <a:ext uri="{FF2B5EF4-FFF2-40B4-BE49-F238E27FC236}">
                <a16:creationId xmlns:a16="http://schemas.microsoft.com/office/drawing/2014/main" id="{0611D04B-2713-D0CC-3510-DD32D8B41C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82514" y="2454535"/>
            <a:ext cx="558800" cy="558800"/>
          </a:xfrm>
          <a:prstGeom prst="rect">
            <a:avLst/>
          </a:prstGeom>
        </p:spPr>
      </p:pic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564E7BE5-93E7-9856-5FE0-A2FFEAE1428E}"/>
              </a:ext>
            </a:extLst>
          </p:cNvPr>
          <p:cNvCxnSpPr/>
          <p:nvPr/>
        </p:nvCxnSpPr>
        <p:spPr>
          <a:xfrm>
            <a:off x="3413888" y="1279949"/>
            <a:ext cx="8329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13F68496-CC49-9D3E-EBBB-C7BE4D0BB146}"/>
              </a:ext>
            </a:extLst>
          </p:cNvPr>
          <p:cNvCxnSpPr/>
          <p:nvPr/>
        </p:nvCxnSpPr>
        <p:spPr>
          <a:xfrm>
            <a:off x="3402896" y="4329146"/>
            <a:ext cx="8329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>
            <a:extLst>
              <a:ext uri="{FF2B5EF4-FFF2-40B4-BE49-F238E27FC236}">
                <a16:creationId xmlns:a16="http://schemas.microsoft.com/office/drawing/2014/main" id="{2D178592-7518-F812-9CD0-C088C2CC6B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3910" y="1501950"/>
            <a:ext cx="1754953" cy="106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8458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Modernisierung Zukunft: Ulrich Beck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47" y="895388"/>
            <a:ext cx="8317899" cy="37382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dirty="0"/>
              <a:t>3) = </a:t>
            </a:r>
            <a:r>
              <a:rPr lang="de-DE" sz="1800" b="0" dirty="0">
                <a:solidFill>
                  <a:schemeClr val="accent2"/>
                </a:solidFill>
              </a:rPr>
              <a:t>Reflexive</a:t>
            </a:r>
            <a:r>
              <a:rPr lang="de-DE" sz="1800" b="0" dirty="0"/>
              <a:t> Modernisierung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Erleben </a:t>
            </a:r>
            <a:r>
              <a:rPr lang="de-DE" sz="1800" dirty="0"/>
              <a:t>historischen Gesellschaftswandel innerhalb </a:t>
            </a:r>
            <a:r>
              <a:rPr lang="de-DE" sz="1800" b="0" dirty="0"/>
              <a:t>der Moderne (keine neue Epoche)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Differenziert zwischen zwei Phasen 1) </a:t>
            </a:r>
            <a:r>
              <a:rPr lang="de-DE" sz="1800" dirty="0"/>
              <a:t>erste (=einfache) </a:t>
            </a:r>
            <a:r>
              <a:rPr lang="de-DE" sz="1800" b="0" dirty="0"/>
              <a:t>und 2)</a:t>
            </a:r>
            <a:r>
              <a:rPr lang="de-DE" sz="1800" dirty="0"/>
              <a:t> zweiten (=reflexiven) Moderne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Einfache Moderne= </a:t>
            </a:r>
            <a:r>
              <a:rPr lang="de-DE" sz="1800" dirty="0"/>
              <a:t>„Entweder- oder“ </a:t>
            </a:r>
            <a:r>
              <a:rPr lang="de-DE" sz="1800" b="0" dirty="0"/>
              <a:t>Entwicklungen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Reflexive Moderne= </a:t>
            </a:r>
            <a:r>
              <a:rPr lang="de-DE" sz="1800" dirty="0"/>
              <a:t>„Sowohl als auch</a:t>
            </a:r>
            <a:r>
              <a:rPr lang="de-DE" sz="1800" b="0" dirty="0"/>
              <a:t>“ Prozesse </a:t>
            </a:r>
            <a:r>
              <a:rPr lang="de-DE" sz="1800" b="0" dirty="0">
                <a:sym typeface="Wingdings" panose="05000000000000000000" pitchFamily="2" charset="2"/>
              </a:rPr>
              <a:t> </a:t>
            </a:r>
            <a:r>
              <a:rPr lang="de-DE" sz="1800" b="0" dirty="0"/>
              <a:t>Vielgestaltigkeit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                         = Modernisierungsphänomene </a:t>
            </a:r>
            <a:r>
              <a:rPr lang="de-DE" sz="1800" b="0" strike="sngStrike" dirty="0"/>
              <a:t>eher Vernunftgeleitet</a:t>
            </a:r>
            <a:r>
              <a:rPr lang="de-DE" sz="1800" b="0" dirty="0"/>
              <a:t>, eher </a:t>
            </a:r>
            <a:r>
              <a:rPr lang="de-DE" sz="1800" dirty="0"/>
              <a:t>ungesteuerte Prozesse</a:t>
            </a:r>
            <a:r>
              <a:rPr lang="de-DE" sz="1800" b="0" dirty="0"/>
              <a:t>, wirkt </a:t>
            </a:r>
            <a:r>
              <a:rPr lang="de-DE" sz="1800" dirty="0"/>
              <a:t>radikalisierend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2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pic>
        <p:nvPicPr>
          <p:cNvPr id="5" name="Grafik 4" descr="Männliches Profil mit einfarbiger Füllung">
            <a:extLst>
              <a:ext uri="{FF2B5EF4-FFF2-40B4-BE49-F238E27FC236}">
                <a16:creationId xmlns:a16="http://schemas.microsoft.com/office/drawing/2014/main" id="{06E08770-493F-491A-77DC-688C93C19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0666" y="-15932"/>
            <a:ext cx="718533" cy="718533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BCBE900C-C844-EAC9-AE4D-5DB90CC6ABFF}"/>
              </a:ext>
            </a:extLst>
          </p:cNvPr>
          <p:cNvSpPr/>
          <p:nvPr/>
        </p:nvSpPr>
        <p:spPr>
          <a:xfrm>
            <a:off x="928916" y="3556000"/>
            <a:ext cx="1451428" cy="36285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Reflexivität</a:t>
            </a:r>
          </a:p>
        </p:txBody>
      </p:sp>
    </p:spTree>
    <p:extLst>
      <p:ext uri="{BB962C8B-B14F-4D97-AF65-F5344CB8AC3E}">
        <p14:creationId xmlns:p14="http://schemas.microsoft.com/office/powerpoint/2010/main" val="124511200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Modernisierung Zukunft: ohne speziellen Autor 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47" y="895388"/>
            <a:ext cx="8317899" cy="37382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dirty="0"/>
              <a:t>4) = </a:t>
            </a:r>
            <a:r>
              <a:rPr lang="de-DE" sz="1800" b="0" dirty="0">
                <a:solidFill>
                  <a:schemeClr val="accent2"/>
                </a:solidFill>
              </a:rPr>
              <a:t>Postmodernisierung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Strömung, die ein </a:t>
            </a:r>
            <a:r>
              <a:rPr lang="de-DE" sz="1800" dirty="0"/>
              <a:t>neues Zeitalter </a:t>
            </a:r>
            <a:r>
              <a:rPr lang="de-DE" sz="1800" b="0" dirty="0"/>
              <a:t>behauptet (</a:t>
            </a:r>
            <a:r>
              <a:rPr lang="de-DE" sz="1800" b="0" strike="sngStrike" dirty="0"/>
              <a:t>Moderne</a:t>
            </a:r>
            <a:r>
              <a:rPr lang="de-DE" sz="1800" b="0" dirty="0"/>
              <a:t>) 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Zwei Elemente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de-DE" sz="1800" dirty="0"/>
              <a:t>Denken / Weltanschauung </a:t>
            </a:r>
            <a:r>
              <a:rPr lang="de-DE" sz="1800" b="0" dirty="0"/>
              <a:t>(Gekennzeichnet durch </a:t>
            </a:r>
            <a:r>
              <a:rPr lang="de-DE" sz="1800" dirty="0"/>
              <a:t>Vielfalt</a:t>
            </a:r>
            <a:r>
              <a:rPr lang="de-DE" sz="1800" b="0" dirty="0"/>
              <a:t> an </a:t>
            </a:r>
            <a:r>
              <a:rPr lang="de-DE" sz="1800" dirty="0"/>
              <a:t>Perspektiven</a:t>
            </a:r>
            <a:r>
              <a:rPr lang="de-DE" sz="1800" b="0" dirty="0"/>
              <a:t> &amp; Meinungen vs. gleichzeitiger </a:t>
            </a:r>
            <a:r>
              <a:rPr lang="de-DE" sz="1800" dirty="0"/>
              <a:t>Unsicherheit</a:t>
            </a:r>
            <a:r>
              <a:rPr lang="de-DE" sz="1800" b="0" dirty="0"/>
              <a:t> durch </a:t>
            </a:r>
            <a:r>
              <a:rPr lang="de-DE" sz="1800" dirty="0"/>
              <a:t>fehlende feste Werte</a:t>
            </a:r>
            <a:r>
              <a:rPr lang="de-DE" sz="1800" b="0" dirty="0"/>
              <a:t>)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de-DE" sz="1800" dirty="0"/>
              <a:t>Lebensführung</a:t>
            </a:r>
            <a:r>
              <a:rPr lang="de-DE" sz="1800" b="0" dirty="0"/>
              <a:t> (</a:t>
            </a:r>
            <a:r>
              <a:rPr lang="de-DE" sz="1800" dirty="0"/>
              <a:t>Pluralisierung</a:t>
            </a:r>
            <a:r>
              <a:rPr lang="de-DE" sz="1800" b="0" dirty="0"/>
              <a:t> der Lebensführung)</a:t>
            </a:r>
          </a:p>
          <a:p>
            <a:pPr algn="ctr">
              <a:lnSpc>
                <a:spcPct val="100000"/>
              </a:lnSpc>
            </a:pPr>
            <a:r>
              <a:rPr lang="de-DE" sz="1800" b="0" dirty="0"/>
              <a:t>„</a:t>
            </a:r>
            <a:r>
              <a:rPr lang="de-DE" sz="1800" b="0" dirty="0" err="1"/>
              <a:t>Anything</a:t>
            </a:r>
            <a:r>
              <a:rPr lang="de-DE" sz="1800" b="0" dirty="0"/>
              <a:t> </a:t>
            </a:r>
            <a:r>
              <a:rPr lang="de-DE" sz="1800" b="0" dirty="0" err="1"/>
              <a:t>goes</a:t>
            </a:r>
            <a:r>
              <a:rPr lang="de-DE" sz="1800" b="0" dirty="0"/>
              <a:t>“</a:t>
            </a:r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pic>
        <p:nvPicPr>
          <p:cNvPr id="5" name="Grafik 4" descr="Männliches Profil mit einfarbiger Füllung">
            <a:extLst>
              <a:ext uri="{FF2B5EF4-FFF2-40B4-BE49-F238E27FC236}">
                <a16:creationId xmlns:a16="http://schemas.microsoft.com/office/drawing/2014/main" id="{06E08770-493F-491A-77DC-688C93C19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0000" y="952"/>
            <a:ext cx="718533" cy="71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71567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067" y="961705"/>
            <a:ext cx="6722533" cy="2057561"/>
          </a:xfrm>
        </p:spPr>
        <p:txBody>
          <a:bodyPr/>
          <a:lstStyle/>
          <a:p>
            <a:r>
              <a:rPr lang="de-DE" dirty="0"/>
              <a:t>Modernisierung:</a:t>
            </a:r>
            <a:br>
              <a:rPr lang="de-DE" dirty="0"/>
            </a:br>
            <a:r>
              <a:rPr lang="de-DE" dirty="0"/>
              <a:t>(Erweiterung)</a:t>
            </a:r>
            <a:br>
              <a:rPr lang="de-DE" dirty="0"/>
            </a:br>
            <a:br>
              <a:rPr lang="de-DE" b="1" dirty="0"/>
            </a:br>
            <a:r>
              <a:rPr lang="de-DE" dirty="0"/>
              <a:t>I: Beschleunigung</a:t>
            </a:r>
            <a:br>
              <a:rPr lang="de-DE" dirty="0"/>
            </a:br>
            <a:r>
              <a:rPr lang="de-DE" dirty="0"/>
              <a:t>II: Globalisierung</a:t>
            </a:r>
            <a:br>
              <a:rPr lang="de-DE" b="1" dirty="0"/>
            </a:br>
            <a:r>
              <a:rPr lang="de-DE" b="1" dirty="0"/>
              <a:t>III: </a:t>
            </a:r>
            <a:r>
              <a:rPr lang="de-DE" b="1" dirty="0">
                <a:solidFill>
                  <a:schemeClr val="accent2"/>
                </a:solidFill>
              </a:rPr>
              <a:t>Integration</a:t>
            </a:r>
            <a:br>
              <a:rPr lang="de-DE" b="1" dirty="0"/>
            </a:br>
            <a:r>
              <a:rPr lang="de-DE" b="1" dirty="0"/>
              <a:t>IIII: </a:t>
            </a:r>
            <a:r>
              <a:rPr lang="de-DE" b="1" dirty="0" err="1"/>
              <a:t>Vergeschlechtlichung</a:t>
            </a:r>
            <a:br>
              <a:rPr lang="de-DE" b="1" dirty="0"/>
            </a:br>
            <a:r>
              <a:rPr lang="de-DE" b="1" dirty="0"/>
              <a:t>                                                  </a:t>
            </a:r>
            <a:r>
              <a:rPr lang="de-DE" sz="1200" dirty="0" err="1"/>
              <a:t>Degele</a:t>
            </a:r>
            <a:r>
              <a:rPr lang="de-DE" sz="1200" dirty="0"/>
              <a:t> &amp; Dries (2005)</a:t>
            </a:r>
            <a:br>
              <a:rPr lang="de-DE" sz="2800" b="0" dirty="0"/>
            </a:br>
            <a:br>
              <a:rPr lang="de-DE" b="1" dirty="0"/>
            </a:br>
            <a:br>
              <a:rPr lang="de-DE" b="1" dirty="0"/>
            </a:br>
            <a:endParaRPr lang="de-DE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</a:t>
            </a:fld>
            <a:r>
              <a:rPr lang="de-DE"/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41C8BD3-2FC8-881A-388E-B58A609FD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178" y="793483"/>
            <a:ext cx="2783963" cy="273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0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Modernisierung: 3) Integration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830492"/>
            <a:ext cx="8794800" cy="402950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(</a:t>
            </a:r>
            <a:r>
              <a:rPr lang="de-DE" sz="1800" b="0" dirty="0" err="1"/>
              <a:t>Un</a:t>
            </a:r>
            <a:r>
              <a:rPr lang="de-DE" sz="1800" b="0" dirty="0"/>
              <a:t>-)Möglichkeit der Integration als zentrales Kontrollproblem moderner Gesellschaften</a:t>
            </a:r>
          </a:p>
          <a:p>
            <a:pPr>
              <a:lnSpc>
                <a:spcPct val="100000"/>
              </a:lnSpc>
            </a:pPr>
            <a:r>
              <a:rPr lang="de-DE" sz="1800" b="0" dirty="0">
                <a:highlight>
                  <a:srgbClr val="FFFF00"/>
                </a:highlight>
              </a:rPr>
              <a:t>DEF</a:t>
            </a:r>
            <a:r>
              <a:rPr lang="de-DE" sz="1800" b="0" dirty="0"/>
              <a:t> Integration: „Ist ein vor allem über </a:t>
            </a:r>
            <a:r>
              <a:rPr lang="de-DE" sz="1800" dirty="0"/>
              <a:t>systematische Zusammenhänge von Teilen </a:t>
            </a:r>
            <a:r>
              <a:rPr lang="de-DE" sz="1800" b="0" dirty="0"/>
              <a:t>(Individuen oder soziale Einheiten), </a:t>
            </a:r>
            <a:r>
              <a:rPr lang="de-DE" sz="1800" dirty="0"/>
              <a:t>zu einem irgendwie harmonisierenden Ganzen </a:t>
            </a:r>
            <a:r>
              <a:rPr lang="de-DE" sz="1800" b="0" dirty="0"/>
              <a:t>[…], eine qualitativ bestimmte </a:t>
            </a:r>
            <a:r>
              <a:rPr lang="de-DE" sz="1800" dirty="0"/>
              <a:t>Form von Ordnung </a:t>
            </a:r>
            <a:r>
              <a:rPr lang="de-DE" sz="1800" b="0" dirty="0"/>
              <a:t>oder Strukturiertheit oder </a:t>
            </a:r>
            <a:r>
              <a:rPr lang="de-DE" sz="1800" dirty="0"/>
              <a:t>gemeinsamer Sinnbildung </a:t>
            </a:r>
            <a:r>
              <a:rPr lang="de-DE" sz="1800" b="0" dirty="0"/>
              <a:t>[…]“ </a:t>
            </a:r>
            <a:r>
              <a:rPr lang="de-DE" sz="1200" b="0" dirty="0" err="1"/>
              <a:t>Degele</a:t>
            </a:r>
            <a:r>
              <a:rPr lang="de-DE" sz="1200" b="0" dirty="0"/>
              <a:t> &amp; Dries (2005)</a:t>
            </a:r>
            <a:endParaRPr lang="de-DE" sz="1800" b="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</p:spTree>
    <p:extLst>
      <p:ext uri="{BB962C8B-B14F-4D97-AF65-F5344CB8AC3E}">
        <p14:creationId xmlns:p14="http://schemas.microsoft.com/office/powerpoint/2010/main" val="3801932027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3) Integration: I Theorie: Niklas Luhmann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952029"/>
            <a:ext cx="8317899" cy="373829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Systemtheoretisch</a:t>
            </a:r>
            <a:r>
              <a:rPr lang="de-DE" sz="1800" b="0" dirty="0"/>
              <a:t>e Theorie (</a:t>
            </a:r>
            <a:r>
              <a:rPr lang="de-DE" sz="1800" dirty="0"/>
              <a:t>Gesellschaft =</a:t>
            </a:r>
            <a:r>
              <a:rPr lang="de-DE" sz="1800" b="0" dirty="0"/>
              <a:t> besteht aus </a:t>
            </a:r>
            <a:r>
              <a:rPr lang="de-DE" sz="1800" dirty="0"/>
              <a:t>Teilsystemen</a:t>
            </a:r>
            <a:r>
              <a:rPr lang="de-DE" sz="1800" b="0" dirty="0"/>
              <a:t>)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Ziel = </a:t>
            </a:r>
            <a:r>
              <a:rPr lang="de-DE" sz="1800" dirty="0"/>
              <a:t>Vermeidung  von Problemen </a:t>
            </a:r>
            <a:r>
              <a:rPr lang="de-DE" sz="1800" b="0" dirty="0"/>
              <a:t>zwischen Teilsystemen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Vermeidung von was? Vermeidung, dass Operationen im Teilsystem A zu Problemen in Teilsystem B führen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Integration</a:t>
            </a:r>
            <a:r>
              <a:rPr lang="de-DE" sz="1800" b="0" dirty="0"/>
              <a:t> = </a:t>
            </a:r>
            <a:r>
              <a:rPr lang="de-DE" sz="1800" dirty="0"/>
              <a:t>Wechselseitige Einschränkung &amp;</a:t>
            </a:r>
            <a:r>
              <a:rPr lang="de-DE" sz="1800" b="0" dirty="0"/>
              <a:t> </a:t>
            </a:r>
            <a:r>
              <a:rPr lang="de-DE" sz="1800" dirty="0"/>
              <a:t>Justierung</a:t>
            </a:r>
            <a:r>
              <a:rPr lang="de-DE" sz="1800" b="0" dirty="0"/>
              <a:t> </a:t>
            </a:r>
            <a:r>
              <a:rPr lang="de-DE" sz="1800" dirty="0"/>
              <a:t>der</a:t>
            </a:r>
            <a:r>
              <a:rPr lang="de-DE" sz="1800" b="0" dirty="0"/>
              <a:t> Freiheitsgerade von den </a:t>
            </a:r>
            <a:r>
              <a:rPr lang="de-DE" sz="1800" dirty="0"/>
              <a:t>Teilsystemen</a:t>
            </a:r>
            <a:r>
              <a:rPr lang="de-DE" sz="1800" b="0" dirty="0"/>
              <a:t>  </a:t>
            </a:r>
            <a:r>
              <a:rPr lang="de-DE" sz="1800" b="0" dirty="0">
                <a:sym typeface="Wingdings" panose="05000000000000000000" pitchFamily="2" charset="2"/>
              </a:rPr>
              <a:t> </a:t>
            </a:r>
            <a:r>
              <a:rPr lang="de-DE" sz="1800" b="0" dirty="0"/>
              <a:t>Teilsysteme spalten sich (nur) so weit ab, dass sie noch zum zu großem Ganzen gehören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Oft die Rede von </a:t>
            </a:r>
            <a:r>
              <a:rPr lang="de-DE" sz="1800" dirty="0"/>
              <a:t>Inklusion</a:t>
            </a:r>
            <a:r>
              <a:rPr lang="de-DE" sz="1800" b="0" dirty="0"/>
              <a:t> = </a:t>
            </a:r>
            <a:r>
              <a:rPr lang="de-DE" sz="1800" dirty="0"/>
              <a:t>gleichzeitige Zugehörigkeit </a:t>
            </a:r>
            <a:r>
              <a:rPr lang="de-DE" sz="1800" b="0" dirty="0"/>
              <a:t>zu mehreren Teilsystemen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2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pic>
        <p:nvPicPr>
          <p:cNvPr id="5" name="Grafik 4" descr="Männliches Profil mit einfarbiger Füllung">
            <a:extLst>
              <a:ext uri="{FF2B5EF4-FFF2-40B4-BE49-F238E27FC236}">
                <a16:creationId xmlns:a16="http://schemas.microsoft.com/office/drawing/2014/main" id="{06E08770-493F-491A-77DC-688C93C19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0666" y="-15932"/>
            <a:ext cx="718533" cy="71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56669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067" y="961705"/>
            <a:ext cx="6722533" cy="2057561"/>
          </a:xfrm>
        </p:spPr>
        <p:txBody>
          <a:bodyPr/>
          <a:lstStyle/>
          <a:p>
            <a:r>
              <a:rPr lang="de-DE" dirty="0"/>
              <a:t>Modernisierung:</a:t>
            </a:r>
            <a:br>
              <a:rPr lang="de-DE" dirty="0"/>
            </a:br>
            <a:r>
              <a:rPr lang="de-DE" dirty="0"/>
              <a:t>(Erweiterung)</a:t>
            </a:r>
            <a:br>
              <a:rPr lang="de-DE" dirty="0"/>
            </a:br>
            <a:br>
              <a:rPr lang="de-DE" b="1" dirty="0"/>
            </a:br>
            <a:r>
              <a:rPr lang="de-DE" dirty="0"/>
              <a:t>I: Beschleunigung</a:t>
            </a:r>
            <a:br>
              <a:rPr lang="de-DE" dirty="0"/>
            </a:br>
            <a:r>
              <a:rPr lang="de-DE" dirty="0"/>
              <a:t>II: Globalisierung</a:t>
            </a:r>
            <a:br>
              <a:rPr lang="de-DE" b="1" dirty="0"/>
            </a:br>
            <a:r>
              <a:rPr lang="de-DE" b="1" dirty="0"/>
              <a:t>III: Integration</a:t>
            </a:r>
            <a:br>
              <a:rPr lang="de-DE" b="1" dirty="0"/>
            </a:br>
            <a:r>
              <a:rPr lang="de-DE" b="1" dirty="0"/>
              <a:t>IIII: </a:t>
            </a:r>
            <a:r>
              <a:rPr lang="de-DE" b="1" dirty="0" err="1">
                <a:solidFill>
                  <a:schemeClr val="accent2"/>
                </a:solidFill>
              </a:rPr>
              <a:t>Vergeschlechtlichung</a:t>
            </a:r>
            <a:br>
              <a:rPr lang="de-DE" b="1" dirty="0"/>
            </a:br>
            <a:r>
              <a:rPr lang="de-DE" b="1" dirty="0"/>
              <a:t>                                                  </a:t>
            </a:r>
            <a:r>
              <a:rPr lang="de-DE" sz="1200" dirty="0" err="1"/>
              <a:t>Degele</a:t>
            </a:r>
            <a:r>
              <a:rPr lang="de-DE" sz="1200" dirty="0"/>
              <a:t> &amp; Dries (2005)</a:t>
            </a:r>
            <a:br>
              <a:rPr lang="de-DE" sz="2800" b="0" dirty="0"/>
            </a:br>
            <a:br>
              <a:rPr lang="de-DE" b="1" dirty="0"/>
            </a:br>
            <a:br>
              <a:rPr lang="de-DE" b="1" dirty="0"/>
            </a:br>
            <a:endParaRPr lang="de-DE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6</a:t>
            </a:fld>
            <a:r>
              <a:rPr lang="de-DE"/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41C8BD3-2FC8-881A-388E-B58A609FD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178" y="793483"/>
            <a:ext cx="2783963" cy="273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7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Modernisierung: 4)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Vergeschlechtlichung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897" y="722492"/>
            <a:ext cx="8568000" cy="402950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Modernisierung</a:t>
            </a:r>
            <a:r>
              <a:rPr lang="de-DE" sz="1800" b="0" dirty="0"/>
              <a:t> erscheint </a:t>
            </a:r>
            <a:r>
              <a:rPr lang="de-DE" sz="1800" dirty="0"/>
              <a:t>zunächst geschlechtsneutral </a:t>
            </a:r>
            <a:r>
              <a:rPr lang="de-DE" sz="1800" b="0" dirty="0"/>
              <a:t>(keine Berücksichtigung bei 7 vorherigen Faktoren)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Jedoch</a:t>
            </a:r>
            <a:r>
              <a:rPr lang="de-DE" sz="1800" b="0" dirty="0"/>
              <a:t> Blick auf Geschlecht </a:t>
            </a:r>
            <a:r>
              <a:rPr lang="de-DE" sz="1800" dirty="0"/>
              <a:t>notwendig </a:t>
            </a:r>
            <a:r>
              <a:rPr lang="de-DE" sz="1800" dirty="0">
                <a:sym typeface="Wingdings" panose="05000000000000000000" pitchFamily="2" charset="2"/>
              </a:rPr>
              <a:t> NICHT geschlechtsneutral</a:t>
            </a:r>
            <a:endParaRPr lang="de-DE" sz="1800" dirty="0"/>
          </a:p>
          <a:p>
            <a:pPr>
              <a:lnSpc>
                <a:spcPct val="100000"/>
              </a:lnSpc>
            </a:pPr>
            <a:r>
              <a:rPr lang="de-DE" sz="1800" b="0" dirty="0"/>
              <a:t>Ausgangsüberlegung: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Annahme von (ausschließlich) </a:t>
            </a:r>
            <a:r>
              <a:rPr lang="de-DE" sz="1800" dirty="0"/>
              <a:t>zwei Geschlechtern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Geschlechterdifferenzierung (nach w/m) </a:t>
            </a:r>
            <a:r>
              <a:rPr lang="de-DE" sz="1800" dirty="0"/>
              <a:t>folgt</a:t>
            </a:r>
            <a:r>
              <a:rPr lang="de-DE" sz="1800" b="0" dirty="0"/>
              <a:t> jedoch einer </a:t>
            </a:r>
            <a:r>
              <a:rPr lang="de-DE" sz="1800" dirty="0"/>
              <a:t>hierarchischen Form </a:t>
            </a:r>
            <a:r>
              <a:rPr lang="de-DE" sz="1800" b="0" dirty="0">
                <a:sym typeface="Wingdings" panose="05000000000000000000" pitchFamily="2" charset="2"/>
              </a:rPr>
              <a:t> </a:t>
            </a:r>
            <a:r>
              <a:rPr lang="de-DE" sz="1800" dirty="0">
                <a:sym typeface="Wingdings" panose="05000000000000000000" pitchFamily="2" charset="2"/>
              </a:rPr>
              <a:t>asymmetrisch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Ungleiche Ressourcen, </a:t>
            </a:r>
            <a:r>
              <a:rPr lang="de-DE" sz="1800" b="0" dirty="0">
                <a:sym typeface="Wingdings" panose="05000000000000000000" pitchFamily="2" charset="2"/>
              </a:rPr>
              <a:t>ungleiche Verteilung </a:t>
            </a:r>
            <a:r>
              <a:rPr lang="de-DE" sz="1800" dirty="0">
                <a:sym typeface="Wingdings" panose="05000000000000000000" pitchFamily="2" charset="2"/>
              </a:rPr>
              <a:t>in Institutionen oder Strukturen</a:t>
            </a:r>
          </a:p>
          <a:p>
            <a:pPr>
              <a:lnSpc>
                <a:spcPct val="100000"/>
              </a:lnSpc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i="1" dirty="0">
                <a:sym typeface="Wingdings" panose="05000000000000000000" pitchFamily="2" charset="2"/>
              </a:rPr>
              <a:t>Modernisierung = Vergeschlechtlichend = Hierarchisch</a:t>
            </a:r>
            <a:endParaRPr lang="de-DE" sz="1800" i="1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BE770AF4-48CA-DCAB-F8E6-53C292B47FB3}"/>
              </a:ext>
            </a:extLst>
          </p:cNvPr>
          <p:cNvSpPr/>
          <p:nvPr/>
        </p:nvSpPr>
        <p:spPr>
          <a:xfrm>
            <a:off x="2931242" y="2980769"/>
            <a:ext cx="1729226" cy="31117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„besser/ schlechter“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3DA5E70F-7A38-5C04-2C80-0F990E9AEB94}"/>
              </a:ext>
            </a:extLst>
          </p:cNvPr>
          <p:cNvSpPr/>
          <p:nvPr/>
        </p:nvSpPr>
        <p:spPr>
          <a:xfrm>
            <a:off x="4912762" y="2989331"/>
            <a:ext cx="1673715" cy="30630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„weniger/ mehr“</a:t>
            </a:r>
          </a:p>
        </p:txBody>
      </p:sp>
      <p:pic>
        <p:nvPicPr>
          <p:cNvPr id="7" name="Grafik 6" descr="Schließen mit einfarbiger Füllung">
            <a:extLst>
              <a:ext uri="{FF2B5EF4-FFF2-40B4-BE49-F238E27FC236}">
                <a16:creationId xmlns:a16="http://schemas.microsoft.com/office/drawing/2014/main" id="{43F6FB4D-8BFE-DF40-6F1A-533C6E969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9757" y="941813"/>
            <a:ext cx="522817" cy="52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4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3349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Vergeschlechtlichung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: Kritik alte Theorien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47" y="895388"/>
            <a:ext cx="8317899" cy="373829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Keine Berücksichtigung </a:t>
            </a:r>
            <a:r>
              <a:rPr lang="de-DE" sz="1800" b="0" dirty="0"/>
              <a:t>in </a:t>
            </a:r>
            <a:r>
              <a:rPr lang="de-DE" sz="1800" b="0" dirty="0">
                <a:solidFill>
                  <a:schemeClr val="accent2"/>
                </a:solidFill>
              </a:rPr>
              <a:t>klassischen</a:t>
            </a:r>
            <a:r>
              <a:rPr lang="de-DE" sz="1800" b="0" dirty="0"/>
              <a:t> Modernisierungstheorien </a:t>
            </a:r>
            <a:r>
              <a:rPr lang="de-DE" sz="1800" dirty="0"/>
              <a:t>vom Geschlecht als Faktor: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de-DE" sz="1800" b="0" dirty="0"/>
              <a:t>Keine Beachtung von </a:t>
            </a:r>
            <a:r>
              <a:rPr lang="de-DE" sz="1800" i="1" dirty="0"/>
              <a:t>geschlechterkonstituierenden</a:t>
            </a:r>
            <a:r>
              <a:rPr lang="de-DE" sz="1800" dirty="0"/>
              <a:t> Arbeitsteilung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de-DE" sz="1800" b="0" dirty="0"/>
              <a:t>Daraus resultierenden </a:t>
            </a:r>
            <a:r>
              <a:rPr lang="de-DE" sz="1800" dirty="0"/>
              <a:t>Machtverhältnissen 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de-DE" sz="1800" b="0" dirty="0"/>
              <a:t>Insgesamten </a:t>
            </a:r>
            <a:r>
              <a:rPr lang="de-DE" sz="1800" dirty="0"/>
              <a:t>Geschlechterungleichheiten</a:t>
            </a:r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chemeClr val="accent2"/>
                </a:solidFill>
              </a:rPr>
              <a:t>Neuere</a:t>
            </a:r>
            <a:r>
              <a:rPr lang="de-DE" sz="1800" b="0" dirty="0"/>
              <a:t> Modernisierungstheorien = </a:t>
            </a:r>
            <a:r>
              <a:rPr lang="de-DE" sz="1800" dirty="0"/>
              <a:t>Teilweise</a:t>
            </a:r>
            <a:r>
              <a:rPr lang="de-DE" sz="1800" b="0" dirty="0"/>
              <a:t> </a:t>
            </a:r>
            <a:r>
              <a:rPr lang="de-DE" sz="1800" dirty="0"/>
              <a:t>Berücksichtigung</a:t>
            </a:r>
            <a:r>
              <a:rPr lang="de-DE" sz="1800" b="0" dirty="0"/>
              <a:t> des Geschlechts, jedoch oft </a:t>
            </a:r>
            <a:r>
              <a:rPr lang="de-DE" sz="1800" b="0" dirty="0">
                <a:solidFill>
                  <a:schemeClr val="accent2"/>
                </a:solidFill>
              </a:rPr>
              <a:t>unsystematisch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2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pic>
        <p:nvPicPr>
          <p:cNvPr id="5" name="Grafik 4" descr="Männliches Profil mit einfarbiger Füllung">
            <a:extLst>
              <a:ext uri="{FF2B5EF4-FFF2-40B4-BE49-F238E27FC236}">
                <a16:creationId xmlns:a16="http://schemas.microsoft.com/office/drawing/2014/main" id="{06E08770-493F-491A-77DC-688C93C19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0666" y="-15932"/>
            <a:ext cx="718533" cy="71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7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81576"/>
            <a:ext cx="8391795" cy="31008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Vergeschlechtlichung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: I Theorie: Anthony Giddens</a:t>
            </a:r>
            <a:endParaRPr lang="de-DE" altLang="de-D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718533"/>
            <a:ext cx="9521903" cy="373829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Verbindungstheorie = Berücksichtigung Mikro und Makro (Individuum und Struktur)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Unterscheidet zwei Phasen: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1) </a:t>
            </a:r>
            <a:r>
              <a:rPr lang="de-DE" sz="1800" dirty="0"/>
              <a:t>Früh-/Industriemoderne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Starke </a:t>
            </a:r>
            <a:r>
              <a:rPr lang="de-DE" sz="1800" dirty="0"/>
              <a:t>geschlechtliche Trennung </a:t>
            </a:r>
            <a:r>
              <a:rPr lang="de-DE" sz="1800" b="0" dirty="0"/>
              <a:t>in Öffentlichkeit (=m) und Privatheit (=w)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Geschlechter</a:t>
            </a:r>
            <a:r>
              <a:rPr lang="de-DE" sz="1800" dirty="0"/>
              <a:t>asymmetrische Arbeitsteilung </a:t>
            </a:r>
            <a:r>
              <a:rPr lang="de-DE" sz="1800" b="0" dirty="0"/>
              <a:t>(Erwerbsarbeit (=m) höher bewertet)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„Protestantischer </a:t>
            </a:r>
            <a:r>
              <a:rPr lang="de-DE" sz="1800" dirty="0"/>
              <a:t>Ethos</a:t>
            </a:r>
            <a:r>
              <a:rPr lang="de-DE" sz="1800" b="0" dirty="0"/>
              <a:t>“ (Arbeitsethos =Leistung &amp; Fleiß) bezieht sich </a:t>
            </a:r>
            <a:r>
              <a:rPr lang="de-DE" sz="1800" dirty="0"/>
              <a:t>auf Männer 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2) </a:t>
            </a:r>
            <a:r>
              <a:rPr lang="de-DE" sz="1800" dirty="0"/>
              <a:t>Spätmoderne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Ungleichheit angeprangert </a:t>
            </a:r>
            <a:r>
              <a:rPr lang="de-DE" sz="1800" b="0" dirty="0"/>
              <a:t>von </a:t>
            </a:r>
            <a:r>
              <a:rPr lang="de-DE" sz="1800" dirty="0">
                <a:solidFill>
                  <a:schemeClr val="accent2"/>
                </a:solidFill>
              </a:rPr>
              <a:t>Frauenbewegungen &amp; (Globalisierung)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Versuche</a:t>
            </a:r>
            <a:r>
              <a:rPr lang="de-DE" sz="1800" b="0" dirty="0"/>
              <a:t> von </a:t>
            </a:r>
            <a:r>
              <a:rPr lang="de-DE" sz="1800" dirty="0"/>
              <a:t>Gleichberechtigung</a:t>
            </a:r>
            <a:r>
              <a:rPr lang="de-DE" sz="1800" b="0" dirty="0"/>
              <a:t> und </a:t>
            </a:r>
            <a:r>
              <a:rPr lang="de-DE" sz="1800" dirty="0"/>
              <a:t>Demokratisierung</a:t>
            </a:r>
            <a:r>
              <a:rPr lang="de-DE" sz="1800" b="0" dirty="0"/>
              <a:t>sbemühungen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2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pic>
        <p:nvPicPr>
          <p:cNvPr id="5" name="Grafik 4" descr="Männliches Profil mit einfarbiger Füllung">
            <a:extLst>
              <a:ext uri="{FF2B5EF4-FFF2-40B4-BE49-F238E27FC236}">
                <a16:creationId xmlns:a16="http://schemas.microsoft.com/office/drawing/2014/main" id="{06E08770-493F-491A-77DC-688C93C19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5639" y="0"/>
            <a:ext cx="718533" cy="71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4114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2dcae5b4-0b45-41e0-b5e6-32c713f6a487"/>
  <p:tag name="MIO_EKGUID" val="d6d8f022-aea9-4976-9c74-231287008c88"/>
  <p:tag name="MIO_UPDATE" val="True"/>
  <p:tag name="MIO_VERSION" val="26.10.2018 15:45:09"/>
  <p:tag name="MIO_DBID" val="364BA404-45B5-45E1-875B-889C83467CBF"/>
  <p:tag name="MIO_LASTDOWNLOADED" val="26.10.2018 15:45:09"/>
  <p:tag name="MIO_OBJECTNAME" val="ADAPTION – Migration zum Cyber-physischen PRODUKTIONSSYSTEM"/>
  <p:tag name="MIO_LASTEDITORNAME" val="Stefan Leineweber"/>
  <p:tag name="MIO_STRING_IGNORE_CHECKSUM_FOR_NEXT_SAV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1413</Words>
  <Application>Microsoft Office PowerPoint</Application>
  <PresentationFormat>Bildschirmpräsentation (16:9)</PresentationFormat>
  <Paragraphs>237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Calibri-Bold</vt:lpstr>
      <vt:lpstr>Wingdings</vt:lpstr>
      <vt:lpstr>PowerPoint Master RUB</vt:lpstr>
      <vt:lpstr>Tutorium zur VL. Sitzung (11) und (12)</vt:lpstr>
      <vt:lpstr> Modernisierung: Das Acht-Faktoren-Modell</vt:lpstr>
      <vt:lpstr>Modernisierung: (Erweiterung)  I: Beschleunigung II: Globalisierung III: Integration IIII: Vergeschlechtlichung                                                   Degele &amp; Dries (2005)   </vt:lpstr>
      <vt:lpstr>Modernisierung: 3) Integration</vt:lpstr>
      <vt:lpstr>3) Integration: I Theorie: Niklas Luhmann</vt:lpstr>
      <vt:lpstr>Modernisierung: (Erweiterung)  I: Beschleunigung II: Globalisierung III: Integration IIII: Vergeschlechtlichung                                                   Degele &amp; Dries (2005)   </vt:lpstr>
      <vt:lpstr>Modernisierung: 4) Vergeschlechtlichung</vt:lpstr>
      <vt:lpstr>Vergeschlechtlichung: Kritik alte Theorien</vt:lpstr>
      <vt:lpstr>Vergeschlechtlichung: I Theorie: Anthony Giddens</vt:lpstr>
      <vt:lpstr>Fazit zur Vergeschlechtlichung</vt:lpstr>
      <vt:lpstr>Zusammenfassung der vier neuen Amvibaloxa II</vt:lpstr>
      <vt:lpstr>PowerPoint-Präsentation</vt:lpstr>
      <vt:lpstr>Fazit Modernisierung</vt:lpstr>
      <vt:lpstr>Modernisierung Zukunft: Jürgen Habermas</vt:lpstr>
      <vt:lpstr>Modernisierung Zukunft: Anthony Giddens</vt:lpstr>
      <vt:lpstr>Modernisierung: Trend- Ausbreitung der Moderne  </vt:lpstr>
      <vt:lpstr>Lernziele: siebte Sitzung I VL. (10) und (11)</vt:lpstr>
      <vt:lpstr>Ausblick: nächste Sitzung </vt:lpstr>
      <vt:lpstr>Ausblick: nächste Sitzung </vt:lpstr>
      <vt:lpstr>Modernisierung Zukunft: Ulrich Beck</vt:lpstr>
      <vt:lpstr>Modernisierung Zukunft: ohne speziellen Autor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Sozialwissenschaft</dc:title>
  <dc:creator>vanessa rau</dc:creator>
  <cp:lastModifiedBy>Stina Ru</cp:lastModifiedBy>
  <cp:revision>5</cp:revision>
  <cp:lastPrinted>2022-04-21T15:49:35Z</cp:lastPrinted>
  <dcterms:created xsi:type="dcterms:W3CDTF">2020-06-22T16:14:58Z</dcterms:created>
  <dcterms:modified xsi:type="dcterms:W3CDTF">2022-12-07T11:19:30Z</dcterms:modified>
</cp:coreProperties>
</file>