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sldIdLst>
    <p:sldId id="350" r:id="rId2"/>
    <p:sldId id="1184" r:id="rId3"/>
    <p:sldId id="1194" r:id="rId4"/>
    <p:sldId id="1196" r:id="rId5"/>
    <p:sldId id="1183" r:id="rId6"/>
    <p:sldId id="1189" r:id="rId7"/>
    <p:sldId id="1222" r:id="rId8"/>
    <p:sldId id="1188" r:id="rId9"/>
    <p:sldId id="1200" r:id="rId10"/>
    <p:sldId id="1201" r:id="rId11"/>
    <p:sldId id="1219" r:id="rId12"/>
    <p:sldId id="1202" r:id="rId13"/>
    <p:sldId id="1203" r:id="rId14"/>
    <p:sldId id="1204" r:id="rId15"/>
    <p:sldId id="1205" r:id="rId16"/>
    <p:sldId id="1220" r:id="rId17"/>
    <p:sldId id="1206" r:id="rId18"/>
    <p:sldId id="1207" r:id="rId19"/>
    <p:sldId id="1211" r:id="rId20"/>
    <p:sldId id="1221" r:id="rId21"/>
    <p:sldId id="1214" r:id="rId22"/>
    <p:sldId id="1215" r:id="rId23"/>
    <p:sldId id="1216" r:id="rId24"/>
    <p:sldId id="1213" r:id="rId25"/>
    <p:sldId id="1217" r:id="rId26"/>
    <p:sldId id="1218" r:id="rId27"/>
    <p:sldId id="1145" r:id="rId28"/>
    <p:sldId id="1146" r:id="rId29"/>
    <p:sldId id="1208" r:id="rId30"/>
  </p:sldIdLst>
  <p:sldSz cx="9144000" cy="5143500" type="screen16x9"/>
  <p:notesSz cx="7104063" cy="1023461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8A72C4-CD85-46BB-9451-89B241CD19AE}" v="2002" dt="2022-11-23T10:50:22.3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-4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na Ru" userId="a298bcda0a73aae4" providerId="LiveId" clId="{B68A72C4-CD85-46BB-9451-89B241CD19AE}"/>
    <pc:docChg chg="undo custSel addSld delSld modSld sldOrd">
      <pc:chgData name="Stina Ru" userId="a298bcda0a73aae4" providerId="LiveId" clId="{B68A72C4-CD85-46BB-9451-89B241CD19AE}" dt="2022-11-23T11:05:14.949" v="19767" actId="113"/>
      <pc:docMkLst>
        <pc:docMk/>
      </pc:docMkLst>
      <pc:sldChg chg="del">
        <pc:chgData name="Stina Ru" userId="a298bcda0a73aae4" providerId="LiveId" clId="{B68A72C4-CD85-46BB-9451-89B241CD19AE}" dt="2022-11-21T22:31:38.863" v="1" actId="47"/>
        <pc:sldMkLst>
          <pc:docMk/>
          <pc:sldMk cId="1525154466" sldId="397"/>
        </pc:sldMkLst>
      </pc:sldChg>
      <pc:sldChg chg="del">
        <pc:chgData name="Stina Ru" userId="a298bcda0a73aae4" providerId="LiveId" clId="{B68A72C4-CD85-46BB-9451-89B241CD19AE}" dt="2022-11-21T22:31:40.338" v="4" actId="47"/>
        <pc:sldMkLst>
          <pc:docMk/>
          <pc:sldMk cId="617495542" sldId="421"/>
        </pc:sldMkLst>
      </pc:sldChg>
      <pc:sldChg chg="del">
        <pc:chgData name="Stina Ru" userId="a298bcda0a73aae4" providerId="LiveId" clId="{B68A72C4-CD85-46BB-9451-89B241CD19AE}" dt="2022-11-22T19:24:13.532" v="15734" actId="47"/>
        <pc:sldMkLst>
          <pc:docMk/>
          <pc:sldMk cId="3666530782" sldId="1060"/>
        </pc:sldMkLst>
      </pc:sldChg>
      <pc:sldChg chg="modSp mod">
        <pc:chgData name="Stina Ru" userId="a298bcda0a73aae4" providerId="LiveId" clId="{B68A72C4-CD85-46BB-9451-89B241CD19AE}" dt="2022-11-22T19:47:50.213" v="17732" actId="20577"/>
        <pc:sldMkLst>
          <pc:docMk/>
          <pc:sldMk cId="2230897240" sldId="1145"/>
        </pc:sldMkLst>
        <pc:spChg chg="mod">
          <ac:chgData name="Stina Ru" userId="a298bcda0a73aae4" providerId="LiveId" clId="{B68A72C4-CD85-46BB-9451-89B241CD19AE}" dt="2022-11-22T19:47:50.213" v="17732" actId="20577"/>
          <ac:spMkLst>
            <pc:docMk/>
            <pc:sldMk cId="2230897240" sldId="1145"/>
            <ac:spMk id="2" creationId="{2E8E55A0-73B3-4565-BA58-ACE5F64229D6}"/>
          </ac:spMkLst>
        </pc:spChg>
        <pc:spChg chg="mod">
          <ac:chgData name="Stina Ru" userId="a298bcda0a73aae4" providerId="LiveId" clId="{B68A72C4-CD85-46BB-9451-89B241CD19AE}" dt="2022-11-22T19:47:46.339" v="17725" actId="20577"/>
          <ac:spMkLst>
            <pc:docMk/>
            <pc:sldMk cId="2230897240" sldId="1145"/>
            <ac:spMk id="9" creationId="{28CD78BF-FD21-4273-AC08-8CC747F9071D}"/>
          </ac:spMkLst>
        </pc:spChg>
      </pc:sldChg>
      <pc:sldChg chg="modSp mod">
        <pc:chgData name="Stina Ru" userId="a298bcda0a73aae4" providerId="LiveId" clId="{B68A72C4-CD85-46BB-9451-89B241CD19AE}" dt="2022-11-22T22:16:07.894" v="18865"/>
        <pc:sldMkLst>
          <pc:docMk/>
          <pc:sldMk cId="294796903" sldId="1146"/>
        </pc:sldMkLst>
        <pc:spChg chg="mod">
          <ac:chgData name="Stina Ru" userId="a298bcda0a73aae4" providerId="LiveId" clId="{B68A72C4-CD85-46BB-9451-89B241CD19AE}" dt="2022-11-22T22:16:07.894" v="18865"/>
          <ac:spMkLst>
            <pc:docMk/>
            <pc:sldMk cId="294796903" sldId="1146"/>
            <ac:spMk id="9" creationId="{28CD78BF-FD21-4273-AC08-8CC747F9071D}"/>
          </ac:spMkLst>
        </pc:spChg>
      </pc:sldChg>
      <pc:sldChg chg="del">
        <pc:chgData name="Stina Ru" userId="a298bcda0a73aae4" providerId="LiveId" clId="{B68A72C4-CD85-46BB-9451-89B241CD19AE}" dt="2022-11-21T22:31:38.247" v="0" actId="47"/>
        <pc:sldMkLst>
          <pc:docMk/>
          <pc:sldMk cId="2773955374" sldId="1152"/>
        </pc:sldMkLst>
      </pc:sldChg>
      <pc:sldChg chg="del">
        <pc:chgData name="Stina Ru" userId="a298bcda0a73aae4" providerId="LiveId" clId="{B68A72C4-CD85-46BB-9451-89B241CD19AE}" dt="2022-11-22T19:48:48.998" v="17793" actId="47"/>
        <pc:sldMkLst>
          <pc:docMk/>
          <pc:sldMk cId="2769914659" sldId="1171"/>
        </pc:sldMkLst>
      </pc:sldChg>
      <pc:sldChg chg="del">
        <pc:chgData name="Stina Ru" userId="a298bcda0a73aae4" providerId="LiveId" clId="{B68A72C4-CD85-46BB-9451-89B241CD19AE}" dt="2022-11-21T22:31:39.298" v="2" actId="47"/>
        <pc:sldMkLst>
          <pc:docMk/>
          <pc:sldMk cId="230669161" sldId="1172"/>
        </pc:sldMkLst>
      </pc:sldChg>
      <pc:sldChg chg="del">
        <pc:chgData name="Stina Ru" userId="a298bcda0a73aae4" providerId="LiveId" clId="{B68A72C4-CD85-46BB-9451-89B241CD19AE}" dt="2022-11-21T22:31:39.837" v="3" actId="47"/>
        <pc:sldMkLst>
          <pc:docMk/>
          <pc:sldMk cId="925530439" sldId="1173"/>
        </pc:sldMkLst>
      </pc:sldChg>
      <pc:sldChg chg="del">
        <pc:chgData name="Stina Ru" userId="a298bcda0a73aae4" providerId="LiveId" clId="{B68A72C4-CD85-46BB-9451-89B241CD19AE}" dt="2022-11-21T22:31:41.950" v="7" actId="47"/>
        <pc:sldMkLst>
          <pc:docMk/>
          <pc:sldMk cId="1406652163" sldId="1176"/>
        </pc:sldMkLst>
      </pc:sldChg>
      <pc:sldChg chg="del">
        <pc:chgData name="Stina Ru" userId="a298bcda0a73aae4" providerId="LiveId" clId="{B68A72C4-CD85-46BB-9451-89B241CD19AE}" dt="2022-11-21T22:31:42.561" v="8" actId="47"/>
        <pc:sldMkLst>
          <pc:docMk/>
          <pc:sldMk cId="649540894" sldId="1177"/>
        </pc:sldMkLst>
      </pc:sldChg>
      <pc:sldChg chg="del">
        <pc:chgData name="Stina Ru" userId="a298bcda0a73aae4" providerId="LiveId" clId="{B68A72C4-CD85-46BB-9451-89B241CD19AE}" dt="2022-11-21T22:31:44.032" v="10" actId="47"/>
        <pc:sldMkLst>
          <pc:docMk/>
          <pc:sldMk cId="1818595926" sldId="1179"/>
        </pc:sldMkLst>
      </pc:sldChg>
      <pc:sldChg chg="del">
        <pc:chgData name="Stina Ru" userId="a298bcda0a73aae4" providerId="LiveId" clId="{B68A72C4-CD85-46BB-9451-89B241CD19AE}" dt="2022-11-21T22:31:44.691" v="11" actId="47"/>
        <pc:sldMkLst>
          <pc:docMk/>
          <pc:sldMk cId="1844519722" sldId="1180"/>
        </pc:sldMkLst>
      </pc:sldChg>
      <pc:sldChg chg="del">
        <pc:chgData name="Stina Ru" userId="a298bcda0a73aae4" providerId="LiveId" clId="{B68A72C4-CD85-46BB-9451-89B241CD19AE}" dt="2022-11-21T22:31:40.953" v="5" actId="47"/>
        <pc:sldMkLst>
          <pc:docMk/>
          <pc:sldMk cId="2461071583" sldId="1181"/>
        </pc:sldMkLst>
      </pc:sldChg>
      <pc:sldChg chg="del">
        <pc:chgData name="Stina Ru" userId="a298bcda0a73aae4" providerId="LiveId" clId="{B68A72C4-CD85-46BB-9451-89B241CD19AE}" dt="2022-11-21T22:31:41.465" v="6" actId="47"/>
        <pc:sldMkLst>
          <pc:docMk/>
          <pc:sldMk cId="1753963648" sldId="1182"/>
        </pc:sldMkLst>
      </pc:sldChg>
      <pc:sldChg chg="addSp delSp modSp mod ord modAnim">
        <pc:chgData name="Stina Ru" userId="a298bcda0a73aae4" providerId="LiveId" clId="{B68A72C4-CD85-46BB-9451-89B241CD19AE}" dt="2022-11-23T10:16:56.696" v="19485" actId="20577"/>
        <pc:sldMkLst>
          <pc:docMk/>
          <pc:sldMk cId="3348382561" sldId="1183"/>
        </pc:sldMkLst>
        <pc:spChg chg="add del mod">
          <ac:chgData name="Stina Ru" userId="a298bcda0a73aae4" providerId="LiveId" clId="{B68A72C4-CD85-46BB-9451-89B241CD19AE}" dt="2022-11-21T22:46:10.475" v="42"/>
          <ac:spMkLst>
            <pc:docMk/>
            <pc:sldMk cId="3348382561" sldId="1183"/>
            <ac:spMk id="2" creationId="{8B540808-E7D5-93D8-46E9-615F5C7AAB84}"/>
          </ac:spMkLst>
        </pc:spChg>
        <pc:spChg chg="add mod">
          <ac:chgData name="Stina Ru" userId="a298bcda0a73aae4" providerId="LiveId" clId="{B68A72C4-CD85-46BB-9451-89B241CD19AE}" dt="2022-11-22T21:45:26.961" v="17970" actId="14100"/>
          <ac:spMkLst>
            <pc:docMk/>
            <pc:sldMk cId="3348382561" sldId="1183"/>
            <ac:spMk id="3" creationId="{31BD3142-7370-CB95-30BD-8E361C1B982B}"/>
          </ac:spMkLst>
        </pc:spChg>
        <pc:spChg chg="add del mod">
          <ac:chgData name="Stina Ru" userId="a298bcda0a73aae4" providerId="LiveId" clId="{B68A72C4-CD85-46BB-9451-89B241CD19AE}" dt="2022-11-23T10:16:56.696" v="19485" actId="20577"/>
          <ac:spMkLst>
            <pc:docMk/>
            <pc:sldMk cId="3348382561" sldId="1183"/>
            <ac:spMk id="5" creationId="{7CE7E086-3D50-6181-49A8-C8B56A5DCCB2}"/>
          </ac:spMkLst>
        </pc:spChg>
        <pc:spChg chg="mod">
          <ac:chgData name="Stina Ru" userId="a298bcda0a73aae4" providerId="LiveId" clId="{B68A72C4-CD85-46BB-9451-89B241CD19AE}" dt="2022-11-21T22:35:02.671" v="39" actId="20577"/>
          <ac:spMkLst>
            <pc:docMk/>
            <pc:sldMk cId="3348382561" sldId="1183"/>
            <ac:spMk id="12" creationId="{13B203F9-1E27-4E57-902E-B40C20ADA7DF}"/>
          </ac:spMkLst>
        </pc:spChg>
        <pc:picChg chg="add mod">
          <ac:chgData name="Stina Ru" userId="a298bcda0a73aae4" providerId="LiveId" clId="{B68A72C4-CD85-46BB-9451-89B241CD19AE}" dt="2022-11-22T21:44:55.161" v="17963" actId="1076"/>
          <ac:picMkLst>
            <pc:docMk/>
            <pc:sldMk cId="3348382561" sldId="1183"/>
            <ac:picMk id="6" creationId="{42FDFABB-8CE8-F60D-0031-ABFB5BB4C74C}"/>
          </ac:picMkLst>
        </pc:picChg>
        <pc:picChg chg="del">
          <ac:chgData name="Stina Ru" userId="a298bcda0a73aae4" providerId="LiveId" clId="{B68A72C4-CD85-46BB-9451-89B241CD19AE}" dt="2022-11-21T23:09:45.755" v="490" actId="478"/>
          <ac:picMkLst>
            <pc:docMk/>
            <pc:sldMk cId="3348382561" sldId="1183"/>
            <ac:picMk id="14" creationId="{86D4CF5C-4CED-EB64-1F76-3156D3BA5AC9}"/>
          </ac:picMkLst>
        </pc:picChg>
      </pc:sldChg>
      <pc:sldChg chg="addSp delSp modSp mod delAnim modAnim">
        <pc:chgData name="Stina Ru" userId="a298bcda0a73aae4" providerId="LiveId" clId="{B68A72C4-CD85-46BB-9451-89B241CD19AE}" dt="2022-11-22T23:05:50.466" v="19041" actId="207"/>
        <pc:sldMkLst>
          <pc:docMk/>
          <pc:sldMk cId="2445152104" sldId="1184"/>
        </pc:sldMkLst>
        <pc:spChg chg="mod">
          <ac:chgData name="Stina Ru" userId="a298bcda0a73aae4" providerId="LiveId" clId="{B68A72C4-CD85-46BB-9451-89B241CD19AE}" dt="2022-11-22T23:05:50.466" v="19041" actId="207"/>
          <ac:spMkLst>
            <pc:docMk/>
            <pc:sldMk cId="2445152104" sldId="1184"/>
            <ac:spMk id="2" creationId="{2E8E55A0-73B3-4565-BA58-ACE5F64229D6}"/>
          </ac:spMkLst>
        </pc:spChg>
        <pc:picChg chg="add del mod">
          <ac:chgData name="Stina Ru" userId="a298bcda0a73aae4" providerId="LiveId" clId="{B68A72C4-CD85-46BB-9451-89B241CD19AE}" dt="2022-11-22T19:57:02.139" v="17799" actId="478"/>
          <ac:picMkLst>
            <pc:docMk/>
            <pc:sldMk cId="2445152104" sldId="1184"/>
            <ac:picMk id="3" creationId="{1AC3A69F-93CE-6364-977D-831701EC64D1}"/>
          </ac:picMkLst>
        </pc:picChg>
        <pc:picChg chg="add mod">
          <ac:chgData name="Stina Ru" userId="a298bcda0a73aae4" providerId="LiveId" clId="{B68A72C4-CD85-46BB-9451-89B241CD19AE}" dt="2022-11-22T19:57:10.254" v="17802" actId="1076"/>
          <ac:picMkLst>
            <pc:docMk/>
            <pc:sldMk cId="2445152104" sldId="1184"/>
            <ac:picMk id="7" creationId="{A183CBE6-CEFA-A259-F9EE-02998AE2B1B1}"/>
          </ac:picMkLst>
        </pc:picChg>
      </pc:sldChg>
      <pc:sldChg chg="del">
        <pc:chgData name="Stina Ru" userId="a298bcda0a73aae4" providerId="LiveId" clId="{B68A72C4-CD85-46BB-9451-89B241CD19AE}" dt="2022-11-22T19:24:19.850" v="15735" actId="47"/>
        <pc:sldMkLst>
          <pc:docMk/>
          <pc:sldMk cId="4102215908" sldId="1185"/>
        </pc:sldMkLst>
      </pc:sldChg>
      <pc:sldChg chg="delSp modSp del mod ord">
        <pc:chgData name="Stina Ru" userId="a298bcda0a73aae4" providerId="LiveId" clId="{B68A72C4-CD85-46BB-9451-89B241CD19AE}" dt="2022-11-22T12:49:05.882" v="2666" actId="47"/>
        <pc:sldMkLst>
          <pc:docMk/>
          <pc:sldMk cId="3878411933" sldId="1186"/>
        </pc:sldMkLst>
        <pc:spChg chg="mod">
          <ac:chgData name="Stina Ru" userId="a298bcda0a73aae4" providerId="LiveId" clId="{B68A72C4-CD85-46BB-9451-89B241CD19AE}" dt="2022-11-22T12:10:07.009" v="1714" actId="113"/>
          <ac:spMkLst>
            <pc:docMk/>
            <pc:sldMk cId="3878411933" sldId="1186"/>
            <ac:spMk id="6" creationId="{070F7C74-9112-406B-A0CC-08F6DDA1D2AF}"/>
          </ac:spMkLst>
        </pc:spChg>
        <pc:spChg chg="mod">
          <ac:chgData name="Stina Ru" userId="a298bcda0a73aae4" providerId="LiveId" clId="{B68A72C4-CD85-46BB-9451-89B241CD19AE}" dt="2022-11-21T23:29:44.283" v="1110" actId="20577"/>
          <ac:spMkLst>
            <pc:docMk/>
            <pc:sldMk cId="3878411933" sldId="1186"/>
            <ac:spMk id="12" creationId="{13B203F9-1E27-4E57-902E-B40C20ADA7DF}"/>
          </ac:spMkLst>
        </pc:spChg>
        <pc:picChg chg="del">
          <ac:chgData name="Stina Ru" userId="a298bcda0a73aae4" providerId="LiveId" clId="{B68A72C4-CD85-46BB-9451-89B241CD19AE}" dt="2022-11-21T23:29:01.409" v="1098" actId="478"/>
          <ac:picMkLst>
            <pc:docMk/>
            <pc:sldMk cId="3878411933" sldId="1186"/>
            <ac:picMk id="2" creationId="{A89FD85C-00EB-0A08-38B1-69920B15AD70}"/>
          </ac:picMkLst>
        </pc:picChg>
        <pc:picChg chg="del">
          <ac:chgData name="Stina Ru" userId="a298bcda0a73aae4" providerId="LiveId" clId="{B68A72C4-CD85-46BB-9451-89B241CD19AE}" dt="2022-11-21T23:29:03.591" v="1099" actId="478"/>
          <ac:picMkLst>
            <pc:docMk/>
            <pc:sldMk cId="3878411933" sldId="1186"/>
            <ac:picMk id="3" creationId="{D23ADB76-8705-97AB-76C2-79F0C170B5C4}"/>
          </ac:picMkLst>
        </pc:picChg>
      </pc:sldChg>
      <pc:sldChg chg="addSp delSp modSp mod delAnim modAnim">
        <pc:chgData name="Stina Ru" userId="a298bcda0a73aae4" providerId="LiveId" clId="{B68A72C4-CD85-46BB-9451-89B241CD19AE}" dt="2022-11-23T10:24:59.802" v="19527"/>
        <pc:sldMkLst>
          <pc:docMk/>
          <pc:sldMk cId="253087202" sldId="1188"/>
        </pc:sldMkLst>
        <pc:spChg chg="mod">
          <ac:chgData name="Stina Ru" userId="a298bcda0a73aae4" providerId="LiveId" clId="{B68A72C4-CD85-46BB-9451-89B241CD19AE}" dt="2022-11-22T13:24:32.408" v="3785" actId="1076"/>
          <ac:spMkLst>
            <pc:docMk/>
            <pc:sldMk cId="253087202" sldId="1188"/>
            <ac:spMk id="5" creationId="{B3094BE0-EF0F-81BD-993B-B8FF8CB444E4}"/>
          </ac:spMkLst>
        </pc:spChg>
        <pc:spChg chg="mod">
          <ac:chgData name="Stina Ru" userId="a298bcda0a73aae4" providerId="LiveId" clId="{B68A72C4-CD85-46BB-9451-89B241CD19AE}" dt="2022-11-23T10:22:40.888" v="19509" actId="122"/>
          <ac:spMkLst>
            <pc:docMk/>
            <pc:sldMk cId="253087202" sldId="1188"/>
            <ac:spMk id="6" creationId="{070F7C74-9112-406B-A0CC-08F6DDA1D2AF}"/>
          </ac:spMkLst>
        </pc:spChg>
        <pc:spChg chg="add del">
          <ac:chgData name="Stina Ru" userId="a298bcda0a73aae4" providerId="LiveId" clId="{B68A72C4-CD85-46BB-9451-89B241CD19AE}" dt="2022-11-22T12:48:09.415" v="2656" actId="22"/>
          <ac:spMkLst>
            <pc:docMk/>
            <pc:sldMk cId="253087202" sldId="1188"/>
            <ac:spMk id="7" creationId="{0C5FD6AB-4DD6-8FA8-1013-BD845A65ED03}"/>
          </ac:spMkLst>
        </pc:spChg>
        <pc:spChg chg="del mod">
          <ac:chgData name="Stina Ru" userId="a298bcda0a73aae4" providerId="LiveId" clId="{B68A72C4-CD85-46BB-9451-89B241CD19AE}" dt="2022-11-22T13:01:59.950" v="3069" actId="478"/>
          <ac:spMkLst>
            <pc:docMk/>
            <pc:sldMk cId="253087202" sldId="1188"/>
            <ac:spMk id="9" creationId="{82FBFD83-3160-02BE-F06B-1E68DE94B0A5}"/>
          </ac:spMkLst>
        </pc:spChg>
        <pc:spChg chg="add del mod">
          <ac:chgData name="Stina Ru" userId="a298bcda0a73aae4" providerId="LiveId" clId="{B68A72C4-CD85-46BB-9451-89B241CD19AE}" dt="2022-11-22T12:54:30.402" v="2893" actId="478"/>
          <ac:spMkLst>
            <pc:docMk/>
            <pc:sldMk cId="253087202" sldId="1188"/>
            <ac:spMk id="10" creationId="{81B39BF8-D6B2-A339-164F-BAF4E63C9C8C}"/>
          </ac:spMkLst>
        </pc:spChg>
        <pc:spChg chg="del mod">
          <ac:chgData name="Stina Ru" userId="a298bcda0a73aae4" providerId="LiveId" clId="{B68A72C4-CD85-46BB-9451-89B241CD19AE}" dt="2022-11-22T13:02:02.897" v="3070" actId="478"/>
          <ac:spMkLst>
            <pc:docMk/>
            <pc:sldMk cId="253087202" sldId="1188"/>
            <ac:spMk id="11" creationId="{5BD88881-B49F-A319-705C-E43AF709FCE5}"/>
          </ac:spMkLst>
        </pc:spChg>
        <pc:spChg chg="mod">
          <ac:chgData name="Stina Ru" userId="a298bcda0a73aae4" providerId="LiveId" clId="{B68A72C4-CD85-46BB-9451-89B241CD19AE}" dt="2022-11-22T12:53:24.657" v="2830" actId="20577"/>
          <ac:spMkLst>
            <pc:docMk/>
            <pc:sldMk cId="253087202" sldId="1188"/>
            <ac:spMk id="12" creationId="{13B203F9-1E27-4E57-902E-B40C20ADA7DF}"/>
          </ac:spMkLst>
        </pc:spChg>
        <pc:spChg chg="add mod">
          <ac:chgData name="Stina Ru" userId="a298bcda0a73aae4" providerId="LiveId" clId="{B68A72C4-CD85-46BB-9451-89B241CD19AE}" dt="2022-11-22T13:24:40.562" v="3786" actId="1076"/>
          <ac:spMkLst>
            <pc:docMk/>
            <pc:sldMk cId="253087202" sldId="1188"/>
            <ac:spMk id="14" creationId="{CE15C0CB-02DC-29F5-5788-43809BB1A255}"/>
          </ac:spMkLst>
        </pc:spChg>
        <pc:spChg chg="add mod">
          <ac:chgData name="Stina Ru" userId="a298bcda0a73aae4" providerId="LiveId" clId="{B68A72C4-CD85-46BB-9451-89B241CD19AE}" dt="2022-11-22T13:24:46.850" v="3787" actId="1076"/>
          <ac:spMkLst>
            <pc:docMk/>
            <pc:sldMk cId="253087202" sldId="1188"/>
            <ac:spMk id="15" creationId="{EEE7B17F-D53A-C315-7450-7397E202DD58}"/>
          </ac:spMkLst>
        </pc:spChg>
        <pc:spChg chg="add mod">
          <ac:chgData name="Stina Ru" userId="a298bcda0a73aae4" providerId="LiveId" clId="{B68A72C4-CD85-46BB-9451-89B241CD19AE}" dt="2022-11-23T10:23:03.257" v="19512" actId="113"/>
          <ac:spMkLst>
            <pc:docMk/>
            <pc:sldMk cId="253087202" sldId="1188"/>
            <ac:spMk id="16" creationId="{14F19550-54BC-5023-67C1-96B0F12C6D5B}"/>
          </ac:spMkLst>
        </pc:spChg>
        <pc:picChg chg="del">
          <ac:chgData name="Stina Ru" userId="a298bcda0a73aae4" providerId="LiveId" clId="{B68A72C4-CD85-46BB-9451-89B241CD19AE}" dt="2022-11-22T12:54:14.491" v="2891" actId="478"/>
          <ac:picMkLst>
            <pc:docMk/>
            <pc:sldMk cId="253087202" sldId="1188"/>
            <ac:picMk id="3" creationId="{03DF859A-8067-151E-3ABB-01FF63170F11}"/>
          </ac:picMkLst>
        </pc:picChg>
      </pc:sldChg>
      <pc:sldChg chg="delSp modSp mod ord">
        <pc:chgData name="Stina Ru" userId="a298bcda0a73aae4" providerId="LiveId" clId="{B68A72C4-CD85-46BB-9451-89B241CD19AE}" dt="2022-11-23T11:05:14.949" v="19767" actId="113"/>
        <pc:sldMkLst>
          <pc:docMk/>
          <pc:sldMk cId="2699578356" sldId="1189"/>
        </pc:sldMkLst>
        <pc:spChg chg="mod">
          <ac:chgData name="Stina Ru" userId="a298bcda0a73aae4" providerId="LiveId" clId="{B68A72C4-CD85-46BB-9451-89B241CD19AE}" dt="2022-11-23T11:05:14.949" v="19767" actId="113"/>
          <ac:spMkLst>
            <pc:docMk/>
            <pc:sldMk cId="2699578356" sldId="1189"/>
            <ac:spMk id="6" creationId="{070F7C74-9112-406B-A0CC-08F6DDA1D2AF}"/>
          </ac:spMkLst>
        </pc:spChg>
        <pc:spChg chg="mod">
          <ac:chgData name="Stina Ru" userId="a298bcda0a73aae4" providerId="LiveId" clId="{B68A72C4-CD85-46BB-9451-89B241CD19AE}" dt="2022-11-22T12:12:20.135" v="1753" actId="20577"/>
          <ac:spMkLst>
            <pc:docMk/>
            <pc:sldMk cId="2699578356" sldId="1189"/>
            <ac:spMk id="12" creationId="{13B203F9-1E27-4E57-902E-B40C20ADA7DF}"/>
          </ac:spMkLst>
        </pc:spChg>
        <pc:picChg chg="mod">
          <ac:chgData name="Stina Ru" userId="a298bcda0a73aae4" providerId="LiveId" clId="{B68A72C4-CD85-46BB-9451-89B241CD19AE}" dt="2022-11-22T12:28:47.615" v="2276" actId="1076"/>
          <ac:picMkLst>
            <pc:docMk/>
            <pc:sldMk cId="2699578356" sldId="1189"/>
            <ac:picMk id="3" creationId="{262C911B-4570-2234-FD44-069F0716F971}"/>
          </ac:picMkLst>
        </pc:picChg>
        <pc:picChg chg="mod">
          <ac:chgData name="Stina Ru" userId="a298bcda0a73aae4" providerId="LiveId" clId="{B68A72C4-CD85-46BB-9451-89B241CD19AE}" dt="2022-11-22T12:28:32.447" v="2275" actId="1076"/>
          <ac:picMkLst>
            <pc:docMk/>
            <pc:sldMk cId="2699578356" sldId="1189"/>
            <ac:picMk id="7" creationId="{31C0E3EE-B2BC-1703-A482-5FEC88393ED9}"/>
          </ac:picMkLst>
        </pc:picChg>
        <pc:picChg chg="del">
          <ac:chgData name="Stina Ru" userId="a298bcda0a73aae4" providerId="LiveId" clId="{B68A72C4-CD85-46BB-9451-89B241CD19AE}" dt="2022-11-22T12:28:23.241" v="2273" actId="478"/>
          <ac:picMkLst>
            <pc:docMk/>
            <pc:sldMk cId="2699578356" sldId="1189"/>
            <ac:picMk id="14" creationId="{86D4CF5C-4CED-EB64-1F76-3156D3BA5AC9}"/>
          </ac:picMkLst>
        </pc:picChg>
      </pc:sldChg>
      <pc:sldChg chg="del">
        <pc:chgData name="Stina Ru" userId="a298bcda0a73aae4" providerId="LiveId" clId="{B68A72C4-CD85-46BB-9451-89B241CD19AE}" dt="2022-11-22T15:22:41.267" v="6611" actId="47"/>
        <pc:sldMkLst>
          <pc:docMk/>
          <pc:sldMk cId="3641611588" sldId="1190"/>
        </pc:sldMkLst>
      </pc:sldChg>
      <pc:sldChg chg="del">
        <pc:chgData name="Stina Ru" userId="a298bcda0a73aae4" providerId="LiveId" clId="{B68A72C4-CD85-46BB-9451-89B241CD19AE}" dt="2022-11-22T19:43:32.940" v="17245" actId="47"/>
        <pc:sldMkLst>
          <pc:docMk/>
          <pc:sldMk cId="1326297582" sldId="1191"/>
        </pc:sldMkLst>
      </pc:sldChg>
      <pc:sldChg chg="del">
        <pc:chgData name="Stina Ru" userId="a298bcda0a73aae4" providerId="LiveId" clId="{B68A72C4-CD85-46BB-9451-89B241CD19AE}" dt="2022-11-21T22:31:43.078" v="9" actId="47"/>
        <pc:sldMkLst>
          <pc:docMk/>
          <pc:sldMk cId="2067552496" sldId="1192"/>
        </pc:sldMkLst>
      </pc:sldChg>
      <pc:sldChg chg="del">
        <pc:chgData name="Stina Ru" userId="a298bcda0a73aae4" providerId="LiveId" clId="{B68A72C4-CD85-46BB-9451-89B241CD19AE}" dt="2022-11-22T19:24:24.982" v="15736" actId="47"/>
        <pc:sldMkLst>
          <pc:docMk/>
          <pc:sldMk cId="2815082113" sldId="1193"/>
        </pc:sldMkLst>
      </pc:sldChg>
      <pc:sldChg chg="addSp delSp modSp add mod ord">
        <pc:chgData name="Stina Ru" userId="a298bcda0a73aae4" providerId="LiveId" clId="{B68A72C4-CD85-46BB-9451-89B241CD19AE}" dt="2022-11-22T12:40:51.903" v="2369" actId="20577"/>
        <pc:sldMkLst>
          <pc:docMk/>
          <pc:sldMk cId="3346942873" sldId="1194"/>
        </pc:sldMkLst>
        <pc:spChg chg="add del mod">
          <ac:chgData name="Stina Ru" userId="a298bcda0a73aae4" providerId="LiveId" clId="{B68A72C4-CD85-46BB-9451-89B241CD19AE}" dt="2022-11-22T12:40:51.903" v="2369" actId="20577"/>
          <ac:spMkLst>
            <pc:docMk/>
            <pc:sldMk cId="3346942873" sldId="1194"/>
            <ac:spMk id="6" creationId="{070F7C74-9112-406B-A0CC-08F6DDA1D2AF}"/>
          </ac:spMkLst>
        </pc:spChg>
        <pc:spChg chg="add del mod">
          <ac:chgData name="Stina Ru" userId="a298bcda0a73aae4" providerId="LiveId" clId="{B68A72C4-CD85-46BB-9451-89B241CD19AE}" dt="2022-11-21T23:20:46.134" v="659" actId="478"/>
          <ac:spMkLst>
            <pc:docMk/>
            <pc:sldMk cId="3346942873" sldId="1194"/>
            <ac:spMk id="7" creationId="{8B9D01A7-782D-044A-2A43-A223FCEF33F8}"/>
          </ac:spMkLst>
        </pc:spChg>
        <pc:spChg chg="mod">
          <ac:chgData name="Stina Ru" userId="a298bcda0a73aae4" providerId="LiveId" clId="{B68A72C4-CD85-46BB-9451-89B241CD19AE}" dt="2022-11-22T12:38:46.955" v="2341" actId="20577"/>
          <ac:spMkLst>
            <pc:docMk/>
            <pc:sldMk cId="3346942873" sldId="1194"/>
            <ac:spMk id="12" creationId="{13B203F9-1E27-4E57-902E-B40C20ADA7DF}"/>
          </ac:spMkLst>
        </pc:spChg>
        <pc:picChg chg="del">
          <ac:chgData name="Stina Ru" userId="a298bcda0a73aae4" providerId="LiveId" clId="{B68A72C4-CD85-46BB-9451-89B241CD19AE}" dt="2022-11-21T23:20:55.974" v="662" actId="478"/>
          <ac:picMkLst>
            <pc:docMk/>
            <pc:sldMk cId="3346942873" sldId="1194"/>
            <ac:picMk id="2" creationId="{A89FD85C-00EB-0A08-38B1-69920B15AD70}"/>
          </ac:picMkLst>
        </pc:picChg>
        <pc:picChg chg="del">
          <ac:chgData name="Stina Ru" userId="a298bcda0a73aae4" providerId="LiveId" clId="{B68A72C4-CD85-46BB-9451-89B241CD19AE}" dt="2022-11-21T23:20:58.040" v="663" actId="478"/>
          <ac:picMkLst>
            <pc:docMk/>
            <pc:sldMk cId="3346942873" sldId="1194"/>
            <ac:picMk id="3" creationId="{D23ADB76-8705-97AB-76C2-79F0C170B5C4}"/>
          </ac:picMkLst>
        </pc:picChg>
        <pc:picChg chg="del">
          <ac:chgData name="Stina Ru" userId="a298bcda0a73aae4" providerId="LiveId" clId="{B68A72C4-CD85-46BB-9451-89B241CD19AE}" dt="2022-11-21T23:21:32.435" v="721" actId="478"/>
          <ac:picMkLst>
            <pc:docMk/>
            <pc:sldMk cId="3346942873" sldId="1194"/>
            <ac:picMk id="14" creationId="{86D4CF5C-4CED-EB64-1F76-3156D3BA5AC9}"/>
          </ac:picMkLst>
        </pc:picChg>
      </pc:sldChg>
      <pc:sldChg chg="modSp add del mod ord">
        <pc:chgData name="Stina Ru" userId="a298bcda0a73aae4" providerId="LiveId" clId="{B68A72C4-CD85-46BB-9451-89B241CD19AE}" dt="2022-11-22T12:49:12.648" v="2667" actId="47"/>
        <pc:sldMkLst>
          <pc:docMk/>
          <pc:sldMk cId="158892236" sldId="1195"/>
        </pc:sldMkLst>
        <pc:spChg chg="mod">
          <ac:chgData name="Stina Ru" userId="a298bcda0a73aae4" providerId="LiveId" clId="{B68A72C4-CD85-46BB-9451-89B241CD19AE}" dt="2022-11-22T12:11:50.585" v="1729" actId="20577"/>
          <ac:spMkLst>
            <pc:docMk/>
            <pc:sldMk cId="158892236" sldId="1195"/>
            <ac:spMk id="12" creationId="{13B203F9-1E27-4E57-902E-B40C20ADA7DF}"/>
          </ac:spMkLst>
        </pc:spChg>
      </pc:sldChg>
      <pc:sldChg chg="modSp add mod">
        <pc:chgData name="Stina Ru" userId="a298bcda0a73aae4" providerId="LiveId" clId="{B68A72C4-CD85-46BB-9451-89B241CD19AE}" dt="2022-11-22T21:40:53.205" v="17960" actId="113"/>
        <pc:sldMkLst>
          <pc:docMk/>
          <pc:sldMk cId="503688294" sldId="1196"/>
        </pc:sldMkLst>
        <pc:spChg chg="mod">
          <ac:chgData name="Stina Ru" userId="a298bcda0a73aae4" providerId="LiveId" clId="{B68A72C4-CD85-46BB-9451-89B241CD19AE}" dt="2022-11-22T21:40:53.205" v="17960" actId="113"/>
          <ac:spMkLst>
            <pc:docMk/>
            <pc:sldMk cId="503688294" sldId="1196"/>
            <ac:spMk id="6" creationId="{070F7C74-9112-406B-A0CC-08F6DDA1D2AF}"/>
          </ac:spMkLst>
        </pc:spChg>
        <pc:spChg chg="mod">
          <ac:chgData name="Stina Ru" userId="a298bcda0a73aae4" providerId="LiveId" clId="{B68A72C4-CD85-46BB-9451-89B241CD19AE}" dt="2022-11-22T12:43:27.057" v="2452" actId="1076"/>
          <ac:spMkLst>
            <pc:docMk/>
            <pc:sldMk cId="503688294" sldId="1196"/>
            <ac:spMk id="12" creationId="{13B203F9-1E27-4E57-902E-B40C20ADA7DF}"/>
          </ac:spMkLst>
        </pc:spChg>
      </pc:sldChg>
      <pc:sldChg chg="modSp add del mod">
        <pc:chgData name="Stina Ru" userId="a298bcda0a73aae4" providerId="LiveId" clId="{B68A72C4-CD85-46BB-9451-89B241CD19AE}" dt="2022-11-22T23:05:53.467" v="19042" actId="47"/>
        <pc:sldMkLst>
          <pc:docMk/>
          <pc:sldMk cId="2688589757" sldId="1197"/>
        </pc:sldMkLst>
        <pc:spChg chg="mod">
          <ac:chgData name="Stina Ru" userId="a298bcda0a73aae4" providerId="LiveId" clId="{B68A72C4-CD85-46BB-9451-89B241CD19AE}" dt="2022-11-22T12:49:35.491" v="2670" actId="1076"/>
          <ac:spMkLst>
            <pc:docMk/>
            <pc:sldMk cId="2688589757" sldId="1197"/>
            <ac:spMk id="2" creationId="{2E8E55A0-73B3-4565-BA58-ACE5F64229D6}"/>
          </ac:spMkLst>
        </pc:spChg>
      </pc:sldChg>
      <pc:sldChg chg="modSp add del mod">
        <pc:chgData name="Stina Ru" userId="a298bcda0a73aae4" providerId="LiveId" clId="{B68A72C4-CD85-46BB-9451-89B241CD19AE}" dt="2022-11-22T23:06:12.973" v="19046" actId="47"/>
        <pc:sldMkLst>
          <pc:docMk/>
          <pc:sldMk cId="135833020" sldId="1198"/>
        </pc:sldMkLst>
        <pc:spChg chg="mod">
          <ac:chgData name="Stina Ru" userId="a298bcda0a73aae4" providerId="LiveId" clId="{B68A72C4-CD85-46BB-9451-89B241CD19AE}" dt="2022-11-22T12:49:28.053" v="2668" actId="1076"/>
          <ac:spMkLst>
            <pc:docMk/>
            <pc:sldMk cId="135833020" sldId="1198"/>
            <ac:spMk id="2" creationId="{2E8E55A0-73B3-4565-BA58-ACE5F64229D6}"/>
          </ac:spMkLst>
        </pc:spChg>
      </pc:sldChg>
      <pc:sldChg chg="modSp add del mod">
        <pc:chgData name="Stina Ru" userId="a298bcda0a73aae4" providerId="LiveId" clId="{B68A72C4-CD85-46BB-9451-89B241CD19AE}" dt="2022-11-22T18:31:09.787" v="12308" actId="47"/>
        <pc:sldMkLst>
          <pc:docMk/>
          <pc:sldMk cId="2147104571" sldId="1199"/>
        </pc:sldMkLst>
        <pc:spChg chg="mod">
          <ac:chgData name="Stina Ru" userId="a298bcda0a73aae4" providerId="LiveId" clId="{B68A72C4-CD85-46BB-9451-89B241CD19AE}" dt="2022-11-22T12:52:57.654" v="2814" actId="20577"/>
          <ac:spMkLst>
            <pc:docMk/>
            <pc:sldMk cId="2147104571" sldId="1199"/>
            <ac:spMk id="6" creationId="{070F7C74-9112-406B-A0CC-08F6DDA1D2AF}"/>
          </ac:spMkLst>
        </pc:spChg>
        <pc:spChg chg="mod">
          <ac:chgData name="Stina Ru" userId="a298bcda0a73aae4" providerId="LiveId" clId="{B68A72C4-CD85-46BB-9451-89B241CD19AE}" dt="2022-11-22T12:52:47.541" v="2800" actId="20577"/>
          <ac:spMkLst>
            <pc:docMk/>
            <pc:sldMk cId="2147104571" sldId="1199"/>
            <ac:spMk id="12" creationId="{13B203F9-1E27-4E57-902E-B40C20ADA7DF}"/>
          </ac:spMkLst>
        </pc:spChg>
      </pc:sldChg>
      <pc:sldChg chg="addSp delSp modSp add mod addAnim delAnim modAnim">
        <pc:chgData name="Stina Ru" userId="a298bcda0a73aae4" providerId="LiveId" clId="{B68A72C4-CD85-46BB-9451-89B241CD19AE}" dt="2022-11-23T10:30:12.108" v="19559" actId="20577"/>
        <pc:sldMkLst>
          <pc:docMk/>
          <pc:sldMk cId="3349756669" sldId="1200"/>
        </pc:sldMkLst>
        <pc:spChg chg="add del mod">
          <ac:chgData name="Stina Ru" userId="a298bcda0a73aae4" providerId="LiveId" clId="{B68A72C4-CD85-46BB-9451-89B241CD19AE}" dt="2022-11-22T20:02:55.805" v="17862" actId="478"/>
          <ac:spMkLst>
            <pc:docMk/>
            <pc:sldMk cId="3349756669" sldId="1200"/>
            <ac:spMk id="2" creationId="{FA1930E0-555C-349E-DB49-AC2745292210}"/>
          </ac:spMkLst>
        </pc:spChg>
        <pc:spChg chg="del">
          <ac:chgData name="Stina Ru" userId="a298bcda0a73aae4" providerId="LiveId" clId="{B68A72C4-CD85-46BB-9451-89B241CD19AE}" dt="2022-11-22T13:32:21.948" v="4129" actId="478"/>
          <ac:spMkLst>
            <pc:docMk/>
            <pc:sldMk cId="3349756669" sldId="1200"/>
            <ac:spMk id="5" creationId="{B3094BE0-EF0F-81BD-993B-B8FF8CB444E4}"/>
          </ac:spMkLst>
        </pc:spChg>
        <pc:spChg chg="mod">
          <ac:chgData name="Stina Ru" userId="a298bcda0a73aae4" providerId="LiveId" clId="{B68A72C4-CD85-46BB-9451-89B241CD19AE}" dt="2022-11-23T10:30:12.108" v="19559" actId="20577"/>
          <ac:spMkLst>
            <pc:docMk/>
            <pc:sldMk cId="3349756669" sldId="1200"/>
            <ac:spMk id="6" creationId="{070F7C74-9112-406B-A0CC-08F6DDA1D2AF}"/>
          </ac:spMkLst>
        </pc:spChg>
        <pc:spChg chg="mod">
          <ac:chgData name="Stina Ru" userId="a298bcda0a73aae4" providerId="LiveId" clId="{B68A72C4-CD85-46BB-9451-89B241CD19AE}" dt="2022-11-22T13:28:53.425" v="4055" actId="20577"/>
          <ac:spMkLst>
            <pc:docMk/>
            <pc:sldMk cId="3349756669" sldId="1200"/>
            <ac:spMk id="12" creationId="{13B203F9-1E27-4E57-902E-B40C20ADA7DF}"/>
          </ac:spMkLst>
        </pc:spChg>
        <pc:spChg chg="del">
          <ac:chgData name="Stina Ru" userId="a298bcda0a73aae4" providerId="LiveId" clId="{B68A72C4-CD85-46BB-9451-89B241CD19AE}" dt="2022-11-22T13:32:26.049" v="4130" actId="478"/>
          <ac:spMkLst>
            <pc:docMk/>
            <pc:sldMk cId="3349756669" sldId="1200"/>
            <ac:spMk id="14" creationId="{CE15C0CB-02DC-29F5-5788-43809BB1A255}"/>
          </ac:spMkLst>
        </pc:spChg>
        <pc:spChg chg="add del mod">
          <ac:chgData name="Stina Ru" userId="a298bcda0a73aae4" providerId="LiveId" clId="{B68A72C4-CD85-46BB-9451-89B241CD19AE}" dt="2022-11-22T20:02:53.985" v="17861" actId="478"/>
          <ac:spMkLst>
            <pc:docMk/>
            <pc:sldMk cId="3349756669" sldId="1200"/>
            <ac:spMk id="15" creationId="{EEE7B17F-D53A-C315-7450-7397E202DD58}"/>
          </ac:spMkLst>
        </pc:spChg>
        <pc:spChg chg="del">
          <ac:chgData name="Stina Ru" userId="a298bcda0a73aae4" providerId="LiveId" clId="{B68A72C4-CD85-46BB-9451-89B241CD19AE}" dt="2022-11-22T13:32:28.933" v="4131" actId="478"/>
          <ac:spMkLst>
            <pc:docMk/>
            <pc:sldMk cId="3349756669" sldId="1200"/>
            <ac:spMk id="16" creationId="{14F19550-54BC-5023-67C1-96B0F12C6D5B}"/>
          </ac:spMkLst>
        </pc:spChg>
        <pc:picChg chg="add mod">
          <ac:chgData name="Stina Ru" userId="a298bcda0a73aae4" providerId="LiveId" clId="{B68A72C4-CD85-46BB-9451-89B241CD19AE}" dt="2022-11-22T20:03:47.955" v="17875" actId="1076"/>
          <ac:picMkLst>
            <pc:docMk/>
            <pc:sldMk cId="3349756669" sldId="1200"/>
            <ac:picMk id="5" creationId="{06E08770-493F-491A-77DC-688C93C19725}"/>
          </ac:picMkLst>
        </pc:picChg>
      </pc:sldChg>
      <pc:sldChg chg="addSp delSp modSp add mod delAnim modAnim">
        <pc:chgData name="Stina Ru" userId="a298bcda0a73aae4" providerId="LiveId" clId="{B68A72C4-CD85-46BB-9451-89B241CD19AE}" dt="2022-11-23T10:32:54.975" v="19603" actId="20577"/>
        <pc:sldMkLst>
          <pc:docMk/>
          <pc:sldMk cId="1185479838" sldId="1201"/>
        </pc:sldMkLst>
        <pc:spChg chg="del">
          <ac:chgData name="Stina Ru" userId="a298bcda0a73aae4" providerId="LiveId" clId="{B68A72C4-CD85-46BB-9451-89B241CD19AE}" dt="2022-11-22T13:48:00.417" v="4613" actId="478"/>
          <ac:spMkLst>
            <pc:docMk/>
            <pc:sldMk cId="1185479838" sldId="1201"/>
            <ac:spMk id="2" creationId="{FA1930E0-555C-349E-DB49-AC2745292210}"/>
          </ac:spMkLst>
        </pc:spChg>
        <pc:spChg chg="mod">
          <ac:chgData name="Stina Ru" userId="a298bcda0a73aae4" providerId="LiveId" clId="{B68A72C4-CD85-46BB-9451-89B241CD19AE}" dt="2022-11-23T10:32:54.975" v="19603" actId="20577"/>
          <ac:spMkLst>
            <pc:docMk/>
            <pc:sldMk cId="1185479838" sldId="1201"/>
            <ac:spMk id="6" creationId="{070F7C74-9112-406B-A0CC-08F6DDA1D2AF}"/>
          </ac:spMkLst>
        </pc:spChg>
        <pc:spChg chg="mod">
          <ac:chgData name="Stina Ru" userId="a298bcda0a73aae4" providerId="LiveId" clId="{B68A72C4-CD85-46BB-9451-89B241CD19AE}" dt="2022-11-22T15:03:25.967" v="5583" actId="1076"/>
          <ac:spMkLst>
            <pc:docMk/>
            <pc:sldMk cId="1185479838" sldId="1201"/>
            <ac:spMk id="12" creationId="{13B203F9-1E27-4E57-902E-B40C20ADA7DF}"/>
          </ac:spMkLst>
        </pc:spChg>
        <pc:spChg chg="del">
          <ac:chgData name="Stina Ru" userId="a298bcda0a73aae4" providerId="LiveId" clId="{B68A72C4-CD85-46BB-9451-89B241CD19AE}" dt="2022-11-22T13:47:58.212" v="4612" actId="478"/>
          <ac:spMkLst>
            <pc:docMk/>
            <pc:sldMk cId="1185479838" sldId="1201"/>
            <ac:spMk id="15" creationId="{EEE7B17F-D53A-C315-7450-7397E202DD58}"/>
          </ac:spMkLst>
        </pc:spChg>
        <pc:picChg chg="add mod">
          <ac:chgData name="Stina Ru" userId="a298bcda0a73aae4" providerId="LiveId" clId="{B68A72C4-CD85-46BB-9451-89B241CD19AE}" dt="2022-11-22T20:03:43.829" v="17874" actId="1076"/>
          <ac:picMkLst>
            <pc:docMk/>
            <pc:sldMk cId="1185479838" sldId="1201"/>
            <ac:picMk id="2" creationId="{06211389-2BA5-8D4D-84D8-D2030CD0306A}"/>
          </ac:picMkLst>
        </pc:picChg>
      </pc:sldChg>
      <pc:sldChg chg="modSp add mod">
        <pc:chgData name="Stina Ru" userId="a298bcda0a73aae4" providerId="LiveId" clId="{B68A72C4-CD85-46BB-9451-89B241CD19AE}" dt="2022-11-22T22:05:17.252" v="18442" actId="1076"/>
        <pc:sldMkLst>
          <pc:docMk/>
          <pc:sldMk cId="3700317459" sldId="1202"/>
        </pc:sldMkLst>
        <pc:spChg chg="mod">
          <ac:chgData name="Stina Ru" userId="a298bcda0a73aae4" providerId="LiveId" clId="{B68A72C4-CD85-46BB-9451-89B241CD19AE}" dt="2022-11-22T22:05:06.161" v="18441" actId="20577"/>
          <ac:spMkLst>
            <pc:docMk/>
            <pc:sldMk cId="3700317459" sldId="1202"/>
            <ac:spMk id="6" creationId="{070F7C74-9112-406B-A0CC-08F6DDA1D2AF}"/>
          </ac:spMkLst>
        </pc:spChg>
        <pc:spChg chg="mod">
          <ac:chgData name="Stina Ru" userId="a298bcda0a73aae4" providerId="LiveId" clId="{B68A72C4-CD85-46BB-9451-89B241CD19AE}" dt="2022-11-22T18:47:53.495" v="13082" actId="20577"/>
          <ac:spMkLst>
            <pc:docMk/>
            <pc:sldMk cId="3700317459" sldId="1202"/>
            <ac:spMk id="12" creationId="{13B203F9-1E27-4E57-902E-B40C20ADA7DF}"/>
          </ac:spMkLst>
        </pc:spChg>
        <pc:picChg chg="mod">
          <ac:chgData name="Stina Ru" userId="a298bcda0a73aae4" providerId="LiveId" clId="{B68A72C4-CD85-46BB-9451-89B241CD19AE}" dt="2022-11-22T22:05:17.252" v="18442" actId="1076"/>
          <ac:picMkLst>
            <pc:docMk/>
            <pc:sldMk cId="3700317459" sldId="1202"/>
            <ac:picMk id="3" creationId="{262C911B-4570-2234-FD44-069F0716F971}"/>
          </ac:picMkLst>
        </pc:picChg>
        <pc:picChg chg="mod">
          <ac:chgData name="Stina Ru" userId="a298bcda0a73aae4" providerId="LiveId" clId="{B68A72C4-CD85-46BB-9451-89B241CD19AE}" dt="2022-11-22T15:19:02.486" v="6524" actId="1076"/>
          <ac:picMkLst>
            <pc:docMk/>
            <pc:sldMk cId="3700317459" sldId="1202"/>
            <ac:picMk id="7" creationId="{31C0E3EE-B2BC-1703-A482-5FEC88393ED9}"/>
          </ac:picMkLst>
        </pc:picChg>
      </pc:sldChg>
      <pc:sldChg chg="addSp delSp modSp add mod modAnim">
        <pc:chgData name="Stina Ru" userId="a298bcda0a73aae4" providerId="LiveId" clId="{B68A72C4-CD85-46BB-9451-89B241CD19AE}" dt="2022-11-22T23:58:03.589" v="19223" actId="14100"/>
        <pc:sldMkLst>
          <pc:docMk/>
          <pc:sldMk cId="3905459325" sldId="1203"/>
        </pc:sldMkLst>
        <pc:spChg chg="mod">
          <ac:chgData name="Stina Ru" userId="a298bcda0a73aae4" providerId="LiveId" clId="{B68A72C4-CD85-46BB-9451-89B241CD19AE}" dt="2022-11-22T23:16:22.632" v="19107" actId="1076"/>
          <ac:spMkLst>
            <pc:docMk/>
            <pc:sldMk cId="3905459325" sldId="1203"/>
            <ac:spMk id="6" creationId="{070F7C74-9112-406B-A0CC-08F6DDA1D2AF}"/>
          </ac:spMkLst>
        </pc:spChg>
        <pc:spChg chg="mod">
          <ac:chgData name="Stina Ru" userId="a298bcda0a73aae4" providerId="LiveId" clId="{B68A72C4-CD85-46BB-9451-89B241CD19AE}" dt="2022-11-22T18:48:00.890" v="13090" actId="20577"/>
          <ac:spMkLst>
            <pc:docMk/>
            <pc:sldMk cId="3905459325" sldId="1203"/>
            <ac:spMk id="12" creationId="{13B203F9-1E27-4E57-902E-B40C20ADA7DF}"/>
          </ac:spMkLst>
        </pc:spChg>
        <pc:spChg chg="add mod">
          <ac:chgData name="Stina Ru" userId="a298bcda0a73aae4" providerId="LiveId" clId="{B68A72C4-CD85-46BB-9451-89B241CD19AE}" dt="2022-11-22T23:13:16.267" v="19056" actId="14100"/>
          <ac:spMkLst>
            <pc:docMk/>
            <pc:sldMk cId="3905459325" sldId="1203"/>
            <ac:spMk id="15" creationId="{BC5BE611-7CAE-FFE8-2B6C-A5B7AC5ED894}"/>
          </ac:spMkLst>
        </pc:spChg>
        <pc:spChg chg="add mod">
          <ac:chgData name="Stina Ru" userId="a298bcda0a73aae4" providerId="LiveId" clId="{B68A72C4-CD85-46BB-9451-89B241CD19AE}" dt="2022-11-22T23:57:35.570" v="19176" actId="313"/>
          <ac:spMkLst>
            <pc:docMk/>
            <pc:sldMk cId="3905459325" sldId="1203"/>
            <ac:spMk id="16" creationId="{ED76BF35-C1EB-6039-BD4F-BE3D2D0B538F}"/>
          </ac:spMkLst>
        </pc:spChg>
        <pc:spChg chg="add mod">
          <ac:chgData name="Stina Ru" userId="a298bcda0a73aae4" providerId="LiveId" clId="{B68A72C4-CD85-46BB-9451-89B241CD19AE}" dt="2022-11-22T23:14:21.914" v="19075" actId="113"/>
          <ac:spMkLst>
            <pc:docMk/>
            <pc:sldMk cId="3905459325" sldId="1203"/>
            <ac:spMk id="17" creationId="{8017CCF4-F135-0EEF-DED1-575CCA1324EE}"/>
          </ac:spMkLst>
        </pc:spChg>
        <pc:spChg chg="add mod">
          <ac:chgData name="Stina Ru" userId="a298bcda0a73aae4" providerId="LiveId" clId="{B68A72C4-CD85-46BB-9451-89B241CD19AE}" dt="2022-11-22T23:13:31.770" v="19063" actId="113"/>
          <ac:spMkLst>
            <pc:docMk/>
            <pc:sldMk cId="3905459325" sldId="1203"/>
            <ac:spMk id="18" creationId="{87333857-E04C-BEF6-6CA0-FA265C834A32}"/>
          </ac:spMkLst>
        </pc:spChg>
        <pc:spChg chg="add mod">
          <ac:chgData name="Stina Ru" userId="a298bcda0a73aae4" providerId="LiveId" clId="{B68A72C4-CD85-46BB-9451-89B241CD19AE}" dt="2022-11-22T23:15:14.952" v="19085" actId="14100"/>
          <ac:spMkLst>
            <pc:docMk/>
            <pc:sldMk cId="3905459325" sldId="1203"/>
            <ac:spMk id="19" creationId="{166DD873-FDB0-E26B-3FF9-70902D6F2BD5}"/>
          </ac:spMkLst>
        </pc:spChg>
        <pc:spChg chg="add mod">
          <ac:chgData name="Stina Ru" userId="a298bcda0a73aae4" providerId="LiveId" clId="{B68A72C4-CD85-46BB-9451-89B241CD19AE}" dt="2022-11-22T23:16:33.382" v="19109" actId="113"/>
          <ac:spMkLst>
            <pc:docMk/>
            <pc:sldMk cId="3905459325" sldId="1203"/>
            <ac:spMk id="20" creationId="{3AD9326C-340E-03C6-599C-AC979F85A096}"/>
          </ac:spMkLst>
        </pc:spChg>
        <pc:spChg chg="add mod">
          <ac:chgData name="Stina Ru" userId="a298bcda0a73aae4" providerId="LiveId" clId="{B68A72C4-CD85-46BB-9451-89B241CD19AE}" dt="2022-11-22T23:58:03.589" v="19223" actId="14100"/>
          <ac:spMkLst>
            <pc:docMk/>
            <pc:sldMk cId="3905459325" sldId="1203"/>
            <ac:spMk id="21" creationId="{9A72DE20-4534-C659-FD1A-FCD83C4EDEC0}"/>
          </ac:spMkLst>
        </pc:spChg>
        <pc:spChg chg="add mod">
          <ac:chgData name="Stina Ru" userId="a298bcda0a73aae4" providerId="LiveId" clId="{B68A72C4-CD85-46BB-9451-89B241CD19AE}" dt="2022-11-22T23:15:45.291" v="19096" actId="1076"/>
          <ac:spMkLst>
            <pc:docMk/>
            <pc:sldMk cId="3905459325" sldId="1203"/>
            <ac:spMk id="22" creationId="{7AA6D104-AB3C-DF20-0924-2D3C6FD35059}"/>
          </ac:spMkLst>
        </pc:spChg>
        <pc:graphicFrameChg chg="add del mod modGraphic">
          <ac:chgData name="Stina Ru" userId="a298bcda0a73aae4" providerId="LiveId" clId="{B68A72C4-CD85-46BB-9451-89B241CD19AE}" dt="2022-11-22T15:30:56.244" v="7024" actId="478"/>
          <ac:graphicFrameMkLst>
            <pc:docMk/>
            <pc:sldMk cId="3905459325" sldId="1203"/>
            <ac:graphicFrameMk id="2" creationId="{14465B42-476A-55F5-B9C9-3E0F88D166BC}"/>
          </ac:graphicFrameMkLst>
        </pc:graphicFrameChg>
        <pc:graphicFrameChg chg="add mod modGraphic">
          <ac:chgData name="Stina Ru" userId="a298bcda0a73aae4" providerId="LiveId" clId="{B68A72C4-CD85-46BB-9451-89B241CD19AE}" dt="2022-11-22T23:15:00.287" v="19079" actId="21"/>
          <ac:graphicFrameMkLst>
            <pc:docMk/>
            <pc:sldMk cId="3905459325" sldId="1203"/>
            <ac:graphicFrameMk id="5" creationId="{FBFA6A4C-A9A1-A035-9E44-704459698F8A}"/>
          </ac:graphicFrameMkLst>
        </pc:graphicFrameChg>
        <pc:graphicFrameChg chg="add mod modGraphic">
          <ac:chgData name="Stina Ru" userId="a298bcda0a73aae4" providerId="LiveId" clId="{B68A72C4-CD85-46BB-9451-89B241CD19AE}" dt="2022-11-22T23:15:25.271" v="19090" actId="21"/>
          <ac:graphicFrameMkLst>
            <pc:docMk/>
            <pc:sldMk cId="3905459325" sldId="1203"/>
            <ac:graphicFrameMk id="8" creationId="{1CCAF2DD-8499-68B5-1240-379541FAB0B7}"/>
          </ac:graphicFrameMkLst>
        </pc:graphicFrameChg>
        <pc:graphicFrameChg chg="add mod modGraphic">
          <ac:chgData name="Stina Ru" userId="a298bcda0a73aae4" providerId="LiveId" clId="{B68A72C4-CD85-46BB-9451-89B241CD19AE}" dt="2022-11-22T23:58:00.474" v="19222" actId="14100"/>
          <ac:graphicFrameMkLst>
            <pc:docMk/>
            <pc:sldMk cId="3905459325" sldId="1203"/>
            <ac:graphicFrameMk id="9" creationId="{4A0793CC-C52F-C9C5-6502-BCD564447E43}"/>
          </ac:graphicFrameMkLst>
        </pc:graphicFrameChg>
        <pc:graphicFrameChg chg="add mod modGraphic">
          <ac:chgData name="Stina Ru" userId="a298bcda0a73aae4" providerId="LiveId" clId="{B68A72C4-CD85-46BB-9451-89B241CD19AE}" dt="2022-11-22T23:16:16.785" v="19104" actId="21"/>
          <ac:graphicFrameMkLst>
            <pc:docMk/>
            <pc:sldMk cId="3905459325" sldId="1203"/>
            <ac:graphicFrameMk id="10" creationId="{330ECD52-2243-AFE9-7DF5-3EFDE4F38570}"/>
          </ac:graphicFrameMkLst>
        </pc:graphicFrameChg>
        <pc:picChg chg="mod">
          <ac:chgData name="Stina Ru" userId="a298bcda0a73aae4" providerId="LiveId" clId="{B68A72C4-CD85-46BB-9451-89B241CD19AE}" dt="2022-11-22T15:31:37.419" v="7044" actId="1076"/>
          <ac:picMkLst>
            <pc:docMk/>
            <pc:sldMk cId="3905459325" sldId="1203"/>
            <ac:picMk id="3" creationId="{262C911B-4570-2234-FD44-069F0716F971}"/>
          </ac:picMkLst>
        </pc:picChg>
        <pc:picChg chg="mod">
          <ac:chgData name="Stina Ru" userId="a298bcda0a73aae4" providerId="LiveId" clId="{B68A72C4-CD85-46BB-9451-89B241CD19AE}" dt="2022-11-22T15:31:33.865" v="7043" actId="1076"/>
          <ac:picMkLst>
            <pc:docMk/>
            <pc:sldMk cId="3905459325" sldId="1203"/>
            <ac:picMk id="7" creationId="{31C0E3EE-B2BC-1703-A482-5FEC88393ED9}"/>
          </ac:picMkLst>
        </pc:picChg>
        <pc:picChg chg="add mod">
          <ac:chgData name="Stina Ru" userId="a298bcda0a73aae4" providerId="LiveId" clId="{B68A72C4-CD85-46BB-9451-89B241CD19AE}" dt="2022-11-22T20:06:31.039" v="17882" actId="207"/>
          <ac:picMkLst>
            <pc:docMk/>
            <pc:sldMk cId="3905459325" sldId="1203"/>
            <ac:picMk id="14" creationId="{92F4C46F-BF9C-F90A-7798-A149A06C7DCA}"/>
          </ac:picMkLst>
        </pc:picChg>
      </pc:sldChg>
      <pc:sldChg chg="modSp add mod">
        <pc:chgData name="Stina Ru" userId="a298bcda0a73aae4" providerId="LiveId" clId="{B68A72C4-CD85-46BB-9451-89B241CD19AE}" dt="2022-11-22T15:46:03.936" v="7789" actId="1076"/>
        <pc:sldMkLst>
          <pc:docMk/>
          <pc:sldMk cId="2722139556" sldId="1204"/>
        </pc:sldMkLst>
        <pc:spChg chg="mod">
          <ac:chgData name="Stina Ru" userId="a298bcda0a73aae4" providerId="LiveId" clId="{B68A72C4-CD85-46BB-9451-89B241CD19AE}" dt="2022-11-22T15:46:03.936" v="7789" actId="1076"/>
          <ac:spMkLst>
            <pc:docMk/>
            <pc:sldMk cId="2722139556" sldId="1204"/>
            <ac:spMk id="2" creationId="{2E8E55A0-73B3-4565-BA58-ACE5F64229D6}"/>
          </ac:spMkLst>
        </pc:spChg>
      </pc:sldChg>
      <pc:sldChg chg="addSp delSp modSp add mod">
        <pc:chgData name="Stina Ru" userId="a298bcda0a73aae4" providerId="LiveId" clId="{B68A72C4-CD85-46BB-9451-89B241CD19AE}" dt="2022-11-22T22:14:55.577" v="18800" actId="20577"/>
        <pc:sldMkLst>
          <pc:docMk/>
          <pc:sldMk cId="54498458" sldId="1205"/>
        </pc:sldMkLst>
        <pc:spChg chg="mod">
          <ac:chgData name="Stina Ru" userId="a298bcda0a73aae4" providerId="LiveId" clId="{B68A72C4-CD85-46BB-9451-89B241CD19AE}" dt="2022-11-22T22:14:55.577" v="18800" actId="20577"/>
          <ac:spMkLst>
            <pc:docMk/>
            <pc:sldMk cId="54498458" sldId="1205"/>
            <ac:spMk id="6" creationId="{070F7C74-9112-406B-A0CC-08F6DDA1D2AF}"/>
          </ac:spMkLst>
        </pc:spChg>
        <pc:spChg chg="mod">
          <ac:chgData name="Stina Ru" userId="a298bcda0a73aae4" providerId="LiveId" clId="{B68A72C4-CD85-46BB-9451-89B241CD19AE}" dt="2022-11-22T16:09:02.123" v="8672" actId="20577"/>
          <ac:spMkLst>
            <pc:docMk/>
            <pc:sldMk cId="54498458" sldId="1205"/>
            <ac:spMk id="12" creationId="{13B203F9-1E27-4E57-902E-B40C20ADA7DF}"/>
          </ac:spMkLst>
        </pc:spChg>
        <pc:picChg chg="del">
          <ac:chgData name="Stina Ru" userId="a298bcda0a73aae4" providerId="LiveId" clId="{B68A72C4-CD85-46BB-9451-89B241CD19AE}" dt="2022-11-22T15:47:04.059" v="7851" actId="478"/>
          <ac:picMkLst>
            <pc:docMk/>
            <pc:sldMk cId="54498458" sldId="1205"/>
            <ac:picMk id="3" creationId="{262C911B-4570-2234-FD44-069F0716F971}"/>
          </ac:picMkLst>
        </pc:picChg>
        <pc:picChg chg="add del mod">
          <ac:chgData name="Stina Ru" userId="a298bcda0a73aae4" providerId="LiveId" clId="{B68A72C4-CD85-46BB-9451-89B241CD19AE}" dt="2022-11-22T15:50:45.537" v="8005" actId="478"/>
          <ac:picMkLst>
            <pc:docMk/>
            <pc:sldMk cId="54498458" sldId="1205"/>
            <ac:picMk id="5" creationId="{155EE8EC-5284-ED48-FF48-32347D256B4D}"/>
          </ac:picMkLst>
        </pc:picChg>
        <pc:picChg chg="del">
          <ac:chgData name="Stina Ru" userId="a298bcda0a73aae4" providerId="LiveId" clId="{B68A72C4-CD85-46BB-9451-89B241CD19AE}" dt="2022-11-22T15:47:02.066" v="7850" actId="478"/>
          <ac:picMkLst>
            <pc:docMk/>
            <pc:sldMk cId="54498458" sldId="1205"/>
            <ac:picMk id="7" creationId="{31C0E3EE-B2BC-1703-A482-5FEC88393ED9}"/>
          </ac:picMkLst>
        </pc:picChg>
        <pc:picChg chg="add mod">
          <ac:chgData name="Stina Ru" userId="a298bcda0a73aae4" providerId="LiveId" clId="{B68A72C4-CD85-46BB-9451-89B241CD19AE}" dt="2022-11-22T16:08:57.463" v="8670" actId="1076"/>
          <ac:picMkLst>
            <pc:docMk/>
            <pc:sldMk cId="54498458" sldId="1205"/>
            <ac:picMk id="9" creationId="{EDE60D61-39B0-AF03-2566-8CF5EDACD80B}"/>
          </ac:picMkLst>
        </pc:picChg>
        <pc:picChg chg="add mod">
          <ac:chgData name="Stina Ru" userId="a298bcda0a73aae4" providerId="LiveId" clId="{B68A72C4-CD85-46BB-9451-89B241CD19AE}" dt="2022-11-22T22:10:15.385" v="18542" actId="1076"/>
          <ac:picMkLst>
            <pc:docMk/>
            <pc:sldMk cId="54498458" sldId="1205"/>
            <ac:picMk id="11" creationId="{DBD8417F-D73E-8ECA-FA61-B08A977C01CB}"/>
          </ac:picMkLst>
        </pc:picChg>
        <pc:picChg chg="add del mod">
          <ac:chgData name="Stina Ru" userId="a298bcda0a73aae4" providerId="LiveId" clId="{B68A72C4-CD85-46BB-9451-89B241CD19AE}" dt="2022-11-22T20:09:41.610" v="17897" actId="478"/>
          <ac:picMkLst>
            <pc:docMk/>
            <pc:sldMk cId="54498458" sldId="1205"/>
            <ac:picMk id="14" creationId="{C8996A88-3668-043F-3102-0E691ED74B83}"/>
          </ac:picMkLst>
        </pc:picChg>
        <pc:picChg chg="add mod">
          <ac:chgData name="Stina Ru" userId="a298bcda0a73aae4" providerId="LiveId" clId="{B68A72C4-CD85-46BB-9451-89B241CD19AE}" dt="2022-11-22T22:09:57.184" v="18536" actId="1076"/>
          <ac:picMkLst>
            <pc:docMk/>
            <pc:sldMk cId="54498458" sldId="1205"/>
            <ac:picMk id="16" creationId="{E984C7D3-673F-892E-271C-BF096AFEEEDE}"/>
          </ac:picMkLst>
        </pc:picChg>
        <pc:picChg chg="add mod">
          <ac:chgData name="Stina Ru" userId="a298bcda0a73aae4" providerId="LiveId" clId="{B68A72C4-CD85-46BB-9451-89B241CD19AE}" dt="2022-11-22T22:10:20.647" v="18543" actId="1076"/>
          <ac:picMkLst>
            <pc:docMk/>
            <pc:sldMk cId="54498458" sldId="1205"/>
            <ac:picMk id="18" creationId="{A83B4A4C-3676-388B-5EDF-6AC4AA0E8511}"/>
          </ac:picMkLst>
        </pc:picChg>
        <pc:picChg chg="add mod">
          <ac:chgData name="Stina Ru" userId="a298bcda0a73aae4" providerId="LiveId" clId="{B68A72C4-CD85-46BB-9451-89B241CD19AE}" dt="2022-11-22T20:10:42.259" v="17911" actId="1076"/>
          <ac:picMkLst>
            <pc:docMk/>
            <pc:sldMk cId="54498458" sldId="1205"/>
            <ac:picMk id="20" creationId="{0611D04B-2713-D0CC-3510-DD32D8B41CC1}"/>
          </ac:picMkLst>
        </pc:picChg>
        <pc:picChg chg="add mod">
          <ac:chgData name="Stina Ru" userId="a298bcda0a73aae4" providerId="LiveId" clId="{B68A72C4-CD85-46BB-9451-89B241CD19AE}" dt="2022-11-22T22:09:24.604" v="18500" actId="1076"/>
          <ac:picMkLst>
            <pc:docMk/>
            <pc:sldMk cId="54498458" sldId="1205"/>
            <ac:picMk id="25" creationId="{2D178592-7518-F812-9CD0-C088C2CC6B58}"/>
          </ac:picMkLst>
        </pc:picChg>
        <pc:cxnChg chg="add del mod">
          <ac:chgData name="Stina Ru" userId="a298bcda0a73aae4" providerId="LiveId" clId="{B68A72C4-CD85-46BB-9451-89B241CD19AE}" dt="2022-11-22T20:11:10.987" v="17919" actId="478"/>
          <ac:cxnSpMkLst>
            <pc:docMk/>
            <pc:sldMk cId="54498458" sldId="1205"/>
            <ac:cxnSpMk id="22" creationId="{8733C539-DF96-EFA5-45AE-8E1003CF2729}"/>
          </ac:cxnSpMkLst>
        </pc:cxnChg>
        <pc:cxnChg chg="add mod">
          <ac:chgData name="Stina Ru" userId="a298bcda0a73aae4" providerId="LiveId" clId="{B68A72C4-CD85-46BB-9451-89B241CD19AE}" dt="2022-11-22T20:11:04.982" v="17916" actId="208"/>
          <ac:cxnSpMkLst>
            <pc:docMk/>
            <pc:sldMk cId="54498458" sldId="1205"/>
            <ac:cxnSpMk id="23" creationId="{564E7BE5-93E7-9856-5FE0-A2FFEAE1428E}"/>
          </ac:cxnSpMkLst>
        </pc:cxnChg>
        <pc:cxnChg chg="add mod">
          <ac:chgData name="Stina Ru" userId="a298bcda0a73aae4" providerId="LiveId" clId="{B68A72C4-CD85-46BB-9451-89B241CD19AE}" dt="2022-11-22T20:11:16.299" v="17920" actId="1076"/>
          <ac:cxnSpMkLst>
            <pc:docMk/>
            <pc:sldMk cId="54498458" sldId="1205"/>
            <ac:cxnSpMk id="24" creationId="{13F68496-CC49-9D3E-EBBB-C7BE4D0BB146}"/>
          </ac:cxnSpMkLst>
        </pc:cxnChg>
      </pc:sldChg>
      <pc:sldChg chg="addSp delSp modSp add mod">
        <pc:chgData name="Stina Ru" userId="a298bcda0a73aae4" providerId="LiveId" clId="{B68A72C4-CD85-46BB-9451-89B241CD19AE}" dt="2022-11-23T10:38:51.054" v="19620" actId="1076"/>
        <pc:sldMkLst>
          <pc:docMk/>
          <pc:sldMk cId="3801932027" sldId="1206"/>
        </pc:sldMkLst>
        <pc:spChg chg="add del mod">
          <ac:chgData name="Stina Ru" userId="a298bcda0a73aae4" providerId="LiveId" clId="{B68A72C4-CD85-46BB-9451-89B241CD19AE}" dt="2022-11-22T16:38:04.667" v="9278"/>
          <ac:spMkLst>
            <pc:docMk/>
            <pc:sldMk cId="3801932027" sldId="1206"/>
            <ac:spMk id="2" creationId="{0AC9E69F-5EE7-ED95-4BC9-A2C9D2E32197}"/>
          </ac:spMkLst>
        </pc:spChg>
        <pc:spChg chg="mod">
          <ac:chgData name="Stina Ru" userId="a298bcda0a73aae4" providerId="LiveId" clId="{B68A72C4-CD85-46BB-9451-89B241CD19AE}" dt="2022-11-23T10:38:51.054" v="19620" actId="1076"/>
          <ac:spMkLst>
            <pc:docMk/>
            <pc:sldMk cId="3801932027" sldId="1206"/>
            <ac:spMk id="6" creationId="{070F7C74-9112-406B-A0CC-08F6DDA1D2AF}"/>
          </ac:spMkLst>
        </pc:spChg>
        <pc:spChg chg="mod">
          <ac:chgData name="Stina Ru" userId="a298bcda0a73aae4" providerId="LiveId" clId="{B68A72C4-CD85-46BB-9451-89B241CD19AE}" dt="2022-11-22T18:48:16.004" v="13098" actId="20577"/>
          <ac:spMkLst>
            <pc:docMk/>
            <pc:sldMk cId="3801932027" sldId="1206"/>
            <ac:spMk id="12" creationId="{13B203F9-1E27-4E57-902E-B40C20ADA7DF}"/>
          </ac:spMkLst>
        </pc:spChg>
        <pc:picChg chg="del">
          <ac:chgData name="Stina Ru" userId="a298bcda0a73aae4" providerId="LiveId" clId="{B68A72C4-CD85-46BB-9451-89B241CD19AE}" dt="2022-11-22T16:08:41.456" v="8668" actId="478"/>
          <ac:picMkLst>
            <pc:docMk/>
            <pc:sldMk cId="3801932027" sldId="1206"/>
            <ac:picMk id="9" creationId="{EDE60D61-39B0-AF03-2566-8CF5EDACD80B}"/>
          </ac:picMkLst>
        </pc:picChg>
      </pc:sldChg>
      <pc:sldChg chg="addSp delSp modSp add mod ord modAnim">
        <pc:chgData name="Stina Ru" userId="a298bcda0a73aae4" providerId="LiveId" clId="{B68A72C4-CD85-46BB-9451-89B241CD19AE}" dt="2022-11-22T22:28:21.877" v="18978" actId="20577"/>
        <pc:sldMkLst>
          <pc:docMk/>
          <pc:sldMk cId="3056762" sldId="1207"/>
        </pc:sldMkLst>
        <pc:spChg chg="add del mod">
          <ac:chgData name="Stina Ru" userId="a298bcda0a73aae4" providerId="LiveId" clId="{B68A72C4-CD85-46BB-9451-89B241CD19AE}" dt="2022-11-22T22:28:21.877" v="18978" actId="20577"/>
          <ac:spMkLst>
            <pc:docMk/>
            <pc:sldMk cId="3056762" sldId="1207"/>
            <ac:spMk id="6" creationId="{070F7C74-9112-406B-A0CC-08F6DDA1D2AF}"/>
          </ac:spMkLst>
        </pc:spChg>
        <pc:spChg chg="mod">
          <ac:chgData name="Stina Ru" userId="a298bcda0a73aae4" providerId="LiveId" clId="{B68A72C4-CD85-46BB-9451-89B241CD19AE}" dt="2022-11-22T18:15:43.816" v="11575" actId="20577"/>
          <ac:spMkLst>
            <pc:docMk/>
            <pc:sldMk cId="3056762" sldId="1207"/>
            <ac:spMk id="12" creationId="{13B203F9-1E27-4E57-902E-B40C20ADA7DF}"/>
          </ac:spMkLst>
        </pc:spChg>
        <pc:picChg chg="add del mod">
          <ac:chgData name="Stina Ru" userId="a298bcda0a73aae4" providerId="LiveId" clId="{B68A72C4-CD85-46BB-9451-89B241CD19AE}" dt="2022-11-22T18:15:35.928" v="11573" actId="21"/>
          <ac:picMkLst>
            <pc:docMk/>
            <pc:sldMk cId="3056762" sldId="1207"/>
            <ac:picMk id="3" creationId="{92CD01DB-0BE6-1CBC-EA76-17BAA4C36CE3}"/>
          </ac:picMkLst>
        </pc:picChg>
        <pc:picChg chg="add del">
          <ac:chgData name="Stina Ru" userId="a298bcda0a73aae4" providerId="LiveId" clId="{B68A72C4-CD85-46BB-9451-89B241CD19AE}" dt="2022-11-22T18:03:42.955" v="11426" actId="478"/>
          <ac:picMkLst>
            <pc:docMk/>
            <pc:sldMk cId="3056762" sldId="1207"/>
            <ac:picMk id="7" creationId="{F82629A8-FAA8-620E-0035-83CAA303E26E}"/>
          </ac:picMkLst>
        </pc:picChg>
        <pc:picChg chg="add del mod">
          <ac:chgData name="Stina Ru" userId="a298bcda0a73aae4" providerId="LiveId" clId="{B68A72C4-CD85-46BB-9451-89B241CD19AE}" dt="2022-11-22T18:30:39.536" v="12267" actId="478"/>
          <ac:picMkLst>
            <pc:docMk/>
            <pc:sldMk cId="3056762" sldId="1207"/>
            <ac:picMk id="8" creationId="{A1347DDF-9343-CB18-F6ED-DC10984A6A0A}"/>
          </ac:picMkLst>
        </pc:picChg>
      </pc:sldChg>
      <pc:sldChg chg="addSp delSp modSp add mod ord">
        <pc:chgData name="Stina Ru" userId="a298bcda0a73aae4" providerId="LiveId" clId="{B68A72C4-CD85-46BB-9451-89B241CD19AE}" dt="2022-11-22T23:03:26.827" v="19039"/>
        <pc:sldMkLst>
          <pc:docMk/>
          <pc:sldMk cId="3192737614" sldId="1208"/>
        </pc:sldMkLst>
        <pc:spChg chg="mod">
          <ac:chgData name="Stina Ru" userId="a298bcda0a73aae4" providerId="LiveId" clId="{B68A72C4-CD85-46BB-9451-89B241CD19AE}" dt="2022-11-22T18:14:44.883" v="11567" actId="1076"/>
          <ac:spMkLst>
            <pc:docMk/>
            <pc:sldMk cId="3192737614" sldId="1208"/>
            <ac:spMk id="6" creationId="{070F7C74-9112-406B-A0CC-08F6DDA1D2AF}"/>
          </ac:spMkLst>
        </pc:spChg>
        <pc:spChg chg="mod">
          <ac:chgData name="Stina Ru" userId="a298bcda0a73aae4" providerId="LiveId" clId="{B68A72C4-CD85-46BB-9451-89B241CD19AE}" dt="2022-11-22T18:49:37.536" v="13121" actId="20577"/>
          <ac:spMkLst>
            <pc:docMk/>
            <pc:sldMk cId="3192737614" sldId="1208"/>
            <ac:spMk id="12" creationId="{13B203F9-1E27-4E57-902E-B40C20ADA7DF}"/>
          </ac:spMkLst>
        </pc:spChg>
        <pc:graphicFrameChg chg="add del mod modGraphic">
          <ac:chgData name="Stina Ru" userId="a298bcda0a73aae4" providerId="LiveId" clId="{B68A72C4-CD85-46BB-9451-89B241CD19AE}" dt="2022-11-22T16:56:07.882" v="9922" actId="3680"/>
          <ac:graphicFrameMkLst>
            <pc:docMk/>
            <pc:sldMk cId="3192737614" sldId="1208"/>
            <ac:graphicFrameMk id="2" creationId="{B9C8CB58-55EA-6E7C-3086-31E8C52F2C2E}"/>
          </ac:graphicFrameMkLst>
        </pc:graphicFrameChg>
        <pc:graphicFrameChg chg="add mod modGraphic">
          <ac:chgData name="Stina Ru" userId="a298bcda0a73aae4" providerId="LiveId" clId="{B68A72C4-CD85-46BB-9451-89B241CD19AE}" dt="2022-11-22T18:14:40.953" v="11566" actId="1076"/>
          <ac:graphicFrameMkLst>
            <pc:docMk/>
            <pc:sldMk cId="3192737614" sldId="1208"/>
            <ac:graphicFrameMk id="3" creationId="{53A0682D-8568-1DF6-8B3B-3DD040A3D348}"/>
          </ac:graphicFrameMkLst>
        </pc:graphicFrameChg>
        <pc:picChg chg="add mod">
          <ac:chgData name="Stina Ru" userId="a298bcda0a73aae4" providerId="LiveId" clId="{B68A72C4-CD85-46BB-9451-89B241CD19AE}" dt="2022-11-22T22:19:12.929" v="18903" actId="1036"/>
          <ac:picMkLst>
            <pc:docMk/>
            <pc:sldMk cId="3192737614" sldId="1208"/>
            <ac:picMk id="5" creationId="{FF0BDDCD-7552-9E8F-BE53-AA542489ABF6}"/>
          </ac:picMkLst>
        </pc:picChg>
      </pc:sldChg>
      <pc:sldChg chg="addSp delSp modSp add del mod ord">
        <pc:chgData name="Stina Ru" userId="a298bcda0a73aae4" providerId="LiveId" clId="{B68A72C4-CD85-46BB-9451-89B241CD19AE}" dt="2022-11-22T23:03:29.656" v="19040" actId="47"/>
        <pc:sldMkLst>
          <pc:docMk/>
          <pc:sldMk cId="1506032727" sldId="1209"/>
        </pc:sldMkLst>
        <pc:spChg chg="mod">
          <ac:chgData name="Stina Ru" userId="a298bcda0a73aae4" providerId="LiveId" clId="{B68A72C4-CD85-46BB-9451-89B241CD19AE}" dt="2022-11-22T20:12:04.665" v="17949" actId="20577"/>
          <ac:spMkLst>
            <pc:docMk/>
            <pc:sldMk cId="1506032727" sldId="1209"/>
            <ac:spMk id="12" creationId="{13B203F9-1E27-4E57-902E-B40C20ADA7DF}"/>
          </ac:spMkLst>
        </pc:spChg>
        <pc:picChg chg="add mod">
          <ac:chgData name="Stina Ru" userId="a298bcda0a73aae4" providerId="LiveId" clId="{B68A72C4-CD85-46BB-9451-89B241CD19AE}" dt="2022-11-22T18:15:38.279" v="11574"/>
          <ac:picMkLst>
            <pc:docMk/>
            <pc:sldMk cId="1506032727" sldId="1209"/>
            <ac:picMk id="2" creationId="{E9DD71CE-FFA6-E296-5F7C-6C68D6DE31BD}"/>
          </ac:picMkLst>
        </pc:picChg>
        <pc:picChg chg="del">
          <ac:chgData name="Stina Ru" userId="a298bcda0a73aae4" providerId="LiveId" clId="{B68A72C4-CD85-46BB-9451-89B241CD19AE}" dt="2022-11-22T18:03:40.121" v="11425" actId="478"/>
          <ac:picMkLst>
            <pc:docMk/>
            <pc:sldMk cId="1506032727" sldId="1209"/>
            <ac:picMk id="3" creationId="{92CD01DB-0BE6-1CBC-EA76-17BAA4C36CE3}"/>
          </ac:picMkLst>
        </pc:picChg>
        <pc:picChg chg="del">
          <ac:chgData name="Stina Ru" userId="a298bcda0a73aae4" providerId="LiveId" clId="{B68A72C4-CD85-46BB-9451-89B241CD19AE}" dt="2022-11-22T18:03:38.648" v="11424" actId="478"/>
          <ac:picMkLst>
            <pc:docMk/>
            <pc:sldMk cId="1506032727" sldId="1209"/>
            <ac:picMk id="7" creationId="{F82629A8-FAA8-620E-0035-83CAA303E26E}"/>
          </ac:picMkLst>
        </pc:picChg>
      </pc:sldChg>
      <pc:sldChg chg="modSp add del mod">
        <pc:chgData name="Stina Ru" userId="a298bcda0a73aae4" providerId="LiveId" clId="{B68A72C4-CD85-46BB-9451-89B241CD19AE}" dt="2022-11-22T18:31:31.360" v="12324" actId="47"/>
        <pc:sldMkLst>
          <pc:docMk/>
          <pc:sldMk cId="695974409" sldId="1210"/>
        </pc:sldMkLst>
        <pc:spChg chg="mod">
          <ac:chgData name="Stina Ru" userId="a298bcda0a73aae4" providerId="LiveId" clId="{B68A72C4-CD85-46BB-9451-89B241CD19AE}" dt="2022-11-22T18:30:53.503" v="12307" actId="6549"/>
          <ac:spMkLst>
            <pc:docMk/>
            <pc:sldMk cId="695974409" sldId="1210"/>
            <ac:spMk id="12" creationId="{13B203F9-1E27-4E57-902E-B40C20ADA7DF}"/>
          </ac:spMkLst>
        </pc:spChg>
      </pc:sldChg>
      <pc:sldChg chg="modSp add mod modAnim">
        <pc:chgData name="Stina Ru" userId="a298bcda0a73aae4" providerId="LiveId" clId="{B68A72C4-CD85-46BB-9451-89B241CD19AE}" dt="2022-11-22T22:29:23.597" v="18982" actId="20577"/>
        <pc:sldMkLst>
          <pc:docMk/>
          <pc:sldMk cId="1693290735" sldId="1211"/>
        </pc:sldMkLst>
        <pc:spChg chg="mod">
          <ac:chgData name="Stina Ru" userId="a298bcda0a73aae4" providerId="LiveId" clId="{B68A72C4-CD85-46BB-9451-89B241CD19AE}" dt="2022-11-22T22:29:23.597" v="18982" actId="20577"/>
          <ac:spMkLst>
            <pc:docMk/>
            <pc:sldMk cId="1693290735" sldId="1211"/>
            <ac:spMk id="6" creationId="{070F7C74-9112-406B-A0CC-08F6DDA1D2AF}"/>
          </ac:spMkLst>
        </pc:spChg>
        <pc:spChg chg="mod">
          <ac:chgData name="Stina Ru" userId="a298bcda0a73aae4" providerId="LiveId" clId="{B68A72C4-CD85-46BB-9451-89B241CD19AE}" dt="2022-11-22T18:43:08.480" v="13032" actId="20577"/>
          <ac:spMkLst>
            <pc:docMk/>
            <pc:sldMk cId="1693290735" sldId="1211"/>
            <ac:spMk id="12" creationId="{13B203F9-1E27-4E57-902E-B40C20ADA7DF}"/>
          </ac:spMkLst>
        </pc:spChg>
        <pc:picChg chg="mod">
          <ac:chgData name="Stina Ru" userId="a298bcda0a73aae4" providerId="LiveId" clId="{B68A72C4-CD85-46BB-9451-89B241CD19AE}" dt="2022-11-22T18:43:26.125" v="13034" actId="1076"/>
          <ac:picMkLst>
            <pc:docMk/>
            <pc:sldMk cId="1693290735" sldId="1211"/>
            <ac:picMk id="3" creationId="{262C911B-4570-2234-FD44-069F0716F971}"/>
          </ac:picMkLst>
        </pc:picChg>
        <pc:picChg chg="mod">
          <ac:chgData name="Stina Ru" userId="a298bcda0a73aae4" providerId="LiveId" clId="{B68A72C4-CD85-46BB-9451-89B241CD19AE}" dt="2022-11-22T18:43:20.605" v="13033" actId="1076"/>
          <ac:picMkLst>
            <pc:docMk/>
            <pc:sldMk cId="1693290735" sldId="1211"/>
            <ac:picMk id="7" creationId="{31C0E3EE-B2BC-1703-A482-5FEC88393ED9}"/>
          </ac:picMkLst>
        </pc:picChg>
      </pc:sldChg>
      <pc:sldChg chg="addSp modSp add del mod modAnim">
        <pc:chgData name="Stina Ru" userId="a298bcda0a73aae4" providerId="LiveId" clId="{B68A72C4-CD85-46BB-9451-89B241CD19AE}" dt="2022-11-22T19:11:39.868" v="14661" actId="47"/>
        <pc:sldMkLst>
          <pc:docMk/>
          <pc:sldMk cId="81875812" sldId="1212"/>
        </pc:sldMkLst>
        <pc:spChg chg="add mod">
          <ac:chgData name="Stina Ru" userId="a298bcda0a73aae4" providerId="LiveId" clId="{B68A72C4-CD85-46BB-9451-89B241CD19AE}" dt="2022-11-22T19:06:23.605" v="14144"/>
          <ac:spMkLst>
            <pc:docMk/>
            <pc:sldMk cId="81875812" sldId="1212"/>
            <ac:spMk id="2" creationId="{291D4837-E816-273D-F924-A1B0B9AB05C6}"/>
          </ac:spMkLst>
        </pc:spChg>
        <pc:spChg chg="mod">
          <ac:chgData name="Stina Ru" userId="a298bcda0a73aae4" providerId="LiveId" clId="{B68A72C4-CD85-46BB-9451-89B241CD19AE}" dt="2022-11-22T19:06:31.497" v="14145" actId="21"/>
          <ac:spMkLst>
            <pc:docMk/>
            <pc:sldMk cId="81875812" sldId="1212"/>
            <ac:spMk id="6" creationId="{070F7C74-9112-406B-A0CC-08F6DDA1D2AF}"/>
          </ac:spMkLst>
        </pc:spChg>
        <pc:spChg chg="mod">
          <ac:chgData name="Stina Ru" userId="a298bcda0a73aae4" providerId="LiveId" clId="{B68A72C4-CD85-46BB-9451-89B241CD19AE}" dt="2022-11-22T19:01:51.219" v="13858" actId="20577"/>
          <ac:spMkLst>
            <pc:docMk/>
            <pc:sldMk cId="81875812" sldId="1212"/>
            <ac:spMk id="12" creationId="{13B203F9-1E27-4E57-902E-B40C20ADA7DF}"/>
          </ac:spMkLst>
        </pc:spChg>
      </pc:sldChg>
      <pc:sldChg chg="add del">
        <pc:chgData name="Stina Ru" userId="a298bcda0a73aae4" providerId="LiveId" clId="{B68A72C4-CD85-46BB-9451-89B241CD19AE}" dt="2022-11-22T18:50:32.383" v="13123"/>
        <pc:sldMkLst>
          <pc:docMk/>
          <pc:sldMk cId="1139542913" sldId="1212"/>
        </pc:sldMkLst>
      </pc:sldChg>
      <pc:sldChg chg="addSp delSp modSp add mod ord delAnim modAnim">
        <pc:chgData name="Stina Ru" userId="a298bcda0a73aae4" providerId="LiveId" clId="{B68A72C4-CD85-46BB-9451-89B241CD19AE}" dt="2022-11-22T22:34:38" v="19036"/>
        <pc:sldMkLst>
          <pc:docMk/>
          <pc:sldMk cId="3912368257" sldId="1213"/>
        </pc:sldMkLst>
        <pc:spChg chg="add del mod">
          <ac:chgData name="Stina Ru" userId="a298bcda0a73aae4" providerId="LiveId" clId="{B68A72C4-CD85-46BB-9451-89B241CD19AE}" dt="2022-11-22T19:22:42.790" v="15553"/>
          <ac:spMkLst>
            <pc:docMk/>
            <pc:sldMk cId="3912368257" sldId="1213"/>
            <ac:spMk id="2" creationId="{F784EF5D-F103-D051-445B-98AED9A9EDF1}"/>
          </ac:spMkLst>
        </pc:spChg>
        <pc:spChg chg="mod">
          <ac:chgData name="Stina Ru" userId="a298bcda0a73aae4" providerId="LiveId" clId="{B68A72C4-CD85-46BB-9451-89B241CD19AE}" dt="2022-11-22T19:31:14.041" v="16131" actId="20577"/>
          <ac:spMkLst>
            <pc:docMk/>
            <pc:sldMk cId="3912368257" sldId="1213"/>
            <ac:spMk id="6" creationId="{070F7C74-9112-406B-A0CC-08F6DDA1D2AF}"/>
          </ac:spMkLst>
        </pc:spChg>
        <pc:spChg chg="add del mod">
          <ac:chgData name="Stina Ru" userId="a298bcda0a73aae4" providerId="LiveId" clId="{B68A72C4-CD85-46BB-9451-89B241CD19AE}" dt="2022-11-22T19:25:49.627" v="15804" actId="478"/>
          <ac:spMkLst>
            <pc:docMk/>
            <pc:sldMk cId="3912368257" sldId="1213"/>
            <ac:spMk id="7" creationId="{D43DD140-76A5-BE63-BBCC-E3CDC2CDD837}"/>
          </ac:spMkLst>
        </pc:spChg>
        <pc:spChg chg="add del mod">
          <ac:chgData name="Stina Ru" userId="a298bcda0a73aae4" providerId="LiveId" clId="{B68A72C4-CD85-46BB-9451-89B241CD19AE}" dt="2022-11-22T19:25:47.546" v="15803" actId="478"/>
          <ac:spMkLst>
            <pc:docMk/>
            <pc:sldMk cId="3912368257" sldId="1213"/>
            <ac:spMk id="8" creationId="{3049A214-EFE0-17D4-6B19-A12B8A696A34}"/>
          </ac:spMkLst>
        </pc:spChg>
        <pc:spChg chg="mod">
          <ac:chgData name="Stina Ru" userId="a298bcda0a73aae4" providerId="LiveId" clId="{B68A72C4-CD85-46BB-9451-89B241CD19AE}" dt="2022-11-22T19:26:09.963" v="15822" actId="20577"/>
          <ac:spMkLst>
            <pc:docMk/>
            <pc:sldMk cId="3912368257" sldId="1213"/>
            <ac:spMk id="12" creationId="{13B203F9-1E27-4E57-902E-B40C20ADA7DF}"/>
          </ac:spMkLst>
        </pc:spChg>
        <pc:cxnChg chg="add mod">
          <ac:chgData name="Stina Ru" userId="a298bcda0a73aae4" providerId="LiveId" clId="{B68A72C4-CD85-46BB-9451-89B241CD19AE}" dt="2022-11-22T19:31:23.028" v="16132" actId="1076"/>
          <ac:cxnSpMkLst>
            <pc:docMk/>
            <pc:sldMk cId="3912368257" sldId="1213"/>
            <ac:cxnSpMk id="3" creationId="{BD4D3CBD-BFF4-88D3-C6EA-225461B99B03}"/>
          </ac:cxnSpMkLst>
        </pc:cxnChg>
        <pc:cxnChg chg="add del mod">
          <ac:chgData name="Stina Ru" userId="a298bcda0a73aae4" providerId="LiveId" clId="{B68A72C4-CD85-46BB-9451-89B241CD19AE}" dt="2022-11-22T19:25:54.663" v="15808" actId="478"/>
          <ac:cxnSpMkLst>
            <pc:docMk/>
            <pc:sldMk cId="3912368257" sldId="1213"/>
            <ac:cxnSpMk id="5" creationId="{57D19304-B3D2-6CE1-C2BF-DE4AEEEA56E0}"/>
          </ac:cxnSpMkLst>
        </pc:cxnChg>
      </pc:sldChg>
      <pc:sldChg chg="addSp modSp add mod ord modAnim">
        <pc:chgData name="Stina Ru" userId="a298bcda0a73aae4" providerId="LiveId" clId="{B68A72C4-CD85-46BB-9451-89B241CD19AE}" dt="2022-11-23T10:49:06.337" v="19640"/>
        <pc:sldMkLst>
          <pc:docMk/>
          <pc:sldMk cId="3272961467" sldId="1214"/>
        </pc:sldMkLst>
        <pc:spChg chg="add mod">
          <ac:chgData name="Stina Ru" userId="a298bcda0a73aae4" providerId="LiveId" clId="{B68A72C4-CD85-46BB-9451-89B241CD19AE}" dt="2022-11-22T19:11:22.947" v="14660" actId="1076"/>
          <ac:spMkLst>
            <pc:docMk/>
            <pc:sldMk cId="3272961467" sldId="1214"/>
            <ac:spMk id="2" creationId="{22313D0D-C144-4053-F775-4F438FA7999C}"/>
          </ac:spMkLst>
        </pc:spChg>
        <pc:spChg chg="add mod">
          <ac:chgData name="Stina Ru" userId="a298bcda0a73aae4" providerId="LiveId" clId="{B68A72C4-CD85-46BB-9451-89B241CD19AE}" dt="2022-11-22T22:33:06.859" v="19034" actId="20577"/>
          <ac:spMkLst>
            <pc:docMk/>
            <pc:sldMk cId="3272961467" sldId="1214"/>
            <ac:spMk id="3" creationId="{304631F2-B9F4-9A40-D77E-9B3B9A63A3DD}"/>
          </ac:spMkLst>
        </pc:spChg>
        <pc:spChg chg="add mod">
          <ac:chgData name="Stina Ru" userId="a298bcda0a73aae4" providerId="LiveId" clId="{B68A72C4-CD85-46BB-9451-89B241CD19AE}" dt="2022-11-22T19:09:06.032" v="14354" actId="1076"/>
          <ac:spMkLst>
            <pc:docMk/>
            <pc:sldMk cId="3272961467" sldId="1214"/>
            <ac:spMk id="5" creationId="{32B4BF46-03CF-C33C-CE33-B9AD06C58038}"/>
          </ac:spMkLst>
        </pc:spChg>
        <pc:spChg chg="mod">
          <ac:chgData name="Stina Ru" userId="a298bcda0a73aae4" providerId="LiveId" clId="{B68A72C4-CD85-46BB-9451-89B241CD19AE}" dt="2022-11-22T22:32:43.113" v="19030" actId="113"/>
          <ac:spMkLst>
            <pc:docMk/>
            <pc:sldMk cId="3272961467" sldId="1214"/>
            <ac:spMk id="6" creationId="{070F7C74-9112-406B-A0CC-08F6DDA1D2AF}"/>
          </ac:spMkLst>
        </pc:spChg>
        <pc:spChg chg="add mod">
          <ac:chgData name="Stina Ru" userId="a298bcda0a73aae4" providerId="LiveId" clId="{B68A72C4-CD85-46BB-9451-89B241CD19AE}" dt="2022-11-22T22:32:51.975" v="19031" actId="1076"/>
          <ac:spMkLst>
            <pc:docMk/>
            <pc:sldMk cId="3272961467" sldId="1214"/>
            <ac:spMk id="7" creationId="{07B9682D-39EC-F70B-B87C-F9BCB6779319}"/>
          </ac:spMkLst>
        </pc:spChg>
        <pc:spChg chg="add mod">
          <ac:chgData name="Stina Ru" userId="a298bcda0a73aae4" providerId="LiveId" clId="{B68A72C4-CD85-46BB-9451-89B241CD19AE}" dt="2022-11-22T19:10:36.118" v="14561" actId="1076"/>
          <ac:spMkLst>
            <pc:docMk/>
            <pc:sldMk cId="3272961467" sldId="1214"/>
            <ac:spMk id="8" creationId="{96F8E10D-4CA1-0ABD-FE08-DB80F8FC48EF}"/>
          </ac:spMkLst>
        </pc:spChg>
        <pc:spChg chg="add mod">
          <ac:chgData name="Stina Ru" userId="a298bcda0a73aae4" providerId="LiveId" clId="{B68A72C4-CD85-46BB-9451-89B241CD19AE}" dt="2022-11-22T19:11:14.054" v="14658" actId="1076"/>
          <ac:spMkLst>
            <pc:docMk/>
            <pc:sldMk cId="3272961467" sldId="1214"/>
            <ac:spMk id="9" creationId="{1D6CB040-1170-D4FF-FFAD-93DE2B2E161F}"/>
          </ac:spMkLst>
        </pc:spChg>
        <pc:spChg chg="mod">
          <ac:chgData name="Stina Ru" userId="a298bcda0a73aae4" providerId="LiveId" clId="{B68A72C4-CD85-46BB-9451-89B241CD19AE}" dt="2022-11-22T19:12:01.237" v="14698" actId="6549"/>
          <ac:spMkLst>
            <pc:docMk/>
            <pc:sldMk cId="3272961467" sldId="1214"/>
            <ac:spMk id="12" creationId="{13B203F9-1E27-4E57-902E-B40C20ADA7DF}"/>
          </ac:spMkLst>
        </pc:spChg>
      </pc:sldChg>
      <pc:sldChg chg="modSp add mod ord modAnim">
        <pc:chgData name="Stina Ru" userId="a298bcda0a73aae4" providerId="LiveId" clId="{B68A72C4-CD85-46BB-9451-89B241CD19AE}" dt="2022-11-23T10:50:22.313" v="19642"/>
        <pc:sldMkLst>
          <pc:docMk/>
          <pc:sldMk cId="200564227" sldId="1215"/>
        </pc:sldMkLst>
        <pc:spChg chg="mod">
          <ac:chgData name="Stina Ru" userId="a298bcda0a73aae4" providerId="LiveId" clId="{B68A72C4-CD85-46BB-9451-89B241CD19AE}" dt="2022-11-22T19:40:49.642" v="17091" actId="20577"/>
          <ac:spMkLst>
            <pc:docMk/>
            <pc:sldMk cId="200564227" sldId="1215"/>
            <ac:spMk id="6" creationId="{070F7C74-9112-406B-A0CC-08F6DDA1D2AF}"/>
          </ac:spMkLst>
        </pc:spChg>
        <pc:spChg chg="mod">
          <ac:chgData name="Stina Ru" userId="a298bcda0a73aae4" providerId="LiveId" clId="{B68A72C4-CD85-46BB-9451-89B241CD19AE}" dt="2022-11-22T22:33:55.915" v="19035" actId="1076"/>
          <ac:spMkLst>
            <pc:docMk/>
            <pc:sldMk cId="200564227" sldId="1215"/>
            <ac:spMk id="12" creationId="{13B203F9-1E27-4E57-902E-B40C20ADA7DF}"/>
          </ac:spMkLst>
        </pc:spChg>
      </pc:sldChg>
      <pc:sldChg chg="add ord">
        <pc:chgData name="Stina Ru" userId="a298bcda0a73aae4" providerId="LiveId" clId="{B68A72C4-CD85-46BB-9451-89B241CD19AE}" dt="2022-11-22T19:35:49.243" v="16594"/>
        <pc:sldMkLst>
          <pc:docMk/>
          <pc:sldMk cId="2611510056" sldId="1216"/>
        </pc:sldMkLst>
      </pc:sldChg>
      <pc:sldChg chg="modSp add mod modAnim">
        <pc:chgData name="Stina Ru" userId="a298bcda0a73aae4" providerId="LiveId" clId="{B68A72C4-CD85-46BB-9451-89B241CD19AE}" dt="2022-11-22T22:34:44.119" v="19037"/>
        <pc:sldMkLst>
          <pc:docMk/>
          <pc:sldMk cId="1914125371" sldId="1217"/>
        </pc:sldMkLst>
        <pc:spChg chg="mod">
          <ac:chgData name="Stina Ru" userId="a298bcda0a73aae4" providerId="LiveId" clId="{B68A72C4-CD85-46BB-9451-89B241CD19AE}" dt="2022-11-22T19:35:30.708" v="16590" actId="20577"/>
          <ac:spMkLst>
            <pc:docMk/>
            <pc:sldMk cId="1914125371" sldId="1217"/>
            <ac:spMk id="6" creationId="{070F7C74-9112-406B-A0CC-08F6DDA1D2AF}"/>
          </ac:spMkLst>
        </pc:spChg>
        <pc:cxnChg chg="mod">
          <ac:chgData name="Stina Ru" userId="a298bcda0a73aae4" providerId="LiveId" clId="{B68A72C4-CD85-46BB-9451-89B241CD19AE}" dt="2022-11-22T19:31:56.186" v="16152" actId="1076"/>
          <ac:cxnSpMkLst>
            <pc:docMk/>
            <pc:sldMk cId="1914125371" sldId="1217"/>
            <ac:cxnSpMk id="3" creationId="{BD4D3CBD-BFF4-88D3-C6EA-225461B99B03}"/>
          </ac:cxnSpMkLst>
        </pc:cxnChg>
      </pc:sldChg>
      <pc:sldChg chg="modSp add mod">
        <pc:chgData name="Stina Ru" userId="a298bcda0a73aae4" providerId="LiveId" clId="{B68A72C4-CD85-46BB-9451-89B241CD19AE}" dt="2022-11-23T10:51:00.103" v="19644" actId="20577"/>
        <pc:sldMkLst>
          <pc:docMk/>
          <pc:sldMk cId="1550737097" sldId="1218"/>
        </pc:sldMkLst>
        <pc:spChg chg="mod">
          <ac:chgData name="Stina Ru" userId="a298bcda0a73aae4" providerId="LiveId" clId="{B68A72C4-CD85-46BB-9451-89B241CD19AE}" dt="2022-11-23T10:51:00.103" v="19644" actId="20577"/>
          <ac:spMkLst>
            <pc:docMk/>
            <pc:sldMk cId="1550737097" sldId="1218"/>
            <ac:spMk id="6" creationId="{070F7C74-9112-406B-A0CC-08F6DDA1D2AF}"/>
          </ac:spMkLst>
        </pc:spChg>
        <pc:spChg chg="mod">
          <ac:chgData name="Stina Ru" userId="a298bcda0a73aae4" providerId="LiveId" clId="{B68A72C4-CD85-46BB-9451-89B241CD19AE}" dt="2022-11-22T19:35:57.545" v="16609" actId="20577"/>
          <ac:spMkLst>
            <pc:docMk/>
            <pc:sldMk cId="1550737097" sldId="1218"/>
            <ac:spMk id="12" creationId="{13B203F9-1E27-4E57-902E-B40C20ADA7DF}"/>
          </ac:spMkLst>
        </pc:spChg>
        <pc:picChg chg="mod">
          <ac:chgData name="Stina Ru" userId="a298bcda0a73aae4" providerId="LiveId" clId="{B68A72C4-CD85-46BB-9451-89B241CD19AE}" dt="2022-11-22T19:43:26.482" v="17244" actId="1076"/>
          <ac:picMkLst>
            <pc:docMk/>
            <pc:sldMk cId="1550737097" sldId="1218"/>
            <ac:picMk id="3" creationId="{262C911B-4570-2234-FD44-069F0716F971}"/>
          </ac:picMkLst>
        </pc:picChg>
        <pc:picChg chg="mod">
          <ac:chgData name="Stina Ru" userId="a298bcda0a73aae4" providerId="LiveId" clId="{B68A72C4-CD85-46BB-9451-89B241CD19AE}" dt="2022-11-22T19:43:20.131" v="17243" actId="1076"/>
          <ac:picMkLst>
            <pc:docMk/>
            <pc:sldMk cId="1550737097" sldId="1218"/>
            <ac:picMk id="7" creationId="{31C0E3EE-B2BC-1703-A482-5FEC88393ED9}"/>
          </ac:picMkLst>
        </pc:picChg>
      </pc:sldChg>
      <pc:sldChg chg="addSp modSp add mod modAnim">
        <pc:chgData name="Stina Ru" userId="a298bcda0a73aae4" providerId="LiveId" clId="{B68A72C4-CD85-46BB-9451-89B241CD19AE}" dt="2022-11-22T22:04:30.197" v="18426"/>
        <pc:sldMkLst>
          <pc:docMk/>
          <pc:sldMk cId="899688223" sldId="1219"/>
        </pc:sldMkLst>
        <pc:spChg chg="mod">
          <ac:chgData name="Stina Ru" userId="a298bcda0a73aae4" providerId="LiveId" clId="{B68A72C4-CD85-46BB-9451-89B241CD19AE}" dt="2022-11-22T22:03:02.643" v="18411" actId="122"/>
          <ac:spMkLst>
            <pc:docMk/>
            <pc:sldMk cId="899688223" sldId="1219"/>
            <ac:spMk id="6" creationId="{070F7C74-9112-406B-A0CC-08F6DDA1D2AF}"/>
          </ac:spMkLst>
        </pc:spChg>
        <pc:spChg chg="mod">
          <ac:chgData name="Stina Ru" userId="a298bcda0a73aae4" providerId="LiveId" clId="{B68A72C4-CD85-46BB-9451-89B241CD19AE}" dt="2022-11-22T22:00:43.853" v="18386" actId="20577"/>
          <ac:spMkLst>
            <pc:docMk/>
            <pc:sldMk cId="899688223" sldId="1219"/>
            <ac:spMk id="12" creationId="{13B203F9-1E27-4E57-902E-B40C20ADA7DF}"/>
          </ac:spMkLst>
        </pc:spChg>
        <pc:picChg chg="mod">
          <ac:chgData name="Stina Ru" userId="a298bcda0a73aae4" providerId="LiveId" clId="{B68A72C4-CD85-46BB-9451-89B241CD19AE}" dt="2022-11-22T22:00:26.060" v="18377" actId="1076"/>
          <ac:picMkLst>
            <pc:docMk/>
            <pc:sldMk cId="899688223" sldId="1219"/>
            <ac:picMk id="2" creationId="{06211389-2BA5-8D4D-84D8-D2030CD0306A}"/>
          </ac:picMkLst>
        </pc:picChg>
        <pc:picChg chg="add mod">
          <ac:chgData name="Stina Ru" userId="a298bcda0a73aae4" providerId="LiveId" clId="{B68A72C4-CD85-46BB-9451-89B241CD19AE}" dt="2022-11-22T22:00:35.449" v="18380" actId="1076"/>
          <ac:picMkLst>
            <pc:docMk/>
            <pc:sldMk cId="899688223" sldId="1219"/>
            <ac:picMk id="3" creationId="{67F02AAD-A6D4-9AD2-92DF-51FC865418AF}"/>
          </ac:picMkLst>
        </pc:picChg>
        <pc:cxnChg chg="add mod">
          <ac:chgData name="Stina Ru" userId="a298bcda0a73aae4" providerId="LiveId" clId="{B68A72C4-CD85-46BB-9451-89B241CD19AE}" dt="2022-11-22T22:03:34.732" v="18418" actId="1076"/>
          <ac:cxnSpMkLst>
            <pc:docMk/>
            <pc:sldMk cId="899688223" sldId="1219"/>
            <ac:cxnSpMk id="7" creationId="{BB7C9930-1969-529D-9523-F99E9B4CC7FD}"/>
          </ac:cxnSpMkLst>
        </pc:cxnChg>
        <pc:cxnChg chg="add mod">
          <ac:chgData name="Stina Ru" userId="a298bcda0a73aae4" providerId="LiveId" clId="{B68A72C4-CD85-46BB-9451-89B241CD19AE}" dt="2022-11-22T22:03:31.151" v="18417" actId="14100"/>
          <ac:cxnSpMkLst>
            <pc:docMk/>
            <pc:sldMk cId="899688223" sldId="1219"/>
            <ac:cxnSpMk id="8" creationId="{96D9E723-57F1-DA01-F39A-01E681D419DD}"/>
          </ac:cxnSpMkLst>
        </pc:cxnChg>
      </pc:sldChg>
      <pc:sldChg chg="addSp delSp modSp add mod">
        <pc:chgData name="Stina Ru" userId="a298bcda0a73aae4" providerId="LiveId" clId="{B68A72C4-CD85-46BB-9451-89B241CD19AE}" dt="2022-11-22T22:30:31.413" v="18985" actId="207"/>
        <pc:sldMkLst>
          <pc:docMk/>
          <pc:sldMk cId="2406902805" sldId="1220"/>
        </pc:sldMkLst>
        <pc:spChg chg="mod">
          <ac:chgData name="Stina Ru" userId="a298bcda0a73aae4" providerId="LiveId" clId="{B68A72C4-CD85-46BB-9451-89B241CD19AE}" dt="2022-11-22T22:30:31.413" v="18985" actId="207"/>
          <ac:spMkLst>
            <pc:docMk/>
            <pc:sldMk cId="2406902805" sldId="1220"/>
            <ac:spMk id="2" creationId="{2E8E55A0-73B3-4565-BA58-ACE5F64229D6}"/>
          </ac:spMkLst>
        </pc:spChg>
        <pc:picChg chg="add mod">
          <ac:chgData name="Stina Ru" userId="a298bcda0a73aae4" providerId="LiveId" clId="{B68A72C4-CD85-46BB-9451-89B241CD19AE}" dt="2022-11-22T22:13:43.519" v="18656" actId="1076"/>
          <ac:picMkLst>
            <pc:docMk/>
            <pc:sldMk cId="2406902805" sldId="1220"/>
            <ac:picMk id="3" creationId="{441C8BD3-2FC8-881A-388E-B58A609FDC57}"/>
          </ac:picMkLst>
        </pc:picChg>
        <pc:picChg chg="del">
          <ac:chgData name="Stina Ru" userId="a298bcda0a73aae4" providerId="LiveId" clId="{B68A72C4-CD85-46BB-9451-89B241CD19AE}" dt="2022-11-22T22:12:38.750" v="18549" actId="478"/>
          <ac:picMkLst>
            <pc:docMk/>
            <pc:sldMk cId="2406902805" sldId="1220"/>
            <ac:picMk id="7" creationId="{A183CBE6-CEFA-A259-F9EE-02998AE2B1B1}"/>
          </ac:picMkLst>
        </pc:picChg>
      </pc:sldChg>
      <pc:sldChg chg="modSp add mod">
        <pc:chgData name="Stina Ru" userId="a298bcda0a73aae4" providerId="LiveId" clId="{B68A72C4-CD85-46BB-9451-89B241CD19AE}" dt="2022-11-22T22:30:23.568" v="18984" actId="207"/>
        <pc:sldMkLst>
          <pc:docMk/>
          <pc:sldMk cId="2676749909" sldId="1221"/>
        </pc:sldMkLst>
        <pc:spChg chg="mod">
          <ac:chgData name="Stina Ru" userId="a298bcda0a73aae4" providerId="LiveId" clId="{B68A72C4-CD85-46BB-9451-89B241CD19AE}" dt="2022-11-22T22:30:23.568" v="18984" actId="207"/>
          <ac:spMkLst>
            <pc:docMk/>
            <pc:sldMk cId="2676749909" sldId="1221"/>
            <ac:spMk id="2" creationId="{2E8E55A0-73B3-4565-BA58-ACE5F64229D6}"/>
          </ac:spMkLst>
        </pc:spChg>
      </pc:sldChg>
      <pc:sldChg chg="modSp add mod">
        <pc:chgData name="Stina Ru" userId="a298bcda0a73aae4" providerId="LiveId" clId="{B68A72C4-CD85-46BB-9451-89B241CD19AE}" dt="2022-11-22T23:06:10.850" v="19045" actId="207"/>
        <pc:sldMkLst>
          <pc:docMk/>
          <pc:sldMk cId="361311843" sldId="1222"/>
        </pc:sldMkLst>
        <pc:spChg chg="mod">
          <ac:chgData name="Stina Ru" userId="a298bcda0a73aae4" providerId="LiveId" clId="{B68A72C4-CD85-46BB-9451-89B241CD19AE}" dt="2022-11-22T23:06:10.850" v="19045" actId="207"/>
          <ac:spMkLst>
            <pc:docMk/>
            <pc:sldMk cId="361311843" sldId="1222"/>
            <ac:spMk id="2" creationId="{2E8E55A0-73B3-4565-BA58-ACE5F64229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0F2728AD-B8FF-467B-AF5F-4891412E46D0}" type="datetimeFigureOut">
              <a:rPr lang="de-DE" smtClean="0"/>
              <a:t>23.11.2022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1988-3118-414D-A571-26E5ECCCF074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77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8000" y="4680000"/>
            <a:ext cx="7560000" cy="144000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000" y="3499200"/>
            <a:ext cx="2505600" cy="173898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8182800" cy="3186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5200" y="0"/>
            <a:ext cx="1440362" cy="144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895200"/>
            <a:ext cx="3527936" cy="324000"/>
          </a:xfrm>
        </p:spPr>
        <p:txBody>
          <a:bodyPr/>
          <a:lstStyle>
            <a:lvl1pPr>
              <a:lnSpc>
                <a:spcPts val="2500"/>
              </a:lnSpc>
              <a:defRPr cap="all" baseline="0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7199" y="3895200"/>
            <a:ext cx="2505600" cy="324000"/>
          </a:xfrm>
        </p:spPr>
        <p:txBody>
          <a:bodyPr anchor="ctr" anchorCtr="0"/>
          <a:lstStyle>
            <a:lvl1pPr algn="ctr">
              <a:defRPr sz="1050"/>
            </a:lvl1pPr>
          </a:lstStyle>
          <a:p>
            <a:r>
              <a:rPr lang="de-DE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  <p15:guide id="5" pos="2790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324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954000"/>
            <a:ext cx="4536000" cy="302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50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4104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0"/>
            <a:endParaRPr lang="de-DE"/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918000"/>
            <a:ext cx="342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0"/>
            <a:endParaRPr lang="de-DE"/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 userDrawn="1">
          <p15:clr>
            <a:srgbClr val="FBAE40"/>
          </p15:clr>
        </p15:guide>
        <p15:guide id="5" orient="horz" pos="2564" userDrawn="1">
          <p15:clr>
            <a:srgbClr val="FBAE40"/>
          </p15:clr>
        </p15:guide>
        <p15:guide id="6" orient="horz" pos="151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orstellu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12" y="0"/>
            <a:ext cx="2830680" cy="1698408"/>
          </a:xfrm>
          <a:prstGeom prst="rect">
            <a:avLst/>
          </a:prstGeom>
        </p:spPr>
      </p:pic>
      <p:sp>
        <p:nvSpPr>
          <p:cNvPr id="8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-4834" y="-2989"/>
            <a:ext cx="9148810" cy="5148352"/>
          </a:xfrm>
          <a:custGeom>
            <a:avLst/>
            <a:gdLst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4500 w 8064500"/>
              <a:gd name="connsiteY2" fmla="*/ 4038600 h 4038600"/>
              <a:gd name="connsiteX3" fmla="*/ 0 w 8064500"/>
              <a:gd name="connsiteY3" fmla="*/ 4038600 h 4038600"/>
              <a:gd name="connsiteX4" fmla="*/ 0 w 8064500"/>
              <a:gd name="connsiteY4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719263 h 4038600"/>
              <a:gd name="connsiteX3" fmla="*/ 8064500 w 8064500"/>
              <a:gd name="connsiteY3" fmla="*/ 4038600 h 4038600"/>
              <a:gd name="connsiteX4" fmla="*/ 0 w 8064500"/>
              <a:gd name="connsiteY4" fmla="*/ 4038600 h 4038600"/>
              <a:gd name="connsiteX5" fmla="*/ 0 w 8064500"/>
              <a:gd name="connsiteY5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221581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669882 w 8064500"/>
              <a:gd name="connsiteY2" fmla="*/ 1909762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6256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24025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81775 w 8146275"/>
              <a:gd name="connsiteY0" fmla="*/ 0 h 4038600"/>
              <a:gd name="connsiteX1" fmla="*/ 6960412 w 8146275"/>
              <a:gd name="connsiteY1" fmla="*/ 0 h 4038600"/>
              <a:gd name="connsiteX2" fmla="*/ 6963588 w 8146275"/>
              <a:gd name="connsiteY2" fmla="*/ 1724025 h 4038600"/>
              <a:gd name="connsiteX3" fmla="*/ 8144688 w 8146275"/>
              <a:gd name="connsiteY3" fmla="*/ 1724025 h 4038600"/>
              <a:gd name="connsiteX4" fmla="*/ 8146275 w 8146275"/>
              <a:gd name="connsiteY4" fmla="*/ 4038600 h 4038600"/>
              <a:gd name="connsiteX5" fmla="*/ 0 w 8146275"/>
              <a:gd name="connsiteY5" fmla="*/ 4038600 h 4038600"/>
              <a:gd name="connsiteX6" fmla="*/ 81775 w 8146275"/>
              <a:gd name="connsiteY6" fmla="*/ 0 h 4038600"/>
              <a:gd name="connsiteX0" fmla="*/ 0 w 8146276"/>
              <a:gd name="connsiteY0" fmla="*/ 0 h 4046034"/>
              <a:gd name="connsiteX1" fmla="*/ 6960413 w 8146276"/>
              <a:gd name="connsiteY1" fmla="*/ 7434 h 4046034"/>
              <a:gd name="connsiteX2" fmla="*/ 6963589 w 8146276"/>
              <a:gd name="connsiteY2" fmla="*/ 1731459 h 4046034"/>
              <a:gd name="connsiteX3" fmla="*/ 8144689 w 8146276"/>
              <a:gd name="connsiteY3" fmla="*/ 1731459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9524 w 8155800"/>
              <a:gd name="connsiteY0" fmla="*/ 0 h 6093909"/>
              <a:gd name="connsiteX1" fmla="*/ 6969937 w 8155800"/>
              <a:gd name="connsiteY1" fmla="*/ 7434 h 6093909"/>
              <a:gd name="connsiteX2" fmla="*/ 6973113 w 8155800"/>
              <a:gd name="connsiteY2" fmla="*/ 1731459 h 6093909"/>
              <a:gd name="connsiteX3" fmla="*/ 8154213 w 8155800"/>
              <a:gd name="connsiteY3" fmla="*/ 1731459 h 6093909"/>
              <a:gd name="connsiteX4" fmla="*/ 8155800 w 8155800"/>
              <a:gd name="connsiteY4" fmla="*/ 4046034 h 6093909"/>
              <a:gd name="connsiteX5" fmla="*/ 0 w 8155800"/>
              <a:gd name="connsiteY5" fmla="*/ 6093909 h 6093909"/>
              <a:gd name="connsiteX6" fmla="*/ 9524 w 8155800"/>
              <a:gd name="connsiteY6" fmla="*/ 0 h 6093909"/>
              <a:gd name="connsiteX0" fmla="*/ 9524 w 8165325"/>
              <a:gd name="connsiteY0" fmla="*/ 0 h 6103434"/>
              <a:gd name="connsiteX1" fmla="*/ 6969937 w 8165325"/>
              <a:gd name="connsiteY1" fmla="*/ 7434 h 6103434"/>
              <a:gd name="connsiteX2" fmla="*/ 6973113 w 8165325"/>
              <a:gd name="connsiteY2" fmla="*/ 1731459 h 6103434"/>
              <a:gd name="connsiteX3" fmla="*/ 8154213 w 8165325"/>
              <a:gd name="connsiteY3" fmla="*/ 1731459 h 6103434"/>
              <a:gd name="connsiteX4" fmla="*/ 8165325 w 8165325"/>
              <a:gd name="connsiteY4" fmla="*/ 6103434 h 6103434"/>
              <a:gd name="connsiteX5" fmla="*/ 0 w 8165325"/>
              <a:gd name="connsiteY5" fmla="*/ 6093909 h 6103434"/>
              <a:gd name="connsiteX6" fmla="*/ 9524 w 8165325"/>
              <a:gd name="connsiteY6" fmla="*/ 0 h 6103434"/>
              <a:gd name="connsiteX0" fmla="*/ 9524 w 8694213"/>
              <a:gd name="connsiteY0" fmla="*/ 0 h 6103434"/>
              <a:gd name="connsiteX1" fmla="*/ 6969937 w 8694213"/>
              <a:gd name="connsiteY1" fmla="*/ 7434 h 6103434"/>
              <a:gd name="connsiteX2" fmla="*/ 6973113 w 8694213"/>
              <a:gd name="connsiteY2" fmla="*/ 1731459 h 6103434"/>
              <a:gd name="connsiteX3" fmla="*/ 8694213 w 8694213"/>
              <a:gd name="connsiteY3" fmla="*/ 1731459 h 6103434"/>
              <a:gd name="connsiteX4" fmla="*/ 8165325 w 8694213"/>
              <a:gd name="connsiteY4" fmla="*/ 6103434 h 6103434"/>
              <a:gd name="connsiteX5" fmla="*/ 0 w 8694213"/>
              <a:gd name="connsiteY5" fmla="*/ 6093909 h 6103434"/>
              <a:gd name="connsiteX6" fmla="*/ 9524 w 8694213"/>
              <a:gd name="connsiteY6" fmla="*/ 0 h 6103434"/>
              <a:gd name="connsiteX0" fmla="*/ 9524 w 8891427"/>
              <a:gd name="connsiteY0" fmla="*/ 0 h 6103434"/>
              <a:gd name="connsiteX1" fmla="*/ 6969937 w 8891427"/>
              <a:gd name="connsiteY1" fmla="*/ 7434 h 6103434"/>
              <a:gd name="connsiteX2" fmla="*/ 6973113 w 8891427"/>
              <a:gd name="connsiteY2" fmla="*/ 1731459 h 6103434"/>
              <a:gd name="connsiteX3" fmla="*/ 8694213 w 8891427"/>
              <a:gd name="connsiteY3" fmla="*/ 1731459 h 6103434"/>
              <a:gd name="connsiteX4" fmla="*/ 8889495 w 8891427"/>
              <a:gd name="connsiteY4" fmla="*/ 597833 h 6103434"/>
              <a:gd name="connsiteX5" fmla="*/ 8165325 w 8891427"/>
              <a:gd name="connsiteY5" fmla="*/ 6103434 h 6103434"/>
              <a:gd name="connsiteX6" fmla="*/ 0 w 8891427"/>
              <a:gd name="connsiteY6" fmla="*/ 6093909 h 6103434"/>
              <a:gd name="connsiteX7" fmla="*/ 9524 w 8891427"/>
              <a:gd name="connsiteY7" fmla="*/ 0 h 6103434"/>
              <a:gd name="connsiteX0" fmla="*/ 9524 w 8929879"/>
              <a:gd name="connsiteY0" fmla="*/ 0 h 6103434"/>
              <a:gd name="connsiteX1" fmla="*/ 6969937 w 8929879"/>
              <a:gd name="connsiteY1" fmla="*/ 7434 h 6103434"/>
              <a:gd name="connsiteX2" fmla="*/ 6973113 w 8929879"/>
              <a:gd name="connsiteY2" fmla="*/ 1731459 h 6103434"/>
              <a:gd name="connsiteX3" fmla="*/ 8694213 w 8929879"/>
              <a:gd name="connsiteY3" fmla="*/ 1731459 h 6103434"/>
              <a:gd name="connsiteX4" fmla="*/ 8889495 w 8929879"/>
              <a:gd name="connsiteY4" fmla="*/ 597833 h 6103434"/>
              <a:gd name="connsiteX5" fmla="*/ 8165325 w 8929879"/>
              <a:gd name="connsiteY5" fmla="*/ 6103434 h 6103434"/>
              <a:gd name="connsiteX6" fmla="*/ 0 w 8929879"/>
              <a:gd name="connsiteY6" fmla="*/ 6093909 h 6103434"/>
              <a:gd name="connsiteX7" fmla="*/ 9524 w 8929879"/>
              <a:gd name="connsiteY7" fmla="*/ 0 h 6103434"/>
              <a:gd name="connsiteX0" fmla="*/ 9524 w 8954130"/>
              <a:gd name="connsiteY0" fmla="*/ 0 h 6103434"/>
              <a:gd name="connsiteX1" fmla="*/ 6969937 w 8954130"/>
              <a:gd name="connsiteY1" fmla="*/ 7434 h 6103434"/>
              <a:gd name="connsiteX2" fmla="*/ 6973113 w 8954130"/>
              <a:gd name="connsiteY2" fmla="*/ 1731459 h 6103434"/>
              <a:gd name="connsiteX3" fmla="*/ 8694213 w 8954130"/>
              <a:gd name="connsiteY3" fmla="*/ 1731459 h 6103434"/>
              <a:gd name="connsiteX4" fmla="*/ 8889495 w 8954130"/>
              <a:gd name="connsiteY4" fmla="*/ 597833 h 6103434"/>
              <a:gd name="connsiteX5" fmla="*/ 8165325 w 8954130"/>
              <a:gd name="connsiteY5" fmla="*/ 6103434 h 6103434"/>
              <a:gd name="connsiteX6" fmla="*/ 0 w 8954130"/>
              <a:gd name="connsiteY6" fmla="*/ 6093909 h 6103434"/>
              <a:gd name="connsiteX7" fmla="*/ 9524 w 8954130"/>
              <a:gd name="connsiteY7" fmla="*/ 0 h 6103434"/>
              <a:gd name="connsiteX0" fmla="*/ 9524 w 8889495"/>
              <a:gd name="connsiteY0" fmla="*/ 0 h 6103434"/>
              <a:gd name="connsiteX1" fmla="*/ 6969937 w 8889495"/>
              <a:gd name="connsiteY1" fmla="*/ 7434 h 6103434"/>
              <a:gd name="connsiteX2" fmla="*/ 6973113 w 8889495"/>
              <a:gd name="connsiteY2" fmla="*/ 1731459 h 6103434"/>
              <a:gd name="connsiteX3" fmla="*/ 8694213 w 8889495"/>
              <a:gd name="connsiteY3" fmla="*/ 1731459 h 6103434"/>
              <a:gd name="connsiteX4" fmla="*/ 8889495 w 8889495"/>
              <a:gd name="connsiteY4" fmla="*/ 597833 h 6103434"/>
              <a:gd name="connsiteX5" fmla="*/ 8165325 w 8889495"/>
              <a:gd name="connsiteY5" fmla="*/ 6103434 h 6103434"/>
              <a:gd name="connsiteX6" fmla="*/ 0 w 8889495"/>
              <a:gd name="connsiteY6" fmla="*/ 6093909 h 6103434"/>
              <a:gd name="connsiteX7" fmla="*/ 9524 w 8889495"/>
              <a:gd name="connsiteY7" fmla="*/ 0 h 6103434"/>
              <a:gd name="connsiteX0" fmla="*/ 9524 w 8914544"/>
              <a:gd name="connsiteY0" fmla="*/ 0 h 6103434"/>
              <a:gd name="connsiteX1" fmla="*/ 6969937 w 8914544"/>
              <a:gd name="connsiteY1" fmla="*/ 7434 h 6103434"/>
              <a:gd name="connsiteX2" fmla="*/ 6973113 w 8914544"/>
              <a:gd name="connsiteY2" fmla="*/ 1731459 h 6103434"/>
              <a:gd name="connsiteX3" fmla="*/ 8694213 w 8914544"/>
              <a:gd name="connsiteY3" fmla="*/ 1731459 h 6103434"/>
              <a:gd name="connsiteX4" fmla="*/ 8889495 w 8914544"/>
              <a:gd name="connsiteY4" fmla="*/ 597833 h 6103434"/>
              <a:gd name="connsiteX5" fmla="*/ 8165325 w 8914544"/>
              <a:gd name="connsiteY5" fmla="*/ 6103434 h 6103434"/>
              <a:gd name="connsiteX6" fmla="*/ 0 w 8914544"/>
              <a:gd name="connsiteY6" fmla="*/ 6093909 h 6103434"/>
              <a:gd name="connsiteX7" fmla="*/ 9524 w 8914544"/>
              <a:gd name="connsiteY7" fmla="*/ 0 h 6103434"/>
              <a:gd name="connsiteX0" fmla="*/ 9524 w 8837102"/>
              <a:gd name="connsiteY0" fmla="*/ 0 h 6103434"/>
              <a:gd name="connsiteX1" fmla="*/ 6969937 w 8837102"/>
              <a:gd name="connsiteY1" fmla="*/ 7434 h 6103434"/>
              <a:gd name="connsiteX2" fmla="*/ 6973113 w 8837102"/>
              <a:gd name="connsiteY2" fmla="*/ 1731459 h 6103434"/>
              <a:gd name="connsiteX3" fmla="*/ 8694213 w 8837102"/>
              <a:gd name="connsiteY3" fmla="*/ 1731459 h 6103434"/>
              <a:gd name="connsiteX4" fmla="*/ 8695095 w 8837102"/>
              <a:gd name="connsiteY4" fmla="*/ 29033 h 6103434"/>
              <a:gd name="connsiteX5" fmla="*/ 8165325 w 8837102"/>
              <a:gd name="connsiteY5" fmla="*/ 6103434 h 6103434"/>
              <a:gd name="connsiteX6" fmla="*/ 0 w 8837102"/>
              <a:gd name="connsiteY6" fmla="*/ 6093909 h 6103434"/>
              <a:gd name="connsiteX7" fmla="*/ 9524 w 8837102"/>
              <a:gd name="connsiteY7" fmla="*/ 0 h 6103434"/>
              <a:gd name="connsiteX0" fmla="*/ 9524 w 8970194"/>
              <a:gd name="connsiteY0" fmla="*/ 107230 h 6210664"/>
              <a:gd name="connsiteX1" fmla="*/ 6969937 w 8970194"/>
              <a:gd name="connsiteY1" fmla="*/ 114664 h 6210664"/>
              <a:gd name="connsiteX2" fmla="*/ 6973113 w 8970194"/>
              <a:gd name="connsiteY2" fmla="*/ 1838689 h 6210664"/>
              <a:gd name="connsiteX3" fmla="*/ 8694213 w 8970194"/>
              <a:gd name="connsiteY3" fmla="*/ 1838689 h 6210664"/>
              <a:gd name="connsiteX4" fmla="*/ 8695095 w 8970194"/>
              <a:gd name="connsiteY4" fmla="*/ 136263 h 6210664"/>
              <a:gd name="connsiteX5" fmla="*/ 8165325 w 8970194"/>
              <a:gd name="connsiteY5" fmla="*/ 6210664 h 6210664"/>
              <a:gd name="connsiteX6" fmla="*/ 0 w 8970194"/>
              <a:gd name="connsiteY6" fmla="*/ 6201139 h 6210664"/>
              <a:gd name="connsiteX7" fmla="*/ 9524 w 8970194"/>
              <a:gd name="connsiteY7" fmla="*/ 107230 h 6210664"/>
              <a:gd name="connsiteX0" fmla="*/ 9524 w 8734141"/>
              <a:gd name="connsiteY0" fmla="*/ 157774 h 6261208"/>
              <a:gd name="connsiteX1" fmla="*/ 6969937 w 8734141"/>
              <a:gd name="connsiteY1" fmla="*/ 165208 h 6261208"/>
              <a:gd name="connsiteX2" fmla="*/ 6973113 w 8734141"/>
              <a:gd name="connsiteY2" fmla="*/ 1889233 h 6261208"/>
              <a:gd name="connsiteX3" fmla="*/ 8694213 w 8734141"/>
              <a:gd name="connsiteY3" fmla="*/ 1889233 h 6261208"/>
              <a:gd name="connsiteX4" fmla="*/ 8695095 w 8734141"/>
              <a:gd name="connsiteY4" fmla="*/ 186807 h 6261208"/>
              <a:gd name="connsiteX5" fmla="*/ 8165325 w 8734141"/>
              <a:gd name="connsiteY5" fmla="*/ 6261208 h 6261208"/>
              <a:gd name="connsiteX6" fmla="*/ 0 w 8734141"/>
              <a:gd name="connsiteY6" fmla="*/ 6251683 h 6261208"/>
              <a:gd name="connsiteX7" fmla="*/ 9524 w 8734141"/>
              <a:gd name="connsiteY7" fmla="*/ 157774 h 6261208"/>
              <a:gd name="connsiteX0" fmla="*/ 9524 w 8695095"/>
              <a:gd name="connsiteY0" fmla="*/ 0 h 6103434"/>
              <a:gd name="connsiteX1" fmla="*/ 6969937 w 8695095"/>
              <a:gd name="connsiteY1" fmla="*/ 7434 h 6103434"/>
              <a:gd name="connsiteX2" fmla="*/ 6973113 w 8695095"/>
              <a:gd name="connsiteY2" fmla="*/ 1731459 h 6103434"/>
              <a:gd name="connsiteX3" fmla="*/ 8694213 w 8695095"/>
              <a:gd name="connsiteY3" fmla="*/ 1731459 h 6103434"/>
              <a:gd name="connsiteX4" fmla="*/ 8695095 w 8695095"/>
              <a:gd name="connsiteY4" fmla="*/ 29033 h 6103434"/>
              <a:gd name="connsiteX5" fmla="*/ 8165325 w 8695095"/>
              <a:gd name="connsiteY5" fmla="*/ 6103434 h 6103434"/>
              <a:gd name="connsiteX6" fmla="*/ 0 w 8695095"/>
              <a:gd name="connsiteY6" fmla="*/ 6093909 h 6103434"/>
              <a:gd name="connsiteX7" fmla="*/ 9524 w 8695095"/>
              <a:gd name="connsiteY7" fmla="*/ 0 h 6103434"/>
              <a:gd name="connsiteX0" fmla="*/ 9524 w 8954978"/>
              <a:gd name="connsiteY0" fmla="*/ 0 h 6103434"/>
              <a:gd name="connsiteX1" fmla="*/ 6969937 w 8954978"/>
              <a:gd name="connsiteY1" fmla="*/ 7434 h 6103434"/>
              <a:gd name="connsiteX2" fmla="*/ 6973113 w 8954978"/>
              <a:gd name="connsiteY2" fmla="*/ 1731459 h 6103434"/>
              <a:gd name="connsiteX3" fmla="*/ 8694213 w 8954978"/>
              <a:gd name="connsiteY3" fmla="*/ 1731459 h 6103434"/>
              <a:gd name="connsiteX4" fmla="*/ 8695095 w 8954978"/>
              <a:gd name="connsiteY4" fmla="*/ 29033 h 6103434"/>
              <a:gd name="connsiteX5" fmla="*/ 8947095 w 8954978"/>
              <a:gd name="connsiteY5" fmla="*/ 2318633 h 6103434"/>
              <a:gd name="connsiteX6" fmla="*/ 8165325 w 8954978"/>
              <a:gd name="connsiteY6" fmla="*/ 6103434 h 6103434"/>
              <a:gd name="connsiteX7" fmla="*/ 0 w 8954978"/>
              <a:gd name="connsiteY7" fmla="*/ 6093909 h 6103434"/>
              <a:gd name="connsiteX8" fmla="*/ 9524 w 8954978"/>
              <a:gd name="connsiteY8" fmla="*/ 0 h 6103434"/>
              <a:gd name="connsiteX0" fmla="*/ 9524 w 8947095"/>
              <a:gd name="connsiteY0" fmla="*/ 0 h 6103434"/>
              <a:gd name="connsiteX1" fmla="*/ 6969937 w 8947095"/>
              <a:gd name="connsiteY1" fmla="*/ 7434 h 6103434"/>
              <a:gd name="connsiteX2" fmla="*/ 6973113 w 8947095"/>
              <a:gd name="connsiteY2" fmla="*/ 1731459 h 6103434"/>
              <a:gd name="connsiteX3" fmla="*/ 8694213 w 8947095"/>
              <a:gd name="connsiteY3" fmla="*/ 1731459 h 6103434"/>
              <a:gd name="connsiteX4" fmla="*/ 8695095 w 8947095"/>
              <a:gd name="connsiteY4" fmla="*/ 29033 h 6103434"/>
              <a:gd name="connsiteX5" fmla="*/ 8947095 w 8947095"/>
              <a:gd name="connsiteY5" fmla="*/ 2318633 h 6103434"/>
              <a:gd name="connsiteX6" fmla="*/ 8165325 w 8947095"/>
              <a:gd name="connsiteY6" fmla="*/ 6103434 h 6103434"/>
              <a:gd name="connsiteX7" fmla="*/ 0 w 8947095"/>
              <a:gd name="connsiteY7" fmla="*/ 6093909 h 6103434"/>
              <a:gd name="connsiteX8" fmla="*/ 9524 w 8947095"/>
              <a:gd name="connsiteY8" fmla="*/ 0 h 6103434"/>
              <a:gd name="connsiteX0" fmla="*/ 9524 w 9141495"/>
              <a:gd name="connsiteY0" fmla="*/ 358826 h 6462260"/>
              <a:gd name="connsiteX1" fmla="*/ 6969937 w 9141495"/>
              <a:gd name="connsiteY1" fmla="*/ 366260 h 6462260"/>
              <a:gd name="connsiteX2" fmla="*/ 6973113 w 9141495"/>
              <a:gd name="connsiteY2" fmla="*/ 2090285 h 6462260"/>
              <a:gd name="connsiteX3" fmla="*/ 8694213 w 9141495"/>
              <a:gd name="connsiteY3" fmla="*/ 2090285 h 6462260"/>
              <a:gd name="connsiteX4" fmla="*/ 8695095 w 9141495"/>
              <a:gd name="connsiteY4" fmla="*/ 387859 h 6462260"/>
              <a:gd name="connsiteX5" fmla="*/ 9141495 w 9141495"/>
              <a:gd name="connsiteY5" fmla="*/ 373459 h 6462260"/>
              <a:gd name="connsiteX6" fmla="*/ 8165325 w 9141495"/>
              <a:gd name="connsiteY6" fmla="*/ 6462260 h 6462260"/>
              <a:gd name="connsiteX7" fmla="*/ 0 w 9141495"/>
              <a:gd name="connsiteY7" fmla="*/ 6452735 h 6462260"/>
              <a:gd name="connsiteX8" fmla="*/ 9524 w 9141495"/>
              <a:gd name="connsiteY8" fmla="*/ 358826 h 6462260"/>
              <a:gd name="connsiteX0" fmla="*/ 9524 w 9141495"/>
              <a:gd name="connsiteY0" fmla="*/ 492044 h 6595478"/>
              <a:gd name="connsiteX1" fmla="*/ 6969937 w 9141495"/>
              <a:gd name="connsiteY1" fmla="*/ 499478 h 6595478"/>
              <a:gd name="connsiteX2" fmla="*/ 6973113 w 9141495"/>
              <a:gd name="connsiteY2" fmla="*/ 2223503 h 6595478"/>
              <a:gd name="connsiteX3" fmla="*/ 8694213 w 9141495"/>
              <a:gd name="connsiteY3" fmla="*/ 2223503 h 6595478"/>
              <a:gd name="connsiteX4" fmla="*/ 8695095 w 9141495"/>
              <a:gd name="connsiteY4" fmla="*/ 521077 h 6595478"/>
              <a:gd name="connsiteX5" fmla="*/ 9141495 w 9141495"/>
              <a:gd name="connsiteY5" fmla="*/ 506677 h 6595478"/>
              <a:gd name="connsiteX6" fmla="*/ 8165325 w 9141495"/>
              <a:gd name="connsiteY6" fmla="*/ 6595478 h 6595478"/>
              <a:gd name="connsiteX7" fmla="*/ 0 w 9141495"/>
              <a:gd name="connsiteY7" fmla="*/ 6585953 h 6595478"/>
              <a:gd name="connsiteX8" fmla="*/ 9524 w 9141495"/>
              <a:gd name="connsiteY8" fmla="*/ 492044 h 6595478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5095 w 9141495"/>
              <a:gd name="connsiteY4" fmla="*/ 29033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2714 w 9141495"/>
              <a:gd name="connsiteY4" fmla="*/ 7602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4213 w 9160545"/>
              <a:gd name="connsiteY3" fmla="*/ 1731459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1832 w 9160545"/>
              <a:gd name="connsiteY3" fmla="*/ 1733840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3069"/>
              <a:gd name="connsiteY0" fmla="*/ 0 h 6105816"/>
              <a:gd name="connsiteX1" fmla="*/ 6969937 w 9163069"/>
              <a:gd name="connsiteY1" fmla="*/ 7434 h 6105816"/>
              <a:gd name="connsiteX2" fmla="*/ 6973113 w 9163069"/>
              <a:gd name="connsiteY2" fmla="*/ 1731459 h 6105816"/>
              <a:gd name="connsiteX3" fmla="*/ 8691832 w 9163069"/>
              <a:gd name="connsiteY3" fmla="*/ 1733840 h 6105816"/>
              <a:gd name="connsiteX4" fmla="*/ 8692714 w 9163069"/>
              <a:gd name="connsiteY4" fmla="*/ 7602 h 6105816"/>
              <a:gd name="connsiteX5" fmla="*/ 9160545 w 9163069"/>
              <a:gd name="connsiteY5" fmla="*/ 7489 h 6105816"/>
              <a:gd name="connsiteX6" fmla="*/ 9163069 w 9163069"/>
              <a:gd name="connsiteY6" fmla="*/ 6105816 h 6105816"/>
              <a:gd name="connsiteX7" fmla="*/ 0 w 9163069"/>
              <a:gd name="connsiteY7" fmla="*/ 6093909 h 6105816"/>
              <a:gd name="connsiteX8" fmla="*/ 9524 w 9163069"/>
              <a:gd name="connsiteY8" fmla="*/ 0 h 6105816"/>
              <a:gd name="connsiteX0" fmla="*/ 9524 w 9163069"/>
              <a:gd name="connsiteY0" fmla="*/ 0 h 6166776"/>
              <a:gd name="connsiteX1" fmla="*/ 6969937 w 9163069"/>
              <a:gd name="connsiteY1" fmla="*/ 7434 h 6166776"/>
              <a:gd name="connsiteX2" fmla="*/ 6973113 w 9163069"/>
              <a:gd name="connsiteY2" fmla="*/ 1731459 h 6166776"/>
              <a:gd name="connsiteX3" fmla="*/ 8691832 w 9163069"/>
              <a:gd name="connsiteY3" fmla="*/ 1733840 h 6166776"/>
              <a:gd name="connsiteX4" fmla="*/ 8692714 w 9163069"/>
              <a:gd name="connsiteY4" fmla="*/ 7602 h 6166776"/>
              <a:gd name="connsiteX5" fmla="*/ 9160545 w 9163069"/>
              <a:gd name="connsiteY5" fmla="*/ 7489 h 6166776"/>
              <a:gd name="connsiteX6" fmla="*/ 9163069 w 9163069"/>
              <a:gd name="connsiteY6" fmla="*/ 6166776 h 6166776"/>
              <a:gd name="connsiteX7" fmla="*/ 0 w 9163069"/>
              <a:gd name="connsiteY7" fmla="*/ 6093909 h 6166776"/>
              <a:gd name="connsiteX8" fmla="*/ 9524 w 9163069"/>
              <a:gd name="connsiteY8" fmla="*/ 0 h 6166776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17144 w 4659649"/>
              <a:gd name="connsiteY0" fmla="*/ 0 h 6170109"/>
              <a:gd name="connsiteX1" fmla="*/ 2466517 w 4659649"/>
              <a:gd name="connsiteY1" fmla="*/ 7434 h 6170109"/>
              <a:gd name="connsiteX2" fmla="*/ 2469693 w 4659649"/>
              <a:gd name="connsiteY2" fmla="*/ 1731459 h 6170109"/>
              <a:gd name="connsiteX3" fmla="*/ 4188412 w 4659649"/>
              <a:gd name="connsiteY3" fmla="*/ 1733840 h 6170109"/>
              <a:gd name="connsiteX4" fmla="*/ 4189294 w 4659649"/>
              <a:gd name="connsiteY4" fmla="*/ 7602 h 6170109"/>
              <a:gd name="connsiteX5" fmla="*/ 4657125 w 4659649"/>
              <a:gd name="connsiteY5" fmla="*/ 7489 h 6170109"/>
              <a:gd name="connsiteX6" fmla="*/ 4659649 w 4659649"/>
              <a:gd name="connsiteY6" fmla="*/ 6166776 h 6170109"/>
              <a:gd name="connsiteX7" fmla="*/ 0 w 4659649"/>
              <a:gd name="connsiteY7" fmla="*/ 6170109 h 6170109"/>
              <a:gd name="connsiteX8" fmla="*/ 17144 w 4659649"/>
              <a:gd name="connsiteY8" fmla="*/ 0 h 6170109"/>
              <a:gd name="connsiteX0" fmla="*/ 786764 w 5429269"/>
              <a:gd name="connsiteY0" fmla="*/ 0 h 6695889"/>
              <a:gd name="connsiteX1" fmla="*/ 3236137 w 5429269"/>
              <a:gd name="connsiteY1" fmla="*/ 7434 h 6695889"/>
              <a:gd name="connsiteX2" fmla="*/ 3239313 w 5429269"/>
              <a:gd name="connsiteY2" fmla="*/ 1731459 h 6695889"/>
              <a:gd name="connsiteX3" fmla="*/ 4958032 w 5429269"/>
              <a:gd name="connsiteY3" fmla="*/ 1733840 h 6695889"/>
              <a:gd name="connsiteX4" fmla="*/ 4958914 w 5429269"/>
              <a:gd name="connsiteY4" fmla="*/ 7602 h 6695889"/>
              <a:gd name="connsiteX5" fmla="*/ 5426745 w 5429269"/>
              <a:gd name="connsiteY5" fmla="*/ 7489 h 6695889"/>
              <a:gd name="connsiteX6" fmla="*/ 5429269 w 5429269"/>
              <a:gd name="connsiteY6" fmla="*/ 6166776 h 6695889"/>
              <a:gd name="connsiteX7" fmla="*/ 0 w 5429269"/>
              <a:gd name="connsiteY7" fmla="*/ 6695889 h 6695889"/>
              <a:gd name="connsiteX8" fmla="*/ 786764 w 5429269"/>
              <a:gd name="connsiteY8" fmla="*/ 0 h 669588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15934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86038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0 w 5595005"/>
              <a:gd name="connsiteY0" fmla="*/ 186 h 6863715"/>
              <a:gd name="connsiteX1" fmla="*/ 3401873 w 5595005"/>
              <a:gd name="connsiteY1" fmla="*/ 0 h 6863715"/>
              <a:gd name="connsiteX2" fmla="*/ 3405049 w 5595005"/>
              <a:gd name="connsiteY2" fmla="*/ 1724025 h 6863715"/>
              <a:gd name="connsiteX3" fmla="*/ 5123768 w 5595005"/>
              <a:gd name="connsiteY3" fmla="*/ 1726406 h 6863715"/>
              <a:gd name="connsiteX4" fmla="*/ 5124650 w 5595005"/>
              <a:gd name="connsiteY4" fmla="*/ 168 h 6863715"/>
              <a:gd name="connsiteX5" fmla="*/ 5592481 w 5595005"/>
              <a:gd name="connsiteY5" fmla="*/ 55 h 6863715"/>
              <a:gd name="connsiteX6" fmla="*/ 5595005 w 5595005"/>
              <a:gd name="connsiteY6" fmla="*/ 6860382 h 6863715"/>
              <a:gd name="connsiteX7" fmla="*/ 5716 w 5595005"/>
              <a:gd name="connsiteY7" fmla="*/ 6863715 h 6863715"/>
              <a:gd name="connsiteX8" fmla="*/ 0 w 5595005"/>
              <a:gd name="connsiteY8" fmla="*/ 186 h 6863715"/>
              <a:gd name="connsiteX0" fmla="*/ 1076327 w 5589292"/>
              <a:gd name="connsiteY0" fmla="*/ 186 h 6863715"/>
              <a:gd name="connsiteX1" fmla="*/ 3396160 w 5589292"/>
              <a:gd name="connsiteY1" fmla="*/ 0 h 6863715"/>
              <a:gd name="connsiteX2" fmla="*/ 3399336 w 5589292"/>
              <a:gd name="connsiteY2" fmla="*/ 1724025 h 6863715"/>
              <a:gd name="connsiteX3" fmla="*/ 5118055 w 5589292"/>
              <a:gd name="connsiteY3" fmla="*/ 1726406 h 6863715"/>
              <a:gd name="connsiteX4" fmla="*/ 5118937 w 5589292"/>
              <a:gd name="connsiteY4" fmla="*/ 168 h 6863715"/>
              <a:gd name="connsiteX5" fmla="*/ 5586768 w 5589292"/>
              <a:gd name="connsiteY5" fmla="*/ 55 h 6863715"/>
              <a:gd name="connsiteX6" fmla="*/ 5589292 w 5589292"/>
              <a:gd name="connsiteY6" fmla="*/ 6860382 h 6863715"/>
              <a:gd name="connsiteX7" fmla="*/ 3 w 5589292"/>
              <a:gd name="connsiteY7" fmla="*/ 6863715 h 6863715"/>
              <a:gd name="connsiteX8" fmla="*/ 1076327 w 5589292"/>
              <a:gd name="connsiteY8" fmla="*/ 186 h 6863715"/>
              <a:gd name="connsiteX0" fmla="*/ 0 w 4512965"/>
              <a:gd name="connsiteY0" fmla="*/ 186 h 6860382"/>
              <a:gd name="connsiteX1" fmla="*/ 2319833 w 4512965"/>
              <a:gd name="connsiteY1" fmla="*/ 0 h 6860382"/>
              <a:gd name="connsiteX2" fmla="*/ 2323009 w 4512965"/>
              <a:gd name="connsiteY2" fmla="*/ 1724025 h 6860382"/>
              <a:gd name="connsiteX3" fmla="*/ 4041728 w 4512965"/>
              <a:gd name="connsiteY3" fmla="*/ 1726406 h 6860382"/>
              <a:gd name="connsiteX4" fmla="*/ 4042610 w 4512965"/>
              <a:gd name="connsiteY4" fmla="*/ 168 h 6860382"/>
              <a:gd name="connsiteX5" fmla="*/ 4510441 w 4512965"/>
              <a:gd name="connsiteY5" fmla="*/ 55 h 6860382"/>
              <a:gd name="connsiteX6" fmla="*/ 4512965 w 4512965"/>
              <a:gd name="connsiteY6" fmla="*/ 6860382 h 6860382"/>
              <a:gd name="connsiteX7" fmla="*/ 5716 w 4512965"/>
              <a:gd name="connsiteY7" fmla="*/ 6856095 h 6860382"/>
              <a:gd name="connsiteX8" fmla="*/ 0 w 4512965"/>
              <a:gd name="connsiteY8" fmla="*/ 186 h 6860382"/>
              <a:gd name="connsiteX0" fmla="*/ 0 w 4512965"/>
              <a:gd name="connsiteY0" fmla="*/ 186 h 6871335"/>
              <a:gd name="connsiteX1" fmla="*/ 2319833 w 4512965"/>
              <a:gd name="connsiteY1" fmla="*/ 0 h 6871335"/>
              <a:gd name="connsiteX2" fmla="*/ 2323009 w 4512965"/>
              <a:gd name="connsiteY2" fmla="*/ 1724025 h 6871335"/>
              <a:gd name="connsiteX3" fmla="*/ 4041728 w 4512965"/>
              <a:gd name="connsiteY3" fmla="*/ 1726406 h 6871335"/>
              <a:gd name="connsiteX4" fmla="*/ 4042610 w 4512965"/>
              <a:gd name="connsiteY4" fmla="*/ 168 h 6871335"/>
              <a:gd name="connsiteX5" fmla="*/ 4510441 w 4512965"/>
              <a:gd name="connsiteY5" fmla="*/ 55 h 6871335"/>
              <a:gd name="connsiteX6" fmla="*/ 4512965 w 4512965"/>
              <a:gd name="connsiteY6" fmla="*/ 6860382 h 6871335"/>
              <a:gd name="connsiteX7" fmla="*/ 13336 w 4512965"/>
              <a:gd name="connsiteY7" fmla="*/ 6871335 h 6871335"/>
              <a:gd name="connsiteX8" fmla="*/ 0 w 4512965"/>
              <a:gd name="connsiteY8" fmla="*/ 186 h 687133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92711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0540"/>
              <a:gd name="connsiteX1" fmla="*/ 2319833 w 4512965"/>
              <a:gd name="connsiteY1" fmla="*/ 0 h 6860540"/>
              <a:gd name="connsiteX2" fmla="*/ 2323009 w 4512965"/>
              <a:gd name="connsiteY2" fmla="*/ 1724025 h 6860540"/>
              <a:gd name="connsiteX3" fmla="*/ 4041728 w 4512965"/>
              <a:gd name="connsiteY3" fmla="*/ 1726406 h 6860540"/>
              <a:gd name="connsiteX4" fmla="*/ 4042610 w 4512965"/>
              <a:gd name="connsiteY4" fmla="*/ 168 h 6860540"/>
              <a:gd name="connsiteX5" fmla="*/ 4510441 w 4512965"/>
              <a:gd name="connsiteY5" fmla="*/ 55 h 6860540"/>
              <a:gd name="connsiteX6" fmla="*/ 4512965 w 4512965"/>
              <a:gd name="connsiteY6" fmla="*/ 6860382 h 6860540"/>
              <a:gd name="connsiteX7" fmla="*/ 10161 w 4512965"/>
              <a:gd name="connsiteY7" fmla="*/ 6860540 h 6860540"/>
              <a:gd name="connsiteX8" fmla="*/ 0 w 4512965"/>
              <a:gd name="connsiteY8" fmla="*/ 186 h 6860540"/>
              <a:gd name="connsiteX0" fmla="*/ 5714 w 4502804"/>
              <a:gd name="connsiteY0" fmla="*/ 186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5714 w 4502804"/>
              <a:gd name="connsiteY8" fmla="*/ 186 h 6860540"/>
              <a:gd name="connsiteX0" fmla="*/ 380364 w 4502804"/>
              <a:gd name="connsiteY0" fmla="*/ 238311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380364 w 4502804"/>
              <a:gd name="connsiteY8" fmla="*/ 238311 h 6860540"/>
              <a:gd name="connsiteX0" fmla="*/ 2539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2539 w 4502804"/>
              <a:gd name="connsiteY8" fmla="*/ 0 h 6863529"/>
              <a:gd name="connsiteX0" fmla="*/ 659764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659764 w 4502804"/>
              <a:gd name="connsiteY8" fmla="*/ 0 h 6863529"/>
              <a:gd name="connsiteX0" fmla="*/ 2539 w 3845579"/>
              <a:gd name="connsiteY0" fmla="*/ 0 h 6863529"/>
              <a:gd name="connsiteX1" fmla="*/ 1652447 w 3845579"/>
              <a:gd name="connsiteY1" fmla="*/ 2989 h 6863529"/>
              <a:gd name="connsiteX2" fmla="*/ 1655623 w 3845579"/>
              <a:gd name="connsiteY2" fmla="*/ 1727014 h 6863529"/>
              <a:gd name="connsiteX3" fmla="*/ 3374342 w 3845579"/>
              <a:gd name="connsiteY3" fmla="*/ 1729395 h 6863529"/>
              <a:gd name="connsiteX4" fmla="*/ 3375224 w 3845579"/>
              <a:gd name="connsiteY4" fmla="*/ 3157 h 6863529"/>
              <a:gd name="connsiteX5" fmla="*/ 3843055 w 3845579"/>
              <a:gd name="connsiteY5" fmla="*/ 3044 h 6863529"/>
              <a:gd name="connsiteX6" fmla="*/ 3845579 w 3845579"/>
              <a:gd name="connsiteY6" fmla="*/ 6863371 h 6863529"/>
              <a:gd name="connsiteX7" fmla="*/ 0 w 3845579"/>
              <a:gd name="connsiteY7" fmla="*/ 6863529 h 6863529"/>
              <a:gd name="connsiteX8" fmla="*/ 2539 w 3845579"/>
              <a:gd name="connsiteY8" fmla="*/ 0 h 6863529"/>
              <a:gd name="connsiteX0" fmla="*/ 0 w 9148465"/>
              <a:gd name="connsiteY0" fmla="*/ 0 h 6863529"/>
              <a:gd name="connsiteX1" fmla="*/ 6955333 w 9148465"/>
              <a:gd name="connsiteY1" fmla="*/ 2989 h 6863529"/>
              <a:gd name="connsiteX2" fmla="*/ 6958509 w 9148465"/>
              <a:gd name="connsiteY2" fmla="*/ 1727014 h 6863529"/>
              <a:gd name="connsiteX3" fmla="*/ 8677228 w 9148465"/>
              <a:gd name="connsiteY3" fmla="*/ 1729395 h 6863529"/>
              <a:gd name="connsiteX4" fmla="*/ 8678110 w 9148465"/>
              <a:gd name="connsiteY4" fmla="*/ 3157 h 6863529"/>
              <a:gd name="connsiteX5" fmla="*/ 9145941 w 9148465"/>
              <a:gd name="connsiteY5" fmla="*/ 3044 h 6863529"/>
              <a:gd name="connsiteX6" fmla="*/ 9148465 w 9148465"/>
              <a:gd name="connsiteY6" fmla="*/ 6863371 h 6863529"/>
              <a:gd name="connsiteX7" fmla="*/ 5302886 w 9148465"/>
              <a:gd name="connsiteY7" fmla="*/ 6863529 h 6863529"/>
              <a:gd name="connsiteX8" fmla="*/ 0 w 9148465"/>
              <a:gd name="connsiteY8" fmla="*/ 0 h 6863529"/>
              <a:gd name="connsiteX0" fmla="*/ 2539 w 9151004"/>
              <a:gd name="connsiteY0" fmla="*/ 0 h 6863529"/>
              <a:gd name="connsiteX1" fmla="*/ 6957872 w 9151004"/>
              <a:gd name="connsiteY1" fmla="*/ 2989 h 6863529"/>
              <a:gd name="connsiteX2" fmla="*/ 6961048 w 9151004"/>
              <a:gd name="connsiteY2" fmla="*/ 1727014 h 6863529"/>
              <a:gd name="connsiteX3" fmla="*/ 8679767 w 9151004"/>
              <a:gd name="connsiteY3" fmla="*/ 1729395 h 6863529"/>
              <a:gd name="connsiteX4" fmla="*/ 8680649 w 9151004"/>
              <a:gd name="connsiteY4" fmla="*/ 3157 h 6863529"/>
              <a:gd name="connsiteX5" fmla="*/ 9148480 w 9151004"/>
              <a:gd name="connsiteY5" fmla="*/ 3044 h 6863529"/>
              <a:gd name="connsiteX6" fmla="*/ 9151004 w 9151004"/>
              <a:gd name="connsiteY6" fmla="*/ 6863371 h 6863529"/>
              <a:gd name="connsiteX7" fmla="*/ 0 w 9151004"/>
              <a:gd name="connsiteY7" fmla="*/ 6863529 h 6863529"/>
              <a:gd name="connsiteX8" fmla="*/ 2539 w 9151004"/>
              <a:gd name="connsiteY8" fmla="*/ 0 h 6863529"/>
              <a:gd name="connsiteX0" fmla="*/ 3 w 9148468"/>
              <a:gd name="connsiteY0" fmla="*/ 0 h 6863371"/>
              <a:gd name="connsiteX1" fmla="*/ 6955336 w 9148468"/>
              <a:gd name="connsiteY1" fmla="*/ 2989 h 6863371"/>
              <a:gd name="connsiteX2" fmla="*/ 6958512 w 9148468"/>
              <a:gd name="connsiteY2" fmla="*/ 1727014 h 6863371"/>
              <a:gd name="connsiteX3" fmla="*/ 8677231 w 9148468"/>
              <a:gd name="connsiteY3" fmla="*/ 1729395 h 6863371"/>
              <a:gd name="connsiteX4" fmla="*/ 8678113 w 9148468"/>
              <a:gd name="connsiteY4" fmla="*/ 3157 h 6863371"/>
              <a:gd name="connsiteX5" fmla="*/ 9145944 w 9148468"/>
              <a:gd name="connsiteY5" fmla="*/ 3044 h 6863371"/>
              <a:gd name="connsiteX6" fmla="*/ 9148468 w 9148468"/>
              <a:gd name="connsiteY6" fmla="*/ 6863371 h 6863371"/>
              <a:gd name="connsiteX7" fmla="*/ 906454 w 9148468"/>
              <a:gd name="connsiteY7" fmla="*/ 5397242 h 6863371"/>
              <a:gd name="connsiteX8" fmla="*/ 3 w 9148468"/>
              <a:gd name="connsiteY8" fmla="*/ 0 h 6863371"/>
              <a:gd name="connsiteX0" fmla="*/ 345 w 9148810"/>
              <a:gd name="connsiteY0" fmla="*/ 0 h 6863371"/>
              <a:gd name="connsiteX1" fmla="*/ 6955678 w 9148810"/>
              <a:gd name="connsiteY1" fmla="*/ 2989 h 6863371"/>
              <a:gd name="connsiteX2" fmla="*/ 6958854 w 9148810"/>
              <a:gd name="connsiteY2" fmla="*/ 1727014 h 6863371"/>
              <a:gd name="connsiteX3" fmla="*/ 8677573 w 9148810"/>
              <a:gd name="connsiteY3" fmla="*/ 1729395 h 6863371"/>
              <a:gd name="connsiteX4" fmla="*/ 8678455 w 9148810"/>
              <a:gd name="connsiteY4" fmla="*/ 3157 h 6863371"/>
              <a:gd name="connsiteX5" fmla="*/ 9146286 w 9148810"/>
              <a:gd name="connsiteY5" fmla="*/ 3044 h 6863371"/>
              <a:gd name="connsiteX6" fmla="*/ 9148810 w 9148810"/>
              <a:gd name="connsiteY6" fmla="*/ 6863371 h 6863371"/>
              <a:gd name="connsiteX7" fmla="*/ 3217 w 9148810"/>
              <a:gd name="connsiteY7" fmla="*/ 5148352 h 6863371"/>
              <a:gd name="connsiteX8" fmla="*/ 345 w 9148810"/>
              <a:gd name="connsiteY8" fmla="*/ 0 h 6863371"/>
              <a:gd name="connsiteX0" fmla="*/ 345 w 9146296"/>
              <a:gd name="connsiteY0" fmla="*/ 0 h 5359210"/>
              <a:gd name="connsiteX1" fmla="*/ 6955678 w 9146296"/>
              <a:gd name="connsiteY1" fmla="*/ 2989 h 5359210"/>
              <a:gd name="connsiteX2" fmla="*/ 6958854 w 9146296"/>
              <a:gd name="connsiteY2" fmla="*/ 1727014 h 5359210"/>
              <a:gd name="connsiteX3" fmla="*/ 8677573 w 9146296"/>
              <a:gd name="connsiteY3" fmla="*/ 1729395 h 5359210"/>
              <a:gd name="connsiteX4" fmla="*/ 8678455 w 9146296"/>
              <a:gd name="connsiteY4" fmla="*/ 3157 h 5359210"/>
              <a:gd name="connsiteX5" fmla="*/ 9146286 w 9146296"/>
              <a:gd name="connsiteY5" fmla="*/ 3044 h 5359210"/>
              <a:gd name="connsiteX6" fmla="*/ 9100114 w 9146296"/>
              <a:gd name="connsiteY6" fmla="*/ 5359210 h 5359210"/>
              <a:gd name="connsiteX7" fmla="*/ 3217 w 9146296"/>
              <a:gd name="connsiteY7" fmla="*/ 5148352 h 5359210"/>
              <a:gd name="connsiteX8" fmla="*/ 345 w 9146296"/>
              <a:gd name="connsiteY8" fmla="*/ 0 h 5359210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37373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46898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8810" h="5148352">
                <a:moveTo>
                  <a:pt x="345" y="0"/>
                </a:moveTo>
                <a:lnTo>
                  <a:pt x="6955678" y="2989"/>
                </a:lnTo>
                <a:cubicBezTo>
                  <a:pt x="6957530" y="577664"/>
                  <a:pt x="6957002" y="1152339"/>
                  <a:pt x="6958854" y="1727014"/>
                </a:cubicBezTo>
                <a:lnTo>
                  <a:pt x="8677573" y="1729395"/>
                </a:lnTo>
                <a:cubicBezTo>
                  <a:pt x="8677073" y="1154776"/>
                  <a:pt x="8678955" y="577776"/>
                  <a:pt x="8678455" y="3157"/>
                </a:cubicBezTo>
                <a:lnTo>
                  <a:pt x="9146286" y="3044"/>
                </a:lnTo>
                <a:cubicBezTo>
                  <a:pt x="9147127" y="2035820"/>
                  <a:pt x="9147548" y="1716734"/>
                  <a:pt x="9148810" y="5146898"/>
                </a:cubicBezTo>
                <a:lnTo>
                  <a:pt x="3217" y="5148352"/>
                </a:lnTo>
                <a:cubicBezTo>
                  <a:pt x="5122" y="2861567"/>
                  <a:pt x="-1560" y="2286785"/>
                  <a:pt x="34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1115616" y="1995686"/>
            <a:ext cx="5472509" cy="147732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16013" y="3418563"/>
            <a:ext cx="5472112" cy="1152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88" y="-1587"/>
            <a:ext cx="17272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2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367999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Hervorhebung</a:t>
            </a:r>
          </a:p>
          <a:p>
            <a:pPr lvl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918000"/>
            <a:ext cx="8172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9031" y="405427"/>
            <a:ext cx="7560000" cy="468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AA78F89-2ACB-412B-A15E-E0257394F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5238" y="1058863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53BA0682-B47F-4367-A3B8-D32510070C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1886" y="1058863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8A034563-AB29-4F37-B5BB-3345653239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8534" y="10603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Bildplatzhalter 6">
            <a:extLst>
              <a:ext uri="{FF2B5EF4-FFF2-40B4-BE49-F238E27FC236}">
                <a16:creationId xmlns:a16="http://schemas.microsoft.com/office/drawing/2014/main" id="{0424F7CF-E57C-464B-8B50-5B9AC8DA959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15182" y="10603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Bildplatzhalter 6">
            <a:extLst>
              <a:ext uri="{FF2B5EF4-FFF2-40B4-BE49-F238E27FC236}">
                <a16:creationId xmlns:a16="http://schemas.microsoft.com/office/drawing/2014/main" id="{710B0DF4-ED82-43E1-BDB1-7320C123D7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5238" y="28271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Bildplatzhalter 6">
            <a:extLst>
              <a:ext uri="{FF2B5EF4-FFF2-40B4-BE49-F238E27FC236}">
                <a16:creationId xmlns:a16="http://schemas.microsoft.com/office/drawing/2014/main" id="{B71EE452-5FE7-40D2-B9E1-D5D45EDB5A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21886" y="2842320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3" name="Bildplatzhalter 6">
            <a:extLst>
              <a:ext uri="{FF2B5EF4-FFF2-40B4-BE49-F238E27FC236}">
                <a16:creationId xmlns:a16="http://schemas.microsoft.com/office/drawing/2014/main" id="{D276B3D8-1DDB-4E7B-9F3D-9878674761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8534" y="28271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Bildplatzhalter 6">
            <a:extLst>
              <a:ext uri="{FF2B5EF4-FFF2-40B4-BE49-F238E27FC236}">
                <a16:creationId xmlns:a16="http://schemas.microsoft.com/office/drawing/2014/main" id="{07C48AA0-BED2-43CB-AB9B-1BA883F1149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609555" y="2825220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DFDB2DC1-8B4F-4765-964F-31538821C2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725" y="1060450"/>
            <a:ext cx="1584325" cy="3206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8131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468000"/>
            <a:ext cx="5040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9" y="3952800"/>
            <a:ext cx="5040000" cy="32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291" userDrawn="1">
          <p15:clr>
            <a:srgbClr val="FBAE40"/>
          </p15:clr>
        </p15:guide>
        <p15:guide id="4" orient="horz" pos="241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</a:t>
            </a:r>
            <a:r>
              <a:rPr lang="de-DE" err="1"/>
              <a:t>Bildunterzeile</a:t>
            </a:r>
            <a:r>
              <a:rPr lang="de-DE"/>
              <a:t> // für weitere Ebenen (Text) 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</a:t>
            </a:r>
            <a:r>
              <a:rPr lang="de-DE" err="1"/>
              <a:t>Bildunterzeile</a:t>
            </a:r>
            <a:r>
              <a:rPr lang="de-DE"/>
              <a:t> // für weitere Ebenen (Text)  &gt;&gt; Menü &gt; Start &gt; Absatz &gt; Listenebene erhöhen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 userDrawn="1">
          <p15:clr>
            <a:srgbClr val="FBAE40"/>
          </p15:clr>
        </p15:guide>
        <p15:guide id="5" pos="279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err="1"/>
              <a:t>Subline</a:t>
            </a:r>
            <a:r>
              <a:rPr lang="de-DE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360000" y="5524114"/>
            <a:ext cx="4284008" cy="1799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24000" y="4752000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088000" y="-468000"/>
            <a:ext cx="13284000" cy="6083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20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21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7" r:id="rId5"/>
    <p:sldLayoutId id="2147483669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2" r:id="rId12"/>
    <p:sldLayoutId id="2147483664" r:id="rId13"/>
    <p:sldLayoutId id="2147483665" r:id="rId14"/>
    <p:sldLayoutId id="2147483666" r:id="rId15"/>
    <p:sldLayoutId id="2147483654" r:id="rId16"/>
    <p:sldLayoutId id="2147483655" r:id="rId17"/>
    <p:sldLayoutId id="2147483670" r:id="rId18"/>
  </p:sldLayoutIdLst>
  <p:hf hd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245" userDrawn="1">
          <p15:clr>
            <a:srgbClr val="5ACBF0"/>
          </p15:clr>
        </p15:guide>
        <p15:guide id="4" orient="horz" pos="27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svg"/><Relationship Id="rId11" Type="http://schemas.openxmlformats.org/officeDocument/2006/relationships/image" Target="../media/image10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draußen, Gebäude, Wasser, groß enthält.&#10;&#10;Automatisch generierte Beschreibung">
            <a:extLst>
              <a:ext uri="{FF2B5EF4-FFF2-40B4-BE49-F238E27FC236}">
                <a16:creationId xmlns:a16="http://schemas.microsoft.com/office/drawing/2014/main" id="{9630A345-5842-47A2-BA27-F0F55B82C2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2361"/>
          <a:stretch/>
        </p:blipFill>
        <p:spPr>
          <a:xfrm>
            <a:off x="-4834" y="-1"/>
            <a:ext cx="9148810" cy="5143501"/>
          </a:xfr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472629"/>
            <a:ext cx="6336704" cy="1477327"/>
          </a:xfrm>
        </p:spPr>
        <p:txBody>
          <a:bodyPr anchor="t">
            <a:normAutofit/>
          </a:bodyPr>
          <a:lstStyle/>
          <a:p>
            <a:r>
              <a:rPr lang="de-DE" sz="3300" dirty="0"/>
              <a:t>Tutorium zur VL. Sitzung (10) und (11)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116013" y="3418563"/>
            <a:ext cx="5472112" cy="1152525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1pPr>
            <a:lvl2pPr marL="447675" indent="-28575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2pPr>
            <a:lvl3pPr marL="62547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3pPr>
            <a:lvl4pPr marL="901700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4pPr>
            <a:lvl5pPr marL="116522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5pPr>
            <a:lvl6pPr marL="2514600" indent="-228600" algn="l" defTabSz="914400" rtl="0" eaLnBrk="1" latinLnBrk="0" hangingPunct="1">
              <a:buFont typeface="Arial" panose="020B0604020202020204" pitchFamily="34" charset="0"/>
              <a:buChar char="•"/>
            </a:lvl6pPr>
            <a:lvl7pPr marL="2971800" indent="-228600" algn="l" defTabSz="914400" rtl="0" eaLnBrk="1" latinLnBrk="0" hangingPunct="1">
              <a:buFont typeface="Arial" panose="020B0604020202020204" pitchFamily="34" charset="0"/>
              <a:buChar char="•"/>
            </a:lvl7pPr>
            <a:lvl8pPr marL="3429000" indent="-228600" algn="l" defTabSz="914400" rtl="0" eaLnBrk="1" latinLnBrk="0" hangingPunct="1">
              <a:buFont typeface="Arial" panose="020B0604020202020204" pitchFamily="34" charset="0"/>
              <a:buChar char="•"/>
            </a:lvl8pPr>
            <a:lvl9pPr marL="3886200" indent="-228600" algn="l" defTabSz="914400" rtl="0" eaLnBrk="1" latinLnBrk="0" hangingPunct="1"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r>
              <a:rPr lang="de-DE" sz="2000" dirty="0"/>
              <a:t>Sozialstruktur und sozialer Wandel</a:t>
            </a: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809833B-99C6-4DE4-8502-C3CF07774921}"/>
              </a:ext>
            </a:extLst>
          </p:cNvPr>
          <p:cNvSpPr/>
          <p:nvPr/>
        </p:nvSpPr>
        <p:spPr>
          <a:xfrm>
            <a:off x="110846" y="169835"/>
            <a:ext cx="3741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alibri-Bold"/>
              </a:rPr>
              <a:t>FAKULTÄT FÜR SOZIALWISSENSCHAFT</a:t>
            </a:r>
            <a:endParaRPr lang="de-DE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7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4) Domestizierung: II Klassiker: Michael Foucault 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745332"/>
            <a:ext cx="9117315" cy="4319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 dirty="0"/>
              <a:t>Theorie der „</a:t>
            </a:r>
            <a:r>
              <a:rPr lang="de-DE" sz="1800" dirty="0"/>
              <a:t>Disziplinargesellschaft</a:t>
            </a:r>
            <a:r>
              <a:rPr lang="de-DE" sz="1800" b="0" dirty="0"/>
              <a:t>“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Zunehmende Macht, </a:t>
            </a:r>
            <a:r>
              <a:rPr lang="de-DE" sz="1800" b="0" dirty="0"/>
              <a:t>die auf Menschen / Gesellschaft wirkt</a:t>
            </a:r>
          </a:p>
          <a:p>
            <a:pPr marL="285750" indent="-285750">
              <a:lnSpc>
                <a:spcPct val="100000"/>
              </a:lnSpc>
              <a:spcAft>
                <a:spcPts val="5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Sieht man anhand des „Prototyps“: </a:t>
            </a:r>
            <a:r>
              <a:rPr lang="de-DE" sz="1800" dirty="0"/>
              <a:t>Gefängnis </a:t>
            </a:r>
            <a:r>
              <a:rPr lang="de-DE" sz="1800" b="0" dirty="0"/>
              <a:t>    </a:t>
            </a:r>
            <a:r>
              <a:rPr lang="de-DE" sz="1600" b="0" dirty="0"/>
              <a:t>I: Permanente Aufsicht</a:t>
            </a:r>
          </a:p>
          <a:p>
            <a:pPr>
              <a:lnSpc>
                <a:spcPct val="100000"/>
              </a:lnSpc>
              <a:spcAft>
                <a:spcPts val="50"/>
              </a:spcAft>
            </a:pPr>
            <a:r>
              <a:rPr lang="de-DE" sz="1600" b="0" dirty="0"/>
              <a:t>                                                                                             II: Überwachung</a:t>
            </a:r>
          </a:p>
          <a:p>
            <a:pPr>
              <a:lnSpc>
                <a:spcPct val="100000"/>
              </a:lnSpc>
              <a:spcAft>
                <a:spcPts val="50"/>
              </a:spcAft>
            </a:pPr>
            <a:r>
              <a:rPr lang="de-DE" sz="1600" b="0" dirty="0"/>
              <a:t>                                                                                             III: Disziplinierung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Vergleich: </a:t>
            </a:r>
            <a:r>
              <a:rPr lang="de-DE" sz="1800" dirty="0"/>
              <a:t>Gesellschaft wie </a:t>
            </a:r>
            <a:r>
              <a:rPr lang="de-DE" sz="1800" b="0" dirty="0"/>
              <a:t>eine</a:t>
            </a:r>
            <a:r>
              <a:rPr lang="de-DE" sz="1800" dirty="0"/>
              <a:t> großes Gefängnis </a:t>
            </a:r>
            <a:r>
              <a:rPr lang="de-DE" sz="1800" dirty="0">
                <a:sym typeface="Wingdings" panose="05000000000000000000" pitchFamily="2" charset="2"/>
              </a:rPr>
              <a:t> überall ‚Disziplinarmacht‘</a:t>
            </a:r>
          </a:p>
          <a:p>
            <a:pPr>
              <a:lnSpc>
                <a:spcPct val="100000"/>
              </a:lnSpc>
            </a:pPr>
            <a:r>
              <a:rPr lang="de-DE" sz="1800" b="0" dirty="0">
                <a:sym typeface="Wingdings" panose="05000000000000000000" pitchFamily="2" charset="2"/>
              </a:rPr>
              <a:t>Beispiele: </a:t>
            </a:r>
            <a:r>
              <a:rPr lang="de-DE" sz="1600" dirty="0">
                <a:sym typeface="Wingdings" panose="05000000000000000000" pitchFamily="2" charset="2"/>
              </a:rPr>
              <a:t>Verhaltensregulierungen </a:t>
            </a:r>
            <a:r>
              <a:rPr lang="de-DE" sz="1600" b="0" dirty="0">
                <a:sym typeface="Wingdings" panose="05000000000000000000" pitchFamily="2" charset="2"/>
              </a:rPr>
              <a:t>in: </a:t>
            </a:r>
          </a:p>
          <a:p>
            <a:pPr>
              <a:lnSpc>
                <a:spcPct val="100000"/>
              </a:lnSpc>
              <a:spcAft>
                <a:spcPts val="50"/>
              </a:spcAft>
            </a:pPr>
            <a:r>
              <a:rPr lang="de-DE" sz="1600" b="0" dirty="0">
                <a:sym typeface="Wingdings" panose="05000000000000000000" pitchFamily="2" charset="2"/>
              </a:rPr>
              <a:t>                                         Schulen Pünktlichkeit, Anwesenheitspflicht, Notensystem, Still sitzen</a:t>
            </a:r>
          </a:p>
          <a:p>
            <a:pPr>
              <a:lnSpc>
                <a:spcPct val="100000"/>
              </a:lnSpc>
              <a:spcAft>
                <a:spcPts val="50"/>
              </a:spcAft>
            </a:pPr>
            <a:r>
              <a:rPr lang="de-DE" sz="1600" b="0" dirty="0">
                <a:sym typeface="Wingdings" panose="05000000000000000000" pitchFamily="2" charset="2"/>
              </a:rPr>
              <a:t>                                         Geschäfte  Ladenöffnungszeiten, kein Diebstahl</a:t>
            </a:r>
          </a:p>
          <a:p>
            <a:pPr>
              <a:lnSpc>
                <a:spcPct val="100000"/>
              </a:lnSpc>
              <a:spcAft>
                <a:spcPts val="50"/>
              </a:spcAft>
            </a:pPr>
            <a:r>
              <a:rPr lang="de-DE" sz="1600" b="0" dirty="0">
                <a:sym typeface="Wingdings" panose="05000000000000000000" pitchFamily="2" charset="2"/>
              </a:rPr>
              <a:t>                                         Unternehmen  Coachings, Punktesysteme nach Leistung</a:t>
            </a:r>
          </a:p>
          <a:p>
            <a:pPr>
              <a:lnSpc>
                <a:spcPct val="100000"/>
              </a:lnSpc>
              <a:spcAft>
                <a:spcPts val="50"/>
              </a:spcAft>
            </a:pPr>
            <a:r>
              <a:rPr lang="de-DE" sz="1600" b="0" dirty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lnSpc>
                <a:spcPct val="100000"/>
              </a:lnSpc>
              <a:spcAft>
                <a:spcPts val="50"/>
              </a:spcAft>
              <a:buFont typeface="Arial" panose="020B0604020202020204" pitchFamily="34" charset="0"/>
              <a:buChar char="•"/>
            </a:pPr>
            <a:r>
              <a:rPr lang="de-DE" sz="1600" b="0" dirty="0">
                <a:sym typeface="Wingdings" panose="05000000000000000000" pitchFamily="2" charset="2"/>
              </a:rPr>
              <a:t>  Die Macht gilt als </a:t>
            </a:r>
            <a:r>
              <a:rPr lang="de-DE" sz="1600" dirty="0">
                <a:sym typeface="Wingdings" panose="05000000000000000000" pitchFamily="2" charset="2"/>
              </a:rPr>
              <a:t>irreversibel</a:t>
            </a:r>
            <a:r>
              <a:rPr lang="de-DE" sz="1600" b="0" dirty="0">
                <a:sym typeface="Wingdings" panose="05000000000000000000" pitchFamily="2" charset="2"/>
              </a:rPr>
              <a:t> und </a:t>
            </a:r>
            <a:r>
              <a:rPr lang="de-DE" sz="1600" dirty="0">
                <a:sym typeface="Wingdings" panose="05000000000000000000" pitchFamily="2" charset="2"/>
              </a:rPr>
              <a:t>unsichtbar</a:t>
            </a:r>
            <a:r>
              <a:rPr lang="de-DE" sz="1600" b="0" dirty="0">
                <a:sym typeface="Wingdings" panose="05000000000000000000" pitchFamily="2" charset="2"/>
              </a:rPr>
              <a:t>, </a:t>
            </a:r>
            <a:r>
              <a:rPr lang="de-DE" sz="1600" dirty="0">
                <a:sym typeface="Wingdings" panose="05000000000000000000" pitchFamily="2" charset="2"/>
              </a:rPr>
              <a:t>steigert</a:t>
            </a:r>
            <a:r>
              <a:rPr lang="de-DE" sz="1600" b="0" dirty="0">
                <a:sym typeface="Wingdings" panose="05000000000000000000" pitchFamily="2" charset="2"/>
              </a:rPr>
              <a:t> aber auch </a:t>
            </a:r>
            <a:r>
              <a:rPr lang="de-DE" sz="1600" dirty="0">
                <a:sym typeface="Wingdings" panose="05000000000000000000" pitchFamily="2" charset="2"/>
              </a:rPr>
              <a:t>Leistungsfähigkeiten</a:t>
            </a:r>
            <a:endParaRPr lang="de-DE" sz="1600" dirty="0"/>
          </a:p>
          <a:p>
            <a:pPr>
              <a:lnSpc>
                <a:spcPct val="100000"/>
              </a:lnSpc>
            </a:pPr>
            <a:endParaRPr lang="de-DE" sz="12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pic>
        <p:nvPicPr>
          <p:cNvPr id="2" name="Grafik 1" descr="Männliches Profil mit einfarbiger Füllung">
            <a:extLst>
              <a:ext uri="{FF2B5EF4-FFF2-40B4-BE49-F238E27FC236}">
                <a16:creationId xmlns:a16="http://schemas.microsoft.com/office/drawing/2014/main" id="{06211389-2BA5-8D4D-84D8-D2030CD03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3333" y="-54481"/>
            <a:ext cx="718533" cy="71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7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4) Domestizierung: I und II Klassiker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1" y="745332"/>
            <a:ext cx="8287600" cy="4319104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DE" sz="1800" dirty="0"/>
          </a:p>
          <a:p>
            <a:pPr algn="ctr">
              <a:lnSpc>
                <a:spcPct val="100000"/>
              </a:lnSpc>
            </a:pPr>
            <a:r>
              <a:rPr lang="de-DE" sz="1800" dirty="0"/>
              <a:t>„Zivilisierungsgesellschaft“  vs. Disziplinargesellschaft</a:t>
            </a:r>
            <a:r>
              <a:rPr lang="de-DE" sz="1800" b="0" dirty="0"/>
              <a:t>“ </a:t>
            </a:r>
          </a:p>
          <a:p>
            <a:pPr algn="ctr">
              <a:lnSpc>
                <a:spcPct val="100000"/>
              </a:lnSpc>
            </a:pP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 Norbert Elias                           Michael Foucault</a:t>
            </a:r>
            <a:endParaRPr lang="de-DE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600" b="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de-DE" sz="1600" b="0" dirty="0">
                <a:sym typeface="Wingdings" panose="05000000000000000000" pitchFamily="2" charset="2"/>
              </a:rPr>
              <a:t>                                                         Unterschiede?</a:t>
            </a:r>
          </a:p>
          <a:p>
            <a:pPr>
              <a:lnSpc>
                <a:spcPct val="100000"/>
              </a:lnSpc>
            </a:pPr>
            <a:endParaRPr lang="de-DE" sz="12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 algn="ctr">
              <a:lnSpc>
                <a:spcPct val="100000"/>
              </a:lnSpc>
            </a:pPr>
            <a:r>
              <a:rPr lang="de-DE" sz="1800" b="0" dirty="0"/>
              <a:t>Selbstzwang?</a:t>
            </a:r>
          </a:p>
          <a:p>
            <a:pPr algn="ctr">
              <a:lnSpc>
                <a:spcPct val="100000"/>
              </a:lnSpc>
            </a:pPr>
            <a:r>
              <a:rPr lang="de-DE" sz="1800" b="0" dirty="0"/>
              <a:t>Fremdzwang?</a:t>
            </a:r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pic>
        <p:nvPicPr>
          <p:cNvPr id="2" name="Grafik 1" descr="Männliches Profil mit einfarbiger Füllung">
            <a:extLst>
              <a:ext uri="{FF2B5EF4-FFF2-40B4-BE49-F238E27FC236}">
                <a16:creationId xmlns:a16="http://schemas.microsoft.com/office/drawing/2014/main" id="{06211389-2BA5-8D4D-84D8-D2030CD03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9173" y="1858826"/>
            <a:ext cx="593227" cy="593227"/>
          </a:xfrm>
          <a:prstGeom prst="rect">
            <a:avLst/>
          </a:prstGeom>
        </p:spPr>
      </p:pic>
      <p:pic>
        <p:nvPicPr>
          <p:cNvPr id="3" name="Grafik 2" descr="Männliches Profil mit einfarbiger Füllung">
            <a:extLst>
              <a:ext uri="{FF2B5EF4-FFF2-40B4-BE49-F238E27FC236}">
                <a16:creationId xmlns:a16="http://schemas.microsoft.com/office/drawing/2014/main" id="{67F02AAD-A6D4-9AD2-92DF-51FC86541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1601" y="1862483"/>
            <a:ext cx="593227" cy="593227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B7C9930-1969-529D-9523-F99E9B4CC7FD}"/>
              </a:ext>
            </a:extLst>
          </p:cNvPr>
          <p:cNvCxnSpPr/>
          <p:nvPr/>
        </p:nvCxnSpPr>
        <p:spPr>
          <a:xfrm flipH="1" flipV="1">
            <a:off x="3038483" y="2652379"/>
            <a:ext cx="740720" cy="102616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96D9E723-57F1-DA01-F39A-01E681D419DD}"/>
              </a:ext>
            </a:extLst>
          </p:cNvPr>
          <p:cNvCxnSpPr>
            <a:cxnSpLocks/>
          </p:cNvCxnSpPr>
          <p:nvPr/>
        </p:nvCxnSpPr>
        <p:spPr>
          <a:xfrm flipV="1">
            <a:off x="5364798" y="2661920"/>
            <a:ext cx="544375" cy="1351589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68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Ambivalox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der Domestizierung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96" y="830492"/>
            <a:ext cx="8494104" cy="40295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dirty="0">
                <a:sym typeface="Wingdings" panose="05000000000000000000" pitchFamily="2" charset="2"/>
              </a:rPr>
              <a:t>Beherrschung der Natur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Menschen errichten sich ‚künstliche‘ Welten in der Natur</a:t>
            </a:r>
          </a:p>
          <a:p>
            <a:pPr>
              <a:lnSpc>
                <a:spcPct val="100000"/>
              </a:lnSpc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de-DE" sz="1400" b="0" dirty="0">
                <a:sym typeface="Wingdings" panose="05000000000000000000" pitchFamily="2" charset="2"/>
              </a:rPr>
              <a:t>Gleichzeitig</a:t>
            </a:r>
          </a:p>
          <a:p>
            <a:pPr>
              <a:lnSpc>
                <a:spcPct val="100000"/>
              </a:lnSpc>
            </a:pPr>
            <a:endParaRPr lang="de-DE" sz="1400" b="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de-DE" sz="1800" dirty="0">
                <a:sym typeface="Wingdings" panose="05000000000000000000" pitchFamily="2" charset="2"/>
              </a:rPr>
              <a:t>Zunehmende Abhängigkeit von Techniken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Eigene Techniken binden/ ‚fesseln‘ den Menschen (z.B. Smartphone)</a:t>
            </a:r>
          </a:p>
          <a:p>
            <a:pPr>
              <a:lnSpc>
                <a:spcPct val="100000"/>
              </a:lnSpc>
            </a:pPr>
            <a:r>
              <a:rPr lang="de-DE" sz="1800" dirty="0">
                <a:sym typeface="Wingdings" panose="05000000000000000000" pitchFamily="2" charset="2"/>
              </a:rPr>
              <a:t>Unbeherrschbare Momente der Natur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Naturkatastrophe wie Hochwasser/ Wirbelstürme oder Ressourcenknappheiten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pic>
        <p:nvPicPr>
          <p:cNvPr id="3" name="Grafik 2" descr="Markee nicht mehr folgen mit einfarbiger Füllung">
            <a:extLst>
              <a:ext uri="{FF2B5EF4-FFF2-40B4-BE49-F238E27FC236}">
                <a16:creationId xmlns:a16="http://schemas.microsoft.com/office/drawing/2014/main" id="{262C911B-4570-2234-FD44-069F0716F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748" y="2750436"/>
            <a:ext cx="457199" cy="457199"/>
          </a:xfrm>
          <a:prstGeom prst="rect">
            <a:avLst/>
          </a:prstGeom>
        </p:spPr>
      </p:pic>
      <p:pic>
        <p:nvPicPr>
          <p:cNvPr id="7" name="Grafik 6" descr="Marke folgen mit einfarbiger Füllung">
            <a:extLst>
              <a:ext uri="{FF2B5EF4-FFF2-40B4-BE49-F238E27FC236}">
                <a16:creationId xmlns:a16="http://schemas.microsoft.com/office/drawing/2014/main" id="{31C0E3EE-B2BC-1703-A482-5FEC88393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749" y="748872"/>
            <a:ext cx="457199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17459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Zusammenfassung der vier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Amvibaloxa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96" y="830492"/>
            <a:ext cx="8494104" cy="402950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AutoNum type="arabicParenR"/>
            </a:pPr>
            <a:r>
              <a:rPr lang="de-DE" sz="1800" dirty="0">
                <a:sym typeface="Wingdings" panose="05000000000000000000" pitchFamily="2" charset="2"/>
              </a:rPr>
              <a:t>Differenzierung                         </a:t>
            </a:r>
            <a:r>
              <a:rPr lang="de-DE" sz="1400" b="0" dirty="0">
                <a:sym typeface="Wingdings" panose="05000000000000000000" pitchFamily="2" charset="2"/>
              </a:rPr>
              <a:t>Gleichzeitig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de-DE" sz="1800" dirty="0">
                <a:sym typeface="Wingdings" panose="05000000000000000000" pitchFamily="2" charset="2"/>
              </a:rPr>
              <a:t>2) Individualisierung</a:t>
            </a:r>
          </a:p>
          <a:p>
            <a:pPr>
              <a:lnSpc>
                <a:spcPct val="100000"/>
              </a:lnSpc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de-DE" sz="1800" dirty="0">
                <a:sym typeface="Wingdings" panose="05000000000000000000" pitchFamily="2" charset="2"/>
              </a:rPr>
              <a:t>3) Rationalisierung</a:t>
            </a:r>
          </a:p>
          <a:p>
            <a:pPr>
              <a:lnSpc>
                <a:spcPct val="100000"/>
              </a:lnSpc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de-DE" sz="1800" dirty="0">
                <a:sym typeface="Wingdings" panose="05000000000000000000" pitchFamily="2" charset="2"/>
              </a:rPr>
              <a:t>4) Domestizierung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pic>
        <p:nvPicPr>
          <p:cNvPr id="3" name="Grafik 2" descr="Markee nicht mehr folgen mit einfarbiger Füllung">
            <a:extLst>
              <a:ext uri="{FF2B5EF4-FFF2-40B4-BE49-F238E27FC236}">
                <a16:creationId xmlns:a16="http://schemas.microsoft.com/office/drawing/2014/main" id="{262C911B-4570-2234-FD44-069F0716F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3169" y="543583"/>
            <a:ext cx="457199" cy="457199"/>
          </a:xfrm>
          <a:prstGeom prst="rect">
            <a:avLst/>
          </a:prstGeom>
        </p:spPr>
      </p:pic>
      <p:pic>
        <p:nvPicPr>
          <p:cNvPr id="7" name="Grafik 6" descr="Marke folgen mit einfarbiger Füllung">
            <a:extLst>
              <a:ext uri="{FF2B5EF4-FFF2-40B4-BE49-F238E27FC236}">
                <a16:creationId xmlns:a16="http://schemas.microsoft.com/office/drawing/2014/main" id="{31C0E3EE-B2BC-1703-A482-5FEC88393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7803" y="549883"/>
            <a:ext cx="457199" cy="457199"/>
          </a:xfrm>
          <a:prstGeom prst="rect">
            <a:avLst/>
          </a:prstGeom>
        </p:spPr>
      </p:pic>
      <p:graphicFrame>
        <p:nvGraphicFramePr>
          <p:cNvPr id="5" name="Tabelle 7">
            <a:extLst>
              <a:ext uri="{FF2B5EF4-FFF2-40B4-BE49-F238E27FC236}">
                <a16:creationId xmlns:a16="http://schemas.microsoft.com/office/drawing/2014/main" id="{FBFA6A4C-A9A1-A035-9E44-704459698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28722"/>
              </p:ext>
            </p:extLst>
          </p:nvPr>
        </p:nvGraphicFramePr>
        <p:xfrm>
          <a:off x="924000" y="1183672"/>
          <a:ext cx="7570104" cy="49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052">
                  <a:extLst>
                    <a:ext uri="{9D8B030D-6E8A-4147-A177-3AD203B41FA5}">
                      <a16:colId xmlns:a16="http://schemas.microsoft.com/office/drawing/2014/main" val="1747392495"/>
                    </a:ext>
                  </a:extLst>
                </a:gridCol>
                <a:gridCol w="3785052">
                  <a:extLst>
                    <a:ext uri="{9D8B030D-6E8A-4147-A177-3AD203B41FA5}">
                      <a16:colId xmlns:a16="http://schemas.microsoft.com/office/drawing/2014/main" val="2811562651"/>
                    </a:ext>
                  </a:extLst>
                </a:gridCol>
              </a:tblGrid>
              <a:tr h="4975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787944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1CCAF2DD-8499-68B5-1240-379541FAB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388866"/>
              </p:ext>
            </p:extLst>
          </p:nvPr>
        </p:nvGraphicFramePr>
        <p:xfrm>
          <a:off x="919110" y="2003320"/>
          <a:ext cx="7570104" cy="49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052">
                  <a:extLst>
                    <a:ext uri="{9D8B030D-6E8A-4147-A177-3AD203B41FA5}">
                      <a16:colId xmlns:a16="http://schemas.microsoft.com/office/drawing/2014/main" val="1747392495"/>
                    </a:ext>
                  </a:extLst>
                </a:gridCol>
                <a:gridCol w="3785052">
                  <a:extLst>
                    <a:ext uri="{9D8B030D-6E8A-4147-A177-3AD203B41FA5}">
                      <a16:colId xmlns:a16="http://schemas.microsoft.com/office/drawing/2014/main" val="2811562651"/>
                    </a:ext>
                  </a:extLst>
                </a:gridCol>
              </a:tblGrid>
              <a:tr h="4975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787944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4A0793CC-C52F-C9C5-6502-BCD564447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808432"/>
              </p:ext>
            </p:extLst>
          </p:nvPr>
        </p:nvGraphicFramePr>
        <p:xfrm>
          <a:off x="919110" y="2875456"/>
          <a:ext cx="7570104" cy="49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052">
                  <a:extLst>
                    <a:ext uri="{9D8B030D-6E8A-4147-A177-3AD203B41FA5}">
                      <a16:colId xmlns:a16="http://schemas.microsoft.com/office/drawing/2014/main" val="1747392495"/>
                    </a:ext>
                  </a:extLst>
                </a:gridCol>
                <a:gridCol w="3785052">
                  <a:extLst>
                    <a:ext uri="{9D8B030D-6E8A-4147-A177-3AD203B41FA5}">
                      <a16:colId xmlns:a16="http://schemas.microsoft.com/office/drawing/2014/main" val="2811562651"/>
                    </a:ext>
                  </a:extLst>
                </a:gridCol>
              </a:tblGrid>
              <a:tr h="4975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787944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330ECD52-2243-AFE9-7DF5-3EFDE4F38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469954"/>
              </p:ext>
            </p:extLst>
          </p:nvPr>
        </p:nvGraphicFramePr>
        <p:xfrm>
          <a:off x="919110" y="3743082"/>
          <a:ext cx="7570104" cy="49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052">
                  <a:extLst>
                    <a:ext uri="{9D8B030D-6E8A-4147-A177-3AD203B41FA5}">
                      <a16:colId xmlns:a16="http://schemas.microsoft.com/office/drawing/2014/main" val="1747392495"/>
                    </a:ext>
                  </a:extLst>
                </a:gridCol>
                <a:gridCol w="3785052">
                  <a:extLst>
                    <a:ext uri="{9D8B030D-6E8A-4147-A177-3AD203B41FA5}">
                      <a16:colId xmlns:a16="http://schemas.microsoft.com/office/drawing/2014/main" val="2811562651"/>
                    </a:ext>
                  </a:extLst>
                </a:gridCol>
              </a:tblGrid>
              <a:tr h="4975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787944"/>
                  </a:ext>
                </a:extLst>
              </a:tr>
            </a:tbl>
          </a:graphicData>
        </a:graphic>
      </p:graphicFrame>
      <p:pic>
        <p:nvPicPr>
          <p:cNvPr id="14" name="Grafik 13" descr="Ausrufezeichen mit einfarbiger Füllung">
            <a:extLst>
              <a:ext uri="{FF2B5EF4-FFF2-40B4-BE49-F238E27FC236}">
                <a16:creationId xmlns:a16="http://schemas.microsoft.com/office/drawing/2014/main" id="{92F4C46F-BF9C-F90A-7798-A149A06C7D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29995" y="71108"/>
            <a:ext cx="591771" cy="591771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C5BE611-7CAE-FFE8-2B6C-A5B7AC5ED894}"/>
              </a:ext>
            </a:extLst>
          </p:cNvPr>
          <p:cNvSpPr txBox="1"/>
          <p:nvPr/>
        </p:nvSpPr>
        <p:spPr>
          <a:xfrm>
            <a:off x="919110" y="1287691"/>
            <a:ext cx="38764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solidFill>
                  <a:schemeClr val="bg1"/>
                </a:solidFill>
              </a:rPr>
              <a:t>Zunehmende Arbeitsteilung/ Spezifizierung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D76BF35-C1EB-6039-BD4F-BE3D2D0B538F}"/>
              </a:ext>
            </a:extLst>
          </p:cNvPr>
          <p:cNvSpPr txBox="1"/>
          <p:nvPr/>
        </p:nvSpPr>
        <p:spPr>
          <a:xfrm>
            <a:off x="919110" y="2900403"/>
            <a:ext cx="387640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bg1"/>
                </a:solidFill>
              </a:rPr>
              <a:t>Zunehmenden Beherrschung, Systematisierung und Ordnung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017CCF4-F135-0EEF-DED1-575CCA1324EE}"/>
              </a:ext>
            </a:extLst>
          </p:cNvPr>
          <p:cNvSpPr txBox="1"/>
          <p:nvPr/>
        </p:nvSpPr>
        <p:spPr>
          <a:xfrm>
            <a:off x="919110" y="3733271"/>
            <a:ext cx="387640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bg1"/>
                </a:solidFill>
              </a:rPr>
              <a:t>Beherrschung der Natur (z.B. moderne Flugverkehr über die ganze Welt)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7333857-E04C-BEF6-6CA0-FA265C834A32}"/>
              </a:ext>
            </a:extLst>
          </p:cNvPr>
          <p:cNvSpPr txBox="1"/>
          <p:nvPr/>
        </p:nvSpPr>
        <p:spPr>
          <a:xfrm>
            <a:off x="1020539" y="2090059"/>
            <a:ext cx="38764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solidFill>
                  <a:schemeClr val="bg1"/>
                </a:solidFill>
              </a:rPr>
              <a:t>Selbständigkeit/ Handlungsfreiheit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66DD873-FDB0-E26B-3FF9-70902D6F2BD5}"/>
              </a:ext>
            </a:extLst>
          </p:cNvPr>
          <p:cNvSpPr txBox="1"/>
          <p:nvPr/>
        </p:nvSpPr>
        <p:spPr>
          <a:xfrm>
            <a:off x="4867960" y="1260737"/>
            <a:ext cx="31482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Gestiegener Koordinationsaufwand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AD9326C-340E-03C6-599C-AC979F85A096}"/>
              </a:ext>
            </a:extLst>
          </p:cNvPr>
          <p:cNvSpPr txBox="1"/>
          <p:nvPr/>
        </p:nvSpPr>
        <p:spPr>
          <a:xfrm>
            <a:off x="4989419" y="3739965"/>
            <a:ext cx="31482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Abhängigkeit von der Technik/  Unberechenbarkeit der Natur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A72DE20-4534-C659-FD1A-FCD83C4EDEC0}"/>
              </a:ext>
            </a:extLst>
          </p:cNvPr>
          <p:cNvSpPr txBox="1"/>
          <p:nvPr/>
        </p:nvSpPr>
        <p:spPr>
          <a:xfrm>
            <a:off x="5020359" y="2858779"/>
            <a:ext cx="346885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Verschwimmen der Grenzen durch Pluralisierung und Generalisierungen</a:t>
            </a:r>
          </a:p>
          <a:p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AA6D104-AB3C-DF20-0924-2D3C6FD35059}"/>
              </a:ext>
            </a:extLst>
          </p:cNvPr>
          <p:cNvSpPr txBox="1"/>
          <p:nvPr/>
        </p:nvSpPr>
        <p:spPr>
          <a:xfrm>
            <a:off x="4902228" y="2095084"/>
            <a:ext cx="33226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Orientierungslosigkeit/ fehlender Halt</a:t>
            </a:r>
          </a:p>
          <a:p>
            <a:endParaRPr lang="de-D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5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9" y="1023490"/>
            <a:ext cx="6919784" cy="2057561"/>
          </a:xfrm>
        </p:spPr>
        <p:txBody>
          <a:bodyPr/>
          <a:lstStyle/>
          <a:p>
            <a:pPr algn="ctr"/>
            <a:br>
              <a:rPr lang="de-DE" dirty="0"/>
            </a:br>
            <a:br>
              <a:rPr lang="de-DE" dirty="0"/>
            </a:br>
            <a:r>
              <a:rPr lang="de-DE" dirty="0"/>
              <a:t>Kapitel 11:</a:t>
            </a:r>
            <a:br>
              <a:rPr lang="de-DE" dirty="0"/>
            </a:br>
            <a:r>
              <a:rPr lang="de-DE" dirty="0"/>
              <a:t> Fortsetzung des Blicks auf Modernisierung</a:t>
            </a:r>
            <a:endParaRPr lang="de-DE" b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14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2139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Modernisierung: Das Acht-Faktoren-Modell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830492"/>
            <a:ext cx="8676640" cy="402950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Erweiterung</a:t>
            </a:r>
            <a:r>
              <a:rPr lang="de-DE" sz="1800" b="0" dirty="0"/>
              <a:t> des vier Perspektiven Modells um </a:t>
            </a:r>
            <a:r>
              <a:rPr lang="de-DE" sz="1800" dirty="0"/>
              <a:t>vier weitere Perspektiven</a:t>
            </a:r>
          </a:p>
          <a:p>
            <a:pPr>
              <a:lnSpc>
                <a:spcPct val="100000"/>
              </a:lnSpc>
            </a:pPr>
            <a:r>
              <a:rPr lang="de-DE" sz="1200" b="0" dirty="0"/>
              <a:t>Zur Erinnerung                            </a:t>
            </a:r>
            <a:r>
              <a:rPr lang="de-DE" sz="1800" b="0" dirty="0"/>
              <a:t>Nun: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200" b="0" dirty="0"/>
          </a:p>
          <a:p>
            <a:pPr>
              <a:lnSpc>
                <a:spcPct val="100000"/>
              </a:lnSpc>
            </a:pPr>
            <a:endParaRPr lang="de-DE" sz="1200" b="0" dirty="0"/>
          </a:p>
          <a:p>
            <a:pPr>
              <a:lnSpc>
                <a:spcPct val="100000"/>
              </a:lnSpc>
            </a:pPr>
            <a:endParaRPr lang="de-DE" sz="1200" b="0" dirty="0"/>
          </a:p>
          <a:p>
            <a:pPr>
              <a:lnSpc>
                <a:spcPct val="100000"/>
              </a:lnSpc>
            </a:pPr>
            <a:r>
              <a:rPr lang="de-DE" altLang="de-DE" sz="1200" b="0" dirty="0">
                <a:cs typeface="Arial" panose="020B0604020202020204" pitchFamily="34" charset="0"/>
              </a:rPr>
              <a:t>van der Loo &amp; van </a:t>
            </a:r>
            <a:r>
              <a:rPr lang="de-DE" altLang="de-DE" sz="1200" b="0" dirty="0" err="1">
                <a:cs typeface="Arial" panose="020B0604020202020204" pitchFamily="34" charset="0"/>
              </a:rPr>
              <a:t>Reijen</a:t>
            </a:r>
            <a:r>
              <a:rPr lang="de-DE" altLang="de-DE" sz="1200" b="0" dirty="0">
                <a:cs typeface="Arial" panose="020B0604020202020204" pitchFamily="34" charset="0"/>
              </a:rPr>
              <a:t> (1997)</a:t>
            </a:r>
          </a:p>
          <a:p>
            <a:pPr>
              <a:lnSpc>
                <a:spcPct val="100000"/>
              </a:lnSpc>
            </a:pPr>
            <a:endParaRPr lang="de-DE" altLang="de-DE" sz="1200" b="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de-DE" altLang="de-DE" sz="1200" b="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de-DE" altLang="de-DE" sz="1200" b="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altLang="de-DE" sz="1200" b="0" dirty="0">
                <a:cs typeface="Arial" panose="020B0604020202020204" pitchFamily="34" charset="0"/>
              </a:rPr>
              <a:t>                                                                                                                                 </a:t>
            </a:r>
            <a:r>
              <a:rPr lang="de-DE" altLang="de-DE" sz="1200" b="0" dirty="0" err="1">
                <a:cs typeface="Arial" panose="020B0604020202020204" pitchFamily="34" charset="0"/>
              </a:rPr>
              <a:t>Degele</a:t>
            </a:r>
            <a:r>
              <a:rPr lang="de-DE" altLang="de-DE" sz="1200" b="0" dirty="0">
                <a:cs typeface="Arial" panose="020B0604020202020204" pitchFamily="34" charset="0"/>
              </a:rPr>
              <a:t> &amp; Dries (2005)</a:t>
            </a:r>
            <a:br>
              <a:rPr lang="de-DE" sz="1200" b="1" dirty="0"/>
            </a:br>
            <a:endParaRPr lang="de-DE" sz="1200" b="0" dirty="0"/>
          </a:p>
          <a:p>
            <a:pPr>
              <a:lnSpc>
                <a:spcPct val="100000"/>
              </a:lnSpc>
            </a:pPr>
            <a:endParaRPr lang="de-DE" sz="1800" b="0" i="1" dirty="0"/>
          </a:p>
          <a:p>
            <a:pPr>
              <a:lnSpc>
                <a:spcPct val="100000"/>
              </a:lnSpc>
            </a:pPr>
            <a:endParaRPr lang="de-DE" sz="1800" b="0" i="1" dirty="0"/>
          </a:p>
          <a:p>
            <a:pPr>
              <a:lnSpc>
                <a:spcPct val="100000"/>
              </a:lnSpc>
            </a:pPr>
            <a:endParaRPr lang="de-DE" sz="1800" b="0" i="1" dirty="0"/>
          </a:p>
          <a:p>
            <a:pPr>
              <a:lnSpc>
                <a:spcPct val="100000"/>
              </a:lnSpc>
            </a:pPr>
            <a:endParaRPr lang="de-DE" sz="1800" b="0" i="1" dirty="0"/>
          </a:p>
          <a:p>
            <a:pPr>
              <a:lnSpc>
                <a:spcPct val="100000"/>
              </a:lnSpc>
            </a:pPr>
            <a:endParaRPr lang="de-DE" sz="1800" b="0" i="1" dirty="0"/>
          </a:p>
          <a:p>
            <a:pPr>
              <a:lnSpc>
                <a:spcPct val="100000"/>
              </a:lnSpc>
            </a:pPr>
            <a:endParaRPr lang="de-DE" sz="1800" b="0" i="1" dirty="0"/>
          </a:p>
          <a:p>
            <a:pPr>
              <a:lnSpc>
                <a:spcPct val="100000"/>
              </a:lnSpc>
            </a:pPr>
            <a:r>
              <a:rPr lang="de-DE" sz="1800" b="0" i="1" dirty="0"/>
              <a:t>                                                                                    </a:t>
            </a:r>
            <a:r>
              <a:rPr lang="de-DE" altLang="de-DE" sz="1200" b="0" dirty="0" err="1">
                <a:cs typeface="Arial" panose="020B0604020202020204" pitchFamily="34" charset="0"/>
              </a:rPr>
              <a:t>Degele</a:t>
            </a:r>
            <a:r>
              <a:rPr lang="de-DE" altLang="de-DE" sz="1200" b="0" dirty="0">
                <a:cs typeface="Arial" panose="020B0604020202020204" pitchFamily="34" charset="0"/>
              </a:rPr>
              <a:t> &amp; Dries (2005)</a:t>
            </a:r>
            <a:endParaRPr lang="de-DE" sz="1800" b="0" i="1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DE60D61-39B0-AF03-2566-8CF5EDACD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018" y="1423403"/>
            <a:ext cx="2783963" cy="2735686"/>
          </a:xfrm>
          <a:prstGeom prst="rect">
            <a:avLst/>
          </a:prstGeom>
        </p:spPr>
      </p:pic>
      <p:pic>
        <p:nvPicPr>
          <p:cNvPr id="11" name="Grafik 10" descr="Marke 1 mit einfarbiger Füllung">
            <a:extLst>
              <a:ext uri="{FF2B5EF4-FFF2-40B4-BE49-F238E27FC236}">
                <a16:creationId xmlns:a16="http://schemas.microsoft.com/office/drawing/2014/main" id="{DBD8417F-D73E-8ECA-FA61-B08A977C0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8463" y="4065914"/>
            <a:ext cx="543849" cy="543849"/>
          </a:xfrm>
          <a:prstGeom prst="rect">
            <a:avLst/>
          </a:prstGeom>
        </p:spPr>
      </p:pic>
      <p:pic>
        <p:nvPicPr>
          <p:cNvPr id="16" name="Grafik 15" descr="Abzeichen mit einfarbiger Füllung">
            <a:extLst>
              <a:ext uri="{FF2B5EF4-FFF2-40B4-BE49-F238E27FC236}">
                <a16:creationId xmlns:a16="http://schemas.microsoft.com/office/drawing/2014/main" id="{E984C7D3-673F-892E-271C-BF096AFEE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07668" y="1030442"/>
            <a:ext cx="543853" cy="543853"/>
          </a:xfrm>
          <a:prstGeom prst="rect">
            <a:avLst/>
          </a:prstGeom>
        </p:spPr>
      </p:pic>
      <p:pic>
        <p:nvPicPr>
          <p:cNvPr id="18" name="Grafik 17" descr="Marke 3 mit einfarbiger Füllung">
            <a:extLst>
              <a:ext uri="{FF2B5EF4-FFF2-40B4-BE49-F238E27FC236}">
                <a16:creationId xmlns:a16="http://schemas.microsoft.com/office/drawing/2014/main" id="{A83B4A4C-3676-388B-5EDF-6AC4AA0E85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07895" y="2454535"/>
            <a:ext cx="558800" cy="558800"/>
          </a:xfrm>
          <a:prstGeom prst="rect">
            <a:avLst/>
          </a:prstGeom>
        </p:spPr>
      </p:pic>
      <p:pic>
        <p:nvPicPr>
          <p:cNvPr id="20" name="Grafik 19" descr="Marke 4 mit einfarbiger Füllung">
            <a:extLst>
              <a:ext uri="{FF2B5EF4-FFF2-40B4-BE49-F238E27FC236}">
                <a16:creationId xmlns:a16="http://schemas.microsoft.com/office/drawing/2014/main" id="{0611D04B-2713-D0CC-3510-DD32D8B41C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82514" y="2454535"/>
            <a:ext cx="558800" cy="558800"/>
          </a:xfrm>
          <a:prstGeom prst="rect">
            <a:avLst/>
          </a:prstGeom>
        </p:spPr>
      </p:pic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564E7BE5-93E7-9856-5FE0-A2FFEAE1428E}"/>
              </a:ext>
            </a:extLst>
          </p:cNvPr>
          <p:cNvCxnSpPr/>
          <p:nvPr/>
        </p:nvCxnSpPr>
        <p:spPr>
          <a:xfrm>
            <a:off x="3413888" y="1279949"/>
            <a:ext cx="8329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13F68496-CC49-9D3E-EBBB-C7BE4D0BB146}"/>
              </a:ext>
            </a:extLst>
          </p:cNvPr>
          <p:cNvCxnSpPr/>
          <p:nvPr/>
        </p:nvCxnSpPr>
        <p:spPr>
          <a:xfrm>
            <a:off x="3402896" y="4329146"/>
            <a:ext cx="8329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 24">
            <a:extLst>
              <a:ext uri="{FF2B5EF4-FFF2-40B4-BE49-F238E27FC236}">
                <a16:creationId xmlns:a16="http://schemas.microsoft.com/office/drawing/2014/main" id="{2D178592-7518-F812-9CD0-C088C2CC6B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3910" y="1501950"/>
            <a:ext cx="1754953" cy="106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8458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067" y="961705"/>
            <a:ext cx="6722533" cy="2057561"/>
          </a:xfrm>
        </p:spPr>
        <p:txBody>
          <a:bodyPr/>
          <a:lstStyle/>
          <a:p>
            <a:r>
              <a:rPr lang="de-DE" dirty="0"/>
              <a:t>Modernisierung:</a:t>
            </a:r>
            <a:br>
              <a:rPr lang="de-DE" dirty="0"/>
            </a:br>
            <a:r>
              <a:rPr lang="de-DE" dirty="0"/>
              <a:t>(Erweiterung)</a:t>
            </a:r>
            <a:br>
              <a:rPr lang="de-DE" dirty="0"/>
            </a:br>
            <a:br>
              <a:rPr lang="de-DE" b="1" dirty="0"/>
            </a:br>
            <a:r>
              <a:rPr lang="de-DE" b="1" dirty="0">
                <a:solidFill>
                  <a:schemeClr val="accent2"/>
                </a:solidFill>
              </a:rPr>
              <a:t>I: Beschleunigung</a:t>
            </a:r>
            <a:br>
              <a:rPr lang="de-DE" b="1" dirty="0"/>
            </a:br>
            <a:r>
              <a:rPr lang="de-DE" b="1" dirty="0"/>
              <a:t>II: Globalisierung</a:t>
            </a:r>
            <a:br>
              <a:rPr lang="de-DE" b="1" dirty="0"/>
            </a:br>
            <a:r>
              <a:rPr lang="de-DE" dirty="0"/>
              <a:t>III: Integration</a:t>
            </a:r>
            <a:br>
              <a:rPr lang="de-DE" dirty="0"/>
            </a:br>
            <a:r>
              <a:rPr lang="de-DE" dirty="0"/>
              <a:t>IIII: </a:t>
            </a:r>
            <a:r>
              <a:rPr lang="de-DE" dirty="0" err="1"/>
              <a:t>Vergeschlechtlichung</a:t>
            </a:r>
            <a:br>
              <a:rPr lang="de-DE" b="1" dirty="0"/>
            </a:br>
            <a:r>
              <a:rPr lang="de-DE" b="1" dirty="0"/>
              <a:t>                                                  </a:t>
            </a:r>
            <a:r>
              <a:rPr lang="de-DE" sz="1200" dirty="0" err="1"/>
              <a:t>Degele</a:t>
            </a:r>
            <a:r>
              <a:rPr lang="de-DE" sz="1200" dirty="0"/>
              <a:t> &amp; Dries (2005)</a:t>
            </a:r>
            <a:br>
              <a:rPr lang="de-DE" sz="2800" b="0" dirty="0"/>
            </a:br>
            <a:br>
              <a:rPr lang="de-DE" b="1" dirty="0"/>
            </a:br>
            <a:br>
              <a:rPr lang="de-DE" b="1" dirty="0"/>
            </a:br>
            <a:endParaRPr lang="de-DE" b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16</a:t>
            </a:fld>
            <a:r>
              <a:rPr lang="de-DE"/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41C8BD3-2FC8-881A-388E-B58A609FD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178" y="793483"/>
            <a:ext cx="2783963" cy="273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02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Modernisierung: 1) Beschleunigung 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830492"/>
            <a:ext cx="8794800" cy="40295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dirty="0"/>
              <a:t>Beschleunigung = Geschwindigkeits- und Mengenzunahme pro Zeiteinheit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Beispiele: </a:t>
            </a:r>
            <a:r>
              <a:rPr lang="de-DE" sz="1800" b="0" i="1" dirty="0"/>
              <a:t>Kommunikationsmenge auf </a:t>
            </a:r>
            <a:r>
              <a:rPr lang="de-DE" sz="1800" b="0" i="1" dirty="0" err="1"/>
              <a:t>Whats</a:t>
            </a:r>
            <a:r>
              <a:rPr lang="de-DE" sz="1800" b="0" i="1" dirty="0"/>
              <a:t>-App, Warenverkehr bei Amazon, wachsender Wechsel von Liebesbeziehungen </a:t>
            </a:r>
          </a:p>
          <a:p>
            <a:pPr>
              <a:lnSpc>
                <a:spcPct val="100000"/>
              </a:lnSpc>
            </a:pPr>
            <a:r>
              <a:rPr lang="de-DE" sz="1800" b="0" dirty="0"/>
              <a:t>Drei Bereiche </a:t>
            </a:r>
            <a:r>
              <a:rPr lang="de-DE" sz="1800" dirty="0"/>
              <a:t>sozialer Beschleunigung:</a:t>
            </a:r>
          </a:p>
          <a:p>
            <a:pPr>
              <a:lnSpc>
                <a:spcPct val="100000"/>
              </a:lnSpc>
            </a:pPr>
            <a:r>
              <a:rPr lang="de-DE" sz="1800" b="0" dirty="0"/>
              <a:t>1) </a:t>
            </a:r>
            <a:r>
              <a:rPr lang="de-DE" sz="1800" dirty="0"/>
              <a:t>Technische</a:t>
            </a:r>
            <a:r>
              <a:rPr lang="de-DE" sz="1800" b="0" dirty="0"/>
              <a:t> Beschleunigung </a:t>
            </a:r>
            <a:r>
              <a:rPr lang="de-DE" sz="1800" b="0" dirty="0">
                <a:sym typeface="Wingdings" panose="05000000000000000000" pitchFamily="2" charset="2"/>
              </a:rPr>
              <a:t> Reisegeschwindigkeiten </a:t>
            </a:r>
            <a:endParaRPr lang="de-DE" sz="1800" b="0" dirty="0"/>
          </a:p>
          <a:p>
            <a:pPr>
              <a:lnSpc>
                <a:spcPct val="100000"/>
              </a:lnSpc>
            </a:pPr>
            <a:r>
              <a:rPr lang="de-DE" sz="1800" b="0" dirty="0"/>
              <a:t>2) Beschleunigung des </a:t>
            </a:r>
            <a:r>
              <a:rPr lang="de-DE" sz="1800" dirty="0"/>
              <a:t>sozialen Wandels </a:t>
            </a:r>
            <a:r>
              <a:rPr lang="de-DE" sz="1800" b="0" dirty="0">
                <a:sym typeface="Wingdings" panose="05000000000000000000" pitchFamily="2" charset="2"/>
              </a:rPr>
              <a:t> Schnelllebigkeit von Mode, Jobwechsel</a:t>
            </a:r>
            <a:r>
              <a:rPr lang="de-DE" sz="1800" b="0" dirty="0"/>
              <a:t>  </a:t>
            </a:r>
          </a:p>
          <a:p>
            <a:pPr>
              <a:lnSpc>
                <a:spcPct val="100000"/>
              </a:lnSpc>
            </a:pPr>
            <a:r>
              <a:rPr lang="de-DE" sz="1800" b="0" dirty="0"/>
              <a:t>3) Beschleunigung des </a:t>
            </a:r>
            <a:r>
              <a:rPr lang="de-DE" sz="1800" dirty="0"/>
              <a:t>individuellen Lebenstempos </a:t>
            </a:r>
            <a:r>
              <a:rPr lang="de-DE" sz="1800" b="0" dirty="0">
                <a:sym typeface="Wingdings" panose="05000000000000000000" pitchFamily="2" charset="2"/>
              </a:rPr>
              <a:t> Fast-Food, Speed-Dating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de-DE" sz="1800" b="0" dirty="0">
                <a:sym typeface="Wingdings" panose="05000000000000000000" pitchFamily="2" charset="2"/>
              </a:rPr>
              <a:t>Messbar durch natürliche und soziale Rhythmen</a:t>
            </a:r>
            <a:r>
              <a:rPr lang="de-DE" sz="1800" b="0" i="1" dirty="0">
                <a:sym typeface="Wingdings" panose="05000000000000000000" pitchFamily="2" charset="2"/>
              </a:rPr>
              <a:t> (Tag, Jahreszeiten, Riten</a:t>
            </a:r>
            <a:r>
              <a:rPr lang="de-DE" sz="1800" b="0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de-DE" sz="1800" b="0" dirty="0">
                <a:sym typeface="Wingdings" panose="05000000000000000000" pitchFamily="2" charset="2"/>
              </a:rPr>
              <a:t>Innere Uhr und Pünktlichkeit als Selbstzwang</a:t>
            </a:r>
            <a:endParaRPr lang="de-DE" sz="1800" b="0" dirty="0"/>
          </a:p>
          <a:p>
            <a:pPr>
              <a:lnSpc>
                <a:spcPct val="100000"/>
              </a:lnSpc>
            </a:pPr>
            <a:endParaRPr lang="de-DE" sz="1800" b="0" i="1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</p:spTree>
    <p:extLst>
      <p:ext uri="{BB962C8B-B14F-4D97-AF65-F5344CB8AC3E}">
        <p14:creationId xmlns:p14="http://schemas.microsoft.com/office/powerpoint/2010/main" val="3801932027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Modernisierung: Ende der Beschleunigungsspirale?</a:t>
            </a:r>
            <a:b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880496"/>
            <a:ext cx="8794800" cy="40295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 dirty="0"/>
              <a:t>Dreifacher Wirklichkeitsschwund</a:t>
            </a:r>
          </a:p>
          <a:p>
            <a:pPr>
              <a:lnSpc>
                <a:spcPct val="100000"/>
              </a:lnSpc>
            </a:pPr>
            <a:r>
              <a:rPr lang="de-DE" sz="1800" dirty="0"/>
              <a:t>1) Raumschrumpfung</a:t>
            </a:r>
            <a:r>
              <a:rPr lang="de-DE" sz="1800" b="0" dirty="0"/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der Raum geht als Orientierung verloren (z.B. Internet, Vernetzung der Welt)</a:t>
            </a:r>
          </a:p>
          <a:p>
            <a:pPr>
              <a:lnSpc>
                <a:spcPct val="100000"/>
              </a:lnSpc>
            </a:pPr>
            <a:r>
              <a:rPr lang="de-DE" sz="1800" dirty="0"/>
              <a:t>2) Gegenwartsschrumpfung (Zeit)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Durch Schnelllebigkeit schrumpft die Gegenwart (z.B. Überschuss an aktuellen Nachrichten)</a:t>
            </a:r>
          </a:p>
          <a:p>
            <a:pPr>
              <a:lnSpc>
                <a:spcPct val="100000"/>
              </a:lnSpc>
            </a:pPr>
            <a:r>
              <a:rPr lang="de-DE" sz="1800" dirty="0"/>
              <a:t>3) Überforderung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Zeitstruktur kollidiert mit natürlichem Rhythmus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Überangebot an sinnlichen Reizen &amp; Lebensstiloptionen (Folge </a:t>
            </a:r>
            <a:r>
              <a:rPr lang="de-DE" sz="1800" b="0" dirty="0" err="1"/>
              <a:t>Bournout</a:t>
            </a:r>
            <a:r>
              <a:rPr lang="de-DE" sz="1800" b="0" dirty="0"/>
              <a:t>)</a:t>
            </a:r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>
              <a:lnSpc>
                <a:spcPct val="100000"/>
              </a:lnSpc>
            </a:pPr>
            <a:endParaRPr lang="de-DE" sz="1200" b="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</p:spTree>
    <p:extLst>
      <p:ext uri="{BB962C8B-B14F-4D97-AF65-F5344CB8AC3E}">
        <p14:creationId xmlns:p14="http://schemas.microsoft.com/office/powerpoint/2010/main" val="305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77039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Ambivalox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der Beschleunigung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96" y="626866"/>
            <a:ext cx="8494104" cy="40295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dirty="0">
                <a:sym typeface="Wingdings" panose="05000000000000000000" pitchFamily="2" charset="2"/>
              </a:rPr>
              <a:t>  </a:t>
            </a:r>
            <a:r>
              <a:rPr lang="de-DE" sz="1800" b="0" dirty="0">
                <a:sym typeface="Wingdings" panose="05000000000000000000" pitchFamily="2" charset="2"/>
              </a:rPr>
              <a:t>zwei gegenläufige Tendenzen: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Moderne Techniken entlasten </a:t>
            </a:r>
            <a:r>
              <a:rPr lang="de-DE" sz="1800" b="0" dirty="0">
                <a:sym typeface="Wingdings" panose="05000000000000000000" pitchFamily="2" charset="2"/>
              </a:rPr>
              <a:t>zeitlich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b="0" dirty="0">
                <a:sym typeface="Wingdings" panose="05000000000000000000" pitchFamily="2" charset="2"/>
              </a:rPr>
              <a:t>enorm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Steigern </a:t>
            </a:r>
            <a:r>
              <a:rPr lang="de-DE" sz="1800" b="0" dirty="0">
                <a:sym typeface="Wingdings" panose="05000000000000000000" pitchFamily="2" charset="2"/>
              </a:rPr>
              <a:t>Möglichkeiten zur </a:t>
            </a:r>
            <a:r>
              <a:rPr lang="de-DE" sz="1800" dirty="0">
                <a:sym typeface="Wingdings" panose="05000000000000000000" pitchFamily="2" charset="2"/>
              </a:rPr>
              <a:t>sozialen Interaktion</a:t>
            </a:r>
          </a:p>
          <a:p>
            <a:pPr>
              <a:lnSpc>
                <a:spcPct val="100000"/>
              </a:lnSpc>
            </a:pPr>
            <a:endParaRPr lang="de-DE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Trotz Zeitgewinn </a:t>
            </a:r>
            <a:r>
              <a:rPr lang="de-DE" sz="1800" dirty="0"/>
              <a:t>dennoch Zeitverlust -warum???</a:t>
            </a:r>
            <a:r>
              <a:rPr lang="de-DE" sz="1800" b="0" dirty="0"/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„Immer mehr Zeit – durch technische Hilfsapparate – gewinnen und trotzdem (oder gerade deshalb?) immer weniger Zeit besitzen </a:t>
            </a:r>
          </a:p>
          <a:p>
            <a:pPr marL="753750" lvl="3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800" b="0" dirty="0">
                <a:sym typeface="Wingdings" panose="05000000000000000000" pitchFamily="2" charset="2"/>
              </a:rPr>
              <a:t>Z.B. Abrufmöglichkeiten von E-Mails per Handys während Zugfahrt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Beschleunigungen produzieren Entschleunigung</a:t>
            </a:r>
          </a:p>
          <a:p>
            <a:pPr marL="753750" lvl="3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800" b="0" dirty="0"/>
              <a:t>Überlastung des Autobahnnetzes </a:t>
            </a:r>
            <a:r>
              <a:rPr lang="de-DE" sz="1800" b="0" dirty="0">
                <a:sym typeface="Wingdings" panose="05000000000000000000" pitchFamily="2" charset="2"/>
              </a:rPr>
              <a:t> Stau</a:t>
            </a:r>
            <a:endParaRPr lang="de-DE" sz="1800" b="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pic>
        <p:nvPicPr>
          <p:cNvPr id="3" name="Grafik 2" descr="Markee nicht mehr folgen mit einfarbiger Füllung">
            <a:extLst>
              <a:ext uri="{FF2B5EF4-FFF2-40B4-BE49-F238E27FC236}">
                <a16:creationId xmlns:a16="http://schemas.microsoft.com/office/drawing/2014/main" id="{262C911B-4570-2234-FD44-069F0716F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400" y="2271999"/>
            <a:ext cx="457199" cy="457199"/>
          </a:xfrm>
          <a:prstGeom prst="rect">
            <a:avLst/>
          </a:prstGeom>
        </p:spPr>
      </p:pic>
      <p:pic>
        <p:nvPicPr>
          <p:cNvPr id="7" name="Grafik 6" descr="Marke folgen mit einfarbiger Füllung">
            <a:extLst>
              <a:ext uri="{FF2B5EF4-FFF2-40B4-BE49-F238E27FC236}">
                <a16:creationId xmlns:a16="http://schemas.microsoft.com/office/drawing/2014/main" id="{31C0E3EE-B2BC-1703-A482-5FEC88393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048" y="932281"/>
            <a:ext cx="457199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9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067" y="961705"/>
            <a:ext cx="6722533" cy="2057561"/>
          </a:xfrm>
        </p:spPr>
        <p:txBody>
          <a:bodyPr/>
          <a:lstStyle/>
          <a:p>
            <a:r>
              <a:rPr lang="de-DE" dirty="0"/>
              <a:t>Modernisierung:</a:t>
            </a:r>
            <a:br>
              <a:rPr lang="de-DE" dirty="0"/>
            </a:br>
            <a:br>
              <a:rPr lang="de-DE" b="1" dirty="0"/>
            </a:br>
            <a:r>
              <a:rPr lang="de-DE" dirty="0"/>
              <a:t>I: Differenzierung</a:t>
            </a:r>
            <a:br>
              <a:rPr lang="de-DE" dirty="0"/>
            </a:br>
            <a:r>
              <a:rPr lang="de-DE" dirty="0"/>
              <a:t>II: Individualisierung</a:t>
            </a:r>
            <a:br>
              <a:rPr lang="de-DE" dirty="0"/>
            </a:br>
            <a:r>
              <a:rPr lang="de-DE" b="1" dirty="0"/>
              <a:t>III: </a:t>
            </a:r>
            <a:r>
              <a:rPr lang="de-DE" b="1" dirty="0">
                <a:solidFill>
                  <a:schemeClr val="accent2"/>
                </a:solidFill>
              </a:rPr>
              <a:t>Rationalisierung</a:t>
            </a:r>
            <a:br>
              <a:rPr lang="de-DE" dirty="0"/>
            </a:br>
            <a:r>
              <a:rPr lang="de-DE" b="1" dirty="0"/>
              <a:t>IIII: Domestizierung</a:t>
            </a:r>
            <a:br>
              <a:rPr lang="de-DE" b="1" dirty="0"/>
            </a:br>
            <a:r>
              <a:rPr lang="de-DE" b="1" dirty="0"/>
              <a:t>                                          </a:t>
            </a:r>
            <a:r>
              <a:rPr lang="de-DE" altLang="de-DE" sz="1400" b="0" dirty="0">
                <a:cs typeface="Arial" panose="020B0604020202020204" pitchFamily="34" charset="0"/>
              </a:rPr>
              <a:t>van der Loo &amp; van </a:t>
            </a:r>
            <a:r>
              <a:rPr lang="de-DE" altLang="de-DE" sz="1400" b="0" dirty="0" err="1">
                <a:cs typeface="Arial" panose="020B0604020202020204" pitchFamily="34" charset="0"/>
              </a:rPr>
              <a:t>Reijen</a:t>
            </a:r>
            <a:r>
              <a:rPr lang="de-DE" altLang="de-DE" sz="1400" b="0" dirty="0">
                <a:cs typeface="Arial" panose="020B0604020202020204" pitchFamily="34" charset="0"/>
              </a:rPr>
              <a:t> (1997)</a:t>
            </a:r>
            <a:br>
              <a:rPr lang="de-DE" sz="2800" b="0" dirty="0"/>
            </a:br>
            <a:br>
              <a:rPr lang="de-DE" b="1" dirty="0"/>
            </a:br>
            <a:br>
              <a:rPr lang="de-DE" b="1" dirty="0"/>
            </a:br>
            <a:endParaRPr lang="de-DE" b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</a:t>
            </a:fld>
            <a:r>
              <a:rPr lang="de-DE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183CBE6-CEFA-A259-F9EE-02998AE2B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55" y="1351171"/>
            <a:ext cx="3568345" cy="217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52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067" y="961705"/>
            <a:ext cx="6722533" cy="2057561"/>
          </a:xfrm>
        </p:spPr>
        <p:txBody>
          <a:bodyPr/>
          <a:lstStyle/>
          <a:p>
            <a:r>
              <a:rPr lang="de-DE" dirty="0"/>
              <a:t>Modernisierung:</a:t>
            </a:r>
            <a:br>
              <a:rPr lang="de-DE" dirty="0"/>
            </a:br>
            <a:r>
              <a:rPr lang="de-DE" dirty="0"/>
              <a:t>(Erweiterung)</a:t>
            </a:r>
            <a:br>
              <a:rPr lang="de-DE" dirty="0"/>
            </a:br>
            <a:br>
              <a:rPr lang="de-DE" b="1" dirty="0"/>
            </a:br>
            <a:r>
              <a:rPr lang="de-DE" b="1" dirty="0"/>
              <a:t>I: Beschleunigung</a:t>
            </a:r>
            <a:br>
              <a:rPr lang="de-DE" b="1" dirty="0"/>
            </a:br>
            <a:r>
              <a:rPr lang="de-DE" b="1" dirty="0">
                <a:solidFill>
                  <a:schemeClr val="accent2"/>
                </a:solidFill>
              </a:rPr>
              <a:t>II: Globalisierung</a:t>
            </a:r>
            <a:br>
              <a:rPr lang="de-DE" b="1" dirty="0"/>
            </a:br>
            <a:r>
              <a:rPr lang="de-DE" dirty="0"/>
              <a:t>III: Integration</a:t>
            </a:r>
            <a:br>
              <a:rPr lang="de-DE" dirty="0"/>
            </a:br>
            <a:r>
              <a:rPr lang="de-DE" dirty="0"/>
              <a:t>IIII: </a:t>
            </a:r>
            <a:r>
              <a:rPr lang="de-DE" dirty="0" err="1"/>
              <a:t>Vergeschlechtlichung</a:t>
            </a:r>
            <a:br>
              <a:rPr lang="de-DE" b="1" dirty="0"/>
            </a:br>
            <a:r>
              <a:rPr lang="de-DE" b="1" dirty="0"/>
              <a:t>                                                  </a:t>
            </a:r>
            <a:r>
              <a:rPr lang="de-DE" sz="1200" dirty="0" err="1"/>
              <a:t>Degele</a:t>
            </a:r>
            <a:r>
              <a:rPr lang="de-DE" sz="1200" dirty="0"/>
              <a:t> &amp; Dries (2005)</a:t>
            </a:r>
            <a:br>
              <a:rPr lang="de-DE" sz="2800" b="0" dirty="0"/>
            </a:br>
            <a:br>
              <a:rPr lang="de-DE" b="1" dirty="0"/>
            </a:br>
            <a:br>
              <a:rPr lang="de-DE" b="1" dirty="0"/>
            </a:br>
            <a:endParaRPr lang="de-DE" b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20</a:t>
            </a:fld>
            <a:r>
              <a:rPr lang="de-DE"/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41C8BD3-2FC8-881A-388E-B58A609FD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178" y="793483"/>
            <a:ext cx="2783963" cy="273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49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Modernisierung: 2) Globalisierung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776492"/>
            <a:ext cx="8794800" cy="40295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dirty="0"/>
              <a:t>Globalisierung = Veränderungen von Raum und Zeit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Welt rückt näher zusammen (Vermischung von Kulturen, Identitäten, Ökonomien)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Verflechtungen &amp; Abhängigkeiten </a:t>
            </a:r>
            <a:r>
              <a:rPr lang="de-DE" sz="1800" b="0" dirty="0"/>
              <a:t>von Staaten und Individuen</a:t>
            </a:r>
          </a:p>
          <a:p>
            <a:pPr>
              <a:lnSpc>
                <a:spcPct val="100000"/>
              </a:lnSpc>
            </a:pPr>
            <a:r>
              <a:rPr lang="de-DE" sz="1800" b="0" dirty="0"/>
              <a:t>Dimensionen der Globalisierung </a:t>
            </a:r>
          </a:p>
          <a:p>
            <a:pPr marL="342900" lvl="2" indent="-342900">
              <a:lnSpc>
                <a:spcPct val="100000"/>
              </a:lnSpc>
              <a:buFont typeface="+mj-lt"/>
              <a:buAutoNum type="arabicPeriod"/>
            </a:pPr>
            <a:r>
              <a:rPr lang="de-DE" altLang="de-DE" sz="1800" dirty="0">
                <a:latin typeface="Arial" panose="020B0604020202020204" pitchFamily="34" charset="0"/>
              </a:rPr>
              <a:t>Ökonomisch </a:t>
            </a:r>
            <a:r>
              <a:rPr lang="de-DE" altLang="de-DE" sz="1800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de-DE" sz="1800" b="0" i="1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342900" lvl="2" indent="-342900">
              <a:lnSpc>
                <a:spcPct val="100000"/>
              </a:lnSpc>
              <a:buFont typeface="+mj-lt"/>
              <a:buAutoNum type="arabicPeriod"/>
            </a:pPr>
            <a:r>
              <a:rPr lang="de-DE" altLang="de-DE" sz="1800" dirty="0">
                <a:latin typeface="Arial" panose="020B0604020202020204" pitchFamily="34" charset="0"/>
              </a:rPr>
              <a:t>Politisch </a:t>
            </a:r>
            <a:r>
              <a:rPr lang="de-DE" altLang="de-DE" sz="1800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</a:p>
          <a:p>
            <a:pPr marL="342900" lvl="2" indent="-342900">
              <a:lnSpc>
                <a:spcPct val="100000"/>
              </a:lnSpc>
              <a:buFont typeface="+mj-lt"/>
              <a:buAutoNum type="arabicPeriod"/>
            </a:pPr>
            <a:r>
              <a:rPr lang="de-DE" altLang="de-DE" sz="1800" dirty="0">
                <a:latin typeface="Arial" panose="020B0604020202020204" pitchFamily="34" charset="0"/>
              </a:rPr>
              <a:t>Kulturell </a:t>
            </a:r>
            <a:r>
              <a:rPr lang="de-DE" altLang="de-DE" sz="1800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de-DE" altLang="de-DE" sz="1800" dirty="0">
              <a:latin typeface="Arial" panose="020B0604020202020204" pitchFamily="34" charset="0"/>
            </a:endParaRPr>
          </a:p>
          <a:p>
            <a:pPr marL="342900" lvl="2" indent="-342900">
              <a:lnSpc>
                <a:spcPct val="100000"/>
              </a:lnSpc>
              <a:buFont typeface="+mj-lt"/>
              <a:buAutoNum type="arabicPeriod"/>
            </a:pPr>
            <a:r>
              <a:rPr lang="de-DE" altLang="de-DE" sz="1800" dirty="0">
                <a:latin typeface="Arial" panose="020B0604020202020204" pitchFamily="34" charset="0"/>
              </a:rPr>
              <a:t>Kommunikationstechnologisch </a:t>
            </a:r>
            <a:r>
              <a:rPr lang="de-DE" altLang="de-DE" sz="1800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de-DE" altLang="de-DE" sz="1800" dirty="0">
              <a:latin typeface="Arial" panose="020B0604020202020204" pitchFamily="34" charset="0"/>
            </a:endParaRPr>
          </a:p>
          <a:p>
            <a:pPr marL="342900" lvl="2" indent="-342900">
              <a:lnSpc>
                <a:spcPct val="100000"/>
              </a:lnSpc>
              <a:buFont typeface="+mj-lt"/>
              <a:buAutoNum type="arabicPeriod"/>
            </a:pPr>
            <a:r>
              <a:rPr lang="de-DE" altLang="de-DE" sz="1800" dirty="0">
                <a:latin typeface="Arial" panose="020B0604020202020204" pitchFamily="34" charset="0"/>
              </a:rPr>
              <a:t>Ökologisch </a:t>
            </a:r>
            <a:r>
              <a:rPr lang="de-DE" altLang="de-DE" sz="1800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de-DE" altLang="de-DE" sz="1800" dirty="0">
              <a:latin typeface="Arial" panose="020B0604020202020204" pitchFamily="34" charset="0"/>
            </a:endParaRPr>
          </a:p>
          <a:p>
            <a:pPr marL="342900" lvl="2" indent="-342900">
              <a:lnSpc>
                <a:spcPct val="100000"/>
              </a:lnSpc>
              <a:buFont typeface="+mj-lt"/>
              <a:buAutoNum type="arabicPeriod"/>
            </a:pPr>
            <a:r>
              <a:rPr lang="de-DE" altLang="de-DE" sz="1800" dirty="0">
                <a:latin typeface="Arial" panose="020B0604020202020204" pitchFamily="34" charset="0"/>
              </a:rPr>
              <a:t>Alltäglich </a:t>
            </a:r>
            <a:r>
              <a:rPr lang="de-DE" altLang="de-DE" sz="1800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de-DE" sz="1800" b="0" i="1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>
              <a:lnSpc>
                <a:spcPct val="100000"/>
              </a:lnSpc>
            </a:pPr>
            <a:endParaRPr lang="de-DE" sz="1800" b="0" i="1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22313D0D-C144-4053-F775-4F438FA7999C}"/>
              </a:ext>
            </a:extLst>
          </p:cNvPr>
          <p:cNvSpPr/>
          <p:nvPr/>
        </p:nvSpPr>
        <p:spPr>
          <a:xfrm>
            <a:off x="2535847" y="2422256"/>
            <a:ext cx="3322028" cy="36899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Weltweite Produktion &amp; Warenflüsse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304631F2-B9F4-9A40-D77E-9B3B9A63A3DD}"/>
              </a:ext>
            </a:extLst>
          </p:cNvPr>
          <p:cNvSpPr/>
          <p:nvPr/>
        </p:nvSpPr>
        <p:spPr>
          <a:xfrm>
            <a:off x="2535847" y="2770777"/>
            <a:ext cx="4847127" cy="35445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Entscheidungen über Nationalstaatlichkeit hinaus </a:t>
            </a:r>
          </a:p>
          <a:p>
            <a:pPr algn="ctr"/>
            <a:r>
              <a:rPr lang="de-DE" dirty="0"/>
              <a:t>z.B. </a:t>
            </a:r>
            <a:r>
              <a:rPr lang="de-DE" dirty="0" err="1"/>
              <a:t>Verteidungsbündnisse</a:t>
            </a:r>
            <a:endParaRPr lang="de-DE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32B4BF46-03CF-C33C-CE33-B9AD06C58038}"/>
              </a:ext>
            </a:extLst>
          </p:cNvPr>
          <p:cNvSpPr/>
          <p:nvPr/>
        </p:nvSpPr>
        <p:spPr>
          <a:xfrm>
            <a:off x="2535847" y="3125235"/>
            <a:ext cx="3322028" cy="36899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Interkulturelle Einflüsse (z.B. Popkultur)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07B9682D-39EC-F70B-B87C-F9BCB6779319}"/>
              </a:ext>
            </a:extLst>
          </p:cNvPr>
          <p:cNvSpPr/>
          <p:nvPr/>
        </p:nvSpPr>
        <p:spPr>
          <a:xfrm>
            <a:off x="4196861" y="3507236"/>
            <a:ext cx="4174972" cy="36899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Weite &amp; Echtzeit Kommunikation (z.B. Zoom)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96F8E10D-4CA1-0ABD-FE08-DB80F8FC48EF}"/>
              </a:ext>
            </a:extLst>
          </p:cNvPr>
          <p:cNvSpPr/>
          <p:nvPr/>
        </p:nvSpPr>
        <p:spPr>
          <a:xfrm>
            <a:off x="2535847" y="3861694"/>
            <a:ext cx="4174972" cy="36899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Klimatische Entwicklungen (z.B. Erderwärmung)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1D6CB040-1170-D4FF-FFAD-93DE2B2E161F}"/>
              </a:ext>
            </a:extLst>
          </p:cNvPr>
          <p:cNvSpPr/>
          <p:nvPr/>
        </p:nvSpPr>
        <p:spPr>
          <a:xfrm>
            <a:off x="2525497" y="4245216"/>
            <a:ext cx="4174972" cy="36899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Auswirkungen Globalisierung auf den Alltag</a:t>
            </a:r>
          </a:p>
        </p:txBody>
      </p:sp>
    </p:spTree>
    <p:extLst>
      <p:ext uri="{BB962C8B-B14F-4D97-AF65-F5344CB8AC3E}">
        <p14:creationId xmlns:p14="http://schemas.microsoft.com/office/powerpoint/2010/main" val="327296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  <p:bldP spid="9" grpId="0" animBg="1"/>
    </p:bld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645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Kernprobleme der Globalisierungsdebatte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722492"/>
            <a:ext cx="8794800" cy="40295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 dirty="0"/>
              <a:t>1) </a:t>
            </a:r>
            <a:r>
              <a:rPr lang="de-DE" sz="1800" dirty="0"/>
              <a:t>Uneindeutige Periodisierung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Globalisierung gilt als neues Phänomen, wird jedoch schon seit 1750 als solches betrachtet</a:t>
            </a:r>
          </a:p>
          <a:p>
            <a:pPr>
              <a:lnSpc>
                <a:spcPct val="100000"/>
              </a:lnSpc>
            </a:pPr>
            <a:r>
              <a:rPr lang="de-DE" sz="1800" b="0" dirty="0"/>
              <a:t>2) </a:t>
            </a:r>
            <a:r>
              <a:rPr lang="de-DE" sz="1800" dirty="0"/>
              <a:t>Unklare Entwicklungslinien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Unklare Machtverteilungen (Einfluss von wirtsch. Eliten, Konzernen, Nationalstaaten, Transnationale Organisationen, wie UN, Wissenschaft, Kritiker)</a:t>
            </a:r>
          </a:p>
          <a:p>
            <a:pPr>
              <a:lnSpc>
                <a:spcPct val="100000"/>
              </a:lnSpc>
            </a:pPr>
            <a:r>
              <a:rPr lang="de-DE" sz="1800" b="0" dirty="0"/>
              <a:t> </a:t>
            </a:r>
            <a:r>
              <a:rPr lang="de-DE" sz="1800" b="0" dirty="0">
                <a:sym typeface="Wingdings" panose="05000000000000000000" pitchFamily="2" charset="2"/>
              </a:rPr>
              <a:t> unklare Voraussagungen wo es hin geht (offenes Ende)</a:t>
            </a:r>
          </a:p>
          <a:p>
            <a:pPr>
              <a:lnSpc>
                <a:spcPct val="100000"/>
              </a:lnSpc>
            </a:pPr>
            <a:r>
              <a:rPr lang="de-DE" sz="1800" b="0" dirty="0">
                <a:sym typeface="Wingdings" panose="05000000000000000000" pitchFamily="2" charset="2"/>
              </a:rPr>
              <a:t>3) </a:t>
            </a:r>
            <a:r>
              <a:rPr lang="de-DE" sz="1800" dirty="0"/>
              <a:t>Henne- Ei- Problem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Welcher Wechselwirkung zwischen Modernisierung und Globalisierung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Globalisierung eher Voraussetzung oder Teilprozess ? -was war zuerst da?</a:t>
            </a:r>
          </a:p>
          <a:p>
            <a:pPr>
              <a:lnSpc>
                <a:spcPct val="100000"/>
              </a:lnSpc>
            </a:pPr>
            <a:endParaRPr lang="de-DE" sz="1800" b="0" i="1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</p:spTree>
    <p:extLst>
      <p:ext uri="{BB962C8B-B14F-4D97-AF65-F5344CB8AC3E}">
        <p14:creationId xmlns:p14="http://schemas.microsoft.com/office/powerpoint/2010/main" val="20056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Tendenzen der Globalisierung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22492"/>
            <a:ext cx="8794800" cy="402950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endParaRPr lang="de-DE" sz="1800" b="0" dirty="0"/>
          </a:p>
          <a:p>
            <a:pPr algn="ctr">
              <a:lnSpc>
                <a:spcPct val="100000"/>
              </a:lnSpc>
            </a:pPr>
            <a:endParaRPr lang="de-DE" sz="1800" b="0" dirty="0"/>
          </a:p>
          <a:p>
            <a:pPr algn="ctr">
              <a:lnSpc>
                <a:spcPct val="100000"/>
              </a:lnSpc>
            </a:pPr>
            <a:endParaRPr lang="de-DE" sz="1800" b="0" dirty="0"/>
          </a:p>
          <a:p>
            <a:pPr algn="ctr">
              <a:lnSpc>
                <a:spcPct val="100000"/>
              </a:lnSpc>
            </a:pPr>
            <a:r>
              <a:rPr lang="de-DE" sz="1800" b="0" dirty="0"/>
              <a:t>1) McDonaldisierung</a:t>
            </a:r>
          </a:p>
          <a:p>
            <a:pPr algn="ctr">
              <a:lnSpc>
                <a:spcPct val="100000"/>
              </a:lnSpc>
            </a:pPr>
            <a:endParaRPr lang="de-DE" sz="1800" b="0" dirty="0"/>
          </a:p>
          <a:p>
            <a:pPr algn="ctr">
              <a:lnSpc>
                <a:spcPct val="100000"/>
              </a:lnSpc>
            </a:pPr>
            <a:r>
              <a:rPr lang="de-DE" sz="1800" b="0" dirty="0"/>
              <a:t>2) Kampf der Kulturen</a:t>
            </a:r>
          </a:p>
          <a:p>
            <a:pPr>
              <a:lnSpc>
                <a:spcPct val="100000"/>
              </a:lnSpc>
            </a:pPr>
            <a:endParaRPr lang="de-DE" sz="1800" b="0" i="1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BD4D3CBD-BFF4-88D3-C6EA-225461B99B03}"/>
              </a:ext>
            </a:extLst>
          </p:cNvPr>
          <p:cNvCxnSpPr>
            <a:cxnSpLocks/>
          </p:cNvCxnSpPr>
          <p:nvPr/>
        </p:nvCxnSpPr>
        <p:spPr>
          <a:xfrm>
            <a:off x="5820638" y="2188414"/>
            <a:ext cx="406529" cy="274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57D19304-B3D2-6CE1-C2BF-DE4AEEEA56E0}"/>
              </a:ext>
            </a:extLst>
          </p:cNvPr>
          <p:cNvCxnSpPr>
            <a:cxnSpLocks/>
          </p:cNvCxnSpPr>
          <p:nvPr/>
        </p:nvCxnSpPr>
        <p:spPr>
          <a:xfrm>
            <a:off x="5820638" y="3083764"/>
            <a:ext cx="406529" cy="274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D43DD140-76A5-BE63-BBCC-E3CDC2CDD837}"/>
              </a:ext>
            </a:extLst>
          </p:cNvPr>
          <p:cNvSpPr/>
          <p:nvPr/>
        </p:nvSpPr>
        <p:spPr>
          <a:xfrm>
            <a:off x="6359299" y="2325584"/>
            <a:ext cx="2303369" cy="42299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Türseite</a:t>
            </a:r>
            <a:endParaRPr lang="de-DE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049A214-EFE0-17D4-6B19-A12B8A696A34}"/>
              </a:ext>
            </a:extLst>
          </p:cNvPr>
          <p:cNvSpPr/>
          <p:nvPr/>
        </p:nvSpPr>
        <p:spPr>
          <a:xfrm>
            <a:off x="6359298" y="3184387"/>
            <a:ext cx="2303369" cy="42299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Tafelseite</a:t>
            </a:r>
          </a:p>
        </p:txBody>
      </p:sp>
    </p:spTree>
    <p:extLst>
      <p:ext uri="{BB962C8B-B14F-4D97-AF65-F5344CB8AC3E}">
        <p14:creationId xmlns:p14="http://schemas.microsoft.com/office/powerpoint/2010/main" val="261151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Zwei Tendenzen der Globalisierung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87" y="830492"/>
            <a:ext cx="8794800" cy="40295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 dirty="0"/>
              <a:t>1) McDonaldisierung</a:t>
            </a:r>
          </a:p>
          <a:p>
            <a:pPr>
              <a:lnSpc>
                <a:spcPct val="100000"/>
              </a:lnSpc>
            </a:pPr>
            <a:r>
              <a:rPr lang="de-DE" sz="1800" b="0" dirty="0"/>
              <a:t>= Globalisierung führt zu </a:t>
            </a:r>
            <a:r>
              <a:rPr lang="de-DE" sz="1800" dirty="0"/>
              <a:t>Homogenisierung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Bedrohung</a:t>
            </a:r>
            <a:r>
              <a:rPr lang="de-DE" sz="1800" b="0" dirty="0"/>
              <a:t> von individuellen, </a:t>
            </a:r>
            <a:r>
              <a:rPr lang="de-DE" sz="1800" dirty="0"/>
              <a:t>regionalen</a:t>
            </a:r>
            <a:r>
              <a:rPr lang="de-DE" sz="1800" b="0" dirty="0"/>
              <a:t> </a:t>
            </a:r>
            <a:r>
              <a:rPr lang="de-DE" sz="1800" dirty="0"/>
              <a:t>Besonderheiten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Findet an allen Orten (fast) gleich statt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 err="1"/>
              <a:t>MC‘s</a:t>
            </a:r>
            <a:r>
              <a:rPr lang="de-DE" sz="1800" b="0" dirty="0"/>
              <a:t> = internationaler Konzern mit weltweit ähnlichen Filialen (ähnliche Konzepte, Ausstattung und Produktangebote) </a:t>
            </a:r>
          </a:p>
          <a:p>
            <a:pPr>
              <a:lnSpc>
                <a:spcPct val="100000"/>
              </a:lnSpc>
            </a:pPr>
            <a:endParaRPr lang="de-DE" sz="1800" b="0" i="1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BD4D3CBD-BFF4-88D3-C6EA-225461B99B03}"/>
              </a:ext>
            </a:extLst>
          </p:cNvPr>
          <p:cNvCxnSpPr>
            <a:cxnSpLocks/>
          </p:cNvCxnSpPr>
          <p:nvPr/>
        </p:nvCxnSpPr>
        <p:spPr>
          <a:xfrm>
            <a:off x="2776275" y="875366"/>
            <a:ext cx="406529" cy="274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36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Zwei Tendenzen der Globalisierung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87" y="830492"/>
            <a:ext cx="8794800" cy="40295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 dirty="0"/>
              <a:t>2) Kampf der Kulturen</a:t>
            </a:r>
          </a:p>
          <a:p>
            <a:pPr>
              <a:lnSpc>
                <a:spcPct val="100000"/>
              </a:lnSpc>
            </a:pPr>
            <a:r>
              <a:rPr lang="de-DE" sz="1800" b="0" dirty="0"/>
              <a:t>= </a:t>
            </a:r>
            <a:r>
              <a:rPr lang="de-DE" sz="1800" dirty="0"/>
              <a:t>Konflikte</a:t>
            </a:r>
            <a:r>
              <a:rPr lang="de-DE" sz="1800" b="0" dirty="0"/>
              <a:t> der Zukunft durch </a:t>
            </a:r>
            <a:r>
              <a:rPr lang="de-DE" sz="1800" dirty="0"/>
              <a:t>verschiedene Kulturen </a:t>
            </a:r>
            <a:r>
              <a:rPr lang="de-DE" sz="1800" b="0" dirty="0">
                <a:sym typeface="Wingdings" panose="05000000000000000000" pitchFamily="2" charset="2"/>
              </a:rPr>
              <a:t>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b="0" dirty="0"/>
              <a:t>„Clash </a:t>
            </a:r>
            <a:r>
              <a:rPr lang="de-DE" sz="1800" b="0" dirty="0" err="1"/>
              <a:t>of</a:t>
            </a:r>
            <a:r>
              <a:rPr lang="de-DE" sz="1800" b="0" dirty="0"/>
              <a:t> Cultures“ 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 err="1"/>
              <a:t>Mikrobene</a:t>
            </a:r>
            <a:r>
              <a:rPr lang="de-DE" sz="1800" b="0" dirty="0"/>
              <a:t>: benachbarte Völker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Makroebene: zwischen Staaten 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Z.B. Christentum vs. Islam oder „westliche Kultur gegen </a:t>
            </a:r>
            <a:r>
              <a:rPr lang="de-DE" sz="1800" b="0" dirty="0" err="1"/>
              <a:t>un</a:t>
            </a:r>
            <a:r>
              <a:rPr lang="de-DE" sz="1800" b="0" dirty="0"/>
              <a:t>-westliche Kulturen“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Vorsichtig: sehr vereinfachtes Freund- und Feind Schema</a:t>
            </a:r>
          </a:p>
          <a:p>
            <a:pPr>
              <a:lnSpc>
                <a:spcPct val="100000"/>
              </a:lnSpc>
            </a:pPr>
            <a:endParaRPr lang="de-DE" sz="1800" b="0" i="1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BD4D3CBD-BFF4-88D3-C6EA-225461B99B03}"/>
              </a:ext>
            </a:extLst>
          </p:cNvPr>
          <p:cNvCxnSpPr>
            <a:cxnSpLocks/>
          </p:cNvCxnSpPr>
          <p:nvPr/>
        </p:nvCxnSpPr>
        <p:spPr>
          <a:xfrm>
            <a:off x="2833425" y="908635"/>
            <a:ext cx="406529" cy="274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12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77039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Ambivalox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der Globalisierung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83" y="830492"/>
            <a:ext cx="8494104" cy="402950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Zunehmende Verdichtung, globale Interdependenz &amp; Annäherung </a:t>
            </a:r>
          </a:p>
          <a:p>
            <a:pPr>
              <a:lnSpc>
                <a:spcPct val="100000"/>
              </a:lnSpc>
            </a:pPr>
            <a:endParaRPr lang="de-DE" sz="1800" b="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Aber auch gegenläufige Tendenzen, wie De-globalisierung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Beispiel: „Glokalisierung“ (aktuelle </a:t>
            </a:r>
            <a:r>
              <a:rPr lang="de-DE" sz="1800" b="0" dirty="0" err="1">
                <a:sym typeface="Wingdings" panose="05000000000000000000" pitchFamily="2" charset="2"/>
              </a:rPr>
              <a:t>Regionalisierungstendenzen</a:t>
            </a:r>
            <a:r>
              <a:rPr lang="de-DE" sz="1800" b="0" dirty="0"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de-DE" sz="1800" b="0" dirty="0">
                <a:sym typeface="Wingdings" panose="05000000000000000000" pitchFamily="2" charset="2"/>
              </a:rPr>
              <a:t>Fazit: Gegenläufige Trends:</a:t>
            </a:r>
          </a:p>
          <a:p>
            <a:pPr>
              <a:lnSpc>
                <a:spcPct val="100000"/>
              </a:lnSpc>
            </a:pPr>
            <a:r>
              <a:rPr lang="de-DE" sz="1800" b="0" dirty="0">
                <a:sym typeface="Wingdings" panose="05000000000000000000" pitchFamily="2" charset="2"/>
              </a:rPr>
              <a:t>a) Gemüse aus aller Welt  Verflechtung  b) Fokus auf regionale Produkte  Lokalisierung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pic>
        <p:nvPicPr>
          <p:cNvPr id="3" name="Grafik 2" descr="Markee nicht mehr folgen mit einfarbiger Füllung">
            <a:extLst>
              <a:ext uri="{FF2B5EF4-FFF2-40B4-BE49-F238E27FC236}">
                <a16:creationId xmlns:a16="http://schemas.microsoft.com/office/drawing/2014/main" id="{262C911B-4570-2234-FD44-069F0716F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442" y="2504847"/>
            <a:ext cx="457199" cy="457199"/>
          </a:xfrm>
          <a:prstGeom prst="rect">
            <a:avLst/>
          </a:prstGeom>
        </p:spPr>
      </p:pic>
      <p:pic>
        <p:nvPicPr>
          <p:cNvPr id="7" name="Grafik 6" descr="Marke folgen mit einfarbiger Füllung">
            <a:extLst>
              <a:ext uri="{FF2B5EF4-FFF2-40B4-BE49-F238E27FC236}">
                <a16:creationId xmlns:a16="http://schemas.microsoft.com/office/drawing/2014/main" id="{31C0E3EE-B2BC-1703-A482-5FEC88393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442" y="714894"/>
            <a:ext cx="457199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37097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67543"/>
            <a:ext cx="7560000" cy="468000"/>
          </a:xfrm>
        </p:spPr>
        <p:txBody>
          <a:bodyPr/>
          <a:lstStyle/>
          <a:p>
            <a:r>
              <a:rPr lang="de-DE" dirty="0">
                <a:solidFill>
                  <a:schemeClr val="bg2"/>
                </a:solidFill>
              </a:rPr>
              <a:t>Lernziele</a:t>
            </a:r>
            <a:r>
              <a:rPr lang="de-DE" dirty="0"/>
              <a:t>: sechste Sitzung I VL. (10) und (11)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9000544" cy="3366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DE" sz="1800" b="0" strike="sngStrike" dirty="0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de-DE" sz="1800" b="0" dirty="0">
              <a:sym typeface="Wingdings" panose="05000000000000000000" pitchFamily="2" charset="2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27</a:t>
            </a:fld>
            <a:r>
              <a:rPr lang="de-DE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CD78BF-FD21-4273-AC08-8CC747F9071D}"/>
              </a:ext>
            </a:extLst>
          </p:cNvPr>
          <p:cNvSpPr txBox="1"/>
          <p:nvPr/>
        </p:nvSpPr>
        <p:spPr>
          <a:xfrm>
            <a:off x="450000" y="735543"/>
            <a:ext cx="8873410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tx2"/>
                </a:solidFill>
              </a:rPr>
              <a:t>Was wurde heute erarbeitet…?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Die </a:t>
            </a:r>
            <a:r>
              <a:rPr lang="de-DE" sz="1800" b="1" dirty="0">
                <a:solidFill>
                  <a:schemeClr val="tx2"/>
                </a:solidFill>
              </a:rPr>
              <a:t>vier Perspektive </a:t>
            </a:r>
            <a:r>
              <a:rPr lang="de-DE" sz="1800" dirty="0">
                <a:solidFill>
                  <a:schemeClr val="tx2"/>
                </a:solidFill>
              </a:rPr>
              <a:t>und ihre </a:t>
            </a:r>
            <a:r>
              <a:rPr lang="de-DE" sz="1800" dirty="0" err="1">
                <a:solidFill>
                  <a:schemeClr val="tx2"/>
                </a:solidFill>
              </a:rPr>
              <a:t>Ambivaloxe</a:t>
            </a:r>
            <a:r>
              <a:rPr lang="de-DE" sz="1800" dirty="0">
                <a:solidFill>
                  <a:schemeClr val="tx2"/>
                </a:solidFill>
              </a:rPr>
              <a:t> von abgrenzen können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tx2"/>
                </a:solidFill>
              </a:rPr>
              <a:t>Hier noch: III Rationalisierung und IIII Domestizierung </a:t>
            </a:r>
          </a:p>
          <a:p>
            <a:pPr>
              <a:lnSpc>
                <a:spcPct val="150000"/>
              </a:lnSpc>
            </a:pPr>
            <a:endParaRPr lang="de-DE" sz="18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chemeClr val="tx2"/>
                </a:solidFill>
              </a:rPr>
              <a:t>Das ergänzende Modell (Acht-Faktor- Modell) </a:t>
            </a:r>
            <a:r>
              <a:rPr lang="de-DE" sz="1800" dirty="0">
                <a:solidFill>
                  <a:schemeClr val="tx2"/>
                </a:solidFill>
              </a:rPr>
              <a:t>nach </a:t>
            </a:r>
            <a:r>
              <a:rPr lang="de-DE" sz="1800" dirty="0" err="1">
                <a:solidFill>
                  <a:schemeClr val="tx2"/>
                </a:solidFill>
              </a:rPr>
              <a:t>Degele</a:t>
            </a:r>
            <a:r>
              <a:rPr lang="de-DE" sz="1800" dirty="0">
                <a:solidFill>
                  <a:schemeClr val="tx2"/>
                </a:solidFill>
              </a:rPr>
              <a:t> und Dries </a:t>
            </a:r>
            <a:r>
              <a:rPr lang="de-DE" sz="1800" b="1" dirty="0">
                <a:solidFill>
                  <a:schemeClr val="tx2"/>
                </a:solidFill>
              </a:rPr>
              <a:t>beschreiben</a:t>
            </a:r>
            <a:r>
              <a:rPr lang="de-DE" sz="1800" dirty="0">
                <a:solidFill>
                  <a:schemeClr val="tx2"/>
                </a:solidFill>
              </a:rPr>
              <a:t> und die </a:t>
            </a:r>
            <a:r>
              <a:rPr lang="de-DE" sz="1800" b="1" dirty="0">
                <a:solidFill>
                  <a:schemeClr val="tx2"/>
                </a:solidFill>
              </a:rPr>
              <a:t>vier Perspektiven voneinander </a:t>
            </a:r>
            <a:r>
              <a:rPr lang="de-DE" sz="1800" dirty="0">
                <a:solidFill>
                  <a:schemeClr val="tx2"/>
                </a:solidFill>
              </a:rPr>
              <a:t>unterscheiden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Die </a:t>
            </a:r>
            <a:r>
              <a:rPr lang="de-DE" sz="1800" b="1" dirty="0" err="1">
                <a:solidFill>
                  <a:schemeClr val="tx2"/>
                </a:solidFill>
              </a:rPr>
              <a:t>Ambivaloxe</a:t>
            </a:r>
            <a:r>
              <a:rPr lang="de-DE" sz="1800" b="1" dirty="0">
                <a:solidFill>
                  <a:schemeClr val="tx2"/>
                </a:solidFill>
              </a:rPr>
              <a:t> der vier ergänzenden Perspektiven erklären</a:t>
            </a:r>
            <a:r>
              <a:rPr lang="de-DE" sz="1800" dirty="0">
                <a:solidFill>
                  <a:schemeClr val="tx2"/>
                </a:solidFill>
              </a:rPr>
              <a:t> können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tx2"/>
                </a:solidFill>
              </a:rPr>
              <a:t>Hier: I Beschleunigung und II Globalisierung</a:t>
            </a:r>
          </a:p>
        </p:txBody>
      </p:sp>
    </p:spTree>
    <p:extLst>
      <p:ext uri="{BB962C8B-B14F-4D97-AF65-F5344CB8AC3E}">
        <p14:creationId xmlns:p14="http://schemas.microsoft.com/office/powerpoint/2010/main" val="2230897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Ausblick: nächste Sitzung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8280464" cy="3366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DE" sz="1800" b="0" strike="sngStrike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de-DE" sz="1800" b="0">
              <a:sym typeface="Wingdings" panose="05000000000000000000" pitchFamily="2" charset="2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1800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/>
          </a:p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28</a:t>
            </a:fld>
            <a:r>
              <a:rPr lang="de-DE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CD78BF-FD21-4273-AC08-8CC747F9071D}"/>
              </a:ext>
            </a:extLst>
          </p:cNvPr>
          <p:cNvSpPr txBox="1"/>
          <p:nvPr/>
        </p:nvSpPr>
        <p:spPr>
          <a:xfrm>
            <a:off x="537190" y="1059582"/>
            <a:ext cx="7995250" cy="253402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tx2"/>
                </a:solidFill>
              </a:rPr>
              <a:t>Was kommt…?</a:t>
            </a:r>
          </a:p>
          <a:p>
            <a:pPr>
              <a:lnSpc>
                <a:spcPct val="150000"/>
              </a:lnSpc>
            </a:pPr>
            <a:endParaRPr lang="de-DE" sz="18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Fortsetzung Perspektiven der </a:t>
            </a:r>
            <a:r>
              <a:rPr lang="de-DE" sz="1800" b="1" dirty="0">
                <a:solidFill>
                  <a:schemeClr val="tx2"/>
                </a:solidFill>
              </a:rPr>
              <a:t>Modernisierung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tx2"/>
                </a:solidFill>
              </a:rPr>
              <a:t>                                                          (III: Integration)</a:t>
            </a:r>
            <a:br>
              <a:rPr lang="de-DE" sz="1800" dirty="0">
                <a:solidFill>
                  <a:schemeClr val="tx2"/>
                </a:solidFill>
              </a:rPr>
            </a:br>
            <a:r>
              <a:rPr lang="de-DE" sz="1800" dirty="0">
                <a:solidFill>
                  <a:schemeClr val="tx2"/>
                </a:solidFill>
              </a:rPr>
              <a:t>                                                          (IIII: </a:t>
            </a:r>
            <a:r>
              <a:rPr lang="de-DE" sz="1800" dirty="0" err="1">
                <a:solidFill>
                  <a:schemeClr val="tx2"/>
                </a:solidFill>
              </a:rPr>
              <a:t>Vergeschlechtlichung</a:t>
            </a:r>
            <a:r>
              <a:rPr lang="de-DE" sz="1800" dirty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690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54900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1) Beschleunigung: neuere Theorie: Hartmut Rosa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29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519223"/>
            <a:ext cx="8794800" cy="40295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dirty="0"/>
              <a:t>= Beschleunigung durch drei Motoren </a:t>
            </a:r>
          </a:p>
          <a:p>
            <a:pPr>
              <a:lnSpc>
                <a:spcPct val="100000"/>
              </a:lnSpc>
            </a:pPr>
            <a:endParaRPr lang="de-DE" sz="1800" b="0" i="1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graphicFrame>
        <p:nvGraphicFramePr>
          <p:cNvPr id="3" name="Tabelle 4">
            <a:extLst>
              <a:ext uri="{FF2B5EF4-FFF2-40B4-BE49-F238E27FC236}">
                <a16:creationId xmlns:a16="http://schemas.microsoft.com/office/drawing/2014/main" id="{53A0682D-8568-1DF6-8B3B-3DD040A3D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11865"/>
              </p:ext>
            </p:extLst>
          </p:nvPr>
        </p:nvGraphicFramePr>
        <p:xfrm>
          <a:off x="105510" y="771525"/>
          <a:ext cx="9139290" cy="4480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7874">
                  <a:extLst>
                    <a:ext uri="{9D8B030D-6E8A-4147-A177-3AD203B41FA5}">
                      <a16:colId xmlns:a16="http://schemas.microsoft.com/office/drawing/2014/main" val="3265627214"/>
                    </a:ext>
                  </a:extLst>
                </a:gridCol>
                <a:gridCol w="7771416">
                  <a:extLst>
                    <a:ext uri="{9D8B030D-6E8A-4147-A177-3AD203B41FA5}">
                      <a16:colId xmlns:a16="http://schemas.microsoft.com/office/drawing/2014/main" val="3381438813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r>
                        <a:rPr lang="de-DE" dirty="0"/>
                        <a:t>Motoren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Kennzeichen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151309"/>
                  </a:ext>
                </a:extLst>
              </a:tr>
              <a:tr h="54959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dirty="0"/>
                        <a:t>1) Ökonomie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Zeitgewinne</a:t>
                      </a:r>
                      <a:r>
                        <a:rPr lang="de-DE" dirty="0"/>
                        <a:t> und Arbeitseinsparung durch Technik und Maschinen</a:t>
                      </a:r>
                    </a:p>
                    <a:p>
                      <a:r>
                        <a:rPr lang="de-DE" dirty="0"/>
                        <a:t>Dadurch Prinzip der </a:t>
                      </a:r>
                      <a:r>
                        <a:rPr lang="de-DE" b="1" dirty="0"/>
                        <a:t>Steigerung</a:t>
                      </a:r>
                      <a:r>
                        <a:rPr lang="de-DE" dirty="0"/>
                        <a:t>  </a:t>
                      </a:r>
                    </a:p>
                    <a:p>
                      <a:r>
                        <a:rPr lang="de-DE" i="1" dirty="0"/>
                        <a:t>Einsparung vs. Steigerung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395473"/>
                  </a:ext>
                </a:extLst>
              </a:tr>
              <a:tr h="405527">
                <a:tc>
                  <a:txBody>
                    <a:bodyPr/>
                    <a:lstStyle/>
                    <a:p>
                      <a:r>
                        <a:rPr lang="de-DE" dirty="0"/>
                        <a:t>2) Kultur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Phänomen </a:t>
                      </a:r>
                      <a:r>
                        <a:rPr lang="de-DE" b="0" dirty="0"/>
                        <a:t>des</a:t>
                      </a:r>
                      <a:r>
                        <a:rPr lang="de-DE" b="1" dirty="0"/>
                        <a:t> „Tempo-Virus</a:t>
                      </a:r>
                      <a:r>
                        <a:rPr lang="de-DE" dirty="0"/>
                        <a:t>“</a:t>
                      </a:r>
                    </a:p>
                    <a:p>
                      <a:r>
                        <a:rPr lang="de-DE" dirty="0"/>
                        <a:t>Startphase (1450-1800)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1" dirty="0"/>
                        <a:t>Wirtschaftssystem</a:t>
                      </a:r>
                      <a:r>
                        <a:rPr lang="de-DE" dirty="0"/>
                        <a:t> beginnt sozialen </a:t>
                      </a:r>
                      <a:r>
                        <a:rPr lang="de-DE" b="1" dirty="0"/>
                        <a:t>Takt</a:t>
                      </a:r>
                      <a:r>
                        <a:rPr lang="de-DE" dirty="0"/>
                        <a:t> anzugeben (Urbanisierung, Bevölkerungswachstum)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Die Uhr als Zeitvorgabe</a:t>
                      </a:r>
                    </a:p>
                    <a:p>
                      <a:r>
                        <a:rPr lang="de-DE" dirty="0"/>
                        <a:t>Beschleunigungsphase (1800-1950)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1" dirty="0"/>
                        <a:t>Optimierungsprozesse</a:t>
                      </a:r>
                      <a:r>
                        <a:rPr lang="de-DE" dirty="0"/>
                        <a:t> von Arbeit und Arbeitszeit (</a:t>
                      </a:r>
                      <a:r>
                        <a:rPr lang="de-DE" dirty="0" err="1"/>
                        <a:t>Tylorismus</a:t>
                      </a:r>
                      <a:r>
                        <a:rPr lang="de-DE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Zeitökonomische Optimierung und </a:t>
                      </a:r>
                      <a:r>
                        <a:rPr lang="de-DE" b="1" dirty="0"/>
                        <a:t>Effizienzsteigerung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„Tempo-Ideologie“ (optimierte Zeitnutzung)</a:t>
                      </a:r>
                    </a:p>
                    <a:p>
                      <a:r>
                        <a:rPr lang="de-DE" dirty="0"/>
                        <a:t>Tempophase (seit 1950)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Endgültige </a:t>
                      </a:r>
                      <a:r>
                        <a:rPr lang="de-DE" b="1" dirty="0"/>
                        <a:t>Durchdringung aller Lebensbereiche </a:t>
                      </a:r>
                      <a:r>
                        <a:rPr lang="de-DE" dirty="0"/>
                        <a:t>des Tempos (schnelles </a:t>
                      </a:r>
                      <a:r>
                        <a:rPr lang="de-DE" b="1" dirty="0"/>
                        <a:t>Lebenstempo</a:t>
                      </a:r>
                      <a:r>
                        <a:rPr lang="de-DE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Starker Arbeitsethos („keine Zeit zu haben schafft Ansehen“)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Rastlosigkeit und lebenslanges Lernen (Ziel: Selbstoptimierung)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285730"/>
                  </a:ext>
                </a:extLst>
              </a:tr>
              <a:tr h="405527">
                <a:tc>
                  <a:txBody>
                    <a:bodyPr/>
                    <a:lstStyle/>
                    <a:p>
                      <a:r>
                        <a:rPr lang="de-DE" dirty="0"/>
                        <a:t>3) Differenzierung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Differenzierung kann </a:t>
                      </a:r>
                      <a:r>
                        <a:rPr lang="de-DE" b="1" dirty="0"/>
                        <a:t>Kraft und Ressourcen sparen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z.B. Lockerungen von Tempobeschränkungen (Vereinheitlichungen von z.B. Währungen, Zeit)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/>
                        <a:t>oder Befreiung von Handelsbarrieren (z.B. Zölle oder Maut)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Spannung zwischen Lebenschancen und Lebensrisiken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676252"/>
                  </a:ext>
                </a:extLst>
              </a:tr>
            </a:tbl>
          </a:graphicData>
        </a:graphic>
      </p:graphicFrame>
      <p:pic>
        <p:nvPicPr>
          <p:cNvPr id="5" name="Grafik 4" descr="Männliches Profil mit einfarbiger Füllung">
            <a:extLst>
              <a:ext uri="{FF2B5EF4-FFF2-40B4-BE49-F238E27FC236}">
                <a16:creationId xmlns:a16="http://schemas.microsoft.com/office/drawing/2014/main" id="{FF0BDDCD-7552-9E8F-BE53-AA542489A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8293" y="-35871"/>
            <a:ext cx="511947" cy="51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37614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Merkmale Rationalisierung: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776492"/>
            <a:ext cx="8517795" cy="40295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 dirty="0">
                <a:sym typeface="Wingdings" panose="05000000000000000000" pitchFamily="2" charset="2"/>
              </a:rPr>
              <a:t>Phänomen: </a:t>
            </a:r>
            <a:r>
              <a:rPr lang="de-DE" sz="1800" dirty="0">
                <a:sym typeface="Wingdings" panose="05000000000000000000" pitchFamily="2" charset="2"/>
              </a:rPr>
              <a:t>Entzauberung des Weltbildes</a:t>
            </a:r>
          </a:p>
          <a:p>
            <a:pPr>
              <a:lnSpc>
                <a:spcPct val="100000"/>
              </a:lnSpc>
            </a:pPr>
            <a:r>
              <a:rPr lang="de-DE" sz="1800" b="0" dirty="0">
                <a:sym typeface="Wingdings" panose="05000000000000000000" pitchFamily="2" charset="2"/>
              </a:rPr>
              <a:t>= Denken und Handeln unterliegt immer mehr </a:t>
            </a:r>
            <a:r>
              <a:rPr lang="de-DE" sz="1800" dirty="0">
                <a:sym typeface="Wingdings" panose="05000000000000000000" pitchFamily="2" charset="2"/>
              </a:rPr>
              <a:t>Berechnungen, Begründbarkeiten und Beherrschung  </a:t>
            </a:r>
            <a:r>
              <a:rPr lang="de-DE" sz="1800" b="0" i="1" dirty="0">
                <a:sym typeface="Wingdings" panose="05000000000000000000" pitchFamily="2" charset="2"/>
              </a:rPr>
              <a:t>„Handeln muss berechenbar werden“</a:t>
            </a:r>
          </a:p>
          <a:p>
            <a:pPr>
              <a:lnSpc>
                <a:spcPct val="100000"/>
              </a:lnSpc>
            </a:pPr>
            <a:r>
              <a:rPr lang="de-DE" sz="1800" dirty="0"/>
              <a:t>1) Entmystifizierung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Abschied von Religion und Mythen</a:t>
            </a:r>
          </a:p>
          <a:p>
            <a:pPr>
              <a:lnSpc>
                <a:spcPct val="100000"/>
              </a:lnSpc>
            </a:pPr>
            <a:r>
              <a:rPr lang="de-DE" sz="1800" dirty="0"/>
              <a:t>2) Verwissenschaftlichung</a:t>
            </a:r>
            <a:r>
              <a:rPr lang="de-DE" sz="1800" b="0" dirty="0"/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Glauben an Vernunft &amp; Empirie </a:t>
            </a:r>
          </a:p>
          <a:p>
            <a:pPr>
              <a:lnSpc>
                <a:spcPct val="100000"/>
              </a:lnSpc>
            </a:pPr>
            <a:r>
              <a:rPr lang="de-DE" sz="1800" dirty="0"/>
              <a:t>3) Unterwerfung der Natur durch Fortschritte der Technik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Zunehmende Kontrolle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</p:spTree>
    <p:extLst>
      <p:ext uri="{BB962C8B-B14F-4D97-AF65-F5344CB8AC3E}">
        <p14:creationId xmlns:p14="http://schemas.microsoft.com/office/powerpoint/2010/main" val="3346942873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83500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Merkmale Rationalisierung: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830492"/>
            <a:ext cx="8978206" cy="40295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 dirty="0">
                <a:sym typeface="Wingdings" panose="05000000000000000000" pitchFamily="2" charset="2"/>
              </a:rPr>
              <a:t>Phänomen: </a:t>
            </a:r>
            <a:r>
              <a:rPr lang="de-DE" sz="1800" dirty="0">
                <a:sym typeface="Wingdings" panose="05000000000000000000" pitchFamily="2" charset="2"/>
              </a:rPr>
              <a:t>Sozialstruktureller </a:t>
            </a:r>
            <a:r>
              <a:rPr lang="de-DE" sz="1800" b="0" dirty="0">
                <a:sym typeface="Wingdings" panose="05000000000000000000" pitchFamily="2" charset="2"/>
              </a:rPr>
              <a:t>Hintergrund</a:t>
            </a:r>
          </a:p>
          <a:p>
            <a:pPr>
              <a:lnSpc>
                <a:spcPct val="100000"/>
              </a:lnSpc>
            </a:pPr>
            <a:r>
              <a:rPr lang="de-DE" sz="1800" b="0" dirty="0">
                <a:sym typeface="Wingdings" panose="05000000000000000000" pitchFamily="2" charset="2"/>
              </a:rPr>
              <a:t>= </a:t>
            </a:r>
            <a:r>
              <a:rPr lang="de-DE" sz="1800" dirty="0"/>
              <a:t>Trennung</a:t>
            </a:r>
            <a:r>
              <a:rPr lang="de-DE" sz="1800" b="0" dirty="0"/>
              <a:t> von </a:t>
            </a:r>
            <a:r>
              <a:rPr lang="de-DE" sz="1800" dirty="0"/>
              <a:t>Betrieb &amp; Haushalt </a:t>
            </a:r>
            <a:r>
              <a:rPr lang="de-DE" sz="1800" b="0" dirty="0"/>
              <a:t>(Arbeitsteilung)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Betrieb = Ort des </a:t>
            </a:r>
            <a:r>
              <a:rPr lang="de-DE" sz="1800" dirty="0"/>
              <a:t>wirtschaftlichen Handelns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Haushalt = Ort der </a:t>
            </a:r>
            <a:r>
              <a:rPr lang="de-DE" sz="1800" dirty="0"/>
              <a:t>Reproduktion</a:t>
            </a:r>
            <a:r>
              <a:rPr lang="de-DE" sz="1800" b="0" dirty="0"/>
              <a:t> der </a:t>
            </a:r>
            <a:r>
              <a:rPr lang="de-DE" sz="1800" dirty="0"/>
              <a:t>Arbeitskraft</a:t>
            </a:r>
            <a:r>
              <a:rPr lang="de-DE" sz="1800" b="0" dirty="0"/>
              <a:t> (untergeordnet)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Aktuelle Tendenz: Veränderungen der Trennung durch Konzepte wie ‚</a:t>
            </a:r>
            <a:r>
              <a:rPr lang="de-DE" sz="1800" b="0" i="1" dirty="0"/>
              <a:t>Homeoffice</a:t>
            </a:r>
            <a:r>
              <a:rPr lang="de-DE" sz="1800" b="0" dirty="0"/>
              <a:t>‘</a:t>
            </a:r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>
              <a:lnSpc>
                <a:spcPct val="100000"/>
              </a:lnSpc>
            </a:pPr>
            <a:r>
              <a:rPr lang="de-DE" sz="1800" b="0" dirty="0"/>
              <a:t>Phänomen: </a:t>
            </a:r>
            <a:r>
              <a:rPr lang="de-DE" sz="1800" dirty="0"/>
              <a:t>Kultureller </a:t>
            </a:r>
            <a:r>
              <a:rPr lang="de-DE" sz="1800" b="0" dirty="0"/>
              <a:t>Perspektive</a:t>
            </a:r>
            <a:r>
              <a:rPr lang="de-DE" sz="1800" dirty="0"/>
              <a:t> </a:t>
            </a:r>
          </a:p>
          <a:p>
            <a:pPr>
              <a:lnSpc>
                <a:spcPct val="100000"/>
              </a:lnSpc>
            </a:pPr>
            <a:r>
              <a:rPr lang="de-DE" sz="1800" b="0" dirty="0"/>
              <a:t>= Fortschreitender </a:t>
            </a:r>
            <a:r>
              <a:rPr lang="de-DE" sz="1800" dirty="0"/>
              <a:t>Beherrschungsprozess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1) Weltanschauung, 2) kollektives Handeln, 3) individuelles Handeln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</p:spTree>
    <p:extLst>
      <p:ext uri="{BB962C8B-B14F-4D97-AF65-F5344CB8AC3E}">
        <p14:creationId xmlns:p14="http://schemas.microsoft.com/office/powerpoint/2010/main" val="503688294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3) Rationalisierung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r>
              <a:rPr lang="de-DE" sz="700"/>
              <a:t> 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AFD671D-34DF-3C72-BF32-992DFF0C5A4B}"/>
              </a:ext>
            </a:extLst>
          </p:cNvPr>
          <p:cNvSpPr txBox="1"/>
          <p:nvPr/>
        </p:nvSpPr>
        <p:spPr>
          <a:xfrm>
            <a:off x="708199" y="1246492"/>
            <a:ext cx="7727601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7CE7E086-3D50-6181-49A8-C8B56A5DC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799550"/>
            <a:ext cx="8391794" cy="3727154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Alltagssituation beinhaltet Rationalisierung</a:t>
            </a:r>
          </a:p>
          <a:p>
            <a:pPr>
              <a:lnSpc>
                <a:spcPct val="100000"/>
              </a:lnSpc>
            </a:pPr>
            <a:r>
              <a:rPr lang="de-DE" sz="1800" b="0" dirty="0"/>
              <a:t>1) </a:t>
            </a:r>
            <a:r>
              <a:rPr lang="de-DE" sz="1800" dirty="0"/>
              <a:t>Zweck-Mittel-Rationalität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mit minimalen Aufwand (=Kontrolle) den Zweck (=Tickets bezahlen) erreichen</a:t>
            </a:r>
          </a:p>
          <a:p>
            <a:pPr>
              <a:lnSpc>
                <a:spcPct val="100000"/>
              </a:lnSpc>
            </a:pPr>
            <a:r>
              <a:rPr lang="de-DE" sz="1800" b="0" dirty="0"/>
              <a:t>2) </a:t>
            </a:r>
            <a:r>
              <a:rPr lang="de-DE" sz="1800" dirty="0"/>
              <a:t>Bürokratie</a:t>
            </a:r>
            <a:r>
              <a:rPr lang="de-DE" sz="1800" b="0" dirty="0"/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Kontrolle erfolgt nach geplantem und schriftlich fixiertem Vorgang</a:t>
            </a:r>
          </a:p>
          <a:p>
            <a:pPr>
              <a:lnSpc>
                <a:spcPct val="100000"/>
              </a:lnSpc>
            </a:pPr>
            <a:r>
              <a:rPr lang="de-DE" sz="1800" b="0" dirty="0"/>
              <a:t>3) </a:t>
            </a:r>
            <a:r>
              <a:rPr lang="de-DE" sz="1800" dirty="0"/>
              <a:t>Austauschbarkeit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Akteure austauschbar, Schaffnerin nach sozialer Rolle (=Beruf) definiert</a:t>
            </a:r>
          </a:p>
          <a:p>
            <a:pPr>
              <a:lnSpc>
                <a:spcPct val="100000"/>
              </a:lnSpc>
            </a:pPr>
            <a:r>
              <a:rPr lang="de-DE" sz="1800" b="0" dirty="0"/>
              <a:t>4) </a:t>
            </a:r>
            <a:r>
              <a:rPr lang="de-DE" sz="1800" dirty="0"/>
              <a:t>Erwartungssicherheit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Feste, reproduzierbare und bekannte Abläufe (mit Konsequenzen)</a:t>
            </a:r>
          </a:p>
          <a:p>
            <a:pPr>
              <a:lnSpc>
                <a:spcPct val="100000"/>
              </a:lnSpc>
            </a:pPr>
            <a:endParaRPr lang="de-DE" sz="1800" b="0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31BD3142-7370-CB95-30BD-8E361C1B982B}"/>
              </a:ext>
            </a:extLst>
          </p:cNvPr>
          <p:cNvSpPr/>
          <p:nvPr/>
        </p:nvSpPr>
        <p:spPr>
          <a:xfrm>
            <a:off x="3400715" y="233496"/>
            <a:ext cx="2207605" cy="51193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Beispiel: </a:t>
            </a:r>
          </a:p>
          <a:p>
            <a:pPr algn="ctr"/>
            <a:r>
              <a:rPr lang="de-DE" dirty="0"/>
              <a:t>Zugfahrt &amp; Ticketkontrolle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2FDFABB-8CE8-F60D-0031-ABFB5BB4C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422" y="233496"/>
            <a:ext cx="1782578" cy="116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8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Ambivalox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der Rationalisierung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96" y="830492"/>
            <a:ext cx="8494104" cy="40295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dirty="0">
                <a:sym typeface="Wingdings" panose="05000000000000000000" pitchFamily="2" charset="2"/>
              </a:rPr>
              <a:t>  </a:t>
            </a:r>
            <a:r>
              <a:rPr lang="de-DE" sz="1800" b="0" dirty="0">
                <a:sym typeface="Wingdings" panose="05000000000000000000" pitchFamily="2" charset="2"/>
              </a:rPr>
              <a:t>zwei gegenläufige Tendenzen: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Zunehmende Beherrschung durch</a:t>
            </a:r>
            <a:r>
              <a:rPr lang="de-DE" sz="1800" dirty="0">
                <a:sym typeface="Wingdings" panose="05000000000000000000" pitchFamily="2" charset="2"/>
              </a:rPr>
              <a:t> Systematisierung und Ordnung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Beherrschung von 1) Weltanschauung, 2) Kollektivem Handeln, 3) Individuellem Handeln</a:t>
            </a:r>
            <a:endParaRPr lang="de-DE" sz="18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Pluralisierung:</a:t>
            </a:r>
            <a:r>
              <a:rPr lang="de-DE" sz="1800" b="0" dirty="0">
                <a:sym typeface="Wingdings" panose="05000000000000000000" pitchFamily="2" charset="2"/>
              </a:rPr>
              <a:t> (freie Wahl der Lebensweise, </a:t>
            </a:r>
            <a:r>
              <a:rPr lang="de-DE" sz="1800" dirty="0"/>
              <a:t>Ausweitung</a:t>
            </a:r>
            <a:r>
              <a:rPr lang="de-DE" sz="1800" b="0" dirty="0"/>
              <a:t> von </a:t>
            </a:r>
            <a:r>
              <a:rPr lang="de-DE" sz="1800" dirty="0"/>
              <a:t>Entscheidungsmöglichkeiten</a:t>
            </a:r>
            <a:r>
              <a:rPr lang="de-DE" sz="1800" b="0" dirty="0"/>
              <a:t> </a:t>
            </a:r>
            <a:r>
              <a:rPr lang="de-DE" sz="1800" b="0" dirty="0">
                <a:sym typeface="Wingdings" panose="05000000000000000000" pitchFamily="2" charset="2"/>
              </a:rPr>
              <a:t> mehr Auswahl)</a:t>
            </a:r>
            <a:endParaRPr lang="de-DE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Generalisierung: verschwimmen</a:t>
            </a:r>
            <a:r>
              <a:rPr lang="de-DE" sz="1800" b="0" dirty="0"/>
              <a:t> </a:t>
            </a:r>
            <a:r>
              <a:rPr lang="de-DE" sz="1800" dirty="0"/>
              <a:t>Grenzen</a:t>
            </a:r>
            <a:r>
              <a:rPr lang="de-DE" sz="1800" b="0" dirty="0"/>
              <a:t>, Vermischung von eigentlich getrennte Systemen (z.B. Amerikanisierung in DE)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pic>
        <p:nvPicPr>
          <p:cNvPr id="3" name="Grafik 2" descr="Markee nicht mehr folgen mit einfarbiger Füllung">
            <a:extLst>
              <a:ext uri="{FF2B5EF4-FFF2-40B4-BE49-F238E27FC236}">
                <a16:creationId xmlns:a16="http://schemas.microsoft.com/office/drawing/2014/main" id="{262C911B-4570-2234-FD44-069F0716F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696" y="2388047"/>
            <a:ext cx="457199" cy="457199"/>
          </a:xfrm>
          <a:prstGeom prst="rect">
            <a:avLst/>
          </a:prstGeom>
        </p:spPr>
      </p:pic>
      <p:pic>
        <p:nvPicPr>
          <p:cNvPr id="7" name="Grafik 6" descr="Marke folgen mit einfarbiger Füllung">
            <a:extLst>
              <a:ext uri="{FF2B5EF4-FFF2-40B4-BE49-F238E27FC236}">
                <a16:creationId xmlns:a16="http://schemas.microsoft.com/office/drawing/2014/main" id="{31C0E3EE-B2BC-1703-A482-5FEC88393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2696" y="1173807"/>
            <a:ext cx="457199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8356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067" y="961705"/>
            <a:ext cx="6722533" cy="2057561"/>
          </a:xfrm>
        </p:spPr>
        <p:txBody>
          <a:bodyPr/>
          <a:lstStyle/>
          <a:p>
            <a:r>
              <a:rPr lang="de-DE" dirty="0"/>
              <a:t>Modernisierung:</a:t>
            </a:r>
            <a:br>
              <a:rPr lang="de-DE" dirty="0"/>
            </a:br>
            <a:br>
              <a:rPr lang="de-DE" b="1" dirty="0"/>
            </a:br>
            <a:r>
              <a:rPr lang="de-DE" dirty="0"/>
              <a:t>I: Differenzierung</a:t>
            </a:r>
            <a:br>
              <a:rPr lang="de-DE" dirty="0"/>
            </a:br>
            <a:r>
              <a:rPr lang="de-DE" dirty="0"/>
              <a:t>II: Individualisierung</a:t>
            </a:r>
            <a:br>
              <a:rPr lang="de-DE" dirty="0"/>
            </a:br>
            <a:r>
              <a:rPr lang="de-DE" b="1" dirty="0"/>
              <a:t>III: Rationalisierung</a:t>
            </a:r>
            <a:br>
              <a:rPr lang="de-DE" dirty="0"/>
            </a:br>
            <a:r>
              <a:rPr lang="de-DE" b="1" dirty="0"/>
              <a:t>IIII: </a:t>
            </a:r>
            <a:r>
              <a:rPr lang="de-DE" b="1" dirty="0">
                <a:solidFill>
                  <a:schemeClr val="accent2"/>
                </a:solidFill>
              </a:rPr>
              <a:t>Domestizierung</a:t>
            </a:r>
            <a:br>
              <a:rPr lang="de-DE" b="1" dirty="0"/>
            </a:br>
            <a:r>
              <a:rPr lang="de-DE" b="1" dirty="0"/>
              <a:t>                                          </a:t>
            </a:r>
            <a:r>
              <a:rPr lang="de-DE" altLang="de-DE" sz="1400" b="0" dirty="0">
                <a:cs typeface="Arial" panose="020B0604020202020204" pitchFamily="34" charset="0"/>
              </a:rPr>
              <a:t>van der Loo &amp; van </a:t>
            </a:r>
            <a:r>
              <a:rPr lang="de-DE" altLang="de-DE" sz="1400" b="0" dirty="0" err="1">
                <a:cs typeface="Arial" panose="020B0604020202020204" pitchFamily="34" charset="0"/>
              </a:rPr>
              <a:t>Reijen</a:t>
            </a:r>
            <a:r>
              <a:rPr lang="de-DE" altLang="de-DE" sz="1400" b="0" dirty="0">
                <a:cs typeface="Arial" panose="020B0604020202020204" pitchFamily="34" charset="0"/>
              </a:rPr>
              <a:t> (1997)</a:t>
            </a:r>
            <a:br>
              <a:rPr lang="de-DE" sz="2800" b="0" dirty="0"/>
            </a:br>
            <a:br>
              <a:rPr lang="de-DE" b="1" dirty="0"/>
            </a:br>
            <a:br>
              <a:rPr lang="de-DE" b="1" dirty="0"/>
            </a:br>
            <a:endParaRPr lang="de-DE" b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7</a:t>
            </a:fld>
            <a:r>
              <a:rPr lang="de-DE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183CBE6-CEFA-A259-F9EE-02998AE2B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55" y="1351171"/>
            <a:ext cx="3568345" cy="217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4) Domestizierung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96" y="722491"/>
            <a:ext cx="8317899" cy="37382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 dirty="0"/>
              <a:t>Domestizierung </a:t>
            </a:r>
            <a:r>
              <a:rPr lang="de-DE" sz="1800" b="0" dirty="0">
                <a:highlight>
                  <a:srgbClr val="FFFF00"/>
                </a:highlight>
              </a:rPr>
              <a:t>DEF</a:t>
            </a:r>
            <a:r>
              <a:rPr lang="de-DE" sz="1800" b="0" dirty="0"/>
              <a:t> = </a:t>
            </a:r>
          </a:p>
          <a:p>
            <a:pPr algn="ctr">
              <a:lnSpc>
                <a:spcPct val="100000"/>
              </a:lnSpc>
            </a:pPr>
            <a:r>
              <a:rPr lang="de-DE" sz="1800" b="0" i="1" dirty="0"/>
              <a:t>„Beherrschung der Natur“</a:t>
            </a:r>
            <a:endParaRPr lang="de-DE" sz="1800" b="0" dirty="0"/>
          </a:p>
          <a:p>
            <a:pPr>
              <a:lnSpc>
                <a:spcPct val="100000"/>
              </a:lnSpc>
            </a:pPr>
            <a:r>
              <a:rPr lang="de-DE" sz="1800" b="0" dirty="0"/>
              <a:t>„</a:t>
            </a:r>
            <a:r>
              <a:rPr lang="de-DE" sz="1800" dirty="0"/>
              <a:t>Zähmung</a:t>
            </a:r>
            <a:r>
              <a:rPr lang="de-DE" sz="1800" b="0" dirty="0"/>
              <a:t> der </a:t>
            </a:r>
            <a:r>
              <a:rPr lang="de-DE" sz="1800" dirty="0"/>
              <a:t>natürlichen und biologischen Kräfte</a:t>
            </a:r>
            <a:r>
              <a:rPr lang="de-DE" sz="1800" b="0" dirty="0"/>
              <a:t>“, auch aber nicht notwendig, </a:t>
            </a:r>
            <a:r>
              <a:rPr lang="de-DE" sz="1800" dirty="0"/>
              <a:t>Optimierung</a:t>
            </a:r>
            <a:r>
              <a:rPr lang="de-DE" sz="1800" b="0" dirty="0"/>
              <a:t> natürlicher und </a:t>
            </a:r>
            <a:r>
              <a:rPr lang="de-DE" sz="1800" dirty="0"/>
              <a:t>körperlicher Möglichkeiten</a:t>
            </a:r>
            <a:r>
              <a:rPr lang="de-DE" sz="1800" b="0" dirty="0"/>
              <a:t>“</a:t>
            </a:r>
            <a:r>
              <a:rPr lang="nl-NL" sz="1200" b="0" dirty="0"/>
              <a:t>van der Loo &amp; van Reijen </a:t>
            </a:r>
            <a:r>
              <a:rPr lang="de-DE" sz="1200" b="0" dirty="0"/>
              <a:t>(1997)</a:t>
            </a:r>
          </a:p>
          <a:p>
            <a:pPr>
              <a:lnSpc>
                <a:spcPct val="100000"/>
              </a:lnSpc>
            </a:pPr>
            <a:r>
              <a:rPr lang="de-DE" sz="1800" b="0" dirty="0"/>
              <a:t>Was umfasst überhaupt Natur? </a:t>
            </a:r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B3094BE0-EF0F-81BD-993B-B8FF8CB444E4}"/>
              </a:ext>
            </a:extLst>
          </p:cNvPr>
          <p:cNvSpPr/>
          <p:nvPr/>
        </p:nvSpPr>
        <p:spPr>
          <a:xfrm>
            <a:off x="649896" y="2832842"/>
            <a:ext cx="2303369" cy="42299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1) </a:t>
            </a:r>
            <a:r>
              <a:rPr lang="de-DE" b="1" dirty="0"/>
              <a:t>Natürliche Umwelt </a:t>
            </a:r>
            <a:r>
              <a:rPr lang="de-DE" dirty="0"/>
              <a:t>des Menschen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CE15C0CB-02DC-29F5-5788-43809BB1A255}"/>
              </a:ext>
            </a:extLst>
          </p:cNvPr>
          <p:cNvSpPr/>
          <p:nvPr/>
        </p:nvSpPr>
        <p:spPr>
          <a:xfrm>
            <a:off x="3243220" y="2843512"/>
            <a:ext cx="2303369" cy="42299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2) Menschlichen </a:t>
            </a:r>
            <a:r>
              <a:rPr lang="de-DE" b="1" dirty="0"/>
              <a:t>Organismus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EEE7B17F-D53A-C315-7450-7397E202DD58}"/>
              </a:ext>
            </a:extLst>
          </p:cNvPr>
          <p:cNvSpPr/>
          <p:nvPr/>
        </p:nvSpPr>
        <p:spPr>
          <a:xfrm>
            <a:off x="5868315" y="2823509"/>
            <a:ext cx="2303369" cy="4424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3) </a:t>
            </a:r>
            <a:r>
              <a:rPr lang="de-DE" b="1" dirty="0"/>
              <a:t>Menschliche Natur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4F19550-54BC-5023-67C1-96B0F12C6D5B}"/>
              </a:ext>
            </a:extLst>
          </p:cNvPr>
          <p:cNvSpPr txBox="1"/>
          <p:nvPr/>
        </p:nvSpPr>
        <p:spPr>
          <a:xfrm>
            <a:off x="576000" y="3265946"/>
            <a:ext cx="7818519" cy="954107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2"/>
                </a:solidFill>
              </a:rPr>
              <a:t>„</a:t>
            </a:r>
            <a:r>
              <a:rPr lang="de-DE" sz="1400" b="1" dirty="0">
                <a:solidFill>
                  <a:schemeClr val="tx2"/>
                </a:solidFill>
              </a:rPr>
              <a:t>grüne“ Natur </a:t>
            </a:r>
            <a:r>
              <a:rPr lang="de-DE" sz="1400" b="0" dirty="0">
                <a:solidFill>
                  <a:schemeClr val="tx2"/>
                </a:solidFill>
              </a:rPr>
              <a:t>die um uns rum ist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2"/>
                </a:solidFill>
              </a:rPr>
              <a:t>Also </a:t>
            </a:r>
            <a:r>
              <a:rPr lang="de-DE" sz="1400" dirty="0">
                <a:solidFill>
                  <a:schemeClr val="tx2"/>
                </a:solidFill>
              </a:rPr>
              <a:t>unser </a:t>
            </a:r>
            <a:r>
              <a:rPr lang="de-DE" sz="1400" b="0" dirty="0">
                <a:solidFill>
                  <a:schemeClr val="tx2"/>
                </a:solidFill>
              </a:rPr>
              <a:t>Umfeld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Oft nicht mehr unberührt</a:t>
            </a:r>
            <a:endParaRPr lang="de-DE" sz="1400" b="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2"/>
                </a:solidFill>
              </a:rPr>
              <a:t>Unserer </a:t>
            </a:r>
            <a:r>
              <a:rPr lang="de-DE" sz="1400" b="1" dirty="0">
                <a:solidFill>
                  <a:schemeClr val="tx2"/>
                </a:solidFill>
              </a:rPr>
              <a:t>Körper</a:t>
            </a:r>
            <a:r>
              <a:rPr lang="de-DE" sz="1400" b="0" dirty="0">
                <a:solidFill>
                  <a:schemeClr val="tx2"/>
                </a:solidFill>
              </a:rPr>
              <a:t>        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1400" dirty="0">
                <a:solidFill>
                  <a:schemeClr val="tx2"/>
                </a:solidFill>
              </a:rPr>
              <a:t>                   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tx2"/>
                </a:solidFill>
              </a:rPr>
              <a:t>Menschliche Wesen </a:t>
            </a:r>
            <a:r>
              <a:rPr lang="de-DE" sz="1400" b="0" dirty="0">
                <a:solidFill>
                  <a:schemeClr val="tx2"/>
                </a:solidFill>
              </a:rPr>
              <a:t>im philosophischen Sinn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Z.B. Überlebensinstinkt</a:t>
            </a:r>
            <a:endParaRPr lang="de-DE" sz="14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</p:bld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4) Domestizierung: I Klassiker: Norbert Elias 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47" y="702601"/>
            <a:ext cx="8317899" cy="37382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 dirty="0"/>
              <a:t>Theorie der </a:t>
            </a:r>
            <a:r>
              <a:rPr lang="de-DE" sz="1800" dirty="0"/>
              <a:t>‚Zivilisierung‘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Nutzt das Wort ‚</a:t>
            </a:r>
            <a:r>
              <a:rPr lang="de-DE" sz="1800" dirty="0"/>
              <a:t>Zivilisierung‘ </a:t>
            </a:r>
            <a:r>
              <a:rPr lang="de-DE" sz="1800" b="0" dirty="0"/>
              <a:t>und definiert einen </a:t>
            </a:r>
            <a:r>
              <a:rPr lang="de-DE" sz="1800" dirty="0"/>
              <a:t>Veränderungsprozess</a:t>
            </a:r>
            <a:endParaRPr lang="de-DE" sz="1800" b="0" dirty="0"/>
          </a:p>
          <a:p>
            <a:pPr>
              <a:lnSpc>
                <a:spcPct val="100000"/>
              </a:lnSpc>
            </a:pPr>
            <a:r>
              <a:rPr lang="de-DE" sz="1800" b="0" dirty="0"/>
              <a:t>Prozess der Zivilisation: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Zwang</a:t>
            </a:r>
            <a:r>
              <a:rPr lang="de-DE" sz="1800" b="0" dirty="0"/>
              <a:t> das </a:t>
            </a:r>
            <a:r>
              <a:rPr lang="de-DE" sz="1800" dirty="0"/>
              <a:t>eigene Verhalten zu kontrollieren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Weshalb? Urbanisierung, Bevölkerungsexplosion, wachsende räumliche Nähe, Arbeitsteilung, kapitalistische Ökonomie…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Folge</a:t>
            </a:r>
            <a:r>
              <a:rPr lang="de-DE" sz="1800" b="0" dirty="0"/>
              <a:t>: zunehmende </a:t>
            </a:r>
            <a:r>
              <a:rPr lang="de-DE" sz="1800" dirty="0"/>
              <a:t>Abhängigkeiten</a:t>
            </a:r>
            <a:r>
              <a:rPr lang="de-DE" sz="1800" b="0" dirty="0"/>
              <a:t> und Interdependenzen </a:t>
            </a:r>
            <a:r>
              <a:rPr lang="de-DE" sz="1800" b="0" dirty="0">
                <a:sym typeface="Wingdings" panose="05000000000000000000" pitchFamily="2" charset="2"/>
              </a:rPr>
              <a:t> Notwendigkeit von </a:t>
            </a:r>
            <a:r>
              <a:rPr lang="de-DE" sz="1800" dirty="0">
                <a:sym typeface="Wingdings" panose="05000000000000000000" pitchFamily="2" charset="2"/>
              </a:rPr>
              <a:t>berechenbarem</a:t>
            </a:r>
            <a:r>
              <a:rPr lang="de-DE" sz="1800" b="0" dirty="0">
                <a:sym typeface="Wingdings" panose="05000000000000000000" pitchFamily="2" charset="2"/>
              </a:rPr>
              <a:t> &amp; kontrollierbaren </a:t>
            </a:r>
            <a:r>
              <a:rPr lang="de-DE" sz="1800" dirty="0">
                <a:sym typeface="Wingdings" panose="05000000000000000000" pitchFamily="2" charset="2"/>
              </a:rPr>
              <a:t>Verhalten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Zeigt sich durch </a:t>
            </a:r>
            <a:r>
              <a:rPr lang="de-DE" sz="1800" dirty="0">
                <a:sym typeface="Wingdings" panose="05000000000000000000" pitchFamily="2" charset="2"/>
              </a:rPr>
              <a:t>wachsende Etiketten </a:t>
            </a:r>
            <a:r>
              <a:rPr lang="de-DE" sz="1800" b="0" dirty="0">
                <a:sym typeface="Wingdings" panose="05000000000000000000" pitchFamily="2" charset="2"/>
              </a:rPr>
              <a:t>(= Benimmregeln)  </a:t>
            </a:r>
            <a:r>
              <a:rPr lang="de-DE" sz="1800" dirty="0">
                <a:sym typeface="Wingdings" panose="05000000000000000000" pitchFamily="2" charset="2"/>
              </a:rPr>
              <a:t>Selbstzwang</a:t>
            </a:r>
            <a:endParaRPr lang="de-DE" sz="1800" dirty="0"/>
          </a:p>
          <a:p>
            <a:pPr>
              <a:lnSpc>
                <a:spcPct val="100000"/>
              </a:lnSpc>
            </a:pPr>
            <a:endParaRPr lang="de-DE" sz="12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pic>
        <p:nvPicPr>
          <p:cNvPr id="5" name="Grafik 4" descr="Männliches Profil mit einfarbiger Füllung">
            <a:extLst>
              <a:ext uri="{FF2B5EF4-FFF2-40B4-BE49-F238E27FC236}">
                <a16:creationId xmlns:a16="http://schemas.microsoft.com/office/drawing/2014/main" id="{06E08770-493F-491A-77DC-688C93C19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0666" y="-15932"/>
            <a:ext cx="718533" cy="71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56669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2dcae5b4-0b45-41e0-b5e6-32c713f6a487"/>
  <p:tag name="MIO_EKGUID" val="d6d8f022-aea9-4976-9c74-231287008c88"/>
  <p:tag name="MIO_UPDATE" val="True"/>
  <p:tag name="MIO_VERSION" val="26.10.2018 15:45:09"/>
  <p:tag name="MIO_DBID" val="364BA404-45B5-45E1-875B-889C83467CBF"/>
  <p:tag name="MIO_LASTDOWNLOADED" val="26.10.2018 15:45:09"/>
  <p:tag name="MIO_OBJECTNAME" val="ADAPTION – Migration zum Cyber-physischen PRODUKTIONSSYSTEM"/>
  <p:tag name="MIO_LASTEDITORNAME" val="Stefan Leineweber"/>
  <p:tag name="MIO_STRING_IGNORE_CHECKSUM_FOR_NEXT_SAV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03a.potx" id="{C867D821-36E8-4CDA-B68D-4949E463F39D}" vid="{F84F8B3F-9528-42A9-B5AE-3004D54145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2132</Words>
  <Application>Microsoft Office PowerPoint</Application>
  <PresentationFormat>Bildschirmpräsentation (16:9)</PresentationFormat>
  <Paragraphs>353</Paragraphs>
  <Slides>29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Calibri-Bold</vt:lpstr>
      <vt:lpstr>Courier New</vt:lpstr>
      <vt:lpstr>Wingdings</vt:lpstr>
      <vt:lpstr>PowerPoint Master RUB</vt:lpstr>
      <vt:lpstr>Tutorium zur VL. Sitzung (10) und (11)</vt:lpstr>
      <vt:lpstr>Modernisierung:  I: Differenzierung II: Individualisierung III: Rationalisierung IIII: Domestizierung                                           van der Loo &amp; van Reijen (1997)   </vt:lpstr>
      <vt:lpstr>Merkmale Rationalisierung:</vt:lpstr>
      <vt:lpstr>Merkmale Rationalisierung:</vt:lpstr>
      <vt:lpstr>3) Rationalisierung</vt:lpstr>
      <vt:lpstr>1) Ambivalox der Rationalisierung</vt:lpstr>
      <vt:lpstr>Modernisierung:  I: Differenzierung II: Individualisierung III: Rationalisierung IIII: Domestizierung                                           van der Loo &amp; van Reijen (1997)   </vt:lpstr>
      <vt:lpstr>4) Domestizierung</vt:lpstr>
      <vt:lpstr>4) Domestizierung: I Klassiker: Norbert Elias </vt:lpstr>
      <vt:lpstr>4) Domestizierung: II Klassiker: Michael Foucault </vt:lpstr>
      <vt:lpstr>4) Domestizierung: I und II Klassiker</vt:lpstr>
      <vt:lpstr>Ambivalox der Domestizierung</vt:lpstr>
      <vt:lpstr>Zusammenfassung der vier Amvibaloxa</vt:lpstr>
      <vt:lpstr>  Kapitel 11:  Fortsetzung des Blicks auf Modernisierung</vt:lpstr>
      <vt:lpstr> Modernisierung: Das Acht-Faktoren-Modell</vt:lpstr>
      <vt:lpstr>Modernisierung: (Erweiterung)  I: Beschleunigung II: Globalisierung III: Integration IIII: Vergeschlechtlichung                                                   Degele &amp; Dries (2005)   </vt:lpstr>
      <vt:lpstr>Modernisierung: 1) Beschleunigung </vt:lpstr>
      <vt:lpstr>Modernisierung: Ende der Beschleunigungsspirale? </vt:lpstr>
      <vt:lpstr>Ambivalox der Beschleunigung</vt:lpstr>
      <vt:lpstr>Modernisierung: (Erweiterung)  I: Beschleunigung II: Globalisierung III: Integration IIII: Vergeschlechtlichung                                                   Degele &amp; Dries (2005)   </vt:lpstr>
      <vt:lpstr>Modernisierung: 2) Globalisierung</vt:lpstr>
      <vt:lpstr>Kernprobleme der Globalisierungsdebatte</vt:lpstr>
      <vt:lpstr>Tendenzen der Globalisierung</vt:lpstr>
      <vt:lpstr>Zwei Tendenzen der Globalisierung</vt:lpstr>
      <vt:lpstr>Zwei Tendenzen der Globalisierung</vt:lpstr>
      <vt:lpstr>Ambivalox der Globalisierung</vt:lpstr>
      <vt:lpstr>Lernziele: sechste Sitzung I VL. (10) und (11)</vt:lpstr>
      <vt:lpstr>Ausblick: nächste Sitzung </vt:lpstr>
      <vt:lpstr>1) Beschleunigung: neuere Theorie: Hartmut Rosa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Sozialwissenschaft</dc:title>
  <dc:creator>vanessa rau</dc:creator>
  <cp:lastModifiedBy>Stina Ru</cp:lastModifiedBy>
  <cp:revision>4</cp:revision>
  <cp:lastPrinted>2022-04-21T15:49:35Z</cp:lastPrinted>
  <dcterms:created xsi:type="dcterms:W3CDTF">2020-06-22T16:14:58Z</dcterms:created>
  <dcterms:modified xsi:type="dcterms:W3CDTF">2022-11-23T11:05:21Z</dcterms:modified>
</cp:coreProperties>
</file>