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sldIdLst>
    <p:sldId id="350" r:id="rId2"/>
    <p:sldId id="1152" r:id="rId3"/>
    <p:sldId id="397" r:id="rId4"/>
    <p:sldId id="1171" r:id="rId5"/>
    <p:sldId id="1172" r:id="rId6"/>
    <p:sldId id="1173" r:id="rId7"/>
    <p:sldId id="421" r:id="rId8"/>
    <p:sldId id="1181" r:id="rId9"/>
    <p:sldId id="1182" r:id="rId10"/>
    <p:sldId id="1176" r:id="rId11"/>
    <p:sldId id="1177" r:id="rId12"/>
    <p:sldId id="1192" r:id="rId13"/>
    <p:sldId id="1179" r:id="rId14"/>
    <p:sldId id="1180" r:id="rId15"/>
    <p:sldId id="1184" r:id="rId16"/>
    <p:sldId id="1183" r:id="rId17"/>
    <p:sldId id="1186" r:id="rId18"/>
    <p:sldId id="1188" r:id="rId19"/>
    <p:sldId id="1190" r:id="rId20"/>
    <p:sldId id="1191" r:id="rId21"/>
    <p:sldId id="1189" r:id="rId22"/>
    <p:sldId id="1060" r:id="rId23"/>
    <p:sldId id="1145" r:id="rId24"/>
    <p:sldId id="1146" r:id="rId25"/>
  </p:sldIdLst>
  <p:sldSz cx="9144000" cy="5143500" type="screen16x9"/>
  <p:notesSz cx="7104063" cy="1023461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C0A27F-CDEB-40D8-B77D-DBB27E470B13}" v="2044" dt="2022-11-16T13:39:19.7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0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na Ru" userId="a298bcda0a73aae4" providerId="LiveId" clId="{E0C0A27F-CDEB-40D8-B77D-DBB27E470B13}"/>
    <pc:docChg chg="undo redo custSel addSld delSld modSld sldOrd">
      <pc:chgData name="Stina Ru" userId="a298bcda0a73aae4" providerId="LiveId" clId="{E0C0A27F-CDEB-40D8-B77D-DBB27E470B13}" dt="2022-11-22T13:17:38.224" v="14808" actId="20577"/>
      <pc:docMkLst>
        <pc:docMk/>
      </pc:docMkLst>
      <pc:sldChg chg="modSp mod">
        <pc:chgData name="Stina Ru" userId="a298bcda0a73aae4" providerId="LiveId" clId="{E0C0A27F-CDEB-40D8-B77D-DBB27E470B13}" dt="2022-11-22T13:14:54.165" v="14770" actId="20577"/>
        <pc:sldMkLst>
          <pc:docMk/>
          <pc:sldMk cId="175173122" sldId="350"/>
        </pc:sldMkLst>
        <pc:spChg chg="mod">
          <ac:chgData name="Stina Ru" userId="a298bcda0a73aae4" providerId="LiveId" clId="{E0C0A27F-CDEB-40D8-B77D-DBB27E470B13}" dt="2022-11-22T13:14:54.165" v="14770" actId="20577"/>
          <ac:spMkLst>
            <pc:docMk/>
            <pc:sldMk cId="175173122" sldId="350"/>
            <ac:spMk id="2" creationId="{00000000-0000-0000-0000-000000000000}"/>
          </ac:spMkLst>
        </pc:spChg>
      </pc:sldChg>
      <pc:sldChg chg="del">
        <pc:chgData name="Stina Ru" userId="a298bcda0a73aae4" providerId="LiveId" clId="{E0C0A27F-CDEB-40D8-B77D-DBB27E470B13}" dt="2022-11-14T22:00:41.919" v="3549" actId="47"/>
        <pc:sldMkLst>
          <pc:docMk/>
          <pc:sldMk cId="762852499" sldId="385"/>
        </pc:sldMkLst>
      </pc:sldChg>
      <pc:sldChg chg="addSp delSp modSp mod delAnim modAnim">
        <pc:chgData name="Stina Ru" userId="a298bcda0a73aae4" providerId="LiveId" clId="{E0C0A27F-CDEB-40D8-B77D-DBB27E470B13}" dt="2022-11-15T23:50:03.445" v="13554"/>
        <pc:sldMkLst>
          <pc:docMk/>
          <pc:sldMk cId="1525154466" sldId="397"/>
        </pc:sldMkLst>
        <pc:spChg chg="add mod">
          <ac:chgData name="Stina Ru" userId="a298bcda0a73aae4" providerId="LiveId" clId="{E0C0A27F-CDEB-40D8-B77D-DBB27E470B13}" dt="2022-11-14T19:56:59.247" v="230" actId="1076"/>
          <ac:spMkLst>
            <pc:docMk/>
            <pc:sldMk cId="1525154466" sldId="397"/>
            <ac:spMk id="2" creationId="{1C1F24AB-6A10-2A0C-E21F-420B31C1D1A7}"/>
          </ac:spMkLst>
        </pc:spChg>
        <pc:spChg chg="add del mod">
          <ac:chgData name="Stina Ru" userId="a298bcda0a73aae4" providerId="LiveId" clId="{E0C0A27F-CDEB-40D8-B77D-DBB27E470B13}" dt="2022-11-14T19:56:50.019" v="227" actId="478"/>
          <ac:spMkLst>
            <pc:docMk/>
            <pc:sldMk cId="1525154466" sldId="397"/>
            <ac:spMk id="3" creationId="{A24B5AED-5A28-B35E-FE20-0E0220C783FE}"/>
          </ac:spMkLst>
        </pc:spChg>
        <pc:spChg chg="add del mod">
          <ac:chgData name="Stina Ru" userId="a298bcda0a73aae4" providerId="LiveId" clId="{E0C0A27F-CDEB-40D8-B77D-DBB27E470B13}" dt="2022-11-14T19:56:52.506" v="228" actId="478"/>
          <ac:spMkLst>
            <pc:docMk/>
            <pc:sldMk cId="1525154466" sldId="397"/>
            <ac:spMk id="5" creationId="{E746D095-B0CD-824A-042C-2E42467D6761}"/>
          </ac:spMkLst>
        </pc:spChg>
        <pc:spChg chg="mod">
          <ac:chgData name="Stina Ru" userId="a298bcda0a73aae4" providerId="LiveId" clId="{E0C0A27F-CDEB-40D8-B77D-DBB27E470B13}" dt="2022-11-15T23:08:45.675" v="13080" actId="113"/>
          <ac:spMkLst>
            <pc:docMk/>
            <pc:sldMk cId="1525154466" sldId="397"/>
            <ac:spMk id="6" creationId="{070F7C74-9112-406B-A0CC-08F6DDA1D2AF}"/>
          </ac:spMkLst>
        </pc:spChg>
        <pc:spChg chg="add mod">
          <ac:chgData name="Stina Ru" userId="a298bcda0a73aae4" providerId="LiveId" clId="{E0C0A27F-CDEB-40D8-B77D-DBB27E470B13}" dt="2022-11-14T20:08:19.345" v="448" actId="1076"/>
          <ac:spMkLst>
            <pc:docMk/>
            <pc:sldMk cId="1525154466" sldId="397"/>
            <ac:spMk id="7" creationId="{742383C0-6A0B-2D1D-6231-F6A5EB7A3695}"/>
          </ac:spMkLst>
        </pc:spChg>
        <pc:spChg chg="add mod">
          <ac:chgData name="Stina Ru" userId="a298bcda0a73aae4" providerId="LiveId" clId="{E0C0A27F-CDEB-40D8-B77D-DBB27E470B13}" dt="2022-11-14T20:08:06.753" v="447" actId="1076"/>
          <ac:spMkLst>
            <pc:docMk/>
            <pc:sldMk cId="1525154466" sldId="397"/>
            <ac:spMk id="8" creationId="{46671CA2-8450-A50B-9895-FFDB4D3B386D}"/>
          </ac:spMkLst>
        </pc:spChg>
        <pc:spChg chg="add del mod">
          <ac:chgData name="Stina Ru" userId="a298bcda0a73aae4" providerId="LiveId" clId="{E0C0A27F-CDEB-40D8-B77D-DBB27E470B13}" dt="2022-11-14T20:01:50.056" v="351" actId="478"/>
          <ac:spMkLst>
            <pc:docMk/>
            <pc:sldMk cId="1525154466" sldId="397"/>
            <ac:spMk id="9" creationId="{6A004FF9-9589-D1AE-C43E-815F383FC603}"/>
          </ac:spMkLst>
        </pc:spChg>
        <pc:spChg chg="del">
          <ac:chgData name="Stina Ru" userId="a298bcda0a73aae4" providerId="LiveId" clId="{E0C0A27F-CDEB-40D8-B77D-DBB27E470B13}" dt="2022-11-14T19:45:27.327" v="17" actId="478"/>
          <ac:spMkLst>
            <pc:docMk/>
            <pc:sldMk cId="1525154466" sldId="397"/>
            <ac:spMk id="10" creationId="{2B73811D-2754-3742-7D6D-A3F722091B4A}"/>
          </ac:spMkLst>
        </pc:spChg>
        <pc:spChg chg="del">
          <ac:chgData name="Stina Ru" userId="a298bcda0a73aae4" providerId="LiveId" clId="{E0C0A27F-CDEB-40D8-B77D-DBB27E470B13}" dt="2022-11-14T19:45:23.768" v="16" actId="478"/>
          <ac:spMkLst>
            <pc:docMk/>
            <pc:sldMk cId="1525154466" sldId="397"/>
            <ac:spMk id="11" creationId="{B29C087C-2098-FF62-F786-8CFB4485148A}"/>
          </ac:spMkLst>
        </pc:spChg>
        <pc:spChg chg="mod">
          <ac:chgData name="Stina Ru" userId="a298bcda0a73aae4" providerId="LiveId" clId="{E0C0A27F-CDEB-40D8-B77D-DBB27E470B13}" dt="2022-11-14T19:45:17.366" v="14" actId="20577"/>
          <ac:spMkLst>
            <pc:docMk/>
            <pc:sldMk cId="1525154466" sldId="397"/>
            <ac:spMk id="12" creationId="{13B203F9-1E27-4E57-902E-B40C20ADA7DF}"/>
          </ac:spMkLst>
        </pc:spChg>
        <pc:spChg chg="add mod">
          <ac:chgData name="Stina Ru" userId="a298bcda0a73aae4" providerId="LiveId" clId="{E0C0A27F-CDEB-40D8-B77D-DBB27E470B13}" dt="2022-11-14T20:03:00.345" v="446" actId="1076"/>
          <ac:spMkLst>
            <pc:docMk/>
            <pc:sldMk cId="1525154466" sldId="397"/>
            <ac:spMk id="14" creationId="{F0284E5C-A6E0-1C74-C3F6-EF6FB57307FA}"/>
          </ac:spMkLst>
        </pc:spChg>
        <pc:spChg chg="add del mod">
          <ac:chgData name="Stina Ru" userId="a298bcda0a73aae4" providerId="LiveId" clId="{E0C0A27F-CDEB-40D8-B77D-DBB27E470B13}" dt="2022-11-14T20:08:38.833" v="450"/>
          <ac:spMkLst>
            <pc:docMk/>
            <pc:sldMk cId="1525154466" sldId="397"/>
            <ac:spMk id="15" creationId="{3A9532FF-1948-8FC8-E449-F8C8ECD861E4}"/>
          </ac:spMkLst>
        </pc:spChg>
      </pc:sldChg>
      <pc:sldChg chg="del">
        <pc:chgData name="Stina Ru" userId="a298bcda0a73aae4" providerId="LiveId" clId="{E0C0A27F-CDEB-40D8-B77D-DBB27E470B13}" dt="2022-11-14T22:00:45.309" v="3550" actId="47"/>
        <pc:sldMkLst>
          <pc:docMk/>
          <pc:sldMk cId="1926456335" sldId="401"/>
        </pc:sldMkLst>
      </pc:sldChg>
      <pc:sldChg chg="modSp mod modAnim">
        <pc:chgData name="Stina Ru" userId="a298bcda0a73aae4" providerId="LiveId" clId="{E0C0A27F-CDEB-40D8-B77D-DBB27E470B13}" dt="2022-11-16T09:47:23.154" v="13967" actId="20577"/>
        <pc:sldMkLst>
          <pc:docMk/>
          <pc:sldMk cId="617495542" sldId="421"/>
        </pc:sldMkLst>
        <pc:spChg chg="mod">
          <ac:chgData name="Stina Ru" userId="a298bcda0a73aae4" providerId="LiveId" clId="{E0C0A27F-CDEB-40D8-B77D-DBB27E470B13}" dt="2022-11-16T09:47:23.154" v="13967" actId="20577"/>
          <ac:spMkLst>
            <pc:docMk/>
            <pc:sldMk cId="617495542" sldId="421"/>
            <ac:spMk id="6" creationId="{070F7C74-9112-406B-A0CC-08F6DDA1D2AF}"/>
          </ac:spMkLst>
        </pc:spChg>
        <pc:spChg chg="mod">
          <ac:chgData name="Stina Ru" userId="a298bcda0a73aae4" providerId="LiveId" clId="{E0C0A27F-CDEB-40D8-B77D-DBB27E470B13}" dt="2022-11-14T21:29:25.578" v="2843" actId="20577"/>
          <ac:spMkLst>
            <pc:docMk/>
            <pc:sldMk cId="617495542" sldId="421"/>
            <ac:spMk id="12" creationId="{13B203F9-1E27-4E57-902E-B40C20ADA7DF}"/>
          </ac:spMkLst>
        </pc:spChg>
      </pc:sldChg>
      <pc:sldChg chg="addSp delSp modSp add mod ord modAnim">
        <pc:chgData name="Stina Ru" userId="a298bcda0a73aae4" providerId="LiveId" clId="{E0C0A27F-CDEB-40D8-B77D-DBB27E470B13}" dt="2022-11-15T23:45:09.495" v="13398"/>
        <pc:sldMkLst>
          <pc:docMk/>
          <pc:sldMk cId="3666530782" sldId="1060"/>
        </pc:sldMkLst>
        <pc:spChg chg="mod">
          <ac:chgData name="Stina Ru" userId="a298bcda0a73aae4" providerId="LiveId" clId="{E0C0A27F-CDEB-40D8-B77D-DBB27E470B13}" dt="2022-11-15T23:40:47.962" v="13339" actId="20577"/>
          <ac:spMkLst>
            <pc:docMk/>
            <pc:sldMk cId="3666530782" sldId="1060"/>
            <ac:spMk id="5" creationId="{78DE16BD-7D73-695A-4D49-2D041D78A0DC}"/>
          </ac:spMkLst>
        </pc:spChg>
        <pc:spChg chg="mod">
          <ac:chgData name="Stina Ru" userId="a298bcda0a73aae4" providerId="LiveId" clId="{E0C0A27F-CDEB-40D8-B77D-DBB27E470B13}" dt="2022-11-15T22:23:45.080" v="12529" actId="20577"/>
          <ac:spMkLst>
            <pc:docMk/>
            <pc:sldMk cId="3666530782" sldId="1060"/>
            <ac:spMk id="12" creationId="{13B203F9-1E27-4E57-902E-B40C20ADA7DF}"/>
          </ac:spMkLst>
        </pc:spChg>
        <pc:picChg chg="add mod">
          <ac:chgData name="Stina Ru" userId="a298bcda0a73aae4" providerId="LiveId" clId="{E0C0A27F-CDEB-40D8-B77D-DBB27E470B13}" dt="2022-11-15T22:28:53.507" v="12663" actId="14100"/>
          <ac:picMkLst>
            <pc:docMk/>
            <pc:sldMk cId="3666530782" sldId="1060"/>
            <ac:picMk id="7" creationId="{A42052C5-4474-1B89-A3A1-0B6A1ACC2E65}"/>
          </ac:picMkLst>
        </pc:picChg>
        <pc:cxnChg chg="del">
          <ac:chgData name="Stina Ru" userId="a298bcda0a73aae4" providerId="LiveId" clId="{E0C0A27F-CDEB-40D8-B77D-DBB27E470B13}" dt="2022-11-15T22:28:43.936" v="12658" actId="478"/>
          <ac:cxnSpMkLst>
            <pc:docMk/>
            <pc:sldMk cId="3666530782" sldId="1060"/>
            <ac:cxnSpMk id="22" creationId="{C0E6EFEF-D381-77ED-9E5D-2A4152405F1C}"/>
          </ac:cxnSpMkLst>
        </pc:cxnChg>
        <pc:cxnChg chg="del">
          <ac:chgData name="Stina Ru" userId="a298bcda0a73aae4" providerId="LiveId" clId="{E0C0A27F-CDEB-40D8-B77D-DBB27E470B13}" dt="2022-11-15T22:28:39.396" v="12656" actId="478"/>
          <ac:cxnSpMkLst>
            <pc:docMk/>
            <pc:sldMk cId="3666530782" sldId="1060"/>
            <ac:cxnSpMk id="23" creationId="{67DB311E-88E1-F24E-037A-5315DA95963F}"/>
          </ac:cxnSpMkLst>
        </pc:cxnChg>
        <pc:cxnChg chg="del mod">
          <ac:chgData name="Stina Ru" userId="a298bcda0a73aae4" providerId="LiveId" clId="{E0C0A27F-CDEB-40D8-B77D-DBB27E470B13}" dt="2022-11-15T22:28:42.157" v="12657" actId="478"/>
          <ac:cxnSpMkLst>
            <pc:docMk/>
            <pc:sldMk cId="3666530782" sldId="1060"/>
            <ac:cxnSpMk id="25" creationId="{2A83C54B-DBFD-DC0A-C48F-3CE6E7D5609F}"/>
          </ac:cxnSpMkLst>
        </pc:cxnChg>
        <pc:cxnChg chg="del">
          <ac:chgData name="Stina Ru" userId="a298bcda0a73aae4" providerId="LiveId" clId="{E0C0A27F-CDEB-40D8-B77D-DBB27E470B13}" dt="2022-11-15T22:28:47.157" v="12660" actId="478"/>
          <ac:cxnSpMkLst>
            <pc:docMk/>
            <pc:sldMk cId="3666530782" sldId="1060"/>
            <ac:cxnSpMk id="26" creationId="{9A318CAE-2BDA-5DBE-CC2E-49DB34E31235}"/>
          </ac:cxnSpMkLst>
        </pc:cxnChg>
        <pc:cxnChg chg="del">
          <ac:chgData name="Stina Ru" userId="a298bcda0a73aae4" providerId="LiveId" clId="{E0C0A27F-CDEB-40D8-B77D-DBB27E470B13}" dt="2022-11-15T22:28:45.631" v="12659" actId="478"/>
          <ac:cxnSpMkLst>
            <pc:docMk/>
            <pc:sldMk cId="3666530782" sldId="1060"/>
            <ac:cxnSpMk id="27" creationId="{838C01AF-EEF3-DC2C-BC64-599936EF0EF9}"/>
          </ac:cxnSpMkLst>
        </pc:cxnChg>
      </pc:sldChg>
      <pc:sldChg chg="modSp add del mod">
        <pc:chgData name="Stina Ru" userId="a298bcda0a73aae4" providerId="LiveId" clId="{E0C0A27F-CDEB-40D8-B77D-DBB27E470B13}" dt="2022-11-15T22:21:49.480" v="12481" actId="47"/>
        <pc:sldMkLst>
          <pc:docMk/>
          <pc:sldMk cId="1416254991" sldId="1067"/>
        </pc:sldMkLst>
        <pc:graphicFrameChg chg="modGraphic">
          <ac:chgData name="Stina Ru" userId="a298bcda0a73aae4" providerId="LiveId" clId="{E0C0A27F-CDEB-40D8-B77D-DBB27E470B13}" dt="2022-11-15T21:31:16.106" v="12161" actId="20577"/>
          <ac:graphicFrameMkLst>
            <pc:docMk/>
            <pc:sldMk cId="1416254991" sldId="1067"/>
            <ac:graphicFrameMk id="7" creationId="{A95F1844-6D9A-D5B8-1EB8-1A63419AA9BB}"/>
          </ac:graphicFrameMkLst>
        </pc:graphicFrameChg>
      </pc:sldChg>
      <pc:sldChg chg="modSp mod">
        <pc:chgData name="Stina Ru" userId="a298bcda0a73aae4" providerId="LiveId" clId="{E0C0A27F-CDEB-40D8-B77D-DBB27E470B13}" dt="2022-11-22T13:17:38.224" v="14808" actId="20577"/>
        <pc:sldMkLst>
          <pc:docMk/>
          <pc:sldMk cId="2230897240" sldId="1145"/>
        </pc:sldMkLst>
        <pc:spChg chg="mod">
          <ac:chgData name="Stina Ru" userId="a298bcda0a73aae4" providerId="LiveId" clId="{E0C0A27F-CDEB-40D8-B77D-DBB27E470B13}" dt="2022-11-22T13:17:38.224" v="14808" actId="20577"/>
          <ac:spMkLst>
            <pc:docMk/>
            <pc:sldMk cId="2230897240" sldId="1145"/>
            <ac:spMk id="2" creationId="{2E8E55A0-73B3-4565-BA58-ACE5F64229D6}"/>
          </ac:spMkLst>
        </pc:spChg>
        <pc:spChg chg="mod">
          <ac:chgData name="Stina Ru" userId="a298bcda0a73aae4" providerId="LiveId" clId="{E0C0A27F-CDEB-40D8-B77D-DBB27E470B13}" dt="2022-11-18T07:09:11.089" v="14694" actId="20577"/>
          <ac:spMkLst>
            <pc:docMk/>
            <pc:sldMk cId="2230897240" sldId="1145"/>
            <ac:spMk id="9" creationId="{28CD78BF-FD21-4273-AC08-8CC747F9071D}"/>
          </ac:spMkLst>
        </pc:spChg>
      </pc:sldChg>
      <pc:sldChg chg="modSp mod">
        <pc:chgData name="Stina Ru" userId="a298bcda0a73aae4" providerId="LiveId" clId="{E0C0A27F-CDEB-40D8-B77D-DBB27E470B13}" dt="2022-11-22T13:15:43.061" v="14798"/>
        <pc:sldMkLst>
          <pc:docMk/>
          <pc:sldMk cId="294796903" sldId="1146"/>
        </pc:sldMkLst>
        <pc:spChg chg="mod">
          <ac:chgData name="Stina Ru" userId="a298bcda0a73aae4" providerId="LiveId" clId="{E0C0A27F-CDEB-40D8-B77D-DBB27E470B13}" dt="2022-11-22T13:15:43.061" v="14798"/>
          <ac:spMkLst>
            <pc:docMk/>
            <pc:sldMk cId="294796903" sldId="1146"/>
            <ac:spMk id="9" creationId="{28CD78BF-FD21-4273-AC08-8CC747F9071D}"/>
          </ac:spMkLst>
        </pc:spChg>
      </pc:sldChg>
      <pc:sldChg chg="del">
        <pc:chgData name="Stina Ru" userId="a298bcda0a73aae4" providerId="LiveId" clId="{E0C0A27F-CDEB-40D8-B77D-DBB27E470B13}" dt="2022-11-14T22:00:45.899" v="3551" actId="47"/>
        <pc:sldMkLst>
          <pc:docMk/>
          <pc:sldMk cId="3307485543" sldId="1149"/>
        </pc:sldMkLst>
      </pc:sldChg>
      <pc:sldChg chg="del">
        <pc:chgData name="Stina Ru" userId="a298bcda0a73aae4" providerId="LiveId" clId="{E0C0A27F-CDEB-40D8-B77D-DBB27E470B13}" dt="2022-11-14T22:00:46.379" v="3552" actId="47"/>
        <pc:sldMkLst>
          <pc:docMk/>
          <pc:sldMk cId="1422436860" sldId="1150"/>
        </pc:sldMkLst>
      </pc:sldChg>
      <pc:sldChg chg="modSp mod">
        <pc:chgData name="Stina Ru" userId="a298bcda0a73aae4" providerId="LiveId" clId="{E0C0A27F-CDEB-40D8-B77D-DBB27E470B13}" dt="2022-11-14T22:43:53.604" v="4291" actId="20577"/>
        <pc:sldMkLst>
          <pc:docMk/>
          <pc:sldMk cId="2773955374" sldId="1152"/>
        </pc:sldMkLst>
        <pc:spChg chg="mod">
          <ac:chgData name="Stina Ru" userId="a298bcda0a73aae4" providerId="LiveId" clId="{E0C0A27F-CDEB-40D8-B77D-DBB27E470B13}" dt="2022-11-14T22:43:53.604" v="4291" actId="20577"/>
          <ac:spMkLst>
            <pc:docMk/>
            <pc:sldMk cId="2773955374" sldId="1152"/>
            <ac:spMk id="2" creationId="{2E8E55A0-73B3-4565-BA58-ACE5F64229D6}"/>
          </ac:spMkLst>
        </pc:spChg>
      </pc:sldChg>
      <pc:sldChg chg="del">
        <pc:chgData name="Stina Ru" userId="a298bcda0a73aae4" providerId="LiveId" clId="{E0C0A27F-CDEB-40D8-B77D-DBB27E470B13}" dt="2022-11-14T22:00:46.909" v="3553" actId="47"/>
        <pc:sldMkLst>
          <pc:docMk/>
          <pc:sldMk cId="1460499646" sldId="1153"/>
        </pc:sldMkLst>
      </pc:sldChg>
      <pc:sldChg chg="del">
        <pc:chgData name="Stina Ru" userId="a298bcda0a73aae4" providerId="LiveId" clId="{E0C0A27F-CDEB-40D8-B77D-DBB27E470B13}" dt="2022-11-14T22:00:47.419" v="3554" actId="47"/>
        <pc:sldMkLst>
          <pc:docMk/>
          <pc:sldMk cId="1219339874" sldId="1155"/>
        </pc:sldMkLst>
      </pc:sldChg>
      <pc:sldChg chg="del">
        <pc:chgData name="Stina Ru" userId="a298bcda0a73aae4" providerId="LiveId" clId="{E0C0A27F-CDEB-40D8-B77D-DBB27E470B13}" dt="2022-11-14T22:00:47.879" v="3555" actId="47"/>
        <pc:sldMkLst>
          <pc:docMk/>
          <pc:sldMk cId="2880983043" sldId="1156"/>
        </pc:sldMkLst>
      </pc:sldChg>
      <pc:sldChg chg="del">
        <pc:chgData name="Stina Ru" userId="a298bcda0a73aae4" providerId="LiveId" clId="{E0C0A27F-CDEB-40D8-B77D-DBB27E470B13}" dt="2022-11-14T22:00:58.889" v="3568" actId="47"/>
        <pc:sldMkLst>
          <pc:docMk/>
          <pc:sldMk cId="929550619" sldId="1157"/>
        </pc:sldMkLst>
      </pc:sldChg>
      <pc:sldChg chg="del">
        <pc:chgData name="Stina Ru" userId="a298bcda0a73aae4" providerId="LiveId" clId="{E0C0A27F-CDEB-40D8-B77D-DBB27E470B13}" dt="2022-11-14T22:00:48.349" v="3556" actId="47"/>
        <pc:sldMkLst>
          <pc:docMk/>
          <pc:sldMk cId="630112750" sldId="1158"/>
        </pc:sldMkLst>
      </pc:sldChg>
      <pc:sldChg chg="del">
        <pc:chgData name="Stina Ru" userId="a298bcda0a73aae4" providerId="LiveId" clId="{E0C0A27F-CDEB-40D8-B77D-DBB27E470B13}" dt="2022-11-14T22:00:49.139" v="3557" actId="47"/>
        <pc:sldMkLst>
          <pc:docMk/>
          <pc:sldMk cId="1670886728" sldId="1159"/>
        </pc:sldMkLst>
      </pc:sldChg>
      <pc:sldChg chg="del">
        <pc:chgData name="Stina Ru" userId="a298bcda0a73aae4" providerId="LiveId" clId="{E0C0A27F-CDEB-40D8-B77D-DBB27E470B13}" dt="2022-11-14T22:00:49.699" v="3558" actId="47"/>
        <pc:sldMkLst>
          <pc:docMk/>
          <pc:sldMk cId="2989420872" sldId="1160"/>
        </pc:sldMkLst>
      </pc:sldChg>
      <pc:sldChg chg="del">
        <pc:chgData name="Stina Ru" userId="a298bcda0a73aae4" providerId="LiveId" clId="{E0C0A27F-CDEB-40D8-B77D-DBB27E470B13}" dt="2022-11-14T22:00:57.373" v="3566" actId="47"/>
        <pc:sldMkLst>
          <pc:docMk/>
          <pc:sldMk cId="3486118451" sldId="1161"/>
        </pc:sldMkLst>
      </pc:sldChg>
      <pc:sldChg chg="del">
        <pc:chgData name="Stina Ru" userId="a298bcda0a73aae4" providerId="LiveId" clId="{E0C0A27F-CDEB-40D8-B77D-DBB27E470B13}" dt="2022-11-14T22:00:58.159" v="3567" actId="47"/>
        <pc:sldMkLst>
          <pc:docMk/>
          <pc:sldMk cId="2576354716" sldId="1162"/>
        </pc:sldMkLst>
      </pc:sldChg>
      <pc:sldChg chg="del">
        <pc:chgData name="Stina Ru" userId="a298bcda0a73aae4" providerId="LiveId" clId="{E0C0A27F-CDEB-40D8-B77D-DBB27E470B13}" dt="2022-11-14T22:00:50.129" v="3559" actId="47"/>
        <pc:sldMkLst>
          <pc:docMk/>
          <pc:sldMk cId="434037657" sldId="1163"/>
        </pc:sldMkLst>
      </pc:sldChg>
      <pc:sldChg chg="del">
        <pc:chgData name="Stina Ru" userId="a298bcda0a73aae4" providerId="LiveId" clId="{E0C0A27F-CDEB-40D8-B77D-DBB27E470B13}" dt="2022-11-14T22:00:51.092" v="3561" actId="47"/>
        <pc:sldMkLst>
          <pc:docMk/>
          <pc:sldMk cId="509083308" sldId="1164"/>
        </pc:sldMkLst>
      </pc:sldChg>
      <pc:sldChg chg="del">
        <pc:chgData name="Stina Ru" userId="a298bcda0a73aae4" providerId="LiveId" clId="{E0C0A27F-CDEB-40D8-B77D-DBB27E470B13}" dt="2022-11-14T22:00:52.939" v="3564" actId="47"/>
        <pc:sldMkLst>
          <pc:docMk/>
          <pc:sldMk cId="2946764223" sldId="1165"/>
        </pc:sldMkLst>
      </pc:sldChg>
      <pc:sldChg chg="del">
        <pc:chgData name="Stina Ru" userId="a298bcda0a73aae4" providerId="LiveId" clId="{E0C0A27F-CDEB-40D8-B77D-DBB27E470B13}" dt="2022-11-14T22:00:53.459" v="3565" actId="47"/>
        <pc:sldMkLst>
          <pc:docMk/>
          <pc:sldMk cId="3949056672" sldId="1167"/>
        </pc:sldMkLst>
      </pc:sldChg>
      <pc:sldChg chg="del">
        <pc:chgData name="Stina Ru" userId="a298bcda0a73aae4" providerId="LiveId" clId="{E0C0A27F-CDEB-40D8-B77D-DBB27E470B13}" dt="2022-11-14T22:00:51.639" v="3562" actId="47"/>
        <pc:sldMkLst>
          <pc:docMk/>
          <pc:sldMk cId="4267735869" sldId="1168"/>
        </pc:sldMkLst>
      </pc:sldChg>
      <pc:sldChg chg="del">
        <pc:chgData name="Stina Ru" userId="a298bcda0a73aae4" providerId="LiveId" clId="{E0C0A27F-CDEB-40D8-B77D-DBB27E470B13}" dt="2022-11-14T22:00:52.369" v="3563" actId="47"/>
        <pc:sldMkLst>
          <pc:docMk/>
          <pc:sldMk cId="3836152254" sldId="1169"/>
        </pc:sldMkLst>
      </pc:sldChg>
      <pc:sldChg chg="del">
        <pc:chgData name="Stina Ru" userId="a298bcda0a73aae4" providerId="LiveId" clId="{E0C0A27F-CDEB-40D8-B77D-DBB27E470B13}" dt="2022-11-14T22:00:50.574" v="3560" actId="47"/>
        <pc:sldMkLst>
          <pc:docMk/>
          <pc:sldMk cId="3423309617" sldId="1170"/>
        </pc:sldMkLst>
      </pc:sldChg>
      <pc:sldChg chg="delSp modSp add mod ord">
        <pc:chgData name="Stina Ru" userId="a298bcda0a73aae4" providerId="LiveId" clId="{E0C0A27F-CDEB-40D8-B77D-DBB27E470B13}" dt="2022-11-22T13:15:25.486" v="14774"/>
        <pc:sldMkLst>
          <pc:docMk/>
          <pc:sldMk cId="2769914659" sldId="1171"/>
        </pc:sldMkLst>
        <pc:spChg chg="del">
          <ac:chgData name="Stina Ru" userId="a298bcda0a73aae4" providerId="LiveId" clId="{E0C0A27F-CDEB-40D8-B77D-DBB27E470B13}" dt="2022-11-14T20:08:54.274" v="459" actId="478"/>
          <ac:spMkLst>
            <pc:docMk/>
            <pc:sldMk cId="2769914659" sldId="1171"/>
            <ac:spMk id="2" creationId="{1C1F24AB-6A10-2A0C-E21F-420B31C1D1A7}"/>
          </ac:spMkLst>
        </pc:spChg>
        <pc:spChg chg="mod">
          <ac:chgData name="Stina Ru" userId="a298bcda0a73aae4" providerId="LiveId" clId="{E0C0A27F-CDEB-40D8-B77D-DBB27E470B13}" dt="2022-11-16T09:48:30.860" v="14013" actId="113"/>
          <ac:spMkLst>
            <pc:docMk/>
            <pc:sldMk cId="2769914659" sldId="1171"/>
            <ac:spMk id="6" creationId="{070F7C74-9112-406B-A0CC-08F6DDA1D2AF}"/>
          </ac:spMkLst>
        </pc:spChg>
        <pc:spChg chg="del">
          <ac:chgData name="Stina Ru" userId="a298bcda0a73aae4" providerId="LiveId" clId="{E0C0A27F-CDEB-40D8-B77D-DBB27E470B13}" dt="2022-11-14T20:08:57.747" v="460" actId="478"/>
          <ac:spMkLst>
            <pc:docMk/>
            <pc:sldMk cId="2769914659" sldId="1171"/>
            <ac:spMk id="7" creationId="{742383C0-6A0B-2D1D-6231-F6A5EB7A3695}"/>
          </ac:spMkLst>
        </pc:spChg>
        <pc:spChg chg="del">
          <ac:chgData name="Stina Ru" userId="a298bcda0a73aae4" providerId="LiveId" clId="{E0C0A27F-CDEB-40D8-B77D-DBB27E470B13}" dt="2022-11-14T20:09:01.174" v="461" actId="478"/>
          <ac:spMkLst>
            <pc:docMk/>
            <pc:sldMk cId="2769914659" sldId="1171"/>
            <ac:spMk id="8" creationId="{46671CA2-8450-A50B-9895-FFDB4D3B386D}"/>
          </ac:spMkLst>
        </pc:spChg>
        <pc:spChg chg="mod">
          <ac:chgData name="Stina Ru" userId="a298bcda0a73aae4" providerId="LiveId" clId="{E0C0A27F-CDEB-40D8-B77D-DBB27E470B13}" dt="2022-11-14T20:08:49.972" v="458" actId="20577"/>
          <ac:spMkLst>
            <pc:docMk/>
            <pc:sldMk cId="2769914659" sldId="1171"/>
            <ac:spMk id="12" creationId="{13B203F9-1E27-4E57-902E-B40C20ADA7DF}"/>
          </ac:spMkLst>
        </pc:spChg>
        <pc:spChg chg="del">
          <ac:chgData name="Stina Ru" userId="a298bcda0a73aae4" providerId="LiveId" clId="{E0C0A27F-CDEB-40D8-B77D-DBB27E470B13}" dt="2022-11-14T20:09:05.559" v="462" actId="478"/>
          <ac:spMkLst>
            <pc:docMk/>
            <pc:sldMk cId="2769914659" sldId="1171"/>
            <ac:spMk id="14" creationId="{F0284E5C-A6E0-1C74-C3F6-EF6FB57307FA}"/>
          </ac:spMkLst>
        </pc:spChg>
      </pc:sldChg>
      <pc:sldChg chg="addSp modSp add mod modAnim">
        <pc:chgData name="Stina Ru" userId="a298bcda0a73aae4" providerId="LiveId" clId="{E0C0A27F-CDEB-40D8-B77D-DBB27E470B13}" dt="2022-11-16T10:35:14.734" v="14573" actId="5793"/>
        <pc:sldMkLst>
          <pc:docMk/>
          <pc:sldMk cId="230669161" sldId="1172"/>
        </pc:sldMkLst>
        <pc:spChg chg="add mod">
          <ac:chgData name="Stina Ru" userId="a298bcda0a73aae4" providerId="LiveId" clId="{E0C0A27F-CDEB-40D8-B77D-DBB27E470B13}" dt="2022-11-16T10:31:23.209" v="14433" actId="115"/>
          <ac:spMkLst>
            <pc:docMk/>
            <pc:sldMk cId="230669161" sldId="1172"/>
            <ac:spMk id="3" creationId="{F8CF851A-51FE-D81E-F23B-7EC2A915BD04}"/>
          </ac:spMkLst>
        </pc:spChg>
        <pc:spChg chg="add mod">
          <ac:chgData name="Stina Ru" userId="a298bcda0a73aae4" providerId="LiveId" clId="{E0C0A27F-CDEB-40D8-B77D-DBB27E470B13}" dt="2022-11-16T10:35:14.734" v="14573" actId="5793"/>
          <ac:spMkLst>
            <pc:docMk/>
            <pc:sldMk cId="230669161" sldId="1172"/>
            <ac:spMk id="5" creationId="{E9ABC3B8-8757-DF71-FC12-E928DA1695F3}"/>
          </ac:spMkLst>
        </pc:spChg>
        <pc:spChg chg="mod">
          <ac:chgData name="Stina Ru" userId="a298bcda0a73aae4" providerId="LiveId" clId="{E0C0A27F-CDEB-40D8-B77D-DBB27E470B13}" dt="2022-11-14T21:02:07.174" v="1899" actId="6549"/>
          <ac:spMkLst>
            <pc:docMk/>
            <pc:sldMk cId="230669161" sldId="1172"/>
            <ac:spMk id="6" creationId="{070F7C74-9112-406B-A0CC-08F6DDA1D2AF}"/>
          </ac:spMkLst>
        </pc:spChg>
        <pc:spChg chg="add mod">
          <ac:chgData name="Stina Ru" userId="a298bcda0a73aae4" providerId="LiveId" clId="{E0C0A27F-CDEB-40D8-B77D-DBB27E470B13}" dt="2022-11-16T10:31:18.424" v="14432" actId="115"/>
          <ac:spMkLst>
            <pc:docMk/>
            <pc:sldMk cId="230669161" sldId="1172"/>
            <ac:spMk id="7" creationId="{4FB9648E-58A5-0D3B-2977-BBD9586C21A0}"/>
          </ac:spMkLst>
        </pc:spChg>
        <pc:spChg chg="add mod">
          <ac:chgData name="Stina Ru" userId="a298bcda0a73aae4" providerId="LiveId" clId="{E0C0A27F-CDEB-40D8-B77D-DBB27E470B13}" dt="2022-11-16T10:31:35.171" v="14448" actId="115"/>
          <ac:spMkLst>
            <pc:docMk/>
            <pc:sldMk cId="230669161" sldId="1172"/>
            <ac:spMk id="8" creationId="{4F905D68-E591-A401-C624-46145F6C5A6D}"/>
          </ac:spMkLst>
        </pc:spChg>
        <pc:spChg chg="mod">
          <ac:chgData name="Stina Ru" userId="a298bcda0a73aae4" providerId="LiveId" clId="{E0C0A27F-CDEB-40D8-B77D-DBB27E470B13}" dt="2022-11-14T20:17:55.628" v="900" actId="1076"/>
          <ac:spMkLst>
            <pc:docMk/>
            <pc:sldMk cId="230669161" sldId="1172"/>
            <ac:spMk id="12" creationId="{13B203F9-1E27-4E57-902E-B40C20ADA7DF}"/>
          </ac:spMkLst>
        </pc:spChg>
        <pc:graphicFrameChg chg="add mod modGraphic">
          <ac:chgData name="Stina Ru" userId="a298bcda0a73aae4" providerId="LiveId" clId="{E0C0A27F-CDEB-40D8-B77D-DBB27E470B13}" dt="2022-11-16T10:31:02.861" v="14430" actId="20577"/>
          <ac:graphicFrameMkLst>
            <pc:docMk/>
            <pc:sldMk cId="230669161" sldId="1172"/>
            <ac:graphicFrameMk id="2" creationId="{0CF6E46B-0D8C-D8FF-C687-D2D03AF307AB}"/>
          </ac:graphicFrameMkLst>
        </pc:graphicFrameChg>
      </pc:sldChg>
      <pc:sldChg chg="addSp modSp add mod modAnim">
        <pc:chgData name="Stina Ru" userId="a298bcda0a73aae4" providerId="LiveId" clId="{E0C0A27F-CDEB-40D8-B77D-DBB27E470B13}" dt="2022-11-16T10:14:30.701" v="14249" actId="113"/>
        <pc:sldMkLst>
          <pc:docMk/>
          <pc:sldMk cId="925530439" sldId="1173"/>
        </pc:sldMkLst>
        <pc:spChg chg="add mod">
          <ac:chgData name="Stina Ru" userId="a298bcda0a73aae4" providerId="LiveId" clId="{E0C0A27F-CDEB-40D8-B77D-DBB27E470B13}" dt="2022-11-15T23:12:25.008" v="13084" actId="1076"/>
          <ac:spMkLst>
            <pc:docMk/>
            <pc:sldMk cId="925530439" sldId="1173"/>
            <ac:spMk id="2" creationId="{63B03B44-3425-A281-56B2-2166C157D8CA}"/>
          </ac:spMkLst>
        </pc:spChg>
        <pc:spChg chg="add mod">
          <ac:chgData name="Stina Ru" userId="a298bcda0a73aae4" providerId="LiveId" clId="{E0C0A27F-CDEB-40D8-B77D-DBB27E470B13}" dt="2022-11-15T23:12:20.205" v="13083" actId="1076"/>
          <ac:spMkLst>
            <pc:docMk/>
            <pc:sldMk cId="925530439" sldId="1173"/>
            <ac:spMk id="3" creationId="{19AA0819-B20B-0278-6068-186C9BE8D6D6}"/>
          </ac:spMkLst>
        </pc:spChg>
        <pc:spChg chg="add mod">
          <ac:chgData name="Stina Ru" userId="a298bcda0a73aae4" providerId="LiveId" clId="{E0C0A27F-CDEB-40D8-B77D-DBB27E470B13}" dt="2022-11-16T10:14:30.701" v="14249" actId="113"/>
          <ac:spMkLst>
            <pc:docMk/>
            <pc:sldMk cId="925530439" sldId="1173"/>
            <ac:spMk id="5" creationId="{C2A2CB79-9189-29FD-BF06-B0085DCB94E8}"/>
          </ac:spMkLst>
        </pc:spChg>
        <pc:spChg chg="mod">
          <ac:chgData name="Stina Ru" userId="a298bcda0a73aae4" providerId="LiveId" clId="{E0C0A27F-CDEB-40D8-B77D-DBB27E470B13}" dt="2022-11-16T09:32:51.148" v="13678"/>
          <ac:spMkLst>
            <pc:docMk/>
            <pc:sldMk cId="925530439" sldId="1173"/>
            <ac:spMk id="6" creationId="{070F7C74-9112-406B-A0CC-08F6DDA1D2AF}"/>
          </ac:spMkLst>
        </pc:spChg>
        <pc:spChg chg="mod">
          <ac:chgData name="Stina Ru" userId="a298bcda0a73aae4" providerId="LiveId" clId="{E0C0A27F-CDEB-40D8-B77D-DBB27E470B13}" dt="2022-11-16T10:14:19.698" v="14248" actId="20577"/>
          <ac:spMkLst>
            <pc:docMk/>
            <pc:sldMk cId="925530439" sldId="1173"/>
            <ac:spMk id="12" creationId="{13B203F9-1E27-4E57-902E-B40C20ADA7DF}"/>
          </ac:spMkLst>
        </pc:spChg>
        <pc:picChg chg="add mod">
          <ac:chgData name="Stina Ru" userId="a298bcda0a73aae4" providerId="LiveId" clId="{E0C0A27F-CDEB-40D8-B77D-DBB27E470B13}" dt="2022-11-15T23:12:52.996" v="13087" actId="1076"/>
          <ac:picMkLst>
            <pc:docMk/>
            <pc:sldMk cId="925530439" sldId="1173"/>
            <ac:picMk id="8" creationId="{39DE8061-E6C1-1A60-F7B5-83CA38147FFC}"/>
          </ac:picMkLst>
        </pc:picChg>
        <pc:picChg chg="add mod">
          <ac:chgData name="Stina Ru" userId="a298bcda0a73aae4" providerId="LiveId" clId="{E0C0A27F-CDEB-40D8-B77D-DBB27E470B13}" dt="2022-11-15T23:12:39.936" v="13086" actId="1076"/>
          <ac:picMkLst>
            <pc:docMk/>
            <pc:sldMk cId="925530439" sldId="1173"/>
            <ac:picMk id="9" creationId="{937C345C-FFD4-30EF-E810-4921AF376E5A}"/>
          </ac:picMkLst>
        </pc:picChg>
        <pc:picChg chg="add mod">
          <ac:chgData name="Stina Ru" userId="a298bcda0a73aae4" providerId="LiveId" clId="{E0C0A27F-CDEB-40D8-B77D-DBB27E470B13}" dt="2022-11-15T23:12:33.390" v="13085" actId="1076"/>
          <ac:picMkLst>
            <pc:docMk/>
            <pc:sldMk cId="925530439" sldId="1173"/>
            <ac:picMk id="11" creationId="{E167CE48-87AF-D636-4851-0D4D06F76AD2}"/>
          </ac:picMkLst>
        </pc:picChg>
      </pc:sldChg>
      <pc:sldChg chg="modSp add del mod">
        <pc:chgData name="Stina Ru" userId="a298bcda0a73aae4" providerId="LiveId" clId="{E0C0A27F-CDEB-40D8-B77D-DBB27E470B13}" dt="2022-11-15T11:46:25.171" v="6308" actId="47"/>
        <pc:sldMkLst>
          <pc:docMk/>
          <pc:sldMk cId="3714989070" sldId="1174"/>
        </pc:sldMkLst>
        <pc:spChg chg="mod">
          <ac:chgData name="Stina Ru" userId="a298bcda0a73aae4" providerId="LiveId" clId="{E0C0A27F-CDEB-40D8-B77D-DBB27E470B13}" dt="2022-11-14T22:44:13.483" v="4292" actId="20577"/>
          <ac:spMkLst>
            <pc:docMk/>
            <pc:sldMk cId="3714989070" sldId="1174"/>
            <ac:spMk id="6" creationId="{070F7C74-9112-406B-A0CC-08F6DDA1D2AF}"/>
          </ac:spMkLst>
        </pc:spChg>
        <pc:spChg chg="mod">
          <ac:chgData name="Stina Ru" userId="a298bcda0a73aae4" providerId="LiveId" clId="{E0C0A27F-CDEB-40D8-B77D-DBB27E470B13}" dt="2022-11-14T22:15:09.679" v="3808" actId="1076"/>
          <ac:spMkLst>
            <pc:docMk/>
            <pc:sldMk cId="3714989070" sldId="1174"/>
            <ac:spMk id="12" creationId="{13B203F9-1E27-4E57-902E-B40C20ADA7DF}"/>
          </ac:spMkLst>
        </pc:spChg>
      </pc:sldChg>
      <pc:sldChg chg="add del">
        <pc:chgData name="Stina Ru" userId="a298bcda0a73aae4" providerId="LiveId" clId="{E0C0A27F-CDEB-40D8-B77D-DBB27E470B13}" dt="2022-11-15T16:58:40.207" v="7948"/>
        <pc:sldMkLst>
          <pc:docMk/>
          <pc:sldMk cId="2663212848" sldId="1175"/>
        </pc:sldMkLst>
      </pc:sldChg>
      <pc:sldChg chg="addSp delSp modSp add del mod delAnim modAnim">
        <pc:chgData name="Stina Ru" userId="a298bcda0a73aae4" providerId="LiveId" clId="{E0C0A27F-CDEB-40D8-B77D-DBB27E470B13}" dt="2022-11-15T16:55:23.930" v="7946" actId="47"/>
        <pc:sldMkLst>
          <pc:docMk/>
          <pc:sldMk cId="3901504131" sldId="1175"/>
        </pc:sldMkLst>
        <pc:spChg chg="add mod">
          <ac:chgData name="Stina Ru" userId="a298bcda0a73aae4" providerId="LiveId" clId="{E0C0A27F-CDEB-40D8-B77D-DBB27E470B13}" dt="2022-11-14T22:45:40.399" v="4389" actId="1076"/>
          <ac:spMkLst>
            <pc:docMk/>
            <pc:sldMk cId="3901504131" sldId="1175"/>
            <ac:spMk id="2" creationId="{A4533D2F-ABAE-6B17-5B20-67DE5CF01B6C}"/>
          </ac:spMkLst>
        </pc:spChg>
        <pc:spChg chg="add mod">
          <ac:chgData name="Stina Ru" userId="a298bcda0a73aae4" providerId="LiveId" clId="{E0C0A27F-CDEB-40D8-B77D-DBB27E470B13}" dt="2022-11-14T22:45:48.434" v="4391" actId="1076"/>
          <ac:spMkLst>
            <pc:docMk/>
            <pc:sldMk cId="3901504131" sldId="1175"/>
            <ac:spMk id="3" creationId="{504218D8-091B-A4F7-E34E-1B682A4D23FB}"/>
          </ac:spMkLst>
        </pc:spChg>
        <pc:spChg chg="add mod">
          <ac:chgData name="Stina Ru" userId="a298bcda0a73aae4" providerId="LiveId" clId="{E0C0A27F-CDEB-40D8-B77D-DBB27E470B13}" dt="2022-11-14T22:45:52.353" v="4392" actId="1076"/>
          <ac:spMkLst>
            <pc:docMk/>
            <pc:sldMk cId="3901504131" sldId="1175"/>
            <ac:spMk id="5" creationId="{94182616-E33A-2E97-90CF-62A423AA459D}"/>
          </ac:spMkLst>
        </pc:spChg>
        <pc:spChg chg="mod">
          <ac:chgData name="Stina Ru" userId="a298bcda0a73aae4" providerId="LiveId" clId="{E0C0A27F-CDEB-40D8-B77D-DBB27E470B13}" dt="2022-11-14T22:49:10.329" v="4464" actId="6549"/>
          <ac:spMkLst>
            <pc:docMk/>
            <pc:sldMk cId="3901504131" sldId="1175"/>
            <ac:spMk id="6" creationId="{070F7C74-9112-406B-A0CC-08F6DDA1D2AF}"/>
          </ac:spMkLst>
        </pc:spChg>
        <pc:spChg chg="add mod">
          <ac:chgData name="Stina Ru" userId="a298bcda0a73aae4" providerId="LiveId" clId="{E0C0A27F-CDEB-40D8-B77D-DBB27E470B13}" dt="2022-11-14T22:45:32.994" v="4388" actId="14100"/>
          <ac:spMkLst>
            <pc:docMk/>
            <pc:sldMk cId="3901504131" sldId="1175"/>
            <ac:spMk id="7" creationId="{E8EF12BA-8E49-8E6D-46DE-F6A73C3A4E17}"/>
          </ac:spMkLst>
        </pc:spChg>
        <pc:spChg chg="add mod">
          <ac:chgData name="Stina Ru" userId="a298bcda0a73aae4" providerId="LiveId" clId="{E0C0A27F-CDEB-40D8-B77D-DBB27E470B13}" dt="2022-11-14T22:49:42.868" v="4470" actId="6549"/>
          <ac:spMkLst>
            <pc:docMk/>
            <pc:sldMk cId="3901504131" sldId="1175"/>
            <ac:spMk id="8" creationId="{F1188126-E254-9DD8-F266-41C2975266C5}"/>
          </ac:spMkLst>
        </pc:spChg>
        <pc:spChg chg="add del mod">
          <ac:chgData name="Stina Ru" userId="a298bcda0a73aae4" providerId="LiveId" clId="{E0C0A27F-CDEB-40D8-B77D-DBB27E470B13}" dt="2022-11-14T22:49:26.517" v="4465" actId="478"/>
          <ac:spMkLst>
            <pc:docMk/>
            <pc:sldMk cId="3901504131" sldId="1175"/>
            <ac:spMk id="9" creationId="{D602B0A8-D969-40D9-C7EC-B2C7A90CEAEA}"/>
          </ac:spMkLst>
        </pc:spChg>
        <pc:spChg chg="add mod">
          <ac:chgData name="Stina Ru" userId="a298bcda0a73aae4" providerId="LiveId" clId="{E0C0A27F-CDEB-40D8-B77D-DBB27E470B13}" dt="2022-11-14T22:46:53.413" v="4435" actId="20577"/>
          <ac:spMkLst>
            <pc:docMk/>
            <pc:sldMk cId="3901504131" sldId="1175"/>
            <ac:spMk id="10" creationId="{0BADA581-22B8-DB56-B959-409225AB6DE1}"/>
          </ac:spMkLst>
        </pc:spChg>
        <pc:spChg chg="mod">
          <ac:chgData name="Stina Ru" userId="a298bcda0a73aae4" providerId="LiveId" clId="{E0C0A27F-CDEB-40D8-B77D-DBB27E470B13}" dt="2022-11-14T22:42:37.890" v="4261" actId="1076"/>
          <ac:spMkLst>
            <pc:docMk/>
            <pc:sldMk cId="3901504131" sldId="1175"/>
            <ac:spMk id="12" creationId="{13B203F9-1E27-4E57-902E-B40C20ADA7DF}"/>
          </ac:spMkLst>
        </pc:spChg>
      </pc:sldChg>
      <pc:sldChg chg="addSp delSp modSp add mod modAnim">
        <pc:chgData name="Stina Ru" userId="a298bcda0a73aae4" providerId="LiveId" clId="{E0C0A27F-CDEB-40D8-B77D-DBB27E470B13}" dt="2022-11-18T07:07:58.948" v="14693" actId="6549"/>
        <pc:sldMkLst>
          <pc:docMk/>
          <pc:sldMk cId="1406652163" sldId="1176"/>
        </pc:sldMkLst>
        <pc:spChg chg="add mod">
          <ac:chgData name="Stina Ru" userId="a298bcda0a73aae4" providerId="LiveId" clId="{E0C0A27F-CDEB-40D8-B77D-DBB27E470B13}" dt="2022-11-18T07:07:58.948" v="14693" actId="6549"/>
          <ac:spMkLst>
            <pc:docMk/>
            <pc:sldMk cId="1406652163" sldId="1176"/>
            <ac:spMk id="2" creationId="{30F2381C-8CFA-0F52-B2F7-124A65167000}"/>
          </ac:spMkLst>
        </pc:spChg>
        <pc:spChg chg="add del mod">
          <ac:chgData name="Stina Ru" userId="a298bcda0a73aae4" providerId="LiveId" clId="{E0C0A27F-CDEB-40D8-B77D-DBB27E470B13}" dt="2022-11-16T09:59:42.728" v="14114" actId="767"/>
          <ac:spMkLst>
            <pc:docMk/>
            <pc:sldMk cId="1406652163" sldId="1176"/>
            <ac:spMk id="3" creationId="{31A55A72-C5F7-735C-4BF9-0C50AB8B778F}"/>
          </ac:spMkLst>
        </pc:spChg>
        <pc:spChg chg="add del mod">
          <ac:chgData name="Stina Ru" userId="a298bcda0a73aae4" providerId="LiveId" clId="{E0C0A27F-CDEB-40D8-B77D-DBB27E470B13}" dt="2022-11-14T22:59:22.502" v="4945" actId="478"/>
          <ac:spMkLst>
            <pc:docMk/>
            <pc:sldMk cId="1406652163" sldId="1176"/>
            <ac:spMk id="3" creationId="{C150D889-7822-4ACE-7938-73891C3CB38D}"/>
          </ac:spMkLst>
        </pc:spChg>
        <pc:spChg chg="add mod">
          <ac:chgData name="Stina Ru" userId="a298bcda0a73aae4" providerId="LiveId" clId="{E0C0A27F-CDEB-40D8-B77D-DBB27E470B13}" dt="2022-11-15T23:59:43.638" v="13585" actId="14100"/>
          <ac:spMkLst>
            <pc:docMk/>
            <pc:sldMk cId="1406652163" sldId="1176"/>
            <ac:spMk id="5" creationId="{616FEA3B-09E1-9F33-B41A-B29E754A024A}"/>
          </ac:spMkLst>
        </pc:spChg>
        <pc:spChg chg="mod">
          <ac:chgData name="Stina Ru" userId="a298bcda0a73aae4" providerId="LiveId" clId="{E0C0A27F-CDEB-40D8-B77D-DBB27E470B13}" dt="2022-11-16T10:00:13.226" v="14132" actId="20577"/>
          <ac:spMkLst>
            <pc:docMk/>
            <pc:sldMk cId="1406652163" sldId="1176"/>
            <ac:spMk id="6" creationId="{070F7C74-9112-406B-A0CC-08F6DDA1D2AF}"/>
          </ac:spMkLst>
        </pc:spChg>
        <pc:spChg chg="add del mod">
          <ac:chgData name="Stina Ru" userId="a298bcda0a73aae4" providerId="LiveId" clId="{E0C0A27F-CDEB-40D8-B77D-DBB27E470B13}" dt="2022-11-16T09:59:41.456" v="14108"/>
          <ac:spMkLst>
            <pc:docMk/>
            <pc:sldMk cId="1406652163" sldId="1176"/>
            <ac:spMk id="7" creationId="{D15F766C-6C47-D895-83E5-151C3F20A5AA}"/>
          </ac:spMkLst>
        </pc:spChg>
        <pc:spChg chg="add mod">
          <ac:chgData name="Stina Ru" userId="a298bcda0a73aae4" providerId="LiveId" clId="{E0C0A27F-CDEB-40D8-B77D-DBB27E470B13}" dt="2022-11-16T09:59:53.542" v="14126" actId="20577"/>
          <ac:spMkLst>
            <pc:docMk/>
            <pc:sldMk cId="1406652163" sldId="1176"/>
            <ac:spMk id="8" creationId="{37469D35-9425-E33F-4399-F4AA0DD471D4}"/>
          </ac:spMkLst>
        </pc:spChg>
        <pc:spChg chg="add mod">
          <ac:chgData name="Stina Ru" userId="a298bcda0a73aae4" providerId="LiveId" clId="{E0C0A27F-CDEB-40D8-B77D-DBB27E470B13}" dt="2022-11-16T10:00:19.283" v="14133" actId="1076"/>
          <ac:spMkLst>
            <pc:docMk/>
            <pc:sldMk cId="1406652163" sldId="1176"/>
            <ac:spMk id="9" creationId="{877E7F1A-59E9-34ED-94CD-7F72C59B08D8}"/>
          </ac:spMkLst>
        </pc:spChg>
        <pc:spChg chg="mod">
          <ac:chgData name="Stina Ru" userId="a298bcda0a73aae4" providerId="LiveId" clId="{E0C0A27F-CDEB-40D8-B77D-DBB27E470B13}" dt="2022-11-14T22:56:24.263" v="4805" actId="1076"/>
          <ac:spMkLst>
            <pc:docMk/>
            <pc:sldMk cId="1406652163" sldId="1176"/>
            <ac:spMk id="12" creationId="{13B203F9-1E27-4E57-902E-B40C20ADA7DF}"/>
          </ac:spMkLst>
        </pc:spChg>
      </pc:sldChg>
      <pc:sldChg chg="addSp delSp modSp add mod ord delAnim modAnim">
        <pc:chgData name="Stina Ru" userId="a298bcda0a73aae4" providerId="LiveId" clId="{E0C0A27F-CDEB-40D8-B77D-DBB27E470B13}" dt="2022-11-16T10:00:50.646" v="14136"/>
        <pc:sldMkLst>
          <pc:docMk/>
          <pc:sldMk cId="649540894" sldId="1177"/>
        </pc:sldMkLst>
        <pc:spChg chg="del">
          <ac:chgData name="Stina Ru" userId="a298bcda0a73aae4" providerId="LiveId" clId="{E0C0A27F-CDEB-40D8-B77D-DBB27E470B13}" dt="2022-11-15T10:32:12.603" v="4968" actId="478"/>
          <ac:spMkLst>
            <pc:docMk/>
            <pc:sldMk cId="649540894" sldId="1177"/>
            <ac:spMk id="2" creationId="{A4533D2F-ABAE-6B17-5B20-67DE5CF01B6C}"/>
          </ac:spMkLst>
        </pc:spChg>
        <pc:spChg chg="del">
          <ac:chgData name="Stina Ru" userId="a298bcda0a73aae4" providerId="LiveId" clId="{E0C0A27F-CDEB-40D8-B77D-DBB27E470B13}" dt="2022-11-15T10:32:05.278" v="4965" actId="478"/>
          <ac:spMkLst>
            <pc:docMk/>
            <pc:sldMk cId="649540894" sldId="1177"/>
            <ac:spMk id="3" creationId="{504218D8-091B-A4F7-E34E-1B682A4D23FB}"/>
          </ac:spMkLst>
        </pc:spChg>
        <pc:spChg chg="del">
          <ac:chgData name="Stina Ru" userId="a298bcda0a73aae4" providerId="LiveId" clId="{E0C0A27F-CDEB-40D8-B77D-DBB27E470B13}" dt="2022-11-15T10:32:06.926" v="4966" actId="478"/>
          <ac:spMkLst>
            <pc:docMk/>
            <pc:sldMk cId="649540894" sldId="1177"/>
            <ac:spMk id="5" creationId="{94182616-E33A-2E97-90CF-62A423AA459D}"/>
          </ac:spMkLst>
        </pc:spChg>
        <pc:spChg chg="mod">
          <ac:chgData name="Stina Ru" userId="a298bcda0a73aae4" providerId="LiveId" clId="{E0C0A27F-CDEB-40D8-B77D-DBB27E470B13}" dt="2022-11-15T11:11:36.547" v="5722" actId="1076"/>
          <ac:spMkLst>
            <pc:docMk/>
            <pc:sldMk cId="649540894" sldId="1177"/>
            <ac:spMk id="6" creationId="{070F7C74-9112-406B-A0CC-08F6DDA1D2AF}"/>
          </ac:spMkLst>
        </pc:spChg>
        <pc:spChg chg="del">
          <ac:chgData name="Stina Ru" userId="a298bcda0a73aae4" providerId="LiveId" clId="{E0C0A27F-CDEB-40D8-B77D-DBB27E470B13}" dt="2022-11-15T10:32:10.090" v="4967" actId="478"/>
          <ac:spMkLst>
            <pc:docMk/>
            <pc:sldMk cId="649540894" sldId="1177"/>
            <ac:spMk id="7" creationId="{E8EF12BA-8E49-8E6D-46DE-F6A73C3A4E17}"/>
          </ac:spMkLst>
        </pc:spChg>
        <pc:spChg chg="del">
          <ac:chgData name="Stina Ru" userId="a298bcda0a73aae4" providerId="LiveId" clId="{E0C0A27F-CDEB-40D8-B77D-DBB27E470B13}" dt="2022-11-15T10:31:57.916" v="4963" actId="478"/>
          <ac:spMkLst>
            <pc:docMk/>
            <pc:sldMk cId="649540894" sldId="1177"/>
            <ac:spMk id="8" creationId="{F1188126-E254-9DD8-F266-41C2975266C5}"/>
          </ac:spMkLst>
        </pc:spChg>
        <pc:spChg chg="del">
          <ac:chgData name="Stina Ru" userId="a298bcda0a73aae4" providerId="LiveId" clId="{E0C0A27F-CDEB-40D8-B77D-DBB27E470B13}" dt="2022-11-15T10:32:00.517" v="4964" actId="478"/>
          <ac:spMkLst>
            <pc:docMk/>
            <pc:sldMk cId="649540894" sldId="1177"/>
            <ac:spMk id="10" creationId="{0BADA581-22B8-DB56-B959-409225AB6DE1}"/>
          </ac:spMkLst>
        </pc:spChg>
        <pc:spChg chg="mod">
          <ac:chgData name="Stina Ru" userId="a298bcda0a73aae4" providerId="LiveId" clId="{E0C0A27F-CDEB-40D8-B77D-DBB27E470B13}" dt="2022-11-15T11:11:39.407" v="5723" actId="1076"/>
          <ac:spMkLst>
            <pc:docMk/>
            <pc:sldMk cId="649540894" sldId="1177"/>
            <ac:spMk id="12" creationId="{13B203F9-1E27-4E57-902E-B40C20ADA7DF}"/>
          </ac:spMkLst>
        </pc:spChg>
        <pc:spChg chg="add del mod">
          <ac:chgData name="Stina Ru" userId="a298bcda0a73aae4" providerId="LiveId" clId="{E0C0A27F-CDEB-40D8-B77D-DBB27E470B13}" dt="2022-11-15T23:59:49.489" v="13586" actId="478"/>
          <ac:spMkLst>
            <pc:docMk/>
            <pc:sldMk cId="649540894" sldId="1177"/>
            <ac:spMk id="14" creationId="{72BC414F-53AD-75E9-CB16-F505BB686EF0}"/>
          </ac:spMkLst>
        </pc:spChg>
        <pc:spChg chg="add mod">
          <ac:chgData name="Stina Ru" userId="a298bcda0a73aae4" providerId="LiveId" clId="{E0C0A27F-CDEB-40D8-B77D-DBB27E470B13}" dt="2022-11-16T00:00:53.525" v="13611" actId="1076"/>
          <ac:spMkLst>
            <pc:docMk/>
            <pc:sldMk cId="649540894" sldId="1177"/>
            <ac:spMk id="15" creationId="{5860D3ED-F60B-CAB7-B33D-C71CCDAB9FC5}"/>
          </ac:spMkLst>
        </pc:spChg>
        <pc:spChg chg="add mod">
          <ac:chgData name="Stina Ru" userId="a298bcda0a73aae4" providerId="LiveId" clId="{E0C0A27F-CDEB-40D8-B77D-DBB27E470B13}" dt="2022-11-16T00:00:37.373" v="13598" actId="14100"/>
          <ac:spMkLst>
            <pc:docMk/>
            <pc:sldMk cId="649540894" sldId="1177"/>
            <ac:spMk id="16" creationId="{AE209F6B-6286-7C74-64E7-34E7FA0012D1}"/>
          </ac:spMkLst>
        </pc:spChg>
        <pc:graphicFrameChg chg="add del mod">
          <ac:chgData name="Stina Ru" userId="a298bcda0a73aae4" providerId="LiveId" clId="{E0C0A27F-CDEB-40D8-B77D-DBB27E470B13}" dt="2022-11-15T10:32:42.222" v="4972" actId="478"/>
          <ac:graphicFrameMkLst>
            <pc:docMk/>
            <pc:sldMk cId="649540894" sldId="1177"/>
            <ac:graphicFrameMk id="9" creationId="{02CFE6F9-C653-7B16-E0D4-D74D3DCFC9CF}"/>
          </ac:graphicFrameMkLst>
        </pc:graphicFrameChg>
        <pc:graphicFrameChg chg="add mod modGraphic">
          <ac:chgData name="Stina Ru" userId="a298bcda0a73aae4" providerId="LiveId" clId="{E0C0A27F-CDEB-40D8-B77D-DBB27E470B13}" dt="2022-11-16T00:00:42.568" v="13610" actId="20577"/>
          <ac:graphicFrameMkLst>
            <pc:docMk/>
            <pc:sldMk cId="649540894" sldId="1177"/>
            <ac:graphicFrameMk id="11" creationId="{87F5F837-24AC-D2E6-5FA2-3ABC7112968B}"/>
          </ac:graphicFrameMkLst>
        </pc:graphicFrameChg>
      </pc:sldChg>
      <pc:sldChg chg="modSp add del mod">
        <pc:chgData name="Stina Ru" userId="a298bcda0a73aae4" providerId="LiveId" clId="{E0C0A27F-CDEB-40D8-B77D-DBB27E470B13}" dt="2022-11-15T11:41:22.825" v="6261" actId="47"/>
        <pc:sldMkLst>
          <pc:docMk/>
          <pc:sldMk cId="1309109168" sldId="1178"/>
        </pc:sldMkLst>
        <pc:graphicFrameChg chg="modGraphic">
          <ac:chgData name="Stina Ru" userId="a298bcda0a73aae4" providerId="LiveId" clId="{E0C0A27F-CDEB-40D8-B77D-DBB27E470B13}" dt="2022-11-15T11:41:09.586" v="6260" actId="2164"/>
          <ac:graphicFrameMkLst>
            <pc:docMk/>
            <pc:sldMk cId="1309109168" sldId="1178"/>
            <ac:graphicFrameMk id="11" creationId="{87F5F837-24AC-D2E6-5FA2-3ABC7112968B}"/>
          </ac:graphicFrameMkLst>
        </pc:graphicFrameChg>
      </pc:sldChg>
      <pc:sldChg chg="delSp modSp add del mod ord delAnim">
        <pc:chgData name="Stina Ru" userId="a298bcda0a73aae4" providerId="LiveId" clId="{E0C0A27F-CDEB-40D8-B77D-DBB27E470B13}" dt="2022-11-15T17:05:12.365" v="8151" actId="47"/>
        <pc:sldMkLst>
          <pc:docMk/>
          <pc:sldMk cId="2566188675" sldId="1178"/>
        </pc:sldMkLst>
        <pc:spChg chg="del">
          <ac:chgData name="Stina Ru" userId="a298bcda0a73aae4" providerId="LiveId" clId="{E0C0A27F-CDEB-40D8-B77D-DBB27E470B13}" dt="2022-11-15T11:43:01.054" v="6303" actId="478"/>
          <ac:spMkLst>
            <pc:docMk/>
            <pc:sldMk cId="2566188675" sldId="1178"/>
            <ac:spMk id="2" creationId="{A4533D2F-ABAE-6B17-5B20-67DE5CF01B6C}"/>
          </ac:spMkLst>
        </pc:spChg>
        <pc:spChg chg="del">
          <ac:chgData name="Stina Ru" userId="a298bcda0a73aae4" providerId="LiveId" clId="{E0C0A27F-CDEB-40D8-B77D-DBB27E470B13}" dt="2022-11-15T11:43:04.009" v="6304" actId="478"/>
          <ac:spMkLst>
            <pc:docMk/>
            <pc:sldMk cId="2566188675" sldId="1178"/>
            <ac:spMk id="3" creationId="{504218D8-091B-A4F7-E34E-1B682A4D23FB}"/>
          </ac:spMkLst>
        </pc:spChg>
        <pc:spChg chg="del">
          <ac:chgData name="Stina Ru" userId="a298bcda0a73aae4" providerId="LiveId" clId="{E0C0A27F-CDEB-40D8-B77D-DBB27E470B13}" dt="2022-11-15T11:43:10.315" v="6307" actId="478"/>
          <ac:spMkLst>
            <pc:docMk/>
            <pc:sldMk cId="2566188675" sldId="1178"/>
            <ac:spMk id="5" creationId="{94182616-E33A-2E97-90CF-62A423AA459D}"/>
          </ac:spMkLst>
        </pc:spChg>
        <pc:spChg chg="mod">
          <ac:chgData name="Stina Ru" userId="a298bcda0a73aae4" providerId="LiveId" clId="{E0C0A27F-CDEB-40D8-B77D-DBB27E470B13}" dt="2022-11-15T11:42:53.747" v="6301" actId="20577"/>
          <ac:spMkLst>
            <pc:docMk/>
            <pc:sldMk cId="2566188675" sldId="1178"/>
            <ac:spMk id="6" creationId="{070F7C74-9112-406B-A0CC-08F6DDA1D2AF}"/>
          </ac:spMkLst>
        </pc:spChg>
        <pc:spChg chg="del">
          <ac:chgData name="Stina Ru" userId="a298bcda0a73aae4" providerId="LiveId" clId="{E0C0A27F-CDEB-40D8-B77D-DBB27E470B13}" dt="2022-11-15T11:42:57.790" v="6302" actId="478"/>
          <ac:spMkLst>
            <pc:docMk/>
            <pc:sldMk cId="2566188675" sldId="1178"/>
            <ac:spMk id="7" creationId="{E8EF12BA-8E49-8E6D-46DE-F6A73C3A4E17}"/>
          </ac:spMkLst>
        </pc:spChg>
        <pc:spChg chg="del">
          <ac:chgData name="Stina Ru" userId="a298bcda0a73aae4" providerId="LiveId" clId="{E0C0A27F-CDEB-40D8-B77D-DBB27E470B13}" dt="2022-11-15T11:43:06.344" v="6305" actId="478"/>
          <ac:spMkLst>
            <pc:docMk/>
            <pc:sldMk cId="2566188675" sldId="1178"/>
            <ac:spMk id="8" creationId="{F1188126-E254-9DD8-F266-41C2975266C5}"/>
          </ac:spMkLst>
        </pc:spChg>
        <pc:spChg chg="del">
          <ac:chgData name="Stina Ru" userId="a298bcda0a73aae4" providerId="LiveId" clId="{E0C0A27F-CDEB-40D8-B77D-DBB27E470B13}" dt="2022-11-15T11:43:08.216" v="6306" actId="478"/>
          <ac:spMkLst>
            <pc:docMk/>
            <pc:sldMk cId="2566188675" sldId="1178"/>
            <ac:spMk id="10" creationId="{0BADA581-22B8-DB56-B959-409225AB6DE1}"/>
          </ac:spMkLst>
        </pc:spChg>
        <pc:spChg chg="mod">
          <ac:chgData name="Stina Ru" userId="a298bcda0a73aae4" providerId="LiveId" clId="{E0C0A27F-CDEB-40D8-B77D-DBB27E470B13}" dt="2022-11-15T11:42:51.144" v="6300" actId="20577"/>
          <ac:spMkLst>
            <pc:docMk/>
            <pc:sldMk cId="2566188675" sldId="1178"/>
            <ac:spMk id="12" creationId="{13B203F9-1E27-4E57-902E-B40C20ADA7DF}"/>
          </ac:spMkLst>
        </pc:spChg>
      </pc:sldChg>
      <pc:sldChg chg="addSp delSp modSp add del mod modAnim">
        <pc:chgData name="Stina Ru" userId="a298bcda0a73aae4" providerId="LiveId" clId="{E0C0A27F-CDEB-40D8-B77D-DBB27E470B13}" dt="2022-11-16T10:59:06.141" v="14643" actId="20577"/>
        <pc:sldMkLst>
          <pc:docMk/>
          <pc:sldMk cId="1818595926" sldId="1179"/>
        </pc:sldMkLst>
        <pc:spChg chg="mod">
          <ac:chgData name="Stina Ru" userId="a298bcda0a73aae4" providerId="LiveId" clId="{E0C0A27F-CDEB-40D8-B77D-DBB27E470B13}" dt="2022-11-16T10:59:06.141" v="14643" actId="20577"/>
          <ac:spMkLst>
            <pc:docMk/>
            <pc:sldMk cId="1818595926" sldId="1179"/>
            <ac:spMk id="6" creationId="{070F7C74-9112-406B-A0CC-08F6DDA1D2AF}"/>
          </ac:spMkLst>
        </pc:spChg>
        <pc:spChg chg="mod">
          <ac:chgData name="Stina Ru" userId="a298bcda0a73aae4" providerId="LiveId" clId="{E0C0A27F-CDEB-40D8-B77D-DBB27E470B13}" dt="2022-11-15T16:37:51.443" v="7725" actId="1076"/>
          <ac:spMkLst>
            <pc:docMk/>
            <pc:sldMk cId="1818595926" sldId="1179"/>
            <ac:spMk id="12" creationId="{13B203F9-1E27-4E57-902E-B40C20ADA7DF}"/>
          </ac:spMkLst>
        </pc:spChg>
        <pc:picChg chg="add del mod">
          <ac:chgData name="Stina Ru" userId="a298bcda0a73aae4" providerId="LiveId" clId="{E0C0A27F-CDEB-40D8-B77D-DBB27E470B13}" dt="2022-11-15T12:03:12.822" v="6435" actId="478"/>
          <ac:picMkLst>
            <pc:docMk/>
            <pc:sldMk cId="1818595926" sldId="1179"/>
            <ac:picMk id="3" creationId="{70944B20-3D34-54B4-E2F6-C7CA44C80541}"/>
          </ac:picMkLst>
        </pc:picChg>
        <pc:picChg chg="add mod">
          <ac:chgData name="Stina Ru" userId="a298bcda0a73aae4" providerId="LiveId" clId="{E0C0A27F-CDEB-40D8-B77D-DBB27E470B13}" dt="2022-11-16T10:06:11.007" v="14177" actId="1076"/>
          <ac:picMkLst>
            <pc:docMk/>
            <pc:sldMk cId="1818595926" sldId="1179"/>
            <ac:picMk id="3" creationId="{7E2F0AC4-4612-4366-43C3-63E854FD5690}"/>
          </ac:picMkLst>
        </pc:picChg>
        <pc:picChg chg="add mod">
          <ac:chgData name="Stina Ru" userId="a298bcda0a73aae4" providerId="LiveId" clId="{E0C0A27F-CDEB-40D8-B77D-DBB27E470B13}" dt="2022-11-16T10:03:13.838" v="14140" actId="1076"/>
          <ac:picMkLst>
            <pc:docMk/>
            <pc:sldMk cId="1818595926" sldId="1179"/>
            <ac:picMk id="7" creationId="{00EC5ED2-96AA-B71D-D304-5C74D51DDFE9}"/>
          </ac:picMkLst>
        </pc:picChg>
        <pc:picChg chg="add mod">
          <ac:chgData name="Stina Ru" userId="a298bcda0a73aae4" providerId="LiveId" clId="{E0C0A27F-CDEB-40D8-B77D-DBB27E470B13}" dt="2022-11-16T10:03:20.976" v="14143" actId="1076"/>
          <ac:picMkLst>
            <pc:docMk/>
            <pc:sldMk cId="1818595926" sldId="1179"/>
            <ac:picMk id="8" creationId="{44E5098C-0C3B-026B-F70E-97DA774BE140}"/>
          </ac:picMkLst>
        </pc:picChg>
      </pc:sldChg>
      <pc:sldChg chg="addSp delSp modSp add mod modAnim">
        <pc:chgData name="Stina Ru" userId="a298bcda0a73aae4" providerId="LiveId" clId="{E0C0A27F-CDEB-40D8-B77D-DBB27E470B13}" dt="2022-11-16T10:24:34.911" v="14339" actId="1076"/>
        <pc:sldMkLst>
          <pc:docMk/>
          <pc:sldMk cId="1844519722" sldId="1180"/>
        </pc:sldMkLst>
        <pc:spChg chg="add mod">
          <ac:chgData name="Stina Ru" userId="a298bcda0a73aae4" providerId="LiveId" clId="{E0C0A27F-CDEB-40D8-B77D-DBB27E470B13}" dt="2022-11-16T10:23:59.943" v="14330" actId="1076"/>
          <ac:spMkLst>
            <pc:docMk/>
            <pc:sldMk cId="1844519722" sldId="1180"/>
            <ac:spMk id="2" creationId="{54E8ADC5-D054-0EA8-3F70-647C142205D9}"/>
          </ac:spMkLst>
        </pc:spChg>
        <pc:spChg chg="add mod">
          <ac:chgData name="Stina Ru" userId="a298bcda0a73aae4" providerId="LiveId" clId="{E0C0A27F-CDEB-40D8-B77D-DBB27E470B13}" dt="2022-11-16T10:24:34.911" v="14339" actId="1076"/>
          <ac:spMkLst>
            <pc:docMk/>
            <pc:sldMk cId="1844519722" sldId="1180"/>
            <ac:spMk id="5" creationId="{ECC92FFF-FE87-B310-C406-E320C64FA3E7}"/>
          </ac:spMkLst>
        </pc:spChg>
        <pc:spChg chg="mod">
          <ac:chgData name="Stina Ru" userId="a298bcda0a73aae4" providerId="LiveId" clId="{E0C0A27F-CDEB-40D8-B77D-DBB27E470B13}" dt="2022-11-16T10:24:08.435" v="14333" actId="21"/>
          <ac:spMkLst>
            <pc:docMk/>
            <pc:sldMk cId="1844519722" sldId="1180"/>
            <ac:spMk id="6" creationId="{070F7C74-9112-406B-A0CC-08F6DDA1D2AF}"/>
          </ac:spMkLst>
        </pc:spChg>
        <pc:spChg chg="mod">
          <ac:chgData name="Stina Ru" userId="a298bcda0a73aae4" providerId="LiveId" clId="{E0C0A27F-CDEB-40D8-B77D-DBB27E470B13}" dt="2022-11-16T10:19:09.561" v="14251" actId="1076"/>
          <ac:spMkLst>
            <pc:docMk/>
            <pc:sldMk cId="1844519722" sldId="1180"/>
            <ac:spMk id="12" creationId="{13B203F9-1E27-4E57-902E-B40C20ADA7DF}"/>
          </ac:spMkLst>
        </pc:spChg>
        <pc:picChg chg="add mod">
          <ac:chgData name="Stina Ru" userId="a298bcda0a73aae4" providerId="LiveId" clId="{E0C0A27F-CDEB-40D8-B77D-DBB27E470B13}" dt="2022-11-15T23:26:18.972" v="13188" actId="1076"/>
          <ac:picMkLst>
            <pc:docMk/>
            <pc:sldMk cId="1844519722" sldId="1180"/>
            <ac:picMk id="3" creationId="{8E743C91-C8AD-C30E-AD38-324720C02A01}"/>
          </ac:picMkLst>
        </pc:picChg>
        <pc:picChg chg="del mod">
          <ac:chgData name="Stina Ru" userId="a298bcda0a73aae4" providerId="LiveId" clId="{E0C0A27F-CDEB-40D8-B77D-DBB27E470B13}" dt="2022-11-15T12:14:56.316" v="6546" actId="478"/>
          <ac:picMkLst>
            <pc:docMk/>
            <pc:sldMk cId="1844519722" sldId="1180"/>
            <ac:picMk id="7" creationId="{00EC5ED2-96AA-B71D-D304-5C74D51DDFE9}"/>
          </ac:picMkLst>
        </pc:picChg>
      </pc:sldChg>
      <pc:sldChg chg="modSp add mod">
        <pc:chgData name="Stina Ru" userId="a298bcda0a73aae4" providerId="LiveId" clId="{E0C0A27F-CDEB-40D8-B77D-DBB27E470B13}" dt="2022-11-15T16:36:42.380" v="7720" actId="20577"/>
        <pc:sldMkLst>
          <pc:docMk/>
          <pc:sldMk cId="2461071583" sldId="1181"/>
        </pc:sldMkLst>
        <pc:spChg chg="mod">
          <ac:chgData name="Stina Ru" userId="a298bcda0a73aae4" providerId="LiveId" clId="{E0C0A27F-CDEB-40D8-B77D-DBB27E470B13}" dt="2022-11-15T16:36:42.380" v="7720" actId="20577"/>
          <ac:spMkLst>
            <pc:docMk/>
            <pc:sldMk cId="2461071583" sldId="1181"/>
            <ac:spMk id="2" creationId="{2E8E55A0-73B3-4565-BA58-ACE5F64229D6}"/>
          </ac:spMkLst>
        </pc:spChg>
      </pc:sldChg>
      <pc:sldChg chg="modSp add mod">
        <pc:chgData name="Stina Ru" userId="a298bcda0a73aae4" providerId="LiveId" clId="{E0C0A27F-CDEB-40D8-B77D-DBB27E470B13}" dt="2022-11-16T10:32:54.188" v="14472" actId="14100"/>
        <pc:sldMkLst>
          <pc:docMk/>
          <pc:sldMk cId="1753963648" sldId="1182"/>
        </pc:sldMkLst>
        <pc:spChg chg="mod">
          <ac:chgData name="Stina Ru" userId="a298bcda0a73aae4" providerId="LiveId" clId="{E0C0A27F-CDEB-40D8-B77D-DBB27E470B13}" dt="2022-11-15T23:16:57.077" v="13150" actId="1076"/>
          <ac:spMkLst>
            <pc:docMk/>
            <pc:sldMk cId="1753963648" sldId="1182"/>
            <ac:spMk id="2" creationId="{A4533D2F-ABAE-6B17-5B20-67DE5CF01B6C}"/>
          </ac:spMkLst>
        </pc:spChg>
        <pc:spChg chg="mod">
          <ac:chgData name="Stina Ru" userId="a298bcda0a73aae4" providerId="LiveId" clId="{E0C0A27F-CDEB-40D8-B77D-DBB27E470B13}" dt="2022-11-15T23:17:03.135" v="13152" actId="1076"/>
          <ac:spMkLst>
            <pc:docMk/>
            <pc:sldMk cId="1753963648" sldId="1182"/>
            <ac:spMk id="3" creationId="{504218D8-091B-A4F7-E34E-1B682A4D23FB}"/>
          </ac:spMkLst>
        </pc:spChg>
        <pc:spChg chg="mod">
          <ac:chgData name="Stina Ru" userId="a298bcda0a73aae4" providerId="LiveId" clId="{E0C0A27F-CDEB-40D8-B77D-DBB27E470B13}" dt="2022-11-15T23:17:06.496" v="13153" actId="1076"/>
          <ac:spMkLst>
            <pc:docMk/>
            <pc:sldMk cId="1753963648" sldId="1182"/>
            <ac:spMk id="5" creationId="{94182616-E33A-2E97-90CF-62A423AA459D}"/>
          </ac:spMkLst>
        </pc:spChg>
        <pc:spChg chg="mod">
          <ac:chgData name="Stina Ru" userId="a298bcda0a73aae4" providerId="LiveId" clId="{E0C0A27F-CDEB-40D8-B77D-DBB27E470B13}" dt="2022-11-16T09:56:09.739" v="14026" actId="20577"/>
          <ac:spMkLst>
            <pc:docMk/>
            <pc:sldMk cId="1753963648" sldId="1182"/>
            <ac:spMk id="6" creationId="{070F7C74-9112-406B-A0CC-08F6DDA1D2AF}"/>
          </ac:spMkLst>
        </pc:spChg>
        <pc:spChg chg="mod">
          <ac:chgData name="Stina Ru" userId="a298bcda0a73aae4" providerId="LiveId" clId="{E0C0A27F-CDEB-40D8-B77D-DBB27E470B13}" dt="2022-11-15T23:16:53.936" v="13149" actId="1076"/>
          <ac:spMkLst>
            <pc:docMk/>
            <pc:sldMk cId="1753963648" sldId="1182"/>
            <ac:spMk id="7" creationId="{E8EF12BA-8E49-8E6D-46DE-F6A73C3A4E17}"/>
          </ac:spMkLst>
        </pc:spChg>
        <pc:spChg chg="mod">
          <ac:chgData name="Stina Ru" userId="a298bcda0a73aae4" providerId="LiveId" clId="{E0C0A27F-CDEB-40D8-B77D-DBB27E470B13}" dt="2022-11-16T09:56:41.211" v="14053" actId="14100"/>
          <ac:spMkLst>
            <pc:docMk/>
            <pc:sldMk cId="1753963648" sldId="1182"/>
            <ac:spMk id="8" creationId="{F1188126-E254-9DD8-F266-41C2975266C5}"/>
          </ac:spMkLst>
        </pc:spChg>
        <pc:spChg chg="mod">
          <ac:chgData name="Stina Ru" userId="a298bcda0a73aae4" providerId="LiveId" clId="{E0C0A27F-CDEB-40D8-B77D-DBB27E470B13}" dt="2022-11-16T10:32:54.188" v="14472" actId="14100"/>
          <ac:spMkLst>
            <pc:docMk/>
            <pc:sldMk cId="1753963648" sldId="1182"/>
            <ac:spMk id="10" creationId="{0BADA581-22B8-DB56-B959-409225AB6DE1}"/>
          </ac:spMkLst>
        </pc:spChg>
      </pc:sldChg>
      <pc:sldChg chg="addSp delSp modSp add mod delAnim modAnim">
        <pc:chgData name="Stina Ru" userId="a298bcda0a73aae4" providerId="LiveId" clId="{E0C0A27F-CDEB-40D8-B77D-DBB27E470B13}" dt="2022-11-16T13:39:13.846" v="14672" actId="1076"/>
        <pc:sldMkLst>
          <pc:docMk/>
          <pc:sldMk cId="3348382561" sldId="1183"/>
        </pc:sldMkLst>
        <pc:spChg chg="add del mod">
          <ac:chgData name="Stina Ru" userId="a298bcda0a73aae4" providerId="LiveId" clId="{E0C0A27F-CDEB-40D8-B77D-DBB27E470B13}" dt="2022-11-16T10:25:13.368" v="14343" actId="478"/>
          <ac:spMkLst>
            <pc:docMk/>
            <pc:sldMk cId="3348382561" sldId="1183"/>
            <ac:spMk id="3" creationId="{B9EA0EFB-5406-92DD-7503-F22601E5D8EE}"/>
          </ac:spMkLst>
        </pc:spChg>
        <pc:spChg chg="add mod">
          <ac:chgData name="Stina Ru" userId="a298bcda0a73aae4" providerId="LiveId" clId="{E0C0A27F-CDEB-40D8-B77D-DBB27E470B13}" dt="2022-11-16T13:39:13.846" v="14672" actId="1076"/>
          <ac:spMkLst>
            <pc:docMk/>
            <pc:sldMk cId="3348382561" sldId="1183"/>
            <ac:spMk id="5" creationId="{7CE7E086-3D50-6181-49A8-C8B56A5DCCB2}"/>
          </ac:spMkLst>
        </pc:spChg>
        <pc:spChg chg="del mod">
          <ac:chgData name="Stina Ru" userId="a298bcda0a73aae4" providerId="LiveId" clId="{E0C0A27F-CDEB-40D8-B77D-DBB27E470B13}" dt="2022-11-16T10:25:10.982" v="14342" actId="21"/>
          <ac:spMkLst>
            <pc:docMk/>
            <pc:sldMk cId="3348382561" sldId="1183"/>
            <ac:spMk id="6" creationId="{070F7C74-9112-406B-A0CC-08F6DDA1D2AF}"/>
          </ac:spMkLst>
        </pc:spChg>
        <pc:spChg chg="add del mod">
          <ac:chgData name="Stina Ru" userId="a298bcda0a73aae4" providerId="LiveId" clId="{E0C0A27F-CDEB-40D8-B77D-DBB27E470B13}" dt="2022-11-16T13:39:07.252" v="14670" actId="478"/>
          <ac:spMkLst>
            <pc:docMk/>
            <pc:sldMk cId="3348382561" sldId="1183"/>
            <ac:spMk id="7" creationId="{28556BB7-17AD-9C77-023C-F2330A18321A}"/>
          </ac:spMkLst>
        </pc:spChg>
        <pc:spChg chg="add del mod">
          <ac:chgData name="Stina Ru" userId="a298bcda0a73aae4" providerId="LiveId" clId="{E0C0A27F-CDEB-40D8-B77D-DBB27E470B13}" dt="2022-11-16T13:39:08.903" v="14671" actId="478"/>
          <ac:spMkLst>
            <pc:docMk/>
            <pc:sldMk cId="3348382561" sldId="1183"/>
            <ac:spMk id="8" creationId="{4092697F-F51B-F560-0AF9-9E8E02779362}"/>
          </ac:spMkLst>
        </pc:spChg>
        <pc:spChg chg="add mod">
          <ac:chgData name="Stina Ru" userId="a298bcda0a73aae4" providerId="LiveId" clId="{E0C0A27F-CDEB-40D8-B77D-DBB27E470B13}" dt="2022-11-16T13:39:05.116" v="14669" actId="20577"/>
          <ac:spMkLst>
            <pc:docMk/>
            <pc:sldMk cId="3348382561" sldId="1183"/>
            <ac:spMk id="10" creationId="{DAFD671D-34DF-3C72-BF32-992DFF0C5A4B}"/>
          </ac:spMkLst>
        </pc:spChg>
        <pc:spChg chg="mod">
          <ac:chgData name="Stina Ru" userId="a298bcda0a73aae4" providerId="LiveId" clId="{E0C0A27F-CDEB-40D8-B77D-DBB27E470B13}" dt="2022-11-15T17:11:41.393" v="8313" actId="6549"/>
          <ac:spMkLst>
            <pc:docMk/>
            <pc:sldMk cId="3348382561" sldId="1183"/>
            <ac:spMk id="12" creationId="{13B203F9-1E27-4E57-902E-B40C20ADA7DF}"/>
          </ac:spMkLst>
        </pc:spChg>
        <pc:graphicFrameChg chg="add del mod modGraphic">
          <ac:chgData name="Stina Ru" userId="a298bcda0a73aae4" providerId="LiveId" clId="{E0C0A27F-CDEB-40D8-B77D-DBB27E470B13}" dt="2022-11-15T17:40:22.288" v="8676" actId="478"/>
          <ac:graphicFrameMkLst>
            <pc:docMk/>
            <pc:sldMk cId="3348382561" sldId="1183"/>
            <ac:graphicFrameMk id="9" creationId="{F9244475-67F1-6441-DCC8-34A3C06B66C8}"/>
          </ac:graphicFrameMkLst>
        </pc:graphicFrameChg>
        <pc:picChg chg="del mod">
          <ac:chgData name="Stina Ru" userId="a298bcda0a73aae4" providerId="LiveId" clId="{E0C0A27F-CDEB-40D8-B77D-DBB27E470B13}" dt="2022-11-15T16:59:32.846" v="7976" actId="478"/>
          <ac:picMkLst>
            <pc:docMk/>
            <pc:sldMk cId="3348382561" sldId="1183"/>
            <ac:picMk id="3" creationId="{8E743C91-C8AD-C30E-AD38-324720C02A01}"/>
          </ac:picMkLst>
        </pc:picChg>
        <pc:picChg chg="add del mod">
          <ac:chgData name="Stina Ru" userId="a298bcda0a73aae4" providerId="LiveId" clId="{E0C0A27F-CDEB-40D8-B77D-DBB27E470B13}" dt="2022-11-15T17:53:30.545" v="9037" actId="478"/>
          <ac:picMkLst>
            <pc:docMk/>
            <pc:sldMk cId="3348382561" sldId="1183"/>
            <ac:picMk id="5" creationId="{FE45282B-38B9-B2A4-2C99-F98436042BC8}"/>
          </ac:picMkLst>
        </pc:picChg>
        <pc:picChg chg="add mod">
          <ac:chgData name="Stina Ru" userId="a298bcda0a73aae4" providerId="LiveId" clId="{E0C0A27F-CDEB-40D8-B77D-DBB27E470B13}" dt="2022-11-15T17:53:35.714" v="9038" actId="1076"/>
          <ac:picMkLst>
            <pc:docMk/>
            <pc:sldMk cId="3348382561" sldId="1183"/>
            <ac:picMk id="14" creationId="{86D4CF5C-4CED-EB64-1F76-3156D3BA5AC9}"/>
          </ac:picMkLst>
        </pc:picChg>
      </pc:sldChg>
      <pc:sldChg chg="modSp add mod">
        <pc:chgData name="Stina Ru" userId="a298bcda0a73aae4" providerId="LiveId" clId="{E0C0A27F-CDEB-40D8-B77D-DBB27E470B13}" dt="2022-11-16T10:05:35.332" v="14170" actId="1076"/>
        <pc:sldMkLst>
          <pc:docMk/>
          <pc:sldMk cId="2445152104" sldId="1184"/>
        </pc:sldMkLst>
        <pc:spChg chg="mod">
          <ac:chgData name="Stina Ru" userId="a298bcda0a73aae4" providerId="LiveId" clId="{E0C0A27F-CDEB-40D8-B77D-DBB27E470B13}" dt="2022-11-16T10:05:35.332" v="14170" actId="1076"/>
          <ac:spMkLst>
            <pc:docMk/>
            <pc:sldMk cId="2445152104" sldId="1184"/>
            <ac:spMk id="2" creationId="{2E8E55A0-73B3-4565-BA58-ACE5F64229D6}"/>
          </ac:spMkLst>
        </pc:spChg>
      </pc:sldChg>
      <pc:sldChg chg="addSp delSp modSp add del mod ord">
        <pc:chgData name="Stina Ru" userId="a298bcda0a73aae4" providerId="LiveId" clId="{E0C0A27F-CDEB-40D8-B77D-DBB27E470B13}" dt="2022-11-22T13:15:14.670" v="14771" actId="47"/>
        <pc:sldMkLst>
          <pc:docMk/>
          <pc:sldMk cId="4102215908" sldId="1185"/>
        </pc:sldMkLst>
        <pc:spChg chg="add del mod">
          <ac:chgData name="Stina Ru" userId="a298bcda0a73aae4" providerId="LiveId" clId="{E0C0A27F-CDEB-40D8-B77D-DBB27E470B13}" dt="2022-11-15T18:08:43.619" v="9475" actId="478"/>
          <ac:spMkLst>
            <pc:docMk/>
            <pc:sldMk cId="4102215908" sldId="1185"/>
            <ac:spMk id="3" creationId="{F02879AA-206B-ABC8-5994-2C69198990C2}"/>
          </ac:spMkLst>
        </pc:spChg>
        <pc:spChg chg="del">
          <ac:chgData name="Stina Ru" userId="a298bcda0a73aae4" providerId="LiveId" clId="{E0C0A27F-CDEB-40D8-B77D-DBB27E470B13}" dt="2022-11-15T18:08:37.489" v="9474" actId="478"/>
          <ac:spMkLst>
            <pc:docMk/>
            <pc:sldMk cId="4102215908" sldId="1185"/>
            <ac:spMk id="6" creationId="{070F7C74-9112-406B-A0CC-08F6DDA1D2AF}"/>
          </ac:spMkLst>
        </pc:spChg>
        <pc:spChg chg="mod">
          <ac:chgData name="Stina Ru" userId="a298bcda0a73aae4" providerId="LiveId" clId="{E0C0A27F-CDEB-40D8-B77D-DBB27E470B13}" dt="2022-11-15T18:08:30.079" v="9473" actId="20577"/>
          <ac:spMkLst>
            <pc:docMk/>
            <pc:sldMk cId="4102215908" sldId="1185"/>
            <ac:spMk id="12" creationId="{13B203F9-1E27-4E57-902E-B40C20ADA7DF}"/>
          </ac:spMkLst>
        </pc:spChg>
        <pc:spChg chg="del">
          <ac:chgData name="Stina Ru" userId="a298bcda0a73aae4" providerId="LiveId" clId="{E0C0A27F-CDEB-40D8-B77D-DBB27E470B13}" dt="2022-11-16T10:04:23.975" v="14148" actId="478"/>
          <ac:spMkLst>
            <pc:docMk/>
            <pc:sldMk cId="4102215908" sldId="1185"/>
            <ac:spMk id="14" creationId="{72BC414F-53AD-75E9-CB16-F505BB686EF0}"/>
          </ac:spMkLst>
        </pc:spChg>
        <pc:graphicFrameChg chg="modGraphic">
          <ac:chgData name="Stina Ru" userId="a298bcda0a73aae4" providerId="LiveId" clId="{E0C0A27F-CDEB-40D8-B77D-DBB27E470B13}" dt="2022-11-16T10:13:21.887" v="14240" actId="20577"/>
          <ac:graphicFrameMkLst>
            <pc:docMk/>
            <pc:sldMk cId="4102215908" sldId="1185"/>
            <ac:graphicFrameMk id="11" creationId="{87F5F837-24AC-D2E6-5FA2-3ABC7112968B}"/>
          </ac:graphicFrameMkLst>
        </pc:graphicFrameChg>
      </pc:sldChg>
      <pc:sldChg chg="addSp delSp modSp add mod ord delAnim">
        <pc:chgData name="Stina Ru" userId="a298bcda0a73aae4" providerId="LiveId" clId="{E0C0A27F-CDEB-40D8-B77D-DBB27E470B13}" dt="2022-11-16T10:07:30.720" v="14216" actId="20577"/>
        <pc:sldMkLst>
          <pc:docMk/>
          <pc:sldMk cId="3878411933" sldId="1186"/>
        </pc:sldMkLst>
        <pc:spChg chg="mod">
          <ac:chgData name="Stina Ru" userId="a298bcda0a73aae4" providerId="LiveId" clId="{E0C0A27F-CDEB-40D8-B77D-DBB27E470B13}" dt="2022-11-16T10:07:30.720" v="14216" actId="20577"/>
          <ac:spMkLst>
            <pc:docMk/>
            <pc:sldMk cId="3878411933" sldId="1186"/>
            <ac:spMk id="6" creationId="{070F7C74-9112-406B-A0CC-08F6DDA1D2AF}"/>
          </ac:spMkLst>
        </pc:spChg>
        <pc:spChg chg="del">
          <ac:chgData name="Stina Ru" userId="a298bcda0a73aae4" providerId="LiveId" clId="{E0C0A27F-CDEB-40D8-B77D-DBB27E470B13}" dt="2022-11-15T20:18:22.538" v="9949" actId="478"/>
          <ac:spMkLst>
            <pc:docMk/>
            <pc:sldMk cId="3878411933" sldId="1186"/>
            <ac:spMk id="7" creationId="{28556BB7-17AD-9C77-023C-F2330A18321A}"/>
          </ac:spMkLst>
        </pc:spChg>
        <pc:spChg chg="del">
          <ac:chgData name="Stina Ru" userId="a298bcda0a73aae4" providerId="LiveId" clId="{E0C0A27F-CDEB-40D8-B77D-DBB27E470B13}" dt="2022-11-15T20:18:25.213" v="9950" actId="478"/>
          <ac:spMkLst>
            <pc:docMk/>
            <pc:sldMk cId="3878411933" sldId="1186"/>
            <ac:spMk id="8" creationId="{4092697F-F51B-F560-0AF9-9E8E02779362}"/>
          </ac:spMkLst>
        </pc:spChg>
        <pc:spChg chg="del">
          <ac:chgData name="Stina Ru" userId="a298bcda0a73aae4" providerId="LiveId" clId="{E0C0A27F-CDEB-40D8-B77D-DBB27E470B13}" dt="2022-11-15T20:18:20.353" v="9948" actId="478"/>
          <ac:spMkLst>
            <pc:docMk/>
            <pc:sldMk cId="3878411933" sldId="1186"/>
            <ac:spMk id="10" creationId="{DAFD671D-34DF-3C72-BF32-992DFF0C5A4B}"/>
          </ac:spMkLst>
        </pc:spChg>
        <pc:spChg chg="mod">
          <ac:chgData name="Stina Ru" userId="a298bcda0a73aae4" providerId="LiveId" clId="{E0C0A27F-CDEB-40D8-B77D-DBB27E470B13}" dt="2022-11-15T20:14:55.500" v="9603" actId="20577"/>
          <ac:spMkLst>
            <pc:docMk/>
            <pc:sldMk cId="3878411933" sldId="1186"/>
            <ac:spMk id="12" creationId="{13B203F9-1E27-4E57-902E-B40C20ADA7DF}"/>
          </ac:spMkLst>
        </pc:spChg>
        <pc:picChg chg="add mod">
          <ac:chgData name="Stina Ru" userId="a298bcda0a73aae4" providerId="LiveId" clId="{E0C0A27F-CDEB-40D8-B77D-DBB27E470B13}" dt="2022-11-15T23:38:00.231" v="13307" actId="1076"/>
          <ac:picMkLst>
            <pc:docMk/>
            <pc:sldMk cId="3878411933" sldId="1186"/>
            <ac:picMk id="2" creationId="{A89FD85C-00EB-0A08-38B1-69920B15AD70}"/>
          </ac:picMkLst>
        </pc:picChg>
        <pc:picChg chg="add mod">
          <ac:chgData name="Stina Ru" userId="a298bcda0a73aae4" providerId="LiveId" clId="{E0C0A27F-CDEB-40D8-B77D-DBB27E470B13}" dt="2022-11-15T23:39:05.882" v="13316" actId="1076"/>
          <ac:picMkLst>
            <pc:docMk/>
            <pc:sldMk cId="3878411933" sldId="1186"/>
            <ac:picMk id="3" creationId="{D23ADB76-8705-97AB-76C2-79F0C170B5C4}"/>
          </ac:picMkLst>
        </pc:picChg>
      </pc:sldChg>
      <pc:sldChg chg="delSp modSp add del mod">
        <pc:chgData name="Stina Ru" userId="a298bcda0a73aae4" providerId="LiveId" clId="{E0C0A27F-CDEB-40D8-B77D-DBB27E470B13}" dt="2022-11-15T20:28:26.078" v="10364" actId="47"/>
        <pc:sldMkLst>
          <pc:docMk/>
          <pc:sldMk cId="294067870" sldId="1187"/>
        </pc:sldMkLst>
        <pc:spChg chg="mod">
          <ac:chgData name="Stina Ru" userId="a298bcda0a73aae4" providerId="LiveId" clId="{E0C0A27F-CDEB-40D8-B77D-DBB27E470B13}" dt="2022-11-15T20:24:12.700" v="10171" actId="20577"/>
          <ac:spMkLst>
            <pc:docMk/>
            <pc:sldMk cId="294067870" sldId="1187"/>
            <ac:spMk id="12" creationId="{13B203F9-1E27-4E57-902E-B40C20ADA7DF}"/>
          </ac:spMkLst>
        </pc:spChg>
        <pc:picChg chg="del">
          <ac:chgData name="Stina Ru" userId="a298bcda0a73aae4" providerId="LiveId" clId="{E0C0A27F-CDEB-40D8-B77D-DBB27E470B13}" dt="2022-11-15T20:24:37.341" v="10172" actId="478"/>
          <ac:picMkLst>
            <pc:docMk/>
            <pc:sldMk cId="294067870" sldId="1187"/>
            <ac:picMk id="14" creationId="{86D4CF5C-4CED-EB64-1F76-3156D3BA5AC9}"/>
          </ac:picMkLst>
        </pc:picChg>
      </pc:sldChg>
      <pc:sldChg chg="addSp delSp modSp add mod delAnim modAnim">
        <pc:chgData name="Stina Ru" userId="a298bcda0a73aae4" providerId="LiveId" clId="{E0C0A27F-CDEB-40D8-B77D-DBB27E470B13}" dt="2022-11-15T20:44:54.392" v="10815" actId="478"/>
        <pc:sldMkLst>
          <pc:docMk/>
          <pc:sldMk cId="253087202" sldId="1188"/>
        </pc:sldMkLst>
        <pc:spChg chg="add mod">
          <ac:chgData name="Stina Ru" userId="a298bcda0a73aae4" providerId="LiveId" clId="{E0C0A27F-CDEB-40D8-B77D-DBB27E470B13}" dt="2022-11-15T20:31:22.253" v="10542" actId="1076"/>
          <ac:spMkLst>
            <pc:docMk/>
            <pc:sldMk cId="253087202" sldId="1188"/>
            <ac:spMk id="5" creationId="{B3094BE0-EF0F-81BD-993B-B8FF8CB444E4}"/>
          </ac:spMkLst>
        </pc:spChg>
        <pc:spChg chg="mod">
          <ac:chgData name="Stina Ru" userId="a298bcda0a73aae4" providerId="LiveId" clId="{E0C0A27F-CDEB-40D8-B77D-DBB27E470B13}" dt="2022-11-15T20:36:19.055" v="10739" actId="113"/>
          <ac:spMkLst>
            <pc:docMk/>
            <pc:sldMk cId="253087202" sldId="1188"/>
            <ac:spMk id="6" creationId="{070F7C74-9112-406B-A0CC-08F6DDA1D2AF}"/>
          </ac:spMkLst>
        </pc:spChg>
        <pc:spChg chg="del">
          <ac:chgData name="Stina Ru" userId="a298bcda0a73aae4" providerId="LiveId" clId="{E0C0A27F-CDEB-40D8-B77D-DBB27E470B13}" dt="2022-11-15T20:28:54.877" v="10417" actId="478"/>
          <ac:spMkLst>
            <pc:docMk/>
            <pc:sldMk cId="253087202" sldId="1188"/>
            <ac:spMk id="7" creationId="{28556BB7-17AD-9C77-023C-F2330A18321A}"/>
          </ac:spMkLst>
        </pc:spChg>
        <pc:spChg chg="del mod">
          <ac:chgData name="Stina Ru" userId="a298bcda0a73aae4" providerId="LiveId" clId="{E0C0A27F-CDEB-40D8-B77D-DBB27E470B13}" dt="2022-11-15T20:44:54.392" v="10815" actId="478"/>
          <ac:spMkLst>
            <pc:docMk/>
            <pc:sldMk cId="253087202" sldId="1188"/>
            <ac:spMk id="8" creationId="{4092697F-F51B-F560-0AF9-9E8E02779362}"/>
          </ac:spMkLst>
        </pc:spChg>
        <pc:spChg chg="add mod">
          <ac:chgData name="Stina Ru" userId="a298bcda0a73aae4" providerId="LiveId" clId="{E0C0A27F-CDEB-40D8-B77D-DBB27E470B13}" dt="2022-11-15T20:31:25.228" v="10543" actId="1076"/>
          <ac:spMkLst>
            <pc:docMk/>
            <pc:sldMk cId="253087202" sldId="1188"/>
            <ac:spMk id="9" creationId="{82FBFD83-3160-02BE-F06B-1E68DE94B0A5}"/>
          </ac:spMkLst>
        </pc:spChg>
        <pc:spChg chg="del">
          <ac:chgData name="Stina Ru" userId="a298bcda0a73aae4" providerId="LiveId" clId="{E0C0A27F-CDEB-40D8-B77D-DBB27E470B13}" dt="2022-11-15T20:30:17.758" v="10480" actId="478"/>
          <ac:spMkLst>
            <pc:docMk/>
            <pc:sldMk cId="253087202" sldId="1188"/>
            <ac:spMk id="10" creationId="{DAFD671D-34DF-3C72-BF32-992DFF0C5A4B}"/>
          </ac:spMkLst>
        </pc:spChg>
        <pc:spChg chg="add mod">
          <ac:chgData name="Stina Ru" userId="a298bcda0a73aae4" providerId="LiveId" clId="{E0C0A27F-CDEB-40D8-B77D-DBB27E470B13}" dt="2022-11-15T20:31:28.588" v="10544" actId="1076"/>
          <ac:spMkLst>
            <pc:docMk/>
            <pc:sldMk cId="253087202" sldId="1188"/>
            <ac:spMk id="11" creationId="{5BD88881-B49F-A319-705C-E43AF709FCE5}"/>
          </ac:spMkLst>
        </pc:spChg>
        <pc:spChg chg="mod">
          <ac:chgData name="Stina Ru" userId="a298bcda0a73aae4" providerId="LiveId" clId="{E0C0A27F-CDEB-40D8-B77D-DBB27E470B13}" dt="2022-11-15T20:29:26.828" v="10419" actId="20577"/>
          <ac:spMkLst>
            <pc:docMk/>
            <pc:sldMk cId="253087202" sldId="1188"/>
            <ac:spMk id="12" creationId="{13B203F9-1E27-4E57-902E-B40C20ADA7DF}"/>
          </ac:spMkLst>
        </pc:spChg>
        <pc:picChg chg="add mod">
          <ac:chgData name="Stina Ru" userId="a298bcda0a73aae4" providerId="LiveId" clId="{E0C0A27F-CDEB-40D8-B77D-DBB27E470B13}" dt="2022-11-15T20:24:48.626" v="10176" actId="1076"/>
          <ac:picMkLst>
            <pc:docMk/>
            <pc:sldMk cId="253087202" sldId="1188"/>
            <ac:picMk id="3" creationId="{03DF859A-8067-151E-3ABB-01FF63170F11}"/>
          </ac:picMkLst>
        </pc:picChg>
        <pc:picChg chg="del">
          <ac:chgData name="Stina Ru" userId="a298bcda0a73aae4" providerId="LiveId" clId="{E0C0A27F-CDEB-40D8-B77D-DBB27E470B13}" dt="2022-11-15T20:24:44.030" v="10174" actId="478"/>
          <ac:picMkLst>
            <pc:docMk/>
            <pc:sldMk cId="253087202" sldId="1188"/>
            <ac:picMk id="14" creationId="{86D4CF5C-4CED-EB64-1F76-3156D3BA5AC9}"/>
          </ac:picMkLst>
        </pc:picChg>
      </pc:sldChg>
      <pc:sldChg chg="addSp modSp add mod ord">
        <pc:chgData name="Stina Ru" userId="a298bcda0a73aae4" providerId="LiveId" clId="{E0C0A27F-CDEB-40D8-B77D-DBB27E470B13}" dt="2022-11-16T11:03:05.994" v="14668"/>
        <pc:sldMkLst>
          <pc:docMk/>
          <pc:sldMk cId="2699578356" sldId="1189"/>
        </pc:sldMkLst>
        <pc:spChg chg="mod">
          <ac:chgData name="Stina Ru" userId="a298bcda0a73aae4" providerId="LiveId" clId="{E0C0A27F-CDEB-40D8-B77D-DBB27E470B13}" dt="2022-11-16T10:28:18.025" v="14384" actId="400"/>
          <ac:spMkLst>
            <pc:docMk/>
            <pc:sldMk cId="2699578356" sldId="1189"/>
            <ac:spMk id="6" creationId="{070F7C74-9112-406B-A0CC-08F6DDA1D2AF}"/>
          </ac:spMkLst>
        </pc:spChg>
        <pc:spChg chg="mod">
          <ac:chgData name="Stina Ru" userId="a298bcda0a73aae4" providerId="LiveId" clId="{E0C0A27F-CDEB-40D8-B77D-DBB27E470B13}" dt="2022-11-15T20:25:10.294" v="10195" actId="20577"/>
          <ac:spMkLst>
            <pc:docMk/>
            <pc:sldMk cId="2699578356" sldId="1189"/>
            <ac:spMk id="12" creationId="{13B203F9-1E27-4E57-902E-B40C20ADA7DF}"/>
          </ac:spMkLst>
        </pc:spChg>
        <pc:picChg chg="add mod">
          <ac:chgData name="Stina Ru" userId="a298bcda0a73aae4" providerId="LiveId" clId="{E0C0A27F-CDEB-40D8-B77D-DBB27E470B13}" dt="2022-11-15T22:54:25.372" v="13068" actId="1076"/>
          <ac:picMkLst>
            <pc:docMk/>
            <pc:sldMk cId="2699578356" sldId="1189"/>
            <ac:picMk id="3" creationId="{262C911B-4570-2234-FD44-069F0716F971}"/>
          </ac:picMkLst>
        </pc:picChg>
        <pc:picChg chg="add mod">
          <ac:chgData name="Stina Ru" userId="a298bcda0a73aae4" providerId="LiveId" clId="{E0C0A27F-CDEB-40D8-B77D-DBB27E470B13}" dt="2022-11-15T22:55:05.708" v="13076" actId="1076"/>
          <ac:picMkLst>
            <pc:docMk/>
            <pc:sldMk cId="2699578356" sldId="1189"/>
            <ac:picMk id="7" creationId="{31C0E3EE-B2BC-1703-A482-5FEC88393ED9}"/>
          </ac:picMkLst>
        </pc:picChg>
      </pc:sldChg>
      <pc:sldChg chg="addSp delSp modSp add mod delAnim modAnim">
        <pc:chgData name="Stina Ru" userId="a298bcda0a73aae4" providerId="LiveId" clId="{E0C0A27F-CDEB-40D8-B77D-DBB27E470B13}" dt="2022-11-16T10:10:34.084" v="14223" actId="5793"/>
        <pc:sldMkLst>
          <pc:docMk/>
          <pc:sldMk cId="3641611588" sldId="1190"/>
        </pc:sldMkLst>
        <pc:spChg chg="add mod">
          <ac:chgData name="Stina Ru" userId="a298bcda0a73aae4" providerId="LiveId" clId="{E0C0A27F-CDEB-40D8-B77D-DBB27E470B13}" dt="2022-11-15T20:46:40.845" v="10967" actId="1076"/>
          <ac:spMkLst>
            <pc:docMk/>
            <pc:sldMk cId="3641611588" sldId="1190"/>
            <ac:spMk id="3" creationId="{798AE63F-7BFF-192A-FF30-BEA132865633}"/>
          </ac:spMkLst>
        </pc:spChg>
        <pc:spChg chg="add mod">
          <ac:chgData name="Stina Ru" userId="a298bcda0a73aae4" providerId="LiveId" clId="{E0C0A27F-CDEB-40D8-B77D-DBB27E470B13}" dt="2022-11-15T20:46:53.496" v="10983" actId="20577"/>
          <ac:spMkLst>
            <pc:docMk/>
            <pc:sldMk cId="3641611588" sldId="1190"/>
            <ac:spMk id="5" creationId="{89663797-00DB-FAB9-5493-A3FB9DFC2839}"/>
          </ac:spMkLst>
        </pc:spChg>
        <pc:spChg chg="del mod">
          <ac:chgData name="Stina Ru" userId="a298bcda0a73aae4" providerId="LiveId" clId="{E0C0A27F-CDEB-40D8-B77D-DBB27E470B13}" dt="2022-11-15T20:45:53.161" v="10880" actId="478"/>
          <ac:spMkLst>
            <pc:docMk/>
            <pc:sldMk cId="3641611588" sldId="1190"/>
            <ac:spMk id="6" creationId="{070F7C74-9112-406B-A0CC-08F6DDA1D2AF}"/>
          </ac:spMkLst>
        </pc:spChg>
        <pc:spChg chg="del">
          <ac:chgData name="Stina Ru" userId="a298bcda0a73aae4" providerId="LiveId" clId="{E0C0A27F-CDEB-40D8-B77D-DBB27E470B13}" dt="2022-11-15T20:45:26.386" v="10873" actId="478"/>
          <ac:spMkLst>
            <pc:docMk/>
            <pc:sldMk cId="3641611588" sldId="1190"/>
            <ac:spMk id="7" creationId="{28556BB7-17AD-9C77-023C-F2330A18321A}"/>
          </ac:spMkLst>
        </pc:spChg>
        <pc:spChg chg="del">
          <ac:chgData name="Stina Ru" userId="a298bcda0a73aae4" providerId="LiveId" clId="{E0C0A27F-CDEB-40D8-B77D-DBB27E470B13}" dt="2022-11-15T20:45:28.962" v="10874" actId="478"/>
          <ac:spMkLst>
            <pc:docMk/>
            <pc:sldMk cId="3641611588" sldId="1190"/>
            <ac:spMk id="8" creationId="{4092697F-F51B-F560-0AF9-9E8E02779362}"/>
          </ac:spMkLst>
        </pc:spChg>
        <pc:spChg chg="mod">
          <ac:chgData name="Stina Ru" userId="a298bcda0a73aae4" providerId="LiveId" clId="{E0C0A27F-CDEB-40D8-B77D-DBB27E470B13}" dt="2022-11-16T10:10:34.084" v="14223" actId="5793"/>
          <ac:spMkLst>
            <pc:docMk/>
            <pc:sldMk cId="3641611588" sldId="1190"/>
            <ac:spMk id="10" creationId="{DAFD671D-34DF-3C72-BF32-992DFF0C5A4B}"/>
          </ac:spMkLst>
        </pc:spChg>
        <pc:spChg chg="mod">
          <ac:chgData name="Stina Ru" userId="a298bcda0a73aae4" providerId="LiveId" clId="{E0C0A27F-CDEB-40D8-B77D-DBB27E470B13}" dt="2022-11-15T20:50:57.187" v="11087" actId="20577"/>
          <ac:spMkLst>
            <pc:docMk/>
            <pc:sldMk cId="3641611588" sldId="1190"/>
            <ac:spMk id="12" creationId="{13B203F9-1E27-4E57-902E-B40C20ADA7DF}"/>
          </ac:spMkLst>
        </pc:spChg>
        <pc:picChg chg="add mod">
          <ac:chgData name="Stina Ru" userId="a298bcda0a73aae4" providerId="LiveId" clId="{E0C0A27F-CDEB-40D8-B77D-DBB27E470B13}" dt="2022-11-15T20:45:36.594" v="10876"/>
          <ac:picMkLst>
            <pc:docMk/>
            <pc:sldMk cId="3641611588" sldId="1190"/>
            <ac:picMk id="2" creationId="{6ED16781-B47F-78D1-2240-8EE8C7F3CC6C}"/>
          </ac:picMkLst>
        </pc:picChg>
        <pc:picChg chg="del">
          <ac:chgData name="Stina Ru" userId="a298bcda0a73aae4" providerId="LiveId" clId="{E0C0A27F-CDEB-40D8-B77D-DBB27E470B13}" dt="2022-11-15T20:45:36.138" v="10875" actId="478"/>
          <ac:picMkLst>
            <pc:docMk/>
            <pc:sldMk cId="3641611588" sldId="1190"/>
            <ac:picMk id="14" creationId="{86D4CF5C-4CED-EB64-1F76-3156D3BA5AC9}"/>
          </ac:picMkLst>
        </pc:picChg>
      </pc:sldChg>
      <pc:sldChg chg="addSp delSp modSp add mod delAnim modAnim">
        <pc:chgData name="Stina Ru" userId="a298bcda0a73aae4" providerId="LiveId" clId="{E0C0A27F-CDEB-40D8-B77D-DBB27E470B13}" dt="2022-11-16T11:02:46.647" v="14666" actId="114"/>
        <pc:sldMkLst>
          <pc:docMk/>
          <pc:sldMk cId="1326297582" sldId="1191"/>
        </pc:sldMkLst>
        <pc:spChg chg="mod">
          <ac:chgData name="Stina Ru" userId="a298bcda0a73aae4" providerId="LiveId" clId="{E0C0A27F-CDEB-40D8-B77D-DBB27E470B13}" dt="2022-11-15T22:20:36.940" v="12372" actId="1076"/>
          <ac:spMkLst>
            <pc:docMk/>
            <pc:sldMk cId="1326297582" sldId="1191"/>
            <ac:spMk id="3" creationId="{798AE63F-7BFF-192A-FF30-BEA132865633}"/>
          </ac:spMkLst>
        </pc:spChg>
        <pc:spChg chg="del">
          <ac:chgData name="Stina Ru" userId="a298bcda0a73aae4" providerId="LiveId" clId="{E0C0A27F-CDEB-40D8-B77D-DBB27E470B13}" dt="2022-11-15T21:19:07.422" v="11627" actId="478"/>
          <ac:spMkLst>
            <pc:docMk/>
            <pc:sldMk cId="1326297582" sldId="1191"/>
            <ac:spMk id="5" creationId="{89663797-00DB-FAB9-5493-A3FB9DFC2839}"/>
          </ac:spMkLst>
        </pc:spChg>
        <pc:spChg chg="add mod">
          <ac:chgData name="Stina Ru" userId="a298bcda0a73aae4" providerId="LiveId" clId="{E0C0A27F-CDEB-40D8-B77D-DBB27E470B13}" dt="2022-11-16T11:02:43.727" v="14665" actId="114"/>
          <ac:spMkLst>
            <pc:docMk/>
            <pc:sldMk cId="1326297582" sldId="1191"/>
            <ac:spMk id="8" creationId="{2798D281-144E-18BE-4143-97A64C35100C}"/>
          </ac:spMkLst>
        </pc:spChg>
        <pc:spChg chg="add mod">
          <ac:chgData name="Stina Ru" userId="a298bcda0a73aae4" providerId="LiveId" clId="{E0C0A27F-CDEB-40D8-B77D-DBB27E470B13}" dt="2022-11-16T11:02:46.647" v="14666" actId="114"/>
          <ac:spMkLst>
            <pc:docMk/>
            <pc:sldMk cId="1326297582" sldId="1191"/>
            <ac:spMk id="9" creationId="{9E3947E0-CAA8-EA6D-D4B3-0F240A5FE337}"/>
          </ac:spMkLst>
        </pc:spChg>
        <pc:spChg chg="mod">
          <ac:chgData name="Stina Ru" userId="a298bcda0a73aae4" providerId="LiveId" clId="{E0C0A27F-CDEB-40D8-B77D-DBB27E470B13}" dt="2022-11-15T23:44:02.566" v="13392" actId="6549"/>
          <ac:spMkLst>
            <pc:docMk/>
            <pc:sldMk cId="1326297582" sldId="1191"/>
            <ac:spMk id="10" creationId="{DAFD671D-34DF-3C72-BF32-992DFF0C5A4B}"/>
          </ac:spMkLst>
        </pc:spChg>
        <pc:spChg chg="add mod">
          <ac:chgData name="Stina Ru" userId="a298bcda0a73aae4" providerId="LiveId" clId="{E0C0A27F-CDEB-40D8-B77D-DBB27E470B13}" dt="2022-11-16T11:02:40.400" v="14664" actId="114"/>
          <ac:spMkLst>
            <pc:docMk/>
            <pc:sldMk cId="1326297582" sldId="1191"/>
            <ac:spMk id="11" creationId="{5345F250-F7AE-5B58-E34F-5CC6B71C95FF}"/>
          </ac:spMkLst>
        </pc:spChg>
        <pc:spChg chg="mod">
          <ac:chgData name="Stina Ru" userId="a298bcda0a73aae4" providerId="LiveId" clId="{E0C0A27F-CDEB-40D8-B77D-DBB27E470B13}" dt="2022-11-15T22:20:29.120" v="12371" actId="1076"/>
          <ac:spMkLst>
            <pc:docMk/>
            <pc:sldMk cId="1326297582" sldId="1191"/>
            <ac:spMk id="12" creationId="{13B203F9-1E27-4E57-902E-B40C20ADA7DF}"/>
          </ac:spMkLst>
        </pc:spChg>
        <pc:graphicFrameChg chg="add mod modGraphic">
          <ac:chgData name="Stina Ru" userId="a298bcda0a73aae4" providerId="LiveId" clId="{E0C0A27F-CDEB-40D8-B77D-DBB27E470B13}" dt="2022-11-15T23:42:09.316" v="13357" actId="21"/>
          <ac:graphicFrameMkLst>
            <pc:docMk/>
            <pc:sldMk cId="1326297582" sldId="1191"/>
            <ac:graphicFrameMk id="6" creationId="{F3DB700A-5320-DA1F-E80C-53E5D61379BA}"/>
          </ac:graphicFrameMkLst>
        </pc:graphicFrameChg>
        <pc:picChg chg="add mod">
          <ac:chgData name="Stina Ru" userId="a298bcda0a73aae4" providerId="LiveId" clId="{E0C0A27F-CDEB-40D8-B77D-DBB27E470B13}" dt="2022-11-16T10:11:33.800" v="14229" actId="1076"/>
          <ac:picMkLst>
            <pc:docMk/>
            <pc:sldMk cId="1326297582" sldId="1191"/>
            <ac:picMk id="14" creationId="{99848D17-4F5F-7791-3787-5D6D236F98E4}"/>
          </ac:picMkLst>
        </pc:picChg>
        <pc:cxnChg chg="add mod">
          <ac:chgData name="Stina Ru" userId="a298bcda0a73aae4" providerId="LiveId" clId="{E0C0A27F-CDEB-40D8-B77D-DBB27E470B13}" dt="2022-11-15T22:17:53.720" v="12209" actId="1076"/>
          <ac:cxnSpMkLst>
            <pc:docMk/>
            <pc:sldMk cId="1326297582" sldId="1191"/>
            <ac:cxnSpMk id="7" creationId="{7EF9748C-2F38-D5C1-D22F-C1005C73F7DC}"/>
          </ac:cxnSpMkLst>
        </pc:cxnChg>
      </pc:sldChg>
      <pc:sldChg chg="modSp add mod">
        <pc:chgData name="Stina Ru" userId="a298bcda0a73aae4" providerId="LiveId" clId="{E0C0A27F-CDEB-40D8-B77D-DBB27E470B13}" dt="2022-11-15T23:56:49.164" v="13577" actId="14734"/>
        <pc:sldMkLst>
          <pc:docMk/>
          <pc:sldMk cId="2067552496" sldId="1192"/>
        </pc:sldMkLst>
        <pc:graphicFrameChg chg="modGraphic">
          <ac:chgData name="Stina Ru" userId="a298bcda0a73aae4" providerId="LiveId" clId="{E0C0A27F-CDEB-40D8-B77D-DBB27E470B13}" dt="2022-11-15T23:56:49.164" v="13577" actId="14734"/>
          <ac:graphicFrameMkLst>
            <pc:docMk/>
            <pc:sldMk cId="2067552496" sldId="1192"/>
            <ac:graphicFrameMk id="11" creationId="{87F5F837-24AC-D2E6-5FA2-3ABC7112968B}"/>
          </ac:graphicFrameMkLst>
        </pc:graphicFrameChg>
      </pc:sldChg>
      <pc:sldChg chg="add del">
        <pc:chgData name="Stina Ru" userId="a298bcda0a73aae4" providerId="LiveId" clId="{E0C0A27F-CDEB-40D8-B77D-DBB27E470B13}" dt="2022-11-22T13:15:14.748" v="14772" actId="47"/>
        <pc:sldMkLst>
          <pc:docMk/>
          <pc:sldMk cId="2815082113" sldId="119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0F2728AD-B8FF-467B-AF5F-4891412E46D0}" type="datetimeFigureOut">
              <a:rPr lang="de-DE" smtClean="0"/>
              <a:t>22.11.2022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8427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2" y="9721108"/>
            <a:ext cx="3078427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B9A045E6-D734-4DB2-BEE5-DF972DD20C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02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61988-3118-414D-A571-26E5ECCCF074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7774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8000" y="4230000"/>
            <a:ext cx="7560000" cy="324000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1pPr>
            <a:lvl2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2pPr>
            <a:lvl3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3pPr>
            <a:lvl4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4pPr>
            <a:lvl5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5pPr>
            <a:lvl6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6pPr>
            <a:lvl7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7pPr>
            <a:lvl8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8pPr>
            <a:lvl9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/>
              <a:t>Untertitel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68000" y="4680000"/>
            <a:ext cx="7560000" cy="144000"/>
          </a:xfrm>
        </p:spPr>
        <p:txBody>
          <a:bodyPr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0D81F06-1D47-4C44-8C29-89662B0E16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8000" y="3499200"/>
            <a:ext cx="2505600" cy="173898"/>
          </a:xfrm>
          <a:prstGeom prst="rect">
            <a:avLst/>
          </a:prstGeom>
        </p:spPr>
      </p:pic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84C7B36F-18FD-48F5-9A0D-FC40AEE68D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-1"/>
            <a:ext cx="8182800" cy="3186000"/>
          </a:xfrm>
          <a:custGeom>
            <a:avLst/>
            <a:gdLst>
              <a:gd name="connsiteX0" fmla="*/ 0 w 8182800"/>
              <a:gd name="connsiteY0" fmla="*/ 0 h 3186000"/>
              <a:gd name="connsiteX1" fmla="*/ 8182800 w 8182800"/>
              <a:gd name="connsiteY1" fmla="*/ 0 h 3186000"/>
              <a:gd name="connsiteX2" fmla="*/ 8182800 w 8182800"/>
              <a:gd name="connsiteY2" fmla="*/ 1 h 3186000"/>
              <a:gd name="connsiteX3" fmla="*/ 7225201 w 8182800"/>
              <a:gd name="connsiteY3" fmla="*/ 1 h 3186000"/>
              <a:gd name="connsiteX4" fmla="*/ 7225201 w 8182800"/>
              <a:gd name="connsiteY4" fmla="*/ 1440001 h 3186000"/>
              <a:gd name="connsiteX5" fmla="*/ 8182800 w 8182800"/>
              <a:gd name="connsiteY5" fmla="*/ 1440001 h 3186000"/>
              <a:gd name="connsiteX6" fmla="*/ 8182800 w 8182800"/>
              <a:gd name="connsiteY6" fmla="*/ 3186000 h 3186000"/>
              <a:gd name="connsiteX7" fmla="*/ 0 w 8182800"/>
              <a:gd name="connsiteY7" fmla="*/ 3186000 h 31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82800" h="3186000">
                <a:moveTo>
                  <a:pt x="0" y="0"/>
                </a:moveTo>
                <a:lnTo>
                  <a:pt x="8182800" y="0"/>
                </a:lnTo>
                <a:lnTo>
                  <a:pt x="8182800" y="1"/>
                </a:lnTo>
                <a:lnTo>
                  <a:pt x="7225201" y="1"/>
                </a:lnTo>
                <a:lnTo>
                  <a:pt x="7225201" y="1440001"/>
                </a:lnTo>
                <a:lnTo>
                  <a:pt x="8182800" y="1440001"/>
                </a:lnTo>
                <a:lnTo>
                  <a:pt x="8182800" y="3186000"/>
                </a:lnTo>
                <a:lnTo>
                  <a:pt x="0" y="318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28E9FB3-DC3C-4E55-9877-2DEEAAB329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25200" y="0"/>
            <a:ext cx="1440362" cy="1440000"/>
          </a:xfrm>
          <a:prstGeom prst="rect">
            <a:avLst/>
          </a:prstGeom>
        </p:spPr>
      </p:pic>
      <p:sp>
        <p:nvSpPr>
          <p:cNvPr id="23" name="Titel 22">
            <a:extLst>
              <a:ext uri="{FF2B5EF4-FFF2-40B4-BE49-F238E27FC236}">
                <a16:creationId xmlns:a16="http://schemas.microsoft.com/office/drawing/2014/main" id="{259FB325-4F00-4E24-9BB5-CBE59A8EE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895200"/>
            <a:ext cx="3527936" cy="324000"/>
          </a:xfrm>
        </p:spPr>
        <p:txBody>
          <a:bodyPr/>
          <a:lstStyle>
            <a:lvl1pPr>
              <a:lnSpc>
                <a:spcPts val="2500"/>
              </a:lnSpc>
              <a:defRPr cap="all" baseline="0"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EA11C8C5-D6EB-4C5D-9539-1ADEFC0908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77199" y="3895200"/>
            <a:ext cx="2505600" cy="324000"/>
          </a:xfrm>
        </p:spPr>
        <p:txBody>
          <a:bodyPr anchor="ctr" anchorCtr="0"/>
          <a:lstStyle>
            <a:lvl1pPr algn="ctr">
              <a:defRPr sz="1050"/>
            </a:lvl1pPr>
          </a:lstStyle>
          <a:p>
            <a:r>
              <a:rPr lang="de-DE"/>
              <a:t>Logo auf Platzhalter ziehen</a:t>
            </a:r>
          </a:p>
        </p:txBody>
      </p:sp>
    </p:spTree>
    <p:extLst>
      <p:ext uri="{BB962C8B-B14F-4D97-AF65-F5344CB8AC3E}">
        <p14:creationId xmlns:p14="http://schemas.microsoft.com/office/powerpoint/2010/main" val="72258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inkl.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/>
              <a:t>Bildunterzeile // für weitere Ebenen (Text)  &gt;&gt; Menü &gt; Start &gt; Absatz &gt; Listenebene erhöhen 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80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/>
              <a:t>Bildunterzeile // für weitere Ebenen (Text)  &gt;&gt; Menü &gt; Start &gt; Absatz &gt; Listenebene erhöhen 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B3784F-BC20-4A45-986C-728B00F596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KAPITEL | CHART-HEADLINE</a:t>
            </a:r>
          </a:p>
        </p:txBody>
      </p:sp>
    </p:spTree>
    <p:extLst>
      <p:ext uri="{BB962C8B-B14F-4D97-AF65-F5344CB8AC3E}">
        <p14:creationId xmlns:p14="http://schemas.microsoft.com/office/powerpoint/2010/main" val="4262250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2269" userDrawn="1">
          <p15:clr>
            <a:srgbClr val="FBAE40"/>
          </p15:clr>
        </p15:guide>
        <p15:guide id="5" pos="2790">
          <p15:clr>
            <a:srgbClr val="FBAE40"/>
          </p15:clr>
        </p15:guide>
        <p15:guide id="6" pos="544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918000"/>
            <a:ext cx="324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auf erster Ebene // für weitere Ebenen &gt;&gt; Menü &gt; Start &gt; Absatz &gt; Listenebene erhöhen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04000" y="954000"/>
            <a:ext cx="4536000" cy="3024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119991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83" userDrawn="1">
          <p15:clr>
            <a:srgbClr val="FBAE40"/>
          </p15:clr>
        </p15:guide>
        <p15:guide id="2" pos="5444" userDrawn="1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250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 inkl. Bildunter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918000"/>
            <a:ext cx="4104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auf erster Ebene // für weitere Ebenen &gt;&gt; Menü &gt; Start &gt; Absatz &gt; Listenebene erhöhen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/>
              <a:t>Bildunterzeile // für weitere Ebenen (Text)  &gt;&gt; Menü &gt; Start &gt; Absatz &gt; Listenebene erhöhen </a:t>
            </a:r>
          </a:p>
          <a:p>
            <a:pPr lvl="0"/>
            <a:endParaRPr lang="de-DE"/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587194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 userDrawn="1">
          <p15:clr>
            <a:srgbClr val="FBAE40"/>
          </p15:clr>
        </p15:guide>
        <p15:guide id="2" pos="5444" userDrawn="1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226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Bild inkl. Bildunterzeile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220000" y="918000"/>
            <a:ext cx="342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auf erster Ebene // für weitere Ebenen &gt;&gt; Menü &gt; Start &gt; Absatz &gt; Listenebene erhöhen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/>
              <a:t>Bildunterzeile // für weitere Ebenen (Text)  &gt;&gt; Menü &gt; Start &gt; Absatz &gt; Listenebene erhöhen </a:t>
            </a:r>
          </a:p>
          <a:p>
            <a:pPr lvl="0"/>
            <a:endParaRPr lang="de-DE"/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413746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226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918000"/>
            <a:ext cx="540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auf erster Ebene // für weitere Ebenen &gt;&gt; Menü &gt; Start &gt; Absatz &gt; Listenebene erhöhen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0000" y="954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80000" y="2628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56241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77" userDrawn="1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1653" userDrawn="1">
          <p15:clr>
            <a:srgbClr val="FBAE40"/>
          </p15:clr>
        </p15:guide>
        <p15:guide id="5" orient="horz" pos="2564" userDrawn="1">
          <p15:clr>
            <a:srgbClr val="FBAE40"/>
          </p15:clr>
        </p15:guide>
        <p15:guide id="6" orient="horz" pos="151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2 Bilder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40000" y="918000"/>
            <a:ext cx="540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auf erster Ebene // für weitere Ebenen &gt;&gt; Menü &gt; Start &gt; Absatz &gt; Listenebene erhöhen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" y="954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8000" y="2628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987010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8" userDrawn="1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1653">
          <p15:clr>
            <a:srgbClr val="FBAE40"/>
          </p15:clr>
        </p15:guide>
        <p15:guide id="5" orient="horz" pos="2564">
          <p15:clr>
            <a:srgbClr val="FBAE40"/>
          </p15:clr>
        </p15:guide>
        <p15:guide id="6" orient="horz" pos="151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HEADLINE EINFÜGEN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2F6D41-300A-44A6-A773-F84C7424C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674647-E98A-4E91-B769-603FBD38F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3634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7FEC2D-DBFC-481D-89EF-55316F02D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C5583F-31A1-412C-900F-41106AD7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1779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Vorstellun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912" y="0"/>
            <a:ext cx="2830680" cy="1698408"/>
          </a:xfrm>
          <a:prstGeom prst="rect">
            <a:avLst/>
          </a:prstGeom>
        </p:spPr>
      </p:pic>
      <p:sp>
        <p:nvSpPr>
          <p:cNvPr id="8" name="Bildplatzhalter 11"/>
          <p:cNvSpPr>
            <a:spLocks noGrp="1"/>
          </p:cNvSpPr>
          <p:nvPr>
            <p:ph type="pic" sz="quarter" idx="10"/>
          </p:nvPr>
        </p:nvSpPr>
        <p:spPr>
          <a:xfrm>
            <a:off x="-4834" y="-2989"/>
            <a:ext cx="9148810" cy="5148352"/>
          </a:xfrm>
          <a:custGeom>
            <a:avLst/>
            <a:gdLst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8064500 w 8064500"/>
              <a:gd name="connsiteY2" fmla="*/ 4038600 h 4038600"/>
              <a:gd name="connsiteX3" fmla="*/ 0 w 8064500"/>
              <a:gd name="connsiteY3" fmla="*/ 4038600 h 4038600"/>
              <a:gd name="connsiteX4" fmla="*/ 0 w 8064500"/>
              <a:gd name="connsiteY4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8062913 w 8064500"/>
              <a:gd name="connsiteY2" fmla="*/ 1719263 h 4038600"/>
              <a:gd name="connsiteX3" fmla="*/ 8064500 w 8064500"/>
              <a:gd name="connsiteY3" fmla="*/ 4038600 h 4038600"/>
              <a:gd name="connsiteX4" fmla="*/ 0 w 8064500"/>
              <a:gd name="connsiteY4" fmla="*/ 4038600 h 4038600"/>
              <a:gd name="connsiteX5" fmla="*/ 0 w 8064500"/>
              <a:gd name="connsiteY5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8062913 w 8064500"/>
              <a:gd name="connsiteY2" fmla="*/ 1221581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6669882 w 8064500"/>
              <a:gd name="connsiteY2" fmla="*/ 1909762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6876256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6878637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6878637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24025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81775 w 8146275"/>
              <a:gd name="connsiteY0" fmla="*/ 0 h 4038600"/>
              <a:gd name="connsiteX1" fmla="*/ 6960412 w 8146275"/>
              <a:gd name="connsiteY1" fmla="*/ 0 h 4038600"/>
              <a:gd name="connsiteX2" fmla="*/ 6963588 w 8146275"/>
              <a:gd name="connsiteY2" fmla="*/ 1724025 h 4038600"/>
              <a:gd name="connsiteX3" fmla="*/ 8144688 w 8146275"/>
              <a:gd name="connsiteY3" fmla="*/ 1724025 h 4038600"/>
              <a:gd name="connsiteX4" fmla="*/ 8146275 w 8146275"/>
              <a:gd name="connsiteY4" fmla="*/ 4038600 h 4038600"/>
              <a:gd name="connsiteX5" fmla="*/ 0 w 8146275"/>
              <a:gd name="connsiteY5" fmla="*/ 4038600 h 4038600"/>
              <a:gd name="connsiteX6" fmla="*/ 81775 w 8146275"/>
              <a:gd name="connsiteY6" fmla="*/ 0 h 4038600"/>
              <a:gd name="connsiteX0" fmla="*/ 0 w 8146276"/>
              <a:gd name="connsiteY0" fmla="*/ 0 h 4046034"/>
              <a:gd name="connsiteX1" fmla="*/ 6960413 w 8146276"/>
              <a:gd name="connsiteY1" fmla="*/ 7434 h 4046034"/>
              <a:gd name="connsiteX2" fmla="*/ 6963589 w 8146276"/>
              <a:gd name="connsiteY2" fmla="*/ 1731459 h 4046034"/>
              <a:gd name="connsiteX3" fmla="*/ 8144689 w 8146276"/>
              <a:gd name="connsiteY3" fmla="*/ 1731459 h 4046034"/>
              <a:gd name="connsiteX4" fmla="*/ 8146276 w 8146276"/>
              <a:gd name="connsiteY4" fmla="*/ 4046034 h 4046034"/>
              <a:gd name="connsiteX5" fmla="*/ 1 w 8146276"/>
              <a:gd name="connsiteY5" fmla="*/ 4046034 h 4046034"/>
              <a:gd name="connsiteX6" fmla="*/ 0 w 8146276"/>
              <a:gd name="connsiteY6" fmla="*/ 0 h 4046034"/>
              <a:gd name="connsiteX0" fmla="*/ 9524 w 8155800"/>
              <a:gd name="connsiteY0" fmla="*/ 0 h 6093909"/>
              <a:gd name="connsiteX1" fmla="*/ 6969937 w 8155800"/>
              <a:gd name="connsiteY1" fmla="*/ 7434 h 6093909"/>
              <a:gd name="connsiteX2" fmla="*/ 6973113 w 8155800"/>
              <a:gd name="connsiteY2" fmla="*/ 1731459 h 6093909"/>
              <a:gd name="connsiteX3" fmla="*/ 8154213 w 8155800"/>
              <a:gd name="connsiteY3" fmla="*/ 1731459 h 6093909"/>
              <a:gd name="connsiteX4" fmla="*/ 8155800 w 8155800"/>
              <a:gd name="connsiteY4" fmla="*/ 4046034 h 6093909"/>
              <a:gd name="connsiteX5" fmla="*/ 0 w 8155800"/>
              <a:gd name="connsiteY5" fmla="*/ 6093909 h 6093909"/>
              <a:gd name="connsiteX6" fmla="*/ 9524 w 8155800"/>
              <a:gd name="connsiteY6" fmla="*/ 0 h 6093909"/>
              <a:gd name="connsiteX0" fmla="*/ 9524 w 8165325"/>
              <a:gd name="connsiteY0" fmla="*/ 0 h 6103434"/>
              <a:gd name="connsiteX1" fmla="*/ 6969937 w 8165325"/>
              <a:gd name="connsiteY1" fmla="*/ 7434 h 6103434"/>
              <a:gd name="connsiteX2" fmla="*/ 6973113 w 8165325"/>
              <a:gd name="connsiteY2" fmla="*/ 1731459 h 6103434"/>
              <a:gd name="connsiteX3" fmla="*/ 8154213 w 8165325"/>
              <a:gd name="connsiteY3" fmla="*/ 1731459 h 6103434"/>
              <a:gd name="connsiteX4" fmla="*/ 8165325 w 8165325"/>
              <a:gd name="connsiteY4" fmla="*/ 6103434 h 6103434"/>
              <a:gd name="connsiteX5" fmla="*/ 0 w 8165325"/>
              <a:gd name="connsiteY5" fmla="*/ 6093909 h 6103434"/>
              <a:gd name="connsiteX6" fmla="*/ 9524 w 8165325"/>
              <a:gd name="connsiteY6" fmla="*/ 0 h 6103434"/>
              <a:gd name="connsiteX0" fmla="*/ 9524 w 8694213"/>
              <a:gd name="connsiteY0" fmla="*/ 0 h 6103434"/>
              <a:gd name="connsiteX1" fmla="*/ 6969937 w 8694213"/>
              <a:gd name="connsiteY1" fmla="*/ 7434 h 6103434"/>
              <a:gd name="connsiteX2" fmla="*/ 6973113 w 8694213"/>
              <a:gd name="connsiteY2" fmla="*/ 1731459 h 6103434"/>
              <a:gd name="connsiteX3" fmla="*/ 8694213 w 8694213"/>
              <a:gd name="connsiteY3" fmla="*/ 1731459 h 6103434"/>
              <a:gd name="connsiteX4" fmla="*/ 8165325 w 8694213"/>
              <a:gd name="connsiteY4" fmla="*/ 6103434 h 6103434"/>
              <a:gd name="connsiteX5" fmla="*/ 0 w 8694213"/>
              <a:gd name="connsiteY5" fmla="*/ 6093909 h 6103434"/>
              <a:gd name="connsiteX6" fmla="*/ 9524 w 8694213"/>
              <a:gd name="connsiteY6" fmla="*/ 0 h 6103434"/>
              <a:gd name="connsiteX0" fmla="*/ 9524 w 8891427"/>
              <a:gd name="connsiteY0" fmla="*/ 0 h 6103434"/>
              <a:gd name="connsiteX1" fmla="*/ 6969937 w 8891427"/>
              <a:gd name="connsiteY1" fmla="*/ 7434 h 6103434"/>
              <a:gd name="connsiteX2" fmla="*/ 6973113 w 8891427"/>
              <a:gd name="connsiteY2" fmla="*/ 1731459 h 6103434"/>
              <a:gd name="connsiteX3" fmla="*/ 8694213 w 8891427"/>
              <a:gd name="connsiteY3" fmla="*/ 1731459 h 6103434"/>
              <a:gd name="connsiteX4" fmla="*/ 8889495 w 8891427"/>
              <a:gd name="connsiteY4" fmla="*/ 597833 h 6103434"/>
              <a:gd name="connsiteX5" fmla="*/ 8165325 w 8891427"/>
              <a:gd name="connsiteY5" fmla="*/ 6103434 h 6103434"/>
              <a:gd name="connsiteX6" fmla="*/ 0 w 8891427"/>
              <a:gd name="connsiteY6" fmla="*/ 6093909 h 6103434"/>
              <a:gd name="connsiteX7" fmla="*/ 9524 w 8891427"/>
              <a:gd name="connsiteY7" fmla="*/ 0 h 6103434"/>
              <a:gd name="connsiteX0" fmla="*/ 9524 w 8929879"/>
              <a:gd name="connsiteY0" fmla="*/ 0 h 6103434"/>
              <a:gd name="connsiteX1" fmla="*/ 6969937 w 8929879"/>
              <a:gd name="connsiteY1" fmla="*/ 7434 h 6103434"/>
              <a:gd name="connsiteX2" fmla="*/ 6973113 w 8929879"/>
              <a:gd name="connsiteY2" fmla="*/ 1731459 h 6103434"/>
              <a:gd name="connsiteX3" fmla="*/ 8694213 w 8929879"/>
              <a:gd name="connsiteY3" fmla="*/ 1731459 h 6103434"/>
              <a:gd name="connsiteX4" fmla="*/ 8889495 w 8929879"/>
              <a:gd name="connsiteY4" fmla="*/ 597833 h 6103434"/>
              <a:gd name="connsiteX5" fmla="*/ 8165325 w 8929879"/>
              <a:gd name="connsiteY5" fmla="*/ 6103434 h 6103434"/>
              <a:gd name="connsiteX6" fmla="*/ 0 w 8929879"/>
              <a:gd name="connsiteY6" fmla="*/ 6093909 h 6103434"/>
              <a:gd name="connsiteX7" fmla="*/ 9524 w 8929879"/>
              <a:gd name="connsiteY7" fmla="*/ 0 h 6103434"/>
              <a:gd name="connsiteX0" fmla="*/ 9524 w 8954130"/>
              <a:gd name="connsiteY0" fmla="*/ 0 h 6103434"/>
              <a:gd name="connsiteX1" fmla="*/ 6969937 w 8954130"/>
              <a:gd name="connsiteY1" fmla="*/ 7434 h 6103434"/>
              <a:gd name="connsiteX2" fmla="*/ 6973113 w 8954130"/>
              <a:gd name="connsiteY2" fmla="*/ 1731459 h 6103434"/>
              <a:gd name="connsiteX3" fmla="*/ 8694213 w 8954130"/>
              <a:gd name="connsiteY3" fmla="*/ 1731459 h 6103434"/>
              <a:gd name="connsiteX4" fmla="*/ 8889495 w 8954130"/>
              <a:gd name="connsiteY4" fmla="*/ 597833 h 6103434"/>
              <a:gd name="connsiteX5" fmla="*/ 8165325 w 8954130"/>
              <a:gd name="connsiteY5" fmla="*/ 6103434 h 6103434"/>
              <a:gd name="connsiteX6" fmla="*/ 0 w 8954130"/>
              <a:gd name="connsiteY6" fmla="*/ 6093909 h 6103434"/>
              <a:gd name="connsiteX7" fmla="*/ 9524 w 8954130"/>
              <a:gd name="connsiteY7" fmla="*/ 0 h 6103434"/>
              <a:gd name="connsiteX0" fmla="*/ 9524 w 8889495"/>
              <a:gd name="connsiteY0" fmla="*/ 0 h 6103434"/>
              <a:gd name="connsiteX1" fmla="*/ 6969937 w 8889495"/>
              <a:gd name="connsiteY1" fmla="*/ 7434 h 6103434"/>
              <a:gd name="connsiteX2" fmla="*/ 6973113 w 8889495"/>
              <a:gd name="connsiteY2" fmla="*/ 1731459 h 6103434"/>
              <a:gd name="connsiteX3" fmla="*/ 8694213 w 8889495"/>
              <a:gd name="connsiteY3" fmla="*/ 1731459 h 6103434"/>
              <a:gd name="connsiteX4" fmla="*/ 8889495 w 8889495"/>
              <a:gd name="connsiteY4" fmla="*/ 597833 h 6103434"/>
              <a:gd name="connsiteX5" fmla="*/ 8165325 w 8889495"/>
              <a:gd name="connsiteY5" fmla="*/ 6103434 h 6103434"/>
              <a:gd name="connsiteX6" fmla="*/ 0 w 8889495"/>
              <a:gd name="connsiteY6" fmla="*/ 6093909 h 6103434"/>
              <a:gd name="connsiteX7" fmla="*/ 9524 w 8889495"/>
              <a:gd name="connsiteY7" fmla="*/ 0 h 6103434"/>
              <a:gd name="connsiteX0" fmla="*/ 9524 w 8914544"/>
              <a:gd name="connsiteY0" fmla="*/ 0 h 6103434"/>
              <a:gd name="connsiteX1" fmla="*/ 6969937 w 8914544"/>
              <a:gd name="connsiteY1" fmla="*/ 7434 h 6103434"/>
              <a:gd name="connsiteX2" fmla="*/ 6973113 w 8914544"/>
              <a:gd name="connsiteY2" fmla="*/ 1731459 h 6103434"/>
              <a:gd name="connsiteX3" fmla="*/ 8694213 w 8914544"/>
              <a:gd name="connsiteY3" fmla="*/ 1731459 h 6103434"/>
              <a:gd name="connsiteX4" fmla="*/ 8889495 w 8914544"/>
              <a:gd name="connsiteY4" fmla="*/ 597833 h 6103434"/>
              <a:gd name="connsiteX5" fmla="*/ 8165325 w 8914544"/>
              <a:gd name="connsiteY5" fmla="*/ 6103434 h 6103434"/>
              <a:gd name="connsiteX6" fmla="*/ 0 w 8914544"/>
              <a:gd name="connsiteY6" fmla="*/ 6093909 h 6103434"/>
              <a:gd name="connsiteX7" fmla="*/ 9524 w 8914544"/>
              <a:gd name="connsiteY7" fmla="*/ 0 h 6103434"/>
              <a:gd name="connsiteX0" fmla="*/ 9524 w 8837102"/>
              <a:gd name="connsiteY0" fmla="*/ 0 h 6103434"/>
              <a:gd name="connsiteX1" fmla="*/ 6969937 w 8837102"/>
              <a:gd name="connsiteY1" fmla="*/ 7434 h 6103434"/>
              <a:gd name="connsiteX2" fmla="*/ 6973113 w 8837102"/>
              <a:gd name="connsiteY2" fmla="*/ 1731459 h 6103434"/>
              <a:gd name="connsiteX3" fmla="*/ 8694213 w 8837102"/>
              <a:gd name="connsiteY3" fmla="*/ 1731459 h 6103434"/>
              <a:gd name="connsiteX4" fmla="*/ 8695095 w 8837102"/>
              <a:gd name="connsiteY4" fmla="*/ 29033 h 6103434"/>
              <a:gd name="connsiteX5" fmla="*/ 8165325 w 8837102"/>
              <a:gd name="connsiteY5" fmla="*/ 6103434 h 6103434"/>
              <a:gd name="connsiteX6" fmla="*/ 0 w 8837102"/>
              <a:gd name="connsiteY6" fmla="*/ 6093909 h 6103434"/>
              <a:gd name="connsiteX7" fmla="*/ 9524 w 8837102"/>
              <a:gd name="connsiteY7" fmla="*/ 0 h 6103434"/>
              <a:gd name="connsiteX0" fmla="*/ 9524 w 8970194"/>
              <a:gd name="connsiteY0" fmla="*/ 107230 h 6210664"/>
              <a:gd name="connsiteX1" fmla="*/ 6969937 w 8970194"/>
              <a:gd name="connsiteY1" fmla="*/ 114664 h 6210664"/>
              <a:gd name="connsiteX2" fmla="*/ 6973113 w 8970194"/>
              <a:gd name="connsiteY2" fmla="*/ 1838689 h 6210664"/>
              <a:gd name="connsiteX3" fmla="*/ 8694213 w 8970194"/>
              <a:gd name="connsiteY3" fmla="*/ 1838689 h 6210664"/>
              <a:gd name="connsiteX4" fmla="*/ 8695095 w 8970194"/>
              <a:gd name="connsiteY4" fmla="*/ 136263 h 6210664"/>
              <a:gd name="connsiteX5" fmla="*/ 8165325 w 8970194"/>
              <a:gd name="connsiteY5" fmla="*/ 6210664 h 6210664"/>
              <a:gd name="connsiteX6" fmla="*/ 0 w 8970194"/>
              <a:gd name="connsiteY6" fmla="*/ 6201139 h 6210664"/>
              <a:gd name="connsiteX7" fmla="*/ 9524 w 8970194"/>
              <a:gd name="connsiteY7" fmla="*/ 107230 h 6210664"/>
              <a:gd name="connsiteX0" fmla="*/ 9524 w 8734141"/>
              <a:gd name="connsiteY0" fmla="*/ 157774 h 6261208"/>
              <a:gd name="connsiteX1" fmla="*/ 6969937 w 8734141"/>
              <a:gd name="connsiteY1" fmla="*/ 165208 h 6261208"/>
              <a:gd name="connsiteX2" fmla="*/ 6973113 w 8734141"/>
              <a:gd name="connsiteY2" fmla="*/ 1889233 h 6261208"/>
              <a:gd name="connsiteX3" fmla="*/ 8694213 w 8734141"/>
              <a:gd name="connsiteY3" fmla="*/ 1889233 h 6261208"/>
              <a:gd name="connsiteX4" fmla="*/ 8695095 w 8734141"/>
              <a:gd name="connsiteY4" fmla="*/ 186807 h 6261208"/>
              <a:gd name="connsiteX5" fmla="*/ 8165325 w 8734141"/>
              <a:gd name="connsiteY5" fmla="*/ 6261208 h 6261208"/>
              <a:gd name="connsiteX6" fmla="*/ 0 w 8734141"/>
              <a:gd name="connsiteY6" fmla="*/ 6251683 h 6261208"/>
              <a:gd name="connsiteX7" fmla="*/ 9524 w 8734141"/>
              <a:gd name="connsiteY7" fmla="*/ 157774 h 6261208"/>
              <a:gd name="connsiteX0" fmla="*/ 9524 w 8695095"/>
              <a:gd name="connsiteY0" fmla="*/ 0 h 6103434"/>
              <a:gd name="connsiteX1" fmla="*/ 6969937 w 8695095"/>
              <a:gd name="connsiteY1" fmla="*/ 7434 h 6103434"/>
              <a:gd name="connsiteX2" fmla="*/ 6973113 w 8695095"/>
              <a:gd name="connsiteY2" fmla="*/ 1731459 h 6103434"/>
              <a:gd name="connsiteX3" fmla="*/ 8694213 w 8695095"/>
              <a:gd name="connsiteY3" fmla="*/ 1731459 h 6103434"/>
              <a:gd name="connsiteX4" fmla="*/ 8695095 w 8695095"/>
              <a:gd name="connsiteY4" fmla="*/ 29033 h 6103434"/>
              <a:gd name="connsiteX5" fmla="*/ 8165325 w 8695095"/>
              <a:gd name="connsiteY5" fmla="*/ 6103434 h 6103434"/>
              <a:gd name="connsiteX6" fmla="*/ 0 w 8695095"/>
              <a:gd name="connsiteY6" fmla="*/ 6093909 h 6103434"/>
              <a:gd name="connsiteX7" fmla="*/ 9524 w 8695095"/>
              <a:gd name="connsiteY7" fmla="*/ 0 h 6103434"/>
              <a:gd name="connsiteX0" fmla="*/ 9524 w 8954978"/>
              <a:gd name="connsiteY0" fmla="*/ 0 h 6103434"/>
              <a:gd name="connsiteX1" fmla="*/ 6969937 w 8954978"/>
              <a:gd name="connsiteY1" fmla="*/ 7434 h 6103434"/>
              <a:gd name="connsiteX2" fmla="*/ 6973113 w 8954978"/>
              <a:gd name="connsiteY2" fmla="*/ 1731459 h 6103434"/>
              <a:gd name="connsiteX3" fmla="*/ 8694213 w 8954978"/>
              <a:gd name="connsiteY3" fmla="*/ 1731459 h 6103434"/>
              <a:gd name="connsiteX4" fmla="*/ 8695095 w 8954978"/>
              <a:gd name="connsiteY4" fmla="*/ 29033 h 6103434"/>
              <a:gd name="connsiteX5" fmla="*/ 8947095 w 8954978"/>
              <a:gd name="connsiteY5" fmla="*/ 2318633 h 6103434"/>
              <a:gd name="connsiteX6" fmla="*/ 8165325 w 8954978"/>
              <a:gd name="connsiteY6" fmla="*/ 6103434 h 6103434"/>
              <a:gd name="connsiteX7" fmla="*/ 0 w 8954978"/>
              <a:gd name="connsiteY7" fmla="*/ 6093909 h 6103434"/>
              <a:gd name="connsiteX8" fmla="*/ 9524 w 8954978"/>
              <a:gd name="connsiteY8" fmla="*/ 0 h 6103434"/>
              <a:gd name="connsiteX0" fmla="*/ 9524 w 8947095"/>
              <a:gd name="connsiteY0" fmla="*/ 0 h 6103434"/>
              <a:gd name="connsiteX1" fmla="*/ 6969937 w 8947095"/>
              <a:gd name="connsiteY1" fmla="*/ 7434 h 6103434"/>
              <a:gd name="connsiteX2" fmla="*/ 6973113 w 8947095"/>
              <a:gd name="connsiteY2" fmla="*/ 1731459 h 6103434"/>
              <a:gd name="connsiteX3" fmla="*/ 8694213 w 8947095"/>
              <a:gd name="connsiteY3" fmla="*/ 1731459 h 6103434"/>
              <a:gd name="connsiteX4" fmla="*/ 8695095 w 8947095"/>
              <a:gd name="connsiteY4" fmla="*/ 29033 h 6103434"/>
              <a:gd name="connsiteX5" fmla="*/ 8947095 w 8947095"/>
              <a:gd name="connsiteY5" fmla="*/ 2318633 h 6103434"/>
              <a:gd name="connsiteX6" fmla="*/ 8165325 w 8947095"/>
              <a:gd name="connsiteY6" fmla="*/ 6103434 h 6103434"/>
              <a:gd name="connsiteX7" fmla="*/ 0 w 8947095"/>
              <a:gd name="connsiteY7" fmla="*/ 6093909 h 6103434"/>
              <a:gd name="connsiteX8" fmla="*/ 9524 w 8947095"/>
              <a:gd name="connsiteY8" fmla="*/ 0 h 6103434"/>
              <a:gd name="connsiteX0" fmla="*/ 9524 w 9141495"/>
              <a:gd name="connsiteY0" fmla="*/ 358826 h 6462260"/>
              <a:gd name="connsiteX1" fmla="*/ 6969937 w 9141495"/>
              <a:gd name="connsiteY1" fmla="*/ 366260 h 6462260"/>
              <a:gd name="connsiteX2" fmla="*/ 6973113 w 9141495"/>
              <a:gd name="connsiteY2" fmla="*/ 2090285 h 6462260"/>
              <a:gd name="connsiteX3" fmla="*/ 8694213 w 9141495"/>
              <a:gd name="connsiteY3" fmla="*/ 2090285 h 6462260"/>
              <a:gd name="connsiteX4" fmla="*/ 8695095 w 9141495"/>
              <a:gd name="connsiteY4" fmla="*/ 387859 h 6462260"/>
              <a:gd name="connsiteX5" fmla="*/ 9141495 w 9141495"/>
              <a:gd name="connsiteY5" fmla="*/ 373459 h 6462260"/>
              <a:gd name="connsiteX6" fmla="*/ 8165325 w 9141495"/>
              <a:gd name="connsiteY6" fmla="*/ 6462260 h 6462260"/>
              <a:gd name="connsiteX7" fmla="*/ 0 w 9141495"/>
              <a:gd name="connsiteY7" fmla="*/ 6452735 h 6462260"/>
              <a:gd name="connsiteX8" fmla="*/ 9524 w 9141495"/>
              <a:gd name="connsiteY8" fmla="*/ 358826 h 6462260"/>
              <a:gd name="connsiteX0" fmla="*/ 9524 w 9141495"/>
              <a:gd name="connsiteY0" fmla="*/ 492044 h 6595478"/>
              <a:gd name="connsiteX1" fmla="*/ 6969937 w 9141495"/>
              <a:gd name="connsiteY1" fmla="*/ 499478 h 6595478"/>
              <a:gd name="connsiteX2" fmla="*/ 6973113 w 9141495"/>
              <a:gd name="connsiteY2" fmla="*/ 2223503 h 6595478"/>
              <a:gd name="connsiteX3" fmla="*/ 8694213 w 9141495"/>
              <a:gd name="connsiteY3" fmla="*/ 2223503 h 6595478"/>
              <a:gd name="connsiteX4" fmla="*/ 8695095 w 9141495"/>
              <a:gd name="connsiteY4" fmla="*/ 521077 h 6595478"/>
              <a:gd name="connsiteX5" fmla="*/ 9141495 w 9141495"/>
              <a:gd name="connsiteY5" fmla="*/ 506677 h 6595478"/>
              <a:gd name="connsiteX6" fmla="*/ 8165325 w 9141495"/>
              <a:gd name="connsiteY6" fmla="*/ 6595478 h 6595478"/>
              <a:gd name="connsiteX7" fmla="*/ 0 w 9141495"/>
              <a:gd name="connsiteY7" fmla="*/ 6585953 h 6595478"/>
              <a:gd name="connsiteX8" fmla="*/ 9524 w 9141495"/>
              <a:gd name="connsiteY8" fmla="*/ 492044 h 6595478"/>
              <a:gd name="connsiteX0" fmla="*/ 9524 w 9141495"/>
              <a:gd name="connsiteY0" fmla="*/ 0 h 6103434"/>
              <a:gd name="connsiteX1" fmla="*/ 6969937 w 9141495"/>
              <a:gd name="connsiteY1" fmla="*/ 7434 h 6103434"/>
              <a:gd name="connsiteX2" fmla="*/ 6973113 w 9141495"/>
              <a:gd name="connsiteY2" fmla="*/ 1731459 h 6103434"/>
              <a:gd name="connsiteX3" fmla="*/ 8694213 w 9141495"/>
              <a:gd name="connsiteY3" fmla="*/ 1731459 h 6103434"/>
              <a:gd name="connsiteX4" fmla="*/ 8695095 w 9141495"/>
              <a:gd name="connsiteY4" fmla="*/ 29033 h 6103434"/>
              <a:gd name="connsiteX5" fmla="*/ 9141495 w 9141495"/>
              <a:gd name="connsiteY5" fmla="*/ 14633 h 6103434"/>
              <a:gd name="connsiteX6" fmla="*/ 8165325 w 9141495"/>
              <a:gd name="connsiteY6" fmla="*/ 6103434 h 6103434"/>
              <a:gd name="connsiteX7" fmla="*/ 0 w 9141495"/>
              <a:gd name="connsiteY7" fmla="*/ 6093909 h 6103434"/>
              <a:gd name="connsiteX8" fmla="*/ 9524 w 9141495"/>
              <a:gd name="connsiteY8" fmla="*/ 0 h 6103434"/>
              <a:gd name="connsiteX0" fmla="*/ 9524 w 9141495"/>
              <a:gd name="connsiteY0" fmla="*/ 0 h 6103434"/>
              <a:gd name="connsiteX1" fmla="*/ 6969937 w 9141495"/>
              <a:gd name="connsiteY1" fmla="*/ 7434 h 6103434"/>
              <a:gd name="connsiteX2" fmla="*/ 6973113 w 9141495"/>
              <a:gd name="connsiteY2" fmla="*/ 1731459 h 6103434"/>
              <a:gd name="connsiteX3" fmla="*/ 8694213 w 9141495"/>
              <a:gd name="connsiteY3" fmla="*/ 1731459 h 6103434"/>
              <a:gd name="connsiteX4" fmla="*/ 8692714 w 9141495"/>
              <a:gd name="connsiteY4" fmla="*/ 7602 h 6103434"/>
              <a:gd name="connsiteX5" fmla="*/ 9141495 w 9141495"/>
              <a:gd name="connsiteY5" fmla="*/ 14633 h 6103434"/>
              <a:gd name="connsiteX6" fmla="*/ 8165325 w 9141495"/>
              <a:gd name="connsiteY6" fmla="*/ 6103434 h 6103434"/>
              <a:gd name="connsiteX7" fmla="*/ 0 w 9141495"/>
              <a:gd name="connsiteY7" fmla="*/ 6093909 h 6103434"/>
              <a:gd name="connsiteX8" fmla="*/ 9524 w 9141495"/>
              <a:gd name="connsiteY8" fmla="*/ 0 h 6103434"/>
              <a:gd name="connsiteX0" fmla="*/ 9524 w 9160545"/>
              <a:gd name="connsiteY0" fmla="*/ 0 h 6103434"/>
              <a:gd name="connsiteX1" fmla="*/ 6969937 w 9160545"/>
              <a:gd name="connsiteY1" fmla="*/ 7434 h 6103434"/>
              <a:gd name="connsiteX2" fmla="*/ 6973113 w 9160545"/>
              <a:gd name="connsiteY2" fmla="*/ 1731459 h 6103434"/>
              <a:gd name="connsiteX3" fmla="*/ 8694213 w 9160545"/>
              <a:gd name="connsiteY3" fmla="*/ 1731459 h 6103434"/>
              <a:gd name="connsiteX4" fmla="*/ 8692714 w 9160545"/>
              <a:gd name="connsiteY4" fmla="*/ 7602 h 6103434"/>
              <a:gd name="connsiteX5" fmla="*/ 9160545 w 9160545"/>
              <a:gd name="connsiteY5" fmla="*/ 7489 h 6103434"/>
              <a:gd name="connsiteX6" fmla="*/ 8165325 w 9160545"/>
              <a:gd name="connsiteY6" fmla="*/ 6103434 h 6103434"/>
              <a:gd name="connsiteX7" fmla="*/ 0 w 9160545"/>
              <a:gd name="connsiteY7" fmla="*/ 6093909 h 6103434"/>
              <a:gd name="connsiteX8" fmla="*/ 9524 w 9160545"/>
              <a:gd name="connsiteY8" fmla="*/ 0 h 6103434"/>
              <a:gd name="connsiteX0" fmla="*/ 9524 w 9160545"/>
              <a:gd name="connsiteY0" fmla="*/ 0 h 6103434"/>
              <a:gd name="connsiteX1" fmla="*/ 6969937 w 9160545"/>
              <a:gd name="connsiteY1" fmla="*/ 7434 h 6103434"/>
              <a:gd name="connsiteX2" fmla="*/ 6973113 w 9160545"/>
              <a:gd name="connsiteY2" fmla="*/ 1731459 h 6103434"/>
              <a:gd name="connsiteX3" fmla="*/ 8691832 w 9160545"/>
              <a:gd name="connsiteY3" fmla="*/ 1733840 h 6103434"/>
              <a:gd name="connsiteX4" fmla="*/ 8692714 w 9160545"/>
              <a:gd name="connsiteY4" fmla="*/ 7602 h 6103434"/>
              <a:gd name="connsiteX5" fmla="*/ 9160545 w 9160545"/>
              <a:gd name="connsiteY5" fmla="*/ 7489 h 6103434"/>
              <a:gd name="connsiteX6" fmla="*/ 8165325 w 9160545"/>
              <a:gd name="connsiteY6" fmla="*/ 6103434 h 6103434"/>
              <a:gd name="connsiteX7" fmla="*/ 0 w 9160545"/>
              <a:gd name="connsiteY7" fmla="*/ 6093909 h 6103434"/>
              <a:gd name="connsiteX8" fmla="*/ 9524 w 9160545"/>
              <a:gd name="connsiteY8" fmla="*/ 0 h 6103434"/>
              <a:gd name="connsiteX0" fmla="*/ 9524 w 9163069"/>
              <a:gd name="connsiteY0" fmla="*/ 0 h 6105816"/>
              <a:gd name="connsiteX1" fmla="*/ 6969937 w 9163069"/>
              <a:gd name="connsiteY1" fmla="*/ 7434 h 6105816"/>
              <a:gd name="connsiteX2" fmla="*/ 6973113 w 9163069"/>
              <a:gd name="connsiteY2" fmla="*/ 1731459 h 6105816"/>
              <a:gd name="connsiteX3" fmla="*/ 8691832 w 9163069"/>
              <a:gd name="connsiteY3" fmla="*/ 1733840 h 6105816"/>
              <a:gd name="connsiteX4" fmla="*/ 8692714 w 9163069"/>
              <a:gd name="connsiteY4" fmla="*/ 7602 h 6105816"/>
              <a:gd name="connsiteX5" fmla="*/ 9160545 w 9163069"/>
              <a:gd name="connsiteY5" fmla="*/ 7489 h 6105816"/>
              <a:gd name="connsiteX6" fmla="*/ 9163069 w 9163069"/>
              <a:gd name="connsiteY6" fmla="*/ 6105816 h 6105816"/>
              <a:gd name="connsiteX7" fmla="*/ 0 w 9163069"/>
              <a:gd name="connsiteY7" fmla="*/ 6093909 h 6105816"/>
              <a:gd name="connsiteX8" fmla="*/ 9524 w 9163069"/>
              <a:gd name="connsiteY8" fmla="*/ 0 h 6105816"/>
              <a:gd name="connsiteX0" fmla="*/ 9524 w 9163069"/>
              <a:gd name="connsiteY0" fmla="*/ 0 h 6166776"/>
              <a:gd name="connsiteX1" fmla="*/ 6969937 w 9163069"/>
              <a:gd name="connsiteY1" fmla="*/ 7434 h 6166776"/>
              <a:gd name="connsiteX2" fmla="*/ 6973113 w 9163069"/>
              <a:gd name="connsiteY2" fmla="*/ 1731459 h 6166776"/>
              <a:gd name="connsiteX3" fmla="*/ 8691832 w 9163069"/>
              <a:gd name="connsiteY3" fmla="*/ 1733840 h 6166776"/>
              <a:gd name="connsiteX4" fmla="*/ 8692714 w 9163069"/>
              <a:gd name="connsiteY4" fmla="*/ 7602 h 6166776"/>
              <a:gd name="connsiteX5" fmla="*/ 9160545 w 9163069"/>
              <a:gd name="connsiteY5" fmla="*/ 7489 h 6166776"/>
              <a:gd name="connsiteX6" fmla="*/ 9163069 w 9163069"/>
              <a:gd name="connsiteY6" fmla="*/ 6166776 h 6166776"/>
              <a:gd name="connsiteX7" fmla="*/ 0 w 9163069"/>
              <a:gd name="connsiteY7" fmla="*/ 6093909 h 6166776"/>
              <a:gd name="connsiteX8" fmla="*/ 9524 w 9163069"/>
              <a:gd name="connsiteY8" fmla="*/ 0 h 6166776"/>
              <a:gd name="connsiteX0" fmla="*/ 0 w 9153545"/>
              <a:gd name="connsiteY0" fmla="*/ 0 h 6170109"/>
              <a:gd name="connsiteX1" fmla="*/ 6960413 w 9153545"/>
              <a:gd name="connsiteY1" fmla="*/ 7434 h 6170109"/>
              <a:gd name="connsiteX2" fmla="*/ 6963589 w 9153545"/>
              <a:gd name="connsiteY2" fmla="*/ 1731459 h 6170109"/>
              <a:gd name="connsiteX3" fmla="*/ 8682308 w 9153545"/>
              <a:gd name="connsiteY3" fmla="*/ 1733840 h 6170109"/>
              <a:gd name="connsiteX4" fmla="*/ 8683190 w 9153545"/>
              <a:gd name="connsiteY4" fmla="*/ 7602 h 6170109"/>
              <a:gd name="connsiteX5" fmla="*/ 9151021 w 9153545"/>
              <a:gd name="connsiteY5" fmla="*/ 7489 h 6170109"/>
              <a:gd name="connsiteX6" fmla="*/ 9153545 w 9153545"/>
              <a:gd name="connsiteY6" fmla="*/ 6166776 h 6170109"/>
              <a:gd name="connsiteX7" fmla="*/ 4493896 w 9153545"/>
              <a:gd name="connsiteY7" fmla="*/ 6170109 h 6170109"/>
              <a:gd name="connsiteX8" fmla="*/ 0 w 9153545"/>
              <a:gd name="connsiteY8" fmla="*/ 0 h 6170109"/>
              <a:gd name="connsiteX0" fmla="*/ 0 w 9153545"/>
              <a:gd name="connsiteY0" fmla="*/ 0 h 6170109"/>
              <a:gd name="connsiteX1" fmla="*/ 6960413 w 9153545"/>
              <a:gd name="connsiteY1" fmla="*/ 7434 h 6170109"/>
              <a:gd name="connsiteX2" fmla="*/ 6963589 w 9153545"/>
              <a:gd name="connsiteY2" fmla="*/ 1731459 h 6170109"/>
              <a:gd name="connsiteX3" fmla="*/ 8682308 w 9153545"/>
              <a:gd name="connsiteY3" fmla="*/ 1733840 h 6170109"/>
              <a:gd name="connsiteX4" fmla="*/ 8683190 w 9153545"/>
              <a:gd name="connsiteY4" fmla="*/ 7602 h 6170109"/>
              <a:gd name="connsiteX5" fmla="*/ 9151021 w 9153545"/>
              <a:gd name="connsiteY5" fmla="*/ 7489 h 6170109"/>
              <a:gd name="connsiteX6" fmla="*/ 9153545 w 9153545"/>
              <a:gd name="connsiteY6" fmla="*/ 6166776 h 6170109"/>
              <a:gd name="connsiteX7" fmla="*/ 4493896 w 9153545"/>
              <a:gd name="connsiteY7" fmla="*/ 6170109 h 6170109"/>
              <a:gd name="connsiteX8" fmla="*/ 0 w 9153545"/>
              <a:gd name="connsiteY8" fmla="*/ 0 h 6170109"/>
              <a:gd name="connsiteX0" fmla="*/ 0 w 9153545"/>
              <a:gd name="connsiteY0" fmla="*/ 0 h 6170109"/>
              <a:gd name="connsiteX1" fmla="*/ 6960413 w 9153545"/>
              <a:gd name="connsiteY1" fmla="*/ 7434 h 6170109"/>
              <a:gd name="connsiteX2" fmla="*/ 6963589 w 9153545"/>
              <a:gd name="connsiteY2" fmla="*/ 1731459 h 6170109"/>
              <a:gd name="connsiteX3" fmla="*/ 8682308 w 9153545"/>
              <a:gd name="connsiteY3" fmla="*/ 1733840 h 6170109"/>
              <a:gd name="connsiteX4" fmla="*/ 8683190 w 9153545"/>
              <a:gd name="connsiteY4" fmla="*/ 7602 h 6170109"/>
              <a:gd name="connsiteX5" fmla="*/ 9151021 w 9153545"/>
              <a:gd name="connsiteY5" fmla="*/ 7489 h 6170109"/>
              <a:gd name="connsiteX6" fmla="*/ 9153545 w 9153545"/>
              <a:gd name="connsiteY6" fmla="*/ 6166776 h 6170109"/>
              <a:gd name="connsiteX7" fmla="*/ 4493896 w 9153545"/>
              <a:gd name="connsiteY7" fmla="*/ 6170109 h 6170109"/>
              <a:gd name="connsiteX8" fmla="*/ 0 w 9153545"/>
              <a:gd name="connsiteY8" fmla="*/ 0 h 6170109"/>
              <a:gd name="connsiteX0" fmla="*/ 0 w 9153545"/>
              <a:gd name="connsiteY0" fmla="*/ 0 h 6170109"/>
              <a:gd name="connsiteX1" fmla="*/ 6960413 w 9153545"/>
              <a:gd name="connsiteY1" fmla="*/ 7434 h 6170109"/>
              <a:gd name="connsiteX2" fmla="*/ 6963589 w 9153545"/>
              <a:gd name="connsiteY2" fmla="*/ 1731459 h 6170109"/>
              <a:gd name="connsiteX3" fmla="*/ 8682308 w 9153545"/>
              <a:gd name="connsiteY3" fmla="*/ 1733840 h 6170109"/>
              <a:gd name="connsiteX4" fmla="*/ 8683190 w 9153545"/>
              <a:gd name="connsiteY4" fmla="*/ 7602 h 6170109"/>
              <a:gd name="connsiteX5" fmla="*/ 9151021 w 9153545"/>
              <a:gd name="connsiteY5" fmla="*/ 7489 h 6170109"/>
              <a:gd name="connsiteX6" fmla="*/ 9153545 w 9153545"/>
              <a:gd name="connsiteY6" fmla="*/ 6166776 h 6170109"/>
              <a:gd name="connsiteX7" fmla="*/ 4493896 w 9153545"/>
              <a:gd name="connsiteY7" fmla="*/ 6170109 h 6170109"/>
              <a:gd name="connsiteX8" fmla="*/ 0 w 9153545"/>
              <a:gd name="connsiteY8" fmla="*/ 0 h 6170109"/>
              <a:gd name="connsiteX0" fmla="*/ 17144 w 4659649"/>
              <a:gd name="connsiteY0" fmla="*/ 0 h 6170109"/>
              <a:gd name="connsiteX1" fmla="*/ 2466517 w 4659649"/>
              <a:gd name="connsiteY1" fmla="*/ 7434 h 6170109"/>
              <a:gd name="connsiteX2" fmla="*/ 2469693 w 4659649"/>
              <a:gd name="connsiteY2" fmla="*/ 1731459 h 6170109"/>
              <a:gd name="connsiteX3" fmla="*/ 4188412 w 4659649"/>
              <a:gd name="connsiteY3" fmla="*/ 1733840 h 6170109"/>
              <a:gd name="connsiteX4" fmla="*/ 4189294 w 4659649"/>
              <a:gd name="connsiteY4" fmla="*/ 7602 h 6170109"/>
              <a:gd name="connsiteX5" fmla="*/ 4657125 w 4659649"/>
              <a:gd name="connsiteY5" fmla="*/ 7489 h 6170109"/>
              <a:gd name="connsiteX6" fmla="*/ 4659649 w 4659649"/>
              <a:gd name="connsiteY6" fmla="*/ 6166776 h 6170109"/>
              <a:gd name="connsiteX7" fmla="*/ 0 w 4659649"/>
              <a:gd name="connsiteY7" fmla="*/ 6170109 h 6170109"/>
              <a:gd name="connsiteX8" fmla="*/ 17144 w 4659649"/>
              <a:gd name="connsiteY8" fmla="*/ 0 h 6170109"/>
              <a:gd name="connsiteX0" fmla="*/ 786764 w 5429269"/>
              <a:gd name="connsiteY0" fmla="*/ 0 h 6695889"/>
              <a:gd name="connsiteX1" fmla="*/ 3236137 w 5429269"/>
              <a:gd name="connsiteY1" fmla="*/ 7434 h 6695889"/>
              <a:gd name="connsiteX2" fmla="*/ 3239313 w 5429269"/>
              <a:gd name="connsiteY2" fmla="*/ 1731459 h 6695889"/>
              <a:gd name="connsiteX3" fmla="*/ 4958032 w 5429269"/>
              <a:gd name="connsiteY3" fmla="*/ 1733840 h 6695889"/>
              <a:gd name="connsiteX4" fmla="*/ 4958914 w 5429269"/>
              <a:gd name="connsiteY4" fmla="*/ 7602 h 6695889"/>
              <a:gd name="connsiteX5" fmla="*/ 5426745 w 5429269"/>
              <a:gd name="connsiteY5" fmla="*/ 7489 h 6695889"/>
              <a:gd name="connsiteX6" fmla="*/ 5429269 w 5429269"/>
              <a:gd name="connsiteY6" fmla="*/ 6166776 h 6695889"/>
              <a:gd name="connsiteX7" fmla="*/ 0 w 5429269"/>
              <a:gd name="connsiteY7" fmla="*/ 6695889 h 6695889"/>
              <a:gd name="connsiteX8" fmla="*/ 786764 w 5429269"/>
              <a:gd name="connsiteY8" fmla="*/ 0 h 6695889"/>
              <a:gd name="connsiteX0" fmla="*/ 946784 w 5589289"/>
              <a:gd name="connsiteY0" fmla="*/ 0 h 6871149"/>
              <a:gd name="connsiteX1" fmla="*/ 3396157 w 5589289"/>
              <a:gd name="connsiteY1" fmla="*/ 7434 h 6871149"/>
              <a:gd name="connsiteX2" fmla="*/ 3399333 w 5589289"/>
              <a:gd name="connsiteY2" fmla="*/ 1731459 h 6871149"/>
              <a:gd name="connsiteX3" fmla="*/ 5118052 w 5589289"/>
              <a:gd name="connsiteY3" fmla="*/ 1733840 h 6871149"/>
              <a:gd name="connsiteX4" fmla="*/ 5118934 w 5589289"/>
              <a:gd name="connsiteY4" fmla="*/ 7602 h 6871149"/>
              <a:gd name="connsiteX5" fmla="*/ 5586765 w 5589289"/>
              <a:gd name="connsiteY5" fmla="*/ 7489 h 6871149"/>
              <a:gd name="connsiteX6" fmla="*/ 5589289 w 5589289"/>
              <a:gd name="connsiteY6" fmla="*/ 6166776 h 6871149"/>
              <a:gd name="connsiteX7" fmla="*/ 0 w 5589289"/>
              <a:gd name="connsiteY7" fmla="*/ 6871149 h 6871149"/>
              <a:gd name="connsiteX8" fmla="*/ 946784 w 5589289"/>
              <a:gd name="connsiteY8" fmla="*/ 0 h 6871149"/>
              <a:gd name="connsiteX0" fmla="*/ 946784 w 5589289"/>
              <a:gd name="connsiteY0" fmla="*/ 0 h 6871149"/>
              <a:gd name="connsiteX1" fmla="*/ 3396157 w 5589289"/>
              <a:gd name="connsiteY1" fmla="*/ 7434 h 6871149"/>
              <a:gd name="connsiteX2" fmla="*/ 3399333 w 5589289"/>
              <a:gd name="connsiteY2" fmla="*/ 1731459 h 6871149"/>
              <a:gd name="connsiteX3" fmla="*/ 5118052 w 5589289"/>
              <a:gd name="connsiteY3" fmla="*/ 1733840 h 6871149"/>
              <a:gd name="connsiteX4" fmla="*/ 5118934 w 5589289"/>
              <a:gd name="connsiteY4" fmla="*/ 7602 h 6871149"/>
              <a:gd name="connsiteX5" fmla="*/ 5586765 w 5589289"/>
              <a:gd name="connsiteY5" fmla="*/ 7489 h 6871149"/>
              <a:gd name="connsiteX6" fmla="*/ 5589289 w 5589289"/>
              <a:gd name="connsiteY6" fmla="*/ 6166776 h 6871149"/>
              <a:gd name="connsiteX7" fmla="*/ 0 w 5589289"/>
              <a:gd name="connsiteY7" fmla="*/ 6871149 h 6871149"/>
              <a:gd name="connsiteX8" fmla="*/ 946784 w 5589289"/>
              <a:gd name="connsiteY8" fmla="*/ 0 h 6871149"/>
              <a:gd name="connsiteX0" fmla="*/ 946784 w 5589289"/>
              <a:gd name="connsiteY0" fmla="*/ 0 h 6871149"/>
              <a:gd name="connsiteX1" fmla="*/ 3396157 w 5589289"/>
              <a:gd name="connsiteY1" fmla="*/ 7434 h 6871149"/>
              <a:gd name="connsiteX2" fmla="*/ 3399333 w 5589289"/>
              <a:gd name="connsiteY2" fmla="*/ 1731459 h 6871149"/>
              <a:gd name="connsiteX3" fmla="*/ 5118052 w 5589289"/>
              <a:gd name="connsiteY3" fmla="*/ 1733840 h 6871149"/>
              <a:gd name="connsiteX4" fmla="*/ 5118934 w 5589289"/>
              <a:gd name="connsiteY4" fmla="*/ 7602 h 6871149"/>
              <a:gd name="connsiteX5" fmla="*/ 5586765 w 5589289"/>
              <a:gd name="connsiteY5" fmla="*/ 7489 h 6871149"/>
              <a:gd name="connsiteX6" fmla="*/ 5589289 w 5589289"/>
              <a:gd name="connsiteY6" fmla="*/ 6166776 h 6871149"/>
              <a:gd name="connsiteX7" fmla="*/ 0 w 5589289"/>
              <a:gd name="connsiteY7" fmla="*/ 6871149 h 6871149"/>
              <a:gd name="connsiteX8" fmla="*/ 946784 w 5589289"/>
              <a:gd name="connsiteY8" fmla="*/ 0 h 6871149"/>
              <a:gd name="connsiteX0" fmla="*/ 946784 w 5589289"/>
              <a:gd name="connsiteY0" fmla="*/ 0 h 6871149"/>
              <a:gd name="connsiteX1" fmla="*/ 3396157 w 5589289"/>
              <a:gd name="connsiteY1" fmla="*/ 7434 h 6871149"/>
              <a:gd name="connsiteX2" fmla="*/ 3399333 w 5589289"/>
              <a:gd name="connsiteY2" fmla="*/ 1731459 h 6871149"/>
              <a:gd name="connsiteX3" fmla="*/ 5118052 w 5589289"/>
              <a:gd name="connsiteY3" fmla="*/ 1733840 h 6871149"/>
              <a:gd name="connsiteX4" fmla="*/ 5118934 w 5589289"/>
              <a:gd name="connsiteY4" fmla="*/ 7602 h 6871149"/>
              <a:gd name="connsiteX5" fmla="*/ 5586765 w 5589289"/>
              <a:gd name="connsiteY5" fmla="*/ 7489 h 6871149"/>
              <a:gd name="connsiteX6" fmla="*/ 5589289 w 5589289"/>
              <a:gd name="connsiteY6" fmla="*/ 6166776 h 6871149"/>
              <a:gd name="connsiteX7" fmla="*/ 0 w 5589289"/>
              <a:gd name="connsiteY7" fmla="*/ 6871149 h 6871149"/>
              <a:gd name="connsiteX8" fmla="*/ 946784 w 5589289"/>
              <a:gd name="connsiteY8" fmla="*/ 0 h 6871149"/>
              <a:gd name="connsiteX0" fmla="*/ 32384 w 5589289"/>
              <a:gd name="connsiteY0" fmla="*/ 186 h 6863715"/>
              <a:gd name="connsiteX1" fmla="*/ 3396157 w 5589289"/>
              <a:gd name="connsiteY1" fmla="*/ 0 h 6863715"/>
              <a:gd name="connsiteX2" fmla="*/ 3399333 w 5589289"/>
              <a:gd name="connsiteY2" fmla="*/ 1724025 h 6863715"/>
              <a:gd name="connsiteX3" fmla="*/ 5118052 w 5589289"/>
              <a:gd name="connsiteY3" fmla="*/ 1726406 h 6863715"/>
              <a:gd name="connsiteX4" fmla="*/ 5118934 w 5589289"/>
              <a:gd name="connsiteY4" fmla="*/ 168 h 6863715"/>
              <a:gd name="connsiteX5" fmla="*/ 5586765 w 5589289"/>
              <a:gd name="connsiteY5" fmla="*/ 55 h 6863715"/>
              <a:gd name="connsiteX6" fmla="*/ 5589289 w 5589289"/>
              <a:gd name="connsiteY6" fmla="*/ 6159342 h 6863715"/>
              <a:gd name="connsiteX7" fmla="*/ 0 w 5589289"/>
              <a:gd name="connsiteY7" fmla="*/ 6863715 h 6863715"/>
              <a:gd name="connsiteX8" fmla="*/ 32384 w 5589289"/>
              <a:gd name="connsiteY8" fmla="*/ 186 h 6863715"/>
              <a:gd name="connsiteX0" fmla="*/ 32384 w 5589289"/>
              <a:gd name="connsiteY0" fmla="*/ 186 h 6863715"/>
              <a:gd name="connsiteX1" fmla="*/ 3396157 w 5589289"/>
              <a:gd name="connsiteY1" fmla="*/ 0 h 6863715"/>
              <a:gd name="connsiteX2" fmla="*/ 3399333 w 5589289"/>
              <a:gd name="connsiteY2" fmla="*/ 1724025 h 6863715"/>
              <a:gd name="connsiteX3" fmla="*/ 5118052 w 5589289"/>
              <a:gd name="connsiteY3" fmla="*/ 1726406 h 6863715"/>
              <a:gd name="connsiteX4" fmla="*/ 5118934 w 5589289"/>
              <a:gd name="connsiteY4" fmla="*/ 168 h 6863715"/>
              <a:gd name="connsiteX5" fmla="*/ 5586765 w 5589289"/>
              <a:gd name="connsiteY5" fmla="*/ 55 h 6863715"/>
              <a:gd name="connsiteX6" fmla="*/ 5589289 w 5589289"/>
              <a:gd name="connsiteY6" fmla="*/ 6860382 h 6863715"/>
              <a:gd name="connsiteX7" fmla="*/ 0 w 5589289"/>
              <a:gd name="connsiteY7" fmla="*/ 6863715 h 6863715"/>
              <a:gd name="connsiteX8" fmla="*/ 32384 w 5589289"/>
              <a:gd name="connsiteY8" fmla="*/ 186 h 6863715"/>
              <a:gd name="connsiteX0" fmla="*/ 0 w 5595005"/>
              <a:gd name="connsiteY0" fmla="*/ 186 h 6863715"/>
              <a:gd name="connsiteX1" fmla="*/ 3401873 w 5595005"/>
              <a:gd name="connsiteY1" fmla="*/ 0 h 6863715"/>
              <a:gd name="connsiteX2" fmla="*/ 3405049 w 5595005"/>
              <a:gd name="connsiteY2" fmla="*/ 1724025 h 6863715"/>
              <a:gd name="connsiteX3" fmla="*/ 5123768 w 5595005"/>
              <a:gd name="connsiteY3" fmla="*/ 1726406 h 6863715"/>
              <a:gd name="connsiteX4" fmla="*/ 5124650 w 5595005"/>
              <a:gd name="connsiteY4" fmla="*/ 168 h 6863715"/>
              <a:gd name="connsiteX5" fmla="*/ 5592481 w 5595005"/>
              <a:gd name="connsiteY5" fmla="*/ 55 h 6863715"/>
              <a:gd name="connsiteX6" fmla="*/ 5595005 w 5595005"/>
              <a:gd name="connsiteY6" fmla="*/ 6860382 h 6863715"/>
              <a:gd name="connsiteX7" fmla="*/ 5716 w 5595005"/>
              <a:gd name="connsiteY7" fmla="*/ 6863715 h 6863715"/>
              <a:gd name="connsiteX8" fmla="*/ 0 w 5595005"/>
              <a:gd name="connsiteY8" fmla="*/ 186 h 6863715"/>
              <a:gd name="connsiteX0" fmla="*/ 1076327 w 5589292"/>
              <a:gd name="connsiteY0" fmla="*/ 186 h 6863715"/>
              <a:gd name="connsiteX1" fmla="*/ 3396160 w 5589292"/>
              <a:gd name="connsiteY1" fmla="*/ 0 h 6863715"/>
              <a:gd name="connsiteX2" fmla="*/ 3399336 w 5589292"/>
              <a:gd name="connsiteY2" fmla="*/ 1724025 h 6863715"/>
              <a:gd name="connsiteX3" fmla="*/ 5118055 w 5589292"/>
              <a:gd name="connsiteY3" fmla="*/ 1726406 h 6863715"/>
              <a:gd name="connsiteX4" fmla="*/ 5118937 w 5589292"/>
              <a:gd name="connsiteY4" fmla="*/ 168 h 6863715"/>
              <a:gd name="connsiteX5" fmla="*/ 5586768 w 5589292"/>
              <a:gd name="connsiteY5" fmla="*/ 55 h 6863715"/>
              <a:gd name="connsiteX6" fmla="*/ 5589292 w 5589292"/>
              <a:gd name="connsiteY6" fmla="*/ 6860382 h 6863715"/>
              <a:gd name="connsiteX7" fmla="*/ 3 w 5589292"/>
              <a:gd name="connsiteY7" fmla="*/ 6863715 h 6863715"/>
              <a:gd name="connsiteX8" fmla="*/ 1076327 w 5589292"/>
              <a:gd name="connsiteY8" fmla="*/ 186 h 6863715"/>
              <a:gd name="connsiteX0" fmla="*/ 0 w 4512965"/>
              <a:gd name="connsiteY0" fmla="*/ 186 h 6860382"/>
              <a:gd name="connsiteX1" fmla="*/ 2319833 w 4512965"/>
              <a:gd name="connsiteY1" fmla="*/ 0 h 6860382"/>
              <a:gd name="connsiteX2" fmla="*/ 2323009 w 4512965"/>
              <a:gd name="connsiteY2" fmla="*/ 1724025 h 6860382"/>
              <a:gd name="connsiteX3" fmla="*/ 4041728 w 4512965"/>
              <a:gd name="connsiteY3" fmla="*/ 1726406 h 6860382"/>
              <a:gd name="connsiteX4" fmla="*/ 4042610 w 4512965"/>
              <a:gd name="connsiteY4" fmla="*/ 168 h 6860382"/>
              <a:gd name="connsiteX5" fmla="*/ 4510441 w 4512965"/>
              <a:gd name="connsiteY5" fmla="*/ 55 h 6860382"/>
              <a:gd name="connsiteX6" fmla="*/ 4512965 w 4512965"/>
              <a:gd name="connsiteY6" fmla="*/ 6860382 h 6860382"/>
              <a:gd name="connsiteX7" fmla="*/ 5716 w 4512965"/>
              <a:gd name="connsiteY7" fmla="*/ 6856095 h 6860382"/>
              <a:gd name="connsiteX8" fmla="*/ 0 w 4512965"/>
              <a:gd name="connsiteY8" fmla="*/ 186 h 6860382"/>
              <a:gd name="connsiteX0" fmla="*/ 0 w 4512965"/>
              <a:gd name="connsiteY0" fmla="*/ 186 h 6871335"/>
              <a:gd name="connsiteX1" fmla="*/ 2319833 w 4512965"/>
              <a:gd name="connsiteY1" fmla="*/ 0 h 6871335"/>
              <a:gd name="connsiteX2" fmla="*/ 2323009 w 4512965"/>
              <a:gd name="connsiteY2" fmla="*/ 1724025 h 6871335"/>
              <a:gd name="connsiteX3" fmla="*/ 4041728 w 4512965"/>
              <a:gd name="connsiteY3" fmla="*/ 1726406 h 6871335"/>
              <a:gd name="connsiteX4" fmla="*/ 4042610 w 4512965"/>
              <a:gd name="connsiteY4" fmla="*/ 168 h 6871335"/>
              <a:gd name="connsiteX5" fmla="*/ 4510441 w 4512965"/>
              <a:gd name="connsiteY5" fmla="*/ 55 h 6871335"/>
              <a:gd name="connsiteX6" fmla="*/ 4512965 w 4512965"/>
              <a:gd name="connsiteY6" fmla="*/ 6860382 h 6871335"/>
              <a:gd name="connsiteX7" fmla="*/ 13336 w 4512965"/>
              <a:gd name="connsiteY7" fmla="*/ 6871335 h 6871335"/>
              <a:gd name="connsiteX8" fmla="*/ 0 w 4512965"/>
              <a:gd name="connsiteY8" fmla="*/ 186 h 687133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13336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13336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13336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13336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92711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0540"/>
              <a:gd name="connsiteX1" fmla="*/ 2319833 w 4512965"/>
              <a:gd name="connsiteY1" fmla="*/ 0 h 6860540"/>
              <a:gd name="connsiteX2" fmla="*/ 2323009 w 4512965"/>
              <a:gd name="connsiteY2" fmla="*/ 1724025 h 6860540"/>
              <a:gd name="connsiteX3" fmla="*/ 4041728 w 4512965"/>
              <a:gd name="connsiteY3" fmla="*/ 1726406 h 6860540"/>
              <a:gd name="connsiteX4" fmla="*/ 4042610 w 4512965"/>
              <a:gd name="connsiteY4" fmla="*/ 168 h 6860540"/>
              <a:gd name="connsiteX5" fmla="*/ 4510441 w 4512965"/>
              <a:gd name="connsiteY5" fmla="*/ 55 h 6860540"/>
              <a:gd name="connsiteX6" fmla="*/ 4512965 w 4512965"/>
              <a:gd name="connsiteY6" fmla="*/ 6860382 h 6860540"/>
              <a:gd name="connsiteX7" fmla="*/ 10161 w 4512965"/>
              <a:gd name="connsiteY7" fmla="*/ 6860540 h 6860540"/>
              <a:gd name="connsiteX8" fmla="*/ 0 w 4512965"/>
              <a:gd name="connsiteY8" fmla="*/ 186 h 6860540"/>
              <a:gd name="connsiteX0" fmla="*/ 5714 w 4502804"/>
              <a:gd name="connsiteY0" fmla="*/ 186 h 6860540"/>
              <a:gd name="connsiteX1" fmla="*/ 2309672 w 4502804"/>
              <a:gd name="connsiteY1" fmla="*/ 0 h 6860540"/>
              <a:gd name="connsiteX2" fmla="*/ 2312848 w 4502804"/>
              <a:gd name="connsiteY2" fmla="*/ 1724025 h 6860540"/>
              <a:gd name="connsiteX3" fmla="*/ 4031567 w 4502804"/>
              <a:gd name="connsiteY3" fmla="*/ 1726406 h 6860540"/>
              <a:gd name="connsiteX4" fmla="*/ 4032449 w 4502804"/>
              <a:gd name="connsiteY4" fmla="*/ 168 h 6860540"/>
              <a:gd name="connsiteX5" fmla="*/ 4500280 w 4502804"/>
              <a:gd name="connsiteY5" fmla="*/ 55 h 6860540"/>
              <a:gd name="connsiteX6" fmla="*/ 4502804 w 4502804"/>
              <a:gd name="connsiteY6" fmla="*/ 6860382 h 6860540"/>
              <a:gd name="connsiteX7" fmla="*/ 0 w 4502804"/>
              <a:gd name="connsiteY7" fmla="*/ 6860540 h 6860540"/>
              <a:gd name="connsiteX8" fmla="*/ 5714 w 4502804"/>
              <a:gd name="connsiteY8" fmla="*/ 186 h 6860540"/>
              <a:gd name="connsiteX0" fmla="*/ 380364 w 4502804"/>
              <a:gd name="connsiteY0" fmla="*/ 238311 h 6860540"/>
              <a:gd name="connsiteX1" fmla="*/ 2309672 w 4502804"/>
              <a:gd name="connsiteY1" fmla="*/ 0 h 6860540"/>
              <a:gd name="connsiteX2" fmla="*/ 2312848 w 4502804"/>
              <a:gd name="connsiteY2" fmla="*/ 1724025 h 6860540"/>
              <a:gd name="connsiteX3" fmla="*/ 4031567 w 4502804"/>
              <a:gd name="connsiteY3" fmla="*/ 1726406 h 6860540"/>
              <a:gd name="connsiteX4" fmla="*/ 4032449 w 4502804"/>
              <a:gd name="connsiteY4" fmla="*/ 168 h 6860540"/>
              <a:gd name="connsiteX5" fmla="*/ 4500280 w 4502804"/>
              <a:gd name="connsiteY5" fmla="*/ 55 h 6860540"/>
              <a:gd name="connsiteX6" fmla="*/ 4502804 w 4502804"/>
              <a:gd name="connsiteY6" fmla="*/ 6860382 h 6860540"/>
              <a:gd name="connsiteX7" fmla="*/ 0 w 4502804"/>
              <a:gd name="connsiteY7" fmla="*/ 6860540 h 6860540"/>
              <a:gd name="connsiteX8" fmla="*/ 380364 w 4502804"/>
              <a:gd name="connsiteY8" fmla="*/ 238311 h 6860540"/>
              <a:gd name="connsiteX0" fmla="*/ 2539 w 4502804"/>
              <a:gd name="connsiteY0" fmla="*/ 0 h 6863529"/>
              <a:gd name="connsiteX1" fmla="*/ 2309672 w 4502804"/>
              <a:gd name="connsiteY1" fmla="*/ 2989 h 6863529"/>
              <a:gd name="connsiteX2" fmla="*/ 2312848 w 4502804"/>
              <a:gd name="connsiteY2" fmla="*/ 1727014 h 6863529"/>
              <a:gd name="connsiteX3" fmla="*/ 4031567 w 4502804"/>
              <a:gd name="connsiteY3" fmla="*/ 1729395 h 6863529"/>
              <a:gd name="connsiteX4" fmla="*/ 4032449 w 4502804"/>
              <a:gd name="connsiteY4" fmla="*/ 3157 h 6863529"/>
              <a:gd name="connsiteX5" fmla="*/ 4500280 w 4502804"/>
              <a:gd name="connsiteY5" fmla="*/ 3044 h 6863529"/>
              <a:gd name="connsiteX6" fmla="*/ 4502804 w 4502804"/>
              <a:gd name="connsiteY6" fmla="*/ 6863371 h 6863529"/>
              <a:gd name="connsiteX7" fmla="*/ 0 w 4502804"/>
              <a:gd name="connsiteY7" fmla="*/ 6863529 h 6863529"/>
              <a:gd name="connsiteX8" fmla="*/ 2539 w 4502804"/>
              <a:gd name="connsiteY8" fmla="*/ 0 h 6863529"/>
              <a:gd name="connsiteX0" fmla="*/ 659764 w 4502804"/>
              <a:gd name="connsiteY0" fmla="*/ 0 h 6863529"/>
              <a:gd name="connsiteX1" fmla="*/ 2309672 w 4502804"/>
              <a:gd name="connsiteY1" fmla="*/ 2989 h 6863529"/>
              <a:gd name="connsiteX2" fmla="*/ 2312848 w 4502804"/>
              <a:gd name="connsiteY2" fmla="*/ 1727014 h 6863529"/>
              <a:gd name="connsiteX3" fmla="*/ 4031567 w 4502804"/>
              <a:gd name="connsiteY3" fmla="*/ 1729395 h 6863529"/>
              <a:gd name="connsiteX4" fmla="*/ 4032449 w 4502804"/>
              <a:gd name="connsiteY4" fmla="*/ 3157 h 6863529"/>
              <a:gd name="connsiteX5" fmla="*/ 4500280 w 4502804"/>
              <a:gd name="connsiteY5" fmla="*/ 3044 h 6863529"/>
              <a:gd name="connsiteX6" fmla="*/ 4502804 w 4502804"/>
              <a:gd name="connsiteY6" fmla="*/ 6863371 h 6863529"/>
              <a:gd name="connsiteX7" fmla="*/ 0 w 4502804"/>
              <a:gd name="connsiteY7" fmla="*/ 6863529 h 6863529"/>
              <a:gd name="connsiteX8" fmla="*/ 659764 w 4502804"/>
              <a:gd name="connsiteY8" fmla="*/ 0 h 6863529"/>
              <a:gd name="connsiteX0" fmla="*/ 2539 w 3845579"/>
              <a:gd name="connsiteY0" fmla="*/ 0 h 6863529"/>
              <a:gd name="connsiteX1" fmla="*/ 1652447 w 3845579"/>
              <a:gd name="connsiteY1" fmla="*/ 2989 h 6863529"/>
              <a:gd name="connsiteX2" fmla="*/ 1655623 w 3845579"/>
              <a:gd name="connsiteY2" fmla="*/ 1727014 h 6863529"/>
              <a:gd name="connsiteX3" fmla="*/ 3374342 w 3845579"/>
              <a:gd name="connsiteY3" fmla="*/ 1729395 h 6863529"/>
              <a:gd name="connsiteX4" fmla="*/ 3375224 w 3845579"/>
              <a:gd name="connsiteY4" fmla="*/ 3157 h 6863529"/>
              <a:gd name="connsiteX5" fmla="*/ 3843055 w 3845579"/>
              <a:gd name="connsiteY5" fmla="*/ 3044 h 6863529"/>
              <a:gd name="connsiteX6" fmla="*/ 3845579 w 3845579"/>
              <a:gd name="connsiteY6" fmla="*/ 6863371 h 6863529"/>
              <a:gd name="connsiteX7" fmla="*/ 0 w 3845579"/>
              <a:gd name="connsiteY7" fmla="*/ 6863529 h 6863529"/>
              <a:gd name="connsiteX8" fmla="*/ 2539 w 3845579"/>
              <a:gd name="connsiteY8" fmla="*/ 0 h 6863529"/>
              <a:gd name="connsiteX0" fmla="*/ 0 w 9148465"/>
              <a:gd name="connsiteY0" fmla="*/ 0 h 6863529"/>
              <a:gd name="connsiteX1" fmla="*/ 6955333 w 9148465"/>
              <a:gd name="connsiteY1" fmla="*/ 2989 h 6863529"/>
              <a:gd name="connsiteX2" fmla="*/ 6958509 w 9148465"/>
              <a:gd name="connsiteY2" fmla="*/ 1727014 h 6863529"/>
              <a:gd name="connsiteX3" fmla="*/ 8677228 w 9148465"/>
              <a:gd name="connsiteY3" fmla="*/ 1729395 h 6863529"/>
              <a:gd name="connsiteX4" fmla="*/ 8678110 w 9148465"/>
              <a:gd name="connsiteY4" fmla="*/ 3157 h 6863529"/>
              <a:gd name="connsiteX5" fmla="*/ 9145941 w 9148465"/>
              <a:gd name="connsiteY5" fmla="*/ 3044 h 6863529"/>
              <a:gd name="connsiteX6" fmla="*/ 9148465 w 9148465"/>
              <a:gd name="connsiteY6" fmla="*/ 6863371 h 6863529"/>
              <a:gd name="connsiteX7" fmla="*/ 5302886 w 9148465"/>
              <a:gd name="connsiteY7" fmla="*/ 6863529 h 6863529"/>
              <a:gd name="connsiteX8" fmla="*/ 0 w 9148465"/>
              <a:gd name="connsiteY8" fmla="*/ 0 h 6863529"/>
              <a:gd name="connsiteX0" fmla="*/ 2539 w 9151004"/>
              <a:gd name="connsiteY0" fmla="*/ 0 h 6863529"/>
              <a:gd name="connsiteX1" fmla="*/ 6957872 w 9151004"/>
              <a:gd name="connsiteY1" fmla="*/ 2989 h 6863529"/>
              <a:gd name="connsiteX2" fmla="*/ 6961048 w 9151004"/>
              <a:gd name="connsiteY2" fmla="*/ 1727014 h 6863529"/>
              <a:gd name="connsiteX3" fmla="*/ 8679767 w 9151004"/>
              <a:gd name="connsiteY3" fmla="*/ 1729395 h 6863529"/>
              <a:gd name="connsiteX4" fmla="*/ 8680649 w 9151004"/>
              <a:gd name="connsiteY4" fmla="*/ 3157 h 6863529"/>
              <a:gd name="connsiteX5" fmla="*/ 9148480 w 9151004"/>
              <a:gd name="connsiteY5" fmla="*/ 3044 h 6863529"/>
              <a:gd name="connsiteX6" fmla="*/ 9151004 w 9151004"/>
              <a:gd name="connsiteY6" fmla="*/ 6863371 h 6863529"/>
              <a:gd name="connsiteX7" fmla="*/ 0 w 9151004"/>
              <a:gd name="connsiteY7" fmla="*/ 6863529 h 6863529"/>
              <a:gd name="connsiteX8" fmla="*/ 2539 w 9151004"/>
              <a:gd name="connsiteY8" fmla="*/ 0 h 6863529"/>
              <a:gd name="connsiteX0" fmla="*/ 3 w 9148468"/>
              <a:gd name="connsiteY0" fmla="*/ 0 h 6863371"/>
              <a:gd name="connsiteX1" fmla="*/ 6955336 w 9148468"/>
              <a:gd name="connsiteY1" fmla="*/ 2989 h 6863371"/>
              <a:gd name="connsiteX2" fmla="*/ 6958512 w 9148468"/>
              <a:gd name="connsiteY2" fmla="*/ 1727014 h 6863371"/>
              <a:gd name="connsiteX3" fmla="*/ 8677231 w 9148468"/>
              <a:gd name="connsiteY3" fmla="*/ 1729395 h 6863371"/>
              <a:gd name="connsiteX4" fmla="*/ 8678113 w 9148468"/>
              <a:gd name="connsiteY4" fmla="*/ 3157 h 6863371"/>
              <a:gd name="connsiteX5" fmla="*/ 9145944 w 9148468"/>
              <a:gd name="connsiteY5" fmla="*/ 3044 h 6863371"/>
              <a:gd name="connsiteX6" fmla="*/ 9148468 w 9148468"/>
              <a:gd name="connsiteY6" fmla="*/ 6863371 h 6863371"/>
              <a:gd name="connsiteX7" fmla="*/ 906454 w 9148468"/>
              <a:gd name="connsiteY7" fmla="*/ 5397242 h 6863371"/>
              <a:gd name="connsiteX8" fmla="*/ 3 w 9148468"/>
              <a:gd name="connsiteY8" fmla="*/ 0 h 6863371"/>
              <a:gd name="connsiteX0" fmla="*/ 345 w 9148810"/>
              <a:gd name="connsiteY0" fmla="*/ 0 h 6863371"/>
              <a:gd name="connsiteX1" fmla="*/ 6955678 w 9148810"/>
              <a:gd name="connsiteY1" fmla="*/ 2989 h 6863371"/>
              <a:gd name="connsiteX2" fmla="*/ 6958854 w 9148810"/>
              <a:gd name="connsiteY2" fmla="*/ 1727014 h 6863371"/>
              <a:gd name="connsiteX3" fmla="*/ 8677573 w 9148810"/>
              <a:gd name="connsiteY3" fmla="*/ 1729395 h 6863371"/>
              <a:gd name="connsiteX4" fmla="*/ 8678455 w 9148810"/>
              <a:gd name="connsiteY4" fmla="*/ 3157 h 6863371"/>
              <a:gd name="connsiteX5" fmla="*/ 9146286 w 9148810"/>
              <a:gd name="connsiteY5" fmla="*/ 3044 h 6863371"/>
              <a:gd name="connsiteX6" fmla="*/ 9148810 w 9148810"/>
              <a:gd name="connsiteY6" fmla="*/ 6863371 h 6863371"/>
              <a:gd name="connsiteX7" fmla="*/ 3217 w 9148810"/>
              <a:gd name="connsiteY7" fmla="*/ 5148352 h 6863371"/>
              <a:gd name="connsiteX8" fmla="*/ 345 w 9148810"/>
              <a:gd name="connsiteY8" fmla="*/ 0 h 6863371"/>
              <a:gd name="connsiteX0" fmla="*/ 345 w 9146296"/>
              <a:gd name="connsiteY0" fmla="*/ 0 h 5359210"/>
              <a:gd name="connsiteX1" fmla="*/ 6955678 w 9146296"/>
              <a:gd name="connsiteY1" fmla="*/ 2989 h 5359210"/>
              <a:gd name="connsiteX2" fmla="*/ 6958854 w 9146296"/>
              <a:gd name="connsiteY2" fmla="*/ 1727014 h 5359210"/>
              <a:gd name="connsiteX3" fmla="*/ 8677573 w 9146296"/>
              <a:gd name="connsiteY3" fmla="*/ 1729395 h 5359210"/>
              <a:gd name="connsiteX4" fmla="*/ 8678455 w 9146296"/>
              <a:gd name="connsiteY4" fmla="*/ 3157 h 5359210"/>
              <a:gd name="connsiteX5" fmla="*/ 9146286 w 9146296"/>
              <a:gd name="connsiteY5" fmla="*/ 3044 h 5359210"/>
              <a:gd name="connsiteX6" fmla="*/ 9100114 w 9146296"/>
              <a:gd name="connsiteY6" fmla="*/ 5359210 h 5359210"/>
              <a:gd name="connsiteX7" fmla="*/ 3217 w 9146296"/>
              <a:gd name="connsiteY7" fmla="*/ 5148352 h 5359210"/>
              <a:gd name="connsiteX8" fmla="*/ 345 w 9146296"/>
              <a:gd name="connsiteY8" fmla="*/ 0 h 5359210"/>
              <a:gd name="connsiteX0" fmla="*/ 345 w 9148810"/>
              <a:gd name="connsiteY0" fmla="*/ 0 h 5148352"/>
              <a:gd name="connsiteX1" fmla="*/ 6955678 w 9148810"/>
              <a:gd name="connsiteY1" fmla="*/ 2989 h 5148352"/>
              <a:gd name="connsiteX2" fmla="*/ 6958854 w 9148810"/>
              <a:gd name="connsiteY2" fmla="*/ 1727014 h 5148352"/>
              <a:gd name="connsiteX3" fmla="*/ 8677573 w 9148810"/>
              <a:gd name="connsiteY3" fmla="*/ 1729395 h 5148352"/>
              <a:gd name="connsiteX4" fmla="*/ 8678455 w 9148810"/>
              <a:gd name="connsiteY4" fmla="*/ 3157 h 5148352"/>
              <a:gd name="connsiteX5" fmla="*/ 9146286 w 9148810"/>
              <a:gd name="connsiteY5" fmla="*/ 3044 h 5148352"/>
              <a:gd name="connsiteX6" fmla="*/ 9148810 w 9148810"/>
              <a:gd name="connsiteY6" fmla="*/ 5137373 h 5148352"/>
              <a:gd name="connsiteX7" fmla="*/ 3217 w 9148810"/>
              <a:gd name="connsiteY7" fmla="*/ 5148352 h 5148352"/>
              <a:gd name="connsiteX8" fmla="*/ 345 w 9148810"/>
              <a:gd name="connsiteY8" fmla="*/ 0 h 5148352"/>
              <a:gd name="connsiteX0" fmla="*/ 345 w 9148810"/>
              <a:gd name="connsiteY0" fmla="*/ 0 h 5148352"/>
              <a:gd name="connsiteX1" fmla="*/ 6955678 w 9148810"/>
              <a:gd name="connsiteY1" fmla="*/ 2989 h 5148352"/>
              <a:gd name="connsiteX2" fmla="*/ 6958854 w 9148810"/>
              <a:gd name="connsiteY2" fmla="*/ 1727014 h 5148352"/>
              <a:gd name="connsiteX3" fmla="*/ 8677573 w 9148810"/>
              <a:gd name="connsiteY3" fmla="*/ 1729395 h 5148352"/>
              <a:gd name="connsiteX4" fmla="*/ 8678455 w 9148810"/>
              <a:gd name="connsiteY4" fmla="*/ 3157 h 5148352"/>
              <a:gd name="connsiteX5" fmla="*/ 9146286 w 9148810"/>
              <a:gd name="connsiteY5" fmla="*/ 3044 h 5148352"/>
              <a:gd name="connsiteX6" fmla="*/ 9148810 w 9148810"/>
              <a:gd name="connsiteY6" fmla="*/ 5146898 h 5148352"/>
              <a:gd name="connsiteX7" fmla="*/ 3217 w 9148810"/>
              <a:gd name="connsiteY7" fmla="*/ 5148352 h 5148352"/>
              <a:gd name="connsiteX8" fmla="*/ 345 w 9148810"/>
              <a:gd name="connsiteY8" fmla="*/ 0 h 5148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8810" h="5148352">
                <a:moveTo>
                  <a:pt x="345" y="0"/>
                </a:moveTo>
                <a:lnTo>
                  <a:pt x="6955678" y="2989"/>
                </a:lnTo>
                <a:cubicBezTo>
                  <a:pt x="6957530" y="577664"/>
                  <a:pt x="6957002" y="1152339"/>
                  <a:pt x="6958854" y="1727014"/>
                </a:cubicBezTo>
                <a:lnTo>
                  <a:pt x="8677573" y="1729395"/>
                </a:lnTo>
                <a:cubicBezTo>
                  <a:pt x="8677073" y="1154776"/>
                  <a:pt x="8678955" y="577776"/>
                  <a:pt x="8678455" y="3157"/>
                </a:cubicBezTo>
                <a:lnTo>
                  <a:pt x="9146286" y="3044"/>
                </a:lnTo>
                <a:cubicBezTo>
                  <a:pt x="9147127" y="2035820"/>
                  <a:pt x="9147548" y="1716734"/>
                  <a:pt x="9148810" y="5146898"/>
                </a:cubicBezTo>
                <a:lnTo>
                  <a:pt x="3217" y="5148352"/>
                </a:lnTo>
                <a:cubicBezTo>
                  <a:pt x="5122" y="2861567"/>
                  <a:pt x="-1560" y="2286785"/>
                  <a:pt x="345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de-DE"/>
          </a:p>
        </p:txBody>
      </p:sp>
      <p:sp>
        <p:nvSpPr>
          <p:cNvPr id="9" name="Titel 3"/>
          <p:cNvSpPr>
            <a:spLocks noGrp="1"/>
          </p:cNvSpPr>
          <p:nvPr>
            <p:ph type="title"/>
          </p:nvPr>
        </p:nvSpPr>
        <p:spPr>
          <a:xfrm>
            <a:off x="1115616" y="1995686"/>
            <a:ext cx="5472509" cy="1477327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116013" y="3418563"/>
            <a:ext cx="5472112" cy="11525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488" y="-1587"/>
            <a:ext cx="17272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21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9144000" cy="51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756000"/>
            <a:ext cx="8172000" cy="720000"/>
          </a:xfrm>
        </p:spPr>
        <p:txBody>
          <a:bodyPr/>
          <a:lstStyle>
            <a:lvl1pPr>
              <a:lnSpc>
                <a:spcPts val="57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de-DE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00" y="1476441"/>
            <a:ext cx="8172000" cy="1439863"/>
          </a:xfrm>
        </p:spPr>
        <p:txBody>
          <a:bodyPr/>
          <a:lstStyle>
            <a:lvl1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1pPr>
            <a:lvl2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2pPr>
            <a:lvl3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3pPr>
            <a:lvl4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4pPr>
            <a:lvl5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5pPr>
            <a:lvl6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6pPr>
            <a:lvl7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7pPr>
            <a:lvl8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8pPr>
            <a:lvl9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Hervorhebung</a:t>
            </a:r>
          </a:p>
        </p:txBody>
      </p:sp>
    </p:spTree>
    <p:extLst>
      <p:ext uri="{BB962C8B-B14F-4D97-AF65-F5344CB8AC3E}">
        <p14:creationId xmlns:p14="http://schemas.microsoft.com/office/powerpoint/2010/main" val="2910894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9144000" cy="51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828000"/>
            <a:ext cx="8172000" cy="540000"/>
          </a:xfrm>
        </p:spPr>
        <p:txBody>
          <a:bodyPr/>
          <a:lstStyle>
            <a:lvl1pPr>
              <a:lnSpc>
                <a:spcPts val="44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00" y="1367999"/>
            <a:ext cx="8172000" cy="2916000"/>
          </a:xfrm>
        </p:spPr>
        <p:txBody>
          <a:bodyPr/>
          <a:lstStyle>
            <a:lvl1pPr>
              <a:lnSpc>
                <a:spcPts val="4400"/>
              </a:lnSpc>
              <a:spcAft>
                <a:spcPts val="0"/>
              </a:spcAft>
              <a:defRPr sz="3600" b="0">
                <a:solidFill>
                  <a:schemeClr val="bg1"/>
                </a:solidFill>
              </a:defRPr>
            </a:lvl1pPr>
            <a:lvl2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2pPr>
            <a:lvl3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3pPr>
            <a:lvl4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4pPr>
            <a:lvl5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5pPr>
            <a:lvl6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6pPr>
            <a:lvl7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7pPr>
            <a:lvl8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8pPr>
            <a:lvl9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Hervorhebung</a:t>
            </a:r>
          </a:p>
          <a:p>
            <a:pPr lvl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70510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defTabSz="234000">
              <a:tabLst>
                <a:tab pos="234000" algn="l"/>
              </a:tabLst>
              <a:defRPr/>
            </a:lvl2pPr>
            <a:lvl3pPr defTabSz="234000">
              <a:tabLst>
                <a:tab pos="234000" algn="l"/>
              </a:tabLst>
              <a:defRPr/>
            </a:lvl3pPr>
            <a:lvl4pPr defTabSz="234000">
              <a:tabLst>
                <a:tab pos="234000" algn="l"/>
              </a:tabLst>
              <a:defRPr/>
            </a:lvl4pPr>
            <a:lvl5pPr defTabSz="234000">
              <a:tabLst>
                <a:tab pos="234000" algn="l"/>
              </a:tabLst>
              <a:defRPr/>
            </a:lvl5pPr>
            <a:lvl6pPr marL="0" indent="0" defTabSz="234000">
              <a:buFont typeface="+mj-lt"/>
              <a:buNone/>
              <a:tabLst>
                <a:tab pos="234000" algn="l"/>
              </a:tabLst>
              <a:defRPr/>
            </a:lvl6pPr>
            <a:lvl7pPr defTabSz="234000">
              <a:tabLst>
                <a:tab pos="234000" algn="l"/>
              </a:tabLst>
              <a:defRPr/>
            </a:lvl7pPr>
            <a:lvl8pPr defTabSz="234000">
              <a:tabLst>
                <a:tab pos="234000" algn="l"/>
              </a:tabLst>
              <a:defRPr/>
            </a:lvl8pPr>
            <a:lvl9pPr defTabSz="234000">
              <a:tabLst>
                <a:tab pos="234000" algn="l"/>
              </a:tabLst>
              <a:defRPr/>
            </a:lvl9pPr>
          </a:lstStyle>
          <a:p>
            <a:pPr lvl="0"/>
            <a:r>
              <a:rPr lang="de-DE" err="1"/>
              <a:t>Subline</a:t>
            </a:r>
            <a:r>
              <a:rPr lang="de-DE"/>
              <a:t> auf erster Ebene // für weitere Ebenen &gt;&gt; Menü &gt; Start &gt; Absatz &gt; Listenebene erhöhen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058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//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KAPITEL | CHART-HEADLINE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F5A8BB0B-4BD0-4791-8A9B-89C9D0000E3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68000" y="918000"/>
            <a:ext cx="8172000" cy="336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Tabelle durch Klicken auf Symbol hinzufügen</a:t>
            </a:r>
          </a:p>
        </p:txBody>
      </p:sp>
      <p:grpSp>
        <p:nvGrpSpPr>
          <p:cNvPr id="6" name="Regieanweisungen">
            <a:extLst>
              <a:ext uri="{FF2B5EF4-FFF2-40B4-BE49-F238E27FC236}">
                <a16:creationId xmlns:a16="http://schemas.microsoft.com/office/drawing/2014/main" id="{20CE116F-C667-495A-B654-8B72C3A079E7}"/>
              </a:ext>
            </a:extLst>
          </p:cNvPr>
          <p:cNvGrpSpPr/>
          <p:nvPr userDrawn="1"/>
        </p:nvGrpSpPr>
        <p:grpSpPr>
          <a:xfrm>
            <a:off x="-2628800" y="-468000"/>
            <a:ext cx="14833648" cy="6083999"/>
            <a:chOff x="-2628800" y="-468000"/>
            <a:chExt cx="14833648" cy="6083999"/>
          </a:xfrm>
        </p:grpSpPr>
        <p:sp>
          <p:nvSpPr>
            <p:cNvPr id="16" name="Listenebenen">
              <a:extLst>
                <a:ext uri="{FF2B5EF4-FFF2-40B4-BE49-F238E27FC236}">
                  <a16:creationId xmlns:a16="http://schemas.microsoft.com/office/drawing/2014/main" id="{84A0104B-AA90-4DE7-ADAE-6959FBC15DB1}"/>
                </a:ext>
              </a:extLst>
            </p:cNvPr>
            <p:cNvSpPr txBox="1"/>
            <p:nvPr userDrawn="1"/>
          </p:nvSpPr>
          <p:spPr>
            <a:xfrm rot="10800000" flipH="1" flipV="1">
              <a:off x="-2628800" y="1368000"/>
              <a:ext cx="2520800" cy="1527786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Einfärbung einer Spalte/Zeile: </a:t>
              </a:r>
              <a:br>
                <a:rPr lang="de-DE" sz="1200" b="0" baseline="0">
                  <a:solidFill>
                    <a:schemeClr val="tx1"/>
                  </a:solidFill>
                  <a:latin typeface="+mn-lt"/>
                </a:rPr>
              </a:b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Markieren der Spalte/Zeile: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 Entwurf / Tabellentools &gt; Schattierung &gt;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200" b="1" baseline="0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Die gewünschte Farbe aus den Designfarben auswählen</a:t>
              </a:r>
            </a:p>
          </p:txBody>
        </p:sp>
        <p:sp>
          <p:nvSpPr>
            <p:cNvPr id="10" name="Zurücksetzen">
              <a:extLst>
                <a:ext uri="{FF2B5EF4-FFF2-40B4-BE49-F238E27FC236}">
                  <a16:creationId xmlns:a16="http://schemas.microsoft.com/office/drawing/2014/main" id="{431D1FFE-03BA-4520-A89B-CDD1BC7E4751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1" name="Hilfslinien">
              <a:extLst>
                <a:ext uri="{FF2B5EF4-FFF2-40B4-BE49-F238E27FC236}">
                  <a16:creationId xmlns:a16="http://schemas.microsoft.com/office/drawing/2014/main" id="{38EA8585-E11F-4D10-9DAB-78E6756B2D63}"/>
                </a:ext>
              </a:extLst>
            </p:cNvPr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Löschen einer Spalte/Zeile: </a:t>
              </a:r>
              <a:r>
                <a:rPr kumimoji="0" lang="de-DE" sz="12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Markieren der Spalte/Zeile: Layout &gt; Löschen &gt; Spalte bzw. Zeile löschen</a:t>
              </a:r>
            </a:p>
          </p:txBody>
        </p:sp>
        <p:sp>
          <p:nvSpPr>
            <p:cNvPr id="12" name="Fußzeile">
              <a:extLst>
                <a:ext uri="{FF2B5EF4-FFF2-40B4-BE49-F238E27FC236}">
                  <a16:creationId xmlns:a16="http://schemas.microsoft.com/office/drawing/2014/main" id="{4EFB3271-7B15-42ED-A704-B39FAEDC1436}"/>
                </a:ext>
              </a:extLst>
            </p:cNvPr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13" name="Layoutwechsel">
              <a:extLst>
                <a:ext uri="{FF2B5EF4-FFF2-40B4-BE49-F238E27FC236}">
                  <a16:creationId xmlns:a16="http://schemas.microsoft.com/office/drawing/2014/main" id="{6BCDAEA0-53BC-4E57-84CA-5C530F05A90E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2283786"/>
              <a:ext cx="2952848" cy="1044048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Einfügen einer Spalte/Zeile: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Markieren der Spalte/Zeile neben der eine weitere eingefügt werden soll: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Layout &gt; Hier die gewünschte Einfügeoption auswählen</a:t>
              </a:r>
            </a:p>
          </p:txBody>
        </p:sp>
      </p:grp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4573989D-8FFD-4555-AAB7-592C2CE3AC9F}"/>
              </a:ext>
            </a:extLst>
          </p:cNvPr>
          <p:cNvCxnSpPr/>
          <p:nvPr userDrawn="1"/>
        </p:nvCxnSpPr>
        <p:spPr>
          <a:xfrm>
            <a:off x="0" y="4485600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F3269418-AEC9-43D6-9A0C-41CA02546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513"/>
          <a:stretch/>
        </p:blipFill>
        <p:spPr>
          <a:xfrm>
            <a:off x="9252000" y="3327773"/>
            <a:ext cx="2067213" cy="86415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81CC49D-33BF-49DC-B533-86BE2EB412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8000" y="4679640"/>
            <a:ext cx="1512000" cy="2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4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eadline //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19031" y="405427"/>
            <a:ext cx="7560000" cy="468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KAPITEL | CHART-HEADLINE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  <p:grpSp>
        <p:nvGrpSpPr>
          <p:cNvPr id="6" name="Regieanweisungen">
            <a:extLst>
              <a:ext uri="{FF2B5EF4-FFF2-40B4-BE49-F238E27FC236}">
                <a16:creationId xmlns:a16="http://schemas.microsoft.com/office/drawing/2014/main" id="{20CE116F-C667-495A-B654-8B72C3A079E7}"/>
              </a:ext>
            </a:extLst>
          </p:cNvPr>
          <p:cNvGrpSpPr/>
          <p:nvPr userDrawn="1"/>
        </p:nvGrpSpPr>
        <p:grpSpPr>
          <a:xfrm>
            <a:off x="-2628800" y="-468000"/>
            <a:ext cx="14833648" cy="6083999"/>
            <a:chOff x="-2628800" y="-468000"/>
            <a:chExt cx="14833648" cy="6083999"/>
          </a:xfrm>
        </p:grpSpPr>
        <p:sp>
          <p:nvSpPr>
            <p:cNvPr id="16" name="Listenebenen">
              <a:extLst>
                <a:ext uri="{FF2B5EF4-FFF2-40B4-BE49-F238E27FC236}">
                  <a16:creationId xmlns:a16="http://schemas.microsoft.com/office/drawing/2014/main" id="{84A0104B-AA90-4DE7-ADAE-6959FBC15DB1}"/>
                </a:ext>
              </a:extLst>
            </p:cNvPr>
            <p:cNvSpPr txBox="1"/>
            <p:nvPr userDrawn="1"/>
          </p:nvSpPr>
          <p:spPr>
            <a:xfrm rot="10800000" flipH="1" flipV="1">
              <a:off x="-2628800" y="1368000"/>
              <a:ext cx="2520800" cy="1527786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Einfärbung einer Spalte/Zeile: </a:t>
              </a:r>
              <a:br>
                <a:rPr lang="de-DE" sz="1200" b="0" baseline="0">
                  <a:solidFill>
                    <a:schemeClr val="tx1"/>
                  </a:solidFill>
                  <a:latin typeface="+mn-lt"/>
                </a:rPr>
              </a:b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Markieren der Spalte/Zeile: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 Entwurf / Tabellentools &gt; Schattierung &gt;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200" b="1" baseline="0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Die gewünschte Farbe aus den Designfarben auswählen</a:t>
              </a:r>
            </a:p>
          </p:txBody>
        </p:sp>
        <p:sp>
          <p:nvSpPr>
            <p:cNvPr id="10" name="Zurücksetzen">
              <a:extLst>
                <a:ext uri="{FF2B5EF4-FFF2-40B4-BE49-F238E27FC236}">
                  <a16:creationId xmlns:a16="http://schemas.microsoft.com/office/drawing/2014/main" id="{431D1FFE-03BA-4520-A89B-CDD1BC7E4751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1" name="Hilfslinien">
              <a:extLst>
                <a:ext uri="{FF2B5EF4-FFF2-40B4-BE49-F238E27FC236}">
                  <a16:creationId xmlns:a16="http://schemas.microsoft.com/office/drawing/2014/main" id="{38EA8585-E11F-4D10-9DAB-78E6756B2D63}"/>
                </a:ext>
              </a:extLst>
            </p:cNvPr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Löschen einer Spalte/Zeile: </a:t>
              </a:r>
              <a:r>
                <a:rPr kumimoji="0" lang="de-DE" sz="12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Markieren der Spalte/Zeile: Layout &gt; Löschen &gt; Spalte bzw. Zeile löschen</a:t>
              </a:r>
            </a:p>
          </p:txBody>
        </p:sp>
        <p:sp>
          <p:nvSpPr>
            <p:cNvPr id="12" name="Fußzeile">
              <a:extLst>
                <a:ext uri="{FF2B5EF4-FFF2-40B4-BE49-F238E27FC236}">
                  <a16:creationId xmlns:a16="http://schemas.microsoft.com/office/drawing/2014/main" id="{4EFB3271-7B15-42ED-A704-B39FAEDC1436}"/>
                </a:ext>
              </a:extLst>
            </p:cNvPr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13" name="Layoutwechsel">
              <a:extLst>
                <a:ext uri="{FF2B5EF4-FFF2-40B4-BE49-F238E27FC236}">
                  <a16:creationId xmlns:a16="http://schemas.microsoft.com/office/drawing/2014/main" id="{6BCDAEA0-53BC-4E57-84CA-5C530F05A90E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2283786"/>
              <a:ext cx="2952848" cy="1044048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Einfügen einer Spalte/Zeile: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Markieren der Spalte/Zeile neben der eine weitere eingefügt werden soll: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Layout &gt; Hier die gewünschte Einfügeoption auswählen</a:t>
              </a:r>
            </a:p>
          </p:txBody>
        </p:sp>
      </p:grp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4573989D-8FFD-4555-AAB7-592C2CE3AC9F}"/>
              </a:ext>
            </a:extLst>
          </p:cNvPr>
          <p:cNvCxnSpPr/>
          <p:nvPr userDrawn="1"/>
        </p:nvCxnSpPr>
        <p:spPr>
          <a:xfrm>
            <a:off x="0" y="4485600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F3269418-AEC9-43D6-9A0C-41CA02546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513"/>
          <a:stretch/>
        </p:blipFill>
        <p:spPr>
          <a:xfrm>
            <a:off x="9252000" y="3327773"/>
            <a:ext cx="2067213" cy="86415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81CC49D-33BF-49DC-B533-86BE2EB412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8000" y="4679640"/>
            <a:ext cx="1512000" cy="288720"/>
          </a:xfrm>
          <a:prstGeom prst="rect">
            <a:avLst/>
          </a:prstGeom>
        </p:spPr>
      </p:pic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AA78F89-2ACB-412B-A15E-E0257394F0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5238" y="1058863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17" name="Bildplatzhalter 6">
            <a:extLst>
              <a:ext uri="{FF2B5EF4-FFF2-40B4-BE49-F238E27FC236}">
                <a16:creationId xmlns:a16="http://schemas.microsoft.com/office/drawing/2014/main" id="{53BA0682-B47F-4367-A3B8-D32510070C9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21886" y="1058863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18" name="Bildplatzhalter 6">
            <a:extLst>
              <a:ext uri="{FF2B5EF4-FFF2-40B4-BE49-F238E27FC236}">
                <a16:creationId xmlns:a16="http://schemas.microsoft.com/office/drawing/2014/main" id="{8A034563-AB29-4F37-B5BB-3345653239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18534" y="1060388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Bildplatzhalter 6">
            <a:extLst>
              <a:ext uri="{FF2B5EF4-FFF2-40B4-BE49-F238E27FC236}">
                <a16:creationId xmlns:a16="http://schemas.microsoft.com/office/drawing/2014/main" id="{0424F7CF-E57C-464B-8B50-5B9AC8DA959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15182" y="1060388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1" name="Bildplatzhalter 6">
            <a:extLst>
              <a:ext uri="{FF2B5EF4-FFF2-40B4-BE49-F238E27FC236}">
                <a16:creationId xmlns:a16="http://schemas.microsoft.com/office/drawing/2014/main" id="{710B0DF4-ED82-43E1-BDB1-7320C123D7E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25238" y="2827188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2" name="Bildplatzhalter 6">
            <a:extLst>
              <a:ext uri="{FF2B5EF4-FFF2-40B4-BE49-F238E27FC236}">
                <a16:creationId xmlns:a16="http://schemas.microsoft.com/office/drawing/2014/main" id="{B71EE452-5FE7-40D2-B9E1-D5D45EDB5AB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021886" y="2842320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3" name="Bildplatzhalter 6">
            <a:extLst>
              <a:ext uri="{FF2B5EF4-FFF2-40B4-BE49-F238E27FC236}">
                <a16:creationId xmlns:a16="http://schemas.microsoft.com/office/drawing/2014/main" id="{D276B3D8-1DDB-4E7B-9F3D-98786747614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818534" y="2827188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4" name="Bildplatzhalter 6">
            <a:extLst>
              <a:ext uri="{FF2B5EF4-FFF2-40B4-BE49-F238E27FC236}">
                <a16:creationId xmlns:a16="http://schemas.microsoft.com/office/drawing/2014/main" id="{07C48AA0-BED2-43CB-AB9B-1BA883F1149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609555" y="2825220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DFDB2DC1-8B4F-4765-964F-31538821C2D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51725" y="1060450"/>
            <a:ext cx="1584325" cy="32067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81312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514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Vollbild durch klicken einfügen.</a:t>
            </a:r>
          </a:p>
        </p:txBody>
      </p:sp>
    </p:spTree>
    <p:extLst>
      <p:ext uri="{BB962C8B-B14F-4D97-AF65-F5344CB8AC3E}">
        <p14:creationId xmlns:p14="http://schemas.microsoft.com/office/powerpoint/2010/main" val="3911177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2052000" y="468000"/>
            <a:ext cx="5040000" cy="336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51999" y="3952800"/>
            <a:ext cx="5040000" cy="324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/>
              <a:t>Bildunterzeile // für weitere Ebenen (Text)  &gt;&gt; Menü &gt; Start &gt; Absatz &gt; Listenebene erhöhen 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325704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92" userDrawn="1">
          <p15:clr>
            <a:srgbClr val="FBAE40"/>
          </p15:clr>
        </p15:guide>
        <p15:guide id="2" pos="4468" userDrawn="1">
          <p15:clr>
            <a:srgbClr val="FBAE40"/>
          </p15:clr>
        </p15:guide>
        <p15:guide id="3" orient="horz" pos="291" userDrawn="1">
          <p15:clr>
            <a:srgbClr val="FBAE40"/>
          </p15:clr>
        </p15:guide>
        <p15:guide id="4" orient="horz" pos="241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000" y="468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3240000"/>
            <a:ext cx="3960000" cy="1044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/>
              <a:t>Bildunterzeile </a:t>
            </a:r>
            <a:r>
              <a:rPr lang="de-DE" err="1"/>
              <a:t>Bildunterzeile</a:t>
            </a:r>
            <a:r>
              <a:rPr lang="de-DE"/>
              <a:t> // für weitere Ebenen (Text)  &gt;&gt; Menü &gt; Start &gt; Absatz &gt; Listenebene erhöhen 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80000" y="468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3240000"/>
            <a:ext cx="3960000" cy="1044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/>
              <a:t>Bildunterzeile </a:t>
            </a:r>
            <a:r>
              <a:rPr lang="de-DE" err="1"/>
              <a:t>Bildunterzeile</a:t>
            </a:r>
            <a:r>
              <a:rPr lang="de-DE"/>
              <a:t> // für weitere Ebenen (Text)  &gt;&gt; Menü &gt; Start &gt; Absatz &gt; Listenebene erhöhen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622643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 userDrawn="1">
          <p15:clr>
            <a:srgbClr val="FBAE40"/>
          </p15:clr>
        </p15:guide>
        <p15:guide id="2" pos="5443" userDrawn="1">
          <p15:clr>
            <a:srgbClr val="FBAE40"/>
          </p15:clr>
        </p15:guide>
        <p15:guide id="3" orient="horz" pos="291">
          <p15:clr>
            <a:srgbClr val="FBAE40"/>
          </p15:clr>
        </p15:guide>
        <p15:guide id="4" orient="horz" pos="1963" userDrawn="1">
          <p15:clr>
            <a:srgbClr val="FBAE40"/>
          </p15:clr>
        </p15:guide>
        <p15:guide id="5" pos="279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>
          <a:xfrm>
            <a:off x="468000" y="396000"/>
            <a:ext cx="7560000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KAPITEL | CHART-HEADLINE</a:t>
            </a:r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468000" y="918000"/>
            <a:ext cx="7560000" cy="336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err="1"/>
              <a:t>Subline</a:t>
            </a:r>
            <a:r>
              <a:rPr lang="de-DE"/>
              <a:t> auf erster Ebene // für weitere Ebenen (Text und Aufzählungen &gt;&gt; Menü &gt; Start &gt; Absatz &gt; Listenebene erhöhen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4" name="Datumsplatzhalter 3"/>
          <p:cNvSpPr>
            <a:spLocks noGrp="1"/>
          </p:cNvSpPr>
          <p:nvPr userDrawn="1">
            <p:ph type="dt" sz="half" idx="2"/>
          </p:nvPr>
        </p:nvSpPr>
        <p:spPr>
          <a:xfrm>
            <a:off x="360000" y="5524114"/>
            <a:ext cx="4284008" cy="17998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720000" y="4752000"/>
            <a:ext cx="6300000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324000" y="4752000"/>
            <a:ext cx="252000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  <p:grpSp>
        <p:nvGrpSpPr>
          <p:cNvPr id="31" name="Regieanweisungen"/>
          <p:cNvGrpSpPr/>
          <p:nvPr userDrawn="1"/>
        </p:nvGrpSpPr>
        <p:grpSpPr>
          <a:xfrm>
            <a:off x="-2088000" y="-468000"/>
            <a:ext cx="13284000" cy="6083999"/>
            <a:chOff x="-2088000" y="-468000"/>
            <a:chExt cx="13284000" cy="6083999"/>
          </a:xfrm>
        </p:grpSpPr>
        <p:grpSp>
          <p:nvGrpSpPr>
            <p:cNvPr id="29" name="Listenebenen"/>
            <p:cNvGrpSpPr/>
            <p:nvPr userDrawn="1"/>
          </p:nvGrpSpPr>
          <p:grpSpPr>
            <a:xfrm>
              <a:off x="-2088000" y="1368000"/>
              <a:ext cx="1980000" cy="2319874"/>
              <a:chOff x="-2088000" y="1368000"/>
              <a:chExt cx="1980000" cy="2319874"/>
            </a:xfrm>
          </p:grpSpPr>
          <p:sp>
            <p:nvSpPr>
              <p:cNvPr id="12" name="Text // Listenebene erhöhen"/>
              <p:cNvSpPr txBox="1"/>
              <p:nvPr userDrawn="1"/>
            </p:nvSpPr>
            <p:spPr>
              <a:xfrm>
                <a:off x="-2016000" y="2787874"/>
                <a:ext cx="936000" cy="39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>
                    <a:solidFill>
                      <a:schemeClr val="tx1"/>
                    </a:solidFill>
                    <a:latin typeface="+mn-lt"/>
                  </a:rPr>
                  <a:t>erhöhen</a:t>
                </a:r>
              </a:p>
            </p:txBody>
          </p:sp>
          <p:sp>
            <p:nvSpPr>
              <p:cNvPr id="13" name="Text // Listenebene verringern"/>
              <p:cNvSpPr txBox="1"/>
              <p:nvPr userDrawn="1"/>
            </p:nvSpPr>
            <p:spPr>
              <a:xfrm>
                <a:off x="-2016000" y="3291874"/>
                <a:ext cx="936000" cy="39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>
                    <a:solidFill>
                      <a:schemeClr val="tx1"/>
                    </a:solidFill>
                    <a:latin typeface="+mn-lt"/>
                  </a:rPr>
                  <a:t>verringern</a:t>
                </a:r>
              </a:p>
            </p:txBody>
          </p:sp>
          <p:sp>
            <p:nvSpPr>
              <p:cNvPr id="25" name="Listenebenen"/>
              <p:cNvSpPr txBox="1"/>
              <p:nvPr userDrawn="1"/>
            </p:nvSpPr>
            <p:spPr>
              <a:xfrm rot="10800000" flipH="1" flipV="1">
                <a:off x="-2088000" y="1368000"/>
                <a:ext cx="1980000" cy="8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>
                    <a:solidFill>
                      <a:schemeClr val="tx1"/>
                    </a:solidFill>
                    <a:latin typeface="+mn-lt"/>
                  </a:rPr>
                  <a:t>Listen erstellen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>
                    <a:solidFill>
                      <a:schemeClr val="tx1"/>
                    </a:solidFill>
                    <a:latin typeface="+mn-lt"/>
                  </a:rPr>
                  <a:t>Wechseln Sie die Textebene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200" b="0" baseline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200" b="1" baseline="0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</a:p>
            </p:txBody>
          </p:sp>
          <p:pic>
            <p:nvPicPr>
              <p:cNvPr id="27" name="Bild // Listenebene verringern"/>
              <p:cNvPicPr>
                <a:picLocks noChangeAspect="1"/>
              </p:cNvPicPr>
              <p:nvPr userDrawn="1"/>
            </p:nvPicPr>
            <p:blipFill>
              <a:blip r:embed="rId20"/>
              <a:stretch>
                <a:fillRect/>
              </a:stretch>
            </p:blipFill>
            <p:spPr>
              <a:xfrm>
                <a:off x="-963360" y="3291874"/>
                <a:ext cx="855360" cy="396000"/>
              </a:xfrm>
              <a:prstGeom prst="rect">
                <a:avLst/>
              </a:prstGeom>
            </p:spPr>
          </p:pic>
          <p:pic>
            <p:nvPicPr>
              <p:cNvPr id="28" name="Bild // Listenebene erhöhen"/>
              <p:cNvPicPr>
                <a:picLocks noChangeAspect="1"/>
              </p:cNvPicPr>
              <p:nvPr userDrawn="1"/>
            </p:nvPicPr>
            <p:blipFill>
              <a:blip r:embed="rId21"/>
              <a:stretch>
                <a:fillRect/>
              </a:stretch>
            </p:blipFill>
            <p:spPr>
              <a:xfrm>
                <a:off x="-963360" y="2787874"/>
                <a:ext cx="855360" cy="396000"/>
              </a:xfrm>
              <a:prstGeom prst="rect">
                <a:avLst/>
              </a:prstGeom>
            </p:spPr>
          </p:pic>
        </p:grpSp>
        <p:sp>
          <p:nvSpPr>
            <p:cNvPr id="14" name="Zurücksetzen"/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5" name="Hilfslinien"/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Menü: </a:t>
              </a:r>
              <a:r>
                <a:rPr kumimoji="0" lang="de-DE" sz="12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sp>
          <p:nvSpPr>
            <p:cNvPr id="16" name="Fußzeile"/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30" name="Layoutwechsel"/>
            <p:cNvSpPr txBox="1"/>
            <p:nvPr userDrawn="1"/>
          </p:nvSpPr>
          <p:spPr>
            <a:xfrm rot="10800000" flipH="1" flipV="1">
              <a:off x="9252000" y="2283786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200" b="0" baseline="0">
                  <a:solidFill>
                    <a:schemeClr val="tx1"/>
                  </a:solidFill>
                  <a:latin typeface="+mn-lt"/>
                </a:rPr>
              </a:b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</p:grp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F61B1FA0-8233-4248-B899-BF9702E3E986}"/>
              </a:ext>
            </a:extLst>
          </p:cNvPr>
          <p:cNvCxnSpPr/>
          <p:nvPr userDrawn="1"/>
        </p:nvCxnSpPr>
        <p:spPr>
          <a:xfrm>
            <a:off x="0" y="4485600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289C4D98-9606-4382-895C-2F9999CA3289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7308000" y="4679640"/>
            <a:ext cx="1512000" cy="2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1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67" r:id="rId5"/>
    <p:sldLayoutId id="2147483669" r:id="rId6"/>
    <p:sldLayoutId id="2147483658" r:id="rId7"/>
    <p:sldLayoutId id="2147483659" r:id="rId8"/>
    <p:sldLayoutId id="2147483660" r:id="rId9"/>
    <p:sldLayoutId id="2147483661" r:id="rId10"/>
    <p:sldLayoutId id="2147483663" r:id="rId11"/>
    <p:sldLayoutId id="2147483662" r:id="rId12"/>
    <p:sldLayoutId id="2147483664" r:id="rId13"/>
    <p:sldLayoutId id="2147483665" r:id="rId14"/>
    <p:sldLayoutId id="2147483666" r:id="rId15"/>
    <p:sldLayoutId id="2147483654" r:id="rId16"/>
    <p:sldLayoutId id="2147483655" r:id="rId17"/>
    <p:sldLayoutId id="2147483670" r:id="rId18"/>
  </p:sldLayoutIdLst>
  <p:hf hdr="0" dt="0"/>
  <p:txStyles>
    <p:title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700" b="0" kern="1200" baseline="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1200"/>
        </a:spcAft>
        <a:buSzPct val="75000"/>
        <a:buFont typeface="Arial" panose="020B0604020202020204" pitchFamily="34" charset="0"/>
        <a:buNone/>
        <a:defRPr sz="1500" b="1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234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bg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468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702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2" userDrawn="1">
          <p15:clr>
            <a:srgbClr val="5ACBF0"/>
          </p15:clr>
        </p15:guide>
        <p15:guide id="2" pos="5059" userDrawn="1">
          <p15:clr>
            <a:srgbClr val="5ACBF0"/>
          </p15:clr>
        </p15:guide>
        <p15:guide id="3" orient="horz" pos="245" userDrawn="1">
          <p15:clr>
            <a:srgbClr val="5ACBF0"/>
          </p15:clr>
        </p15:guide>
        <p15:guide id="4" orient="horz" pos="2700" userDrawn="1">
          <p15:clr>
            <a:srgbClr val="5ACBF0"/>
          </p15:clr>
        </p15:guide>
        <p15:guide id="5" pos="5443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 descr="Ein Bild, das draußen, Gebäude, Wasser, groß enthält.&#10;&#10;Automatisch generierte Beschreibung">
            <a:extLst>
              <a:ext uri="{FF2B5EF4-FFF2-40B4-BE49-F238E27FC236}">
                <a16:creationId xmlns:a16="http://schemas.microsoft.com/office/drawing/2014/main" id="{9630A345-5842-47A2-BA27-F0F55B82C24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4" b="2361"/>
          <a:stretch/>
        </p:blipFill>
        <p:spPr>
          <a:xfrm>
            <a:off x="-4834" y="-1"/>
            <a:ext cx="9148810" cy="5143501"/>
          </a:xfr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2472629"/>
            <a:ext cx="6336704" cy="1477327"/>
          </a:xfrm>
        </p:spPr>
        <p:txBody>
          <a:bodyPr anchor="t">
            <a:normAutofit/>
          </a:bodyPr>
          <a:lstStyle/>
          <a:p>
            <a:r>
              <a:rPr lang="de-DE" sz="3300" dirty="0"/>
              <a:t>Tutorium zur VL. Sitzung (8), (9) und (Beginn von 10)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  <p:custDataLst>
              <p:tags r:id="rId2"/>
            </p:custDataLst>
          </p:nvPr>
        </p:nvSpPr>
        <p:spPr>
          <a:xfrm>
            <a:off x="1116013" y="3418563"/>
            <a:ext cx="5472112" cy="1152525"/>
          </a:xfr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buClr>
                <a:schemeClr val="accent1"/>
              </a:buClr>
              <a:buFont typeface="Wingdings" panose="05000000000000000000" pitchFamily="2" charset="2"/>
              <a:buChar char="§"/>
            </a:lvl1pPr>
            <a:lvl2pPr marL="447675" indent="-285750" algn="l" defTabSz="914400" rtl="0" eaLnBrk="1" latinLnBrk="0" hangingPunct="1">
              <a:buClr>
                <a:schemeClr val="accent1"/>
              </a:buClr>
              <a:buFont typeface="Wingdings" panose="05000000000000000000" pitchFamily="2" charset="2"/>
              <a:buChar char="§"/>
            </a:lvl2pPr>
            <a:lvl3pPr marL="625475" indent="-228600" algn="l" defTabSz="914400" rtl="0" eaLnBrk="1" latinLnBrk="0" hangingPunct="1">
              <a:buClr>
                <a:schemeClr val="accent1"/>
              </a:buClr>
              <a:buFont typeface="Wingdings" panose="05000000000000000000" pitchFamily="2" charset="2"/>
              <a:buChar char="§"/>
            </a:lvl3pPr>
            <a:lvl4pPr marL="901700" indent="-228600" algn="l" defTabSz="914400" rtl="0" eaLnBrk="1" latinLnBrk="0" hangingPunct="1">
              <a:buClr>
                <a:schemeClr val="accent1"/>
              </a:buClr>
              <a:buFont typeface="Wingdings" panose="05000000000000000000" pitchFamily="2" charset="2"/>
              <a:buChar char="§"/>
            </a:lvl4pPr>
            <a:lvl5pPr marL="1165225" indent="-228600" algn="l" defTabSz="914400" rtl="0" eaLnBrk="1" latinLnBrk="0" hangingPunct="1">
              <a:buClr>
                <a:schemeClr val="accent1"/>
              </a:buClr>
              <a:buFont typeface="Wingdings" panose="05000000000000000000" pitchFamily="2" charset="2"/>
              <a:buChar char="§"/>
            </a:lvl5pPr>
            <a:lvl6pPr marL="2514600" indent="-228600" algn="l" defTabSz="914400" rtl="0" eaLnBrk="1" latinLnBrk="0" hangingPunct="1">
              <a:buFont typeface="Arial" panose="020B0604020202020204" pitchFamily="34" charset="0"/>
              <a:buChar char="•"/>
            </a:lvl6pPr>
            <a:lvl7pPr marL="2971800" indent="-228600" algn="l" defTabSz="914400" rtl="0" eaLnBrk="1" latinLnBrk="0" hangingPunct="1">
              <a:buFont typeface="Arial" panose="020B0604020202020204" pitchFamily="34" charset="0"/>
              <a:buChar char="•"/>
            </a:lvl7pPr>
            <a:lvl8pPr marL="3429000" indent="-228600" algn="l" defTabSz="914400" rtl="0" eaLnBrk="1" latinLnBrk="0" hangingPunct="1">
              <a:buFont typeface="Arial" panose="020B0604020202020204" pitchFamily="34" charset="0"/>
              <a:buChar char="•"/>
            </a:lvl8pPr>
            <a:lvl9pPr marL="3886200" indent="-228600" algn="l" defTabSz="914400" rtl="0" eaLnBrk="1" latinLnBrk="0" hangingPunct="1">
              <a:buFont typeface="Arial" panose="020B0604020202020204" pitchFamily="34" charset="0"/>
              <a:buChar char="•"/>
            </a:lvl9pPr>
          </a:lstStyle>
          <a:p>
            <a:pPr marL="0" indent="0">
              <a:lnSpc>
                <a:spcPct val="90000"/>
              </a:lnSpc>
              <a:buNone/>
            </a:pPr>
            <a:endParaRPr lang="de-DE" sz="1200" dirty="0"/>
          </a:p>
          <a:p>
            <a:pPr marL="0" indent="0">
              <a:lnSpc>
                <a:spcPct val="90000"/>
              </a:lnSpc>
              <a:buNone/>
            </a:pPr>
            <a:endParaRPr lang="de-DE" sz="1200" dirty="0"/>
          </a:p>
          <a:p>
            <a:pPr marL="0" indent="0">
              <a:lnSpc>
                <a:spcPct val="90000"/>
              </a:lnSpc>
              <a:buNone/>
            </a:pPr>
            <a:r>
              <a:rPr lang="de-DE" sz="2000" dirty="0"/>
              <a:t>Sozialstruktur und sozialer Wandel</a:t>
            </a:r>
            <a:endParaRPr lang="de-DE" sz="1200" dirty="0"/>
          </a:p>
          <a:p>
            <a:pPr marL="0" indent="0">
              <a:lnSpc>
                <a:spcPct val="90000"/>
              </a:lnSpc>
              <a:buNone/>
            </a:pPr>
            <a:endParaRPr lang="de-DE" sz="120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809833B-99C6-4DE4-8502-C3CF07774921}"/>
              </a:ext>
            </a:extLst>
          </p:cNvPr>
          <p:cNvSpPr/>
          <p:nvPr/>
        </p:nvSpPr>
        <p:spPr>
          <a:xfrm>
            <a:off x="110846" y="169835"/>
            <a:ext cx="3741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tx2"/>
                </a:solidFill>
                <a:latin typeface="Calibri-Bold"/>
              </a:rPr>
              <a:t>FAKULTÄT FÜR SOZIALWISSENSCHAFT</a:t>
            </a:r>
            <a:endParaRPr lang="de-DE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173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278225"/>
            <a:ext cx="8391795" cy="310087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Soziologische Klassiker der Modernisierungsanalyse</a:t>
            </a:r>
            <a:endParaRPr lang="de-DE" altLang="de-DE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r>
              <a:rPr lang="de-DE" sz="700"/>
              <a:t>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0F7C74-9112-406B-A0CC-08F6DDA1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897" y="930024"/>
            <a:ext cx="8568000" cy="1067502"/>
          </a:xfrm>
        </p:spPr>
        <p:txBody>
          <a:bodyPr numCol="5"/>
          <a:lstStyle/>
          <a:p>
            <a:pPr algn="ctr">
              <a:lnSpc>
                <a:spcPct val="100000"/>
              </a:lnSpc>
            </a:pPr>
            <a:r>
              <a:rPr lang="de-DE" altLang="de-DE" sz="1800" b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1) 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Karl Marx </a:t>
            </a:r>
          </a:p>
          <a:p>
            <a:pPr algn="ctr">
              <a:lnSpc>
                <a:spcPct val="100000"/>
              </a:lnSpc>
            </a:pPr>
            <a:endParaRPr lang="de-DE" altLang="de-DE" sz="1800" b="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>
              <a:lnSpc>
                <a:spcPct val="100000"/>
              </a:lnSpc>
            </a:pPr>
            <a:endParaRPr lang="de-DE" altLang="de-DE" sz="1800" b="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>
              <a:lnSpc>
                <a:spcPct val="100000"/>
              </a:lnSpc>
            </a:pPr>
            <a:endParaRPr lang="de-DE" altLang="de-DE" sz="1800" b="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>
              <a:lnSpc>
                <a:spcPct val="100000"/>
              </a:lnSpc>
            </a:pPr>
            <a:endParaRPr lang="de-DE" altLang="de-DE" sz="1800" b="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>
              <a:lnSpc>
                <a:spcPct val="100000"/>
              </a:lnSpc>
            </a:pPr>
            <a:endParaRPr lang="de-DE" altLang="de-DE" sz="1800" b="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>
              <a:lnSpc>
                <a:spcPct val="100000"/>
              </a:lnSpc>
            </a:pPr>
            <a:endParaRPr lang="de-DE" altLang="de-DE" sz="1800" b="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>
              <a:lnSpc>
                <a:spcPct val="100000"/>
              </a:lnSpc>
            </a:pPr>
            <a:endParaRPr lang="de-DE" altLang="de-DE" sz="1800" b="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>
              <a:lnSpc>
                <a:spcPct val="100000"/>
              </a:lnSpc>
            </a:pPr>
            <a:endParaRPr lang="de-DE" altLang="de-DE" sz="1800" b="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>
              <a:lnSpc>
                <a:spcPct val="100000"/>
              </a:lnSpc>
            </a:pPr>
            <a:r>
              <a:rPr lang="de-DE" altLang="de-DE" sz="1800" b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2) Ferdinand Tönnies</a:t>
            </a:r>
          </a:p>
          <a:p>
            <a:pPr algn="ctr">
              <a:lnSpc>
                <a:spcPct val="100000"/>
              </a:lnSpc>
            </a:pPr>
            <a:endParaRPr lang="de-DE" altLang="de-DE" sz="1800" b="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>
              <a:lnSpc>
                <a:spcPct val="100000"/>
              </a:lnSpc>
            </a:pPr>
            <a:endParaRPr lang="de-DE" altLang="de-DE" sz="1800" b="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>
              <a:lnSpc>
                <a:spcPct val="100000"/>
              </a:lnSpc>
            </a:pPr>
            <a:endParaRPr lang="de-DE" altLang="de-DE" sz="1800" b="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>
              <a:lnSpc>
                <a:spcPct val="100000"/>
              </a:lnSpc>
            </a:pPr>
            <a:endParaRPr lang="de-DE" altLang="de-DE" sz="1800" b="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>
              <a:lnSpc>
                <a:spcPct val="100000"/>
              </a:lnSpc>
            </a:pPr>
            <a:endParaRPr lang="de-DE" altLang="de-DE" sz="1800" b="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>
              <a:lnSpc>
                <a:spcPct val="100000"/>
              </a:lnSpc>
            </a:pPr>
            <a:endParaRPr lang="de-DE" altLang="de-DE" sz="1800" b="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>
              <a:lnSpc>
                <a:spcPct val="100000"/>
              </a:lnSpc>
            </a:pPr>
            <a:endParaRPr lang="de-DE" altLang="de-DE" sz="1800" b="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>
              <a:lnSpc>
                <a:spcPct val="100000"/>
              </a:lnSpc>
            </a:pPr>
            <a:endParaRPr lang="de-DE" altLang="de-DE" sz="1800" b="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>
              <a:lnSpc>
                <a:spcPct val="100000"/>
              </a:lnSpc>
            </a:pPr>
            <a:r>
              <a:rPr lang="de-DE" altLang="de-DE" sz="1800" b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3) Emile Durkheim</a:t>
            </a:r>
          </a:p>
          <a:p>
            <a:pPr algn="ctr">
              <a:lnSpc>
                <a:spcPct val="100000"/>
              </a:lnSpc>
            </a:pPr>
            <a:endParaRPr lang="de-DE" altLang="de-DE" sz="1800" b="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>
              <a:lnSpc>
                <a:spcPct val="100000"/>
              </a:lnSpc>
            </a:pPr>
            <a:endParaRPr lang="de-DE" altLang="de-DE" sz="1800" b="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>
              <a:lnSpc>
                <a:spcPct val="100000"/>
              </a:lnSpc>
            </a:pPr>
            <a:endParaRPr lang="de-DE" altLang="de-DE" sz="1800" b="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>
              <a:lnSpc>
                <a:spcPct val="100000"/>
              </a:lnSpc>
            </a:pPr>
            <a:endParaRPr lang="de-DE" altLang="de-DE" sz="1800" b="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>
              <a:lnSpc>
                <a:spcPct val="100000"/>
              </a:lnSpc>
            </a:pPr>
            <a:endParaRPr lang="de-DE" altLang="de-DE" sz="1800" b="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>
              <a:lnSpc>
                <a:spcPct val="100000"/>
              </a:lnSpc>
            </a:pPr>
            <a:endParaRPr lang="de-DE" altLang="de-DE" sz="1800" b="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>
              <a:lnSpc>
                <a:spcPct val="100000"/>
              </a:lnSpc>
            </a:pPr>
            <a:endParaRPr lang="de-DE" altLang="de-DE" sz="1800" b="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>
              <a:lnSpc>
                <a:spcPct val="100000"/>
              </a:lnSpc>
            </a:pPr>
            <a:endParaRPr lang="de-DE" altLang="de-DE" sz="1800" b="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>
              <a:lnSpc>
                <a:spcPct val="100000"/>
              </a:lnSpc>
            </a:pPr>
            <a:r>
              <a:rPr lang="de-DE" altLang="de-DE" sz="1800" b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4) 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Georg Simmel</a:t>
            </a:r>
          </a:p>
          <a:p>
            <a:pPr algn="ctr">
              <a:lnSpc>
                <a:spcPct val="100000"/>
              </a:lnSpc>
            </a:pPr>
            <a:endParaRPr lang="de-DE" altLang="de-DE" sz="1800" b="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>
              <a:lnSpc>
                <a:spcPct val="100000"/>
              </a:lnSpc>
            </a:pPr>
            <a:endParaRPr lang="de-DE" altLang="de-DE" sz="1800" b="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>
              <a:lnSpc>
                <a:spcPct val="100000"/>
              </a:lnSpc>
            </a:pPr>
            <a:endParaRPr lang="de-DE" altLang="de-DE" sz="1800" b="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>
              <a:lnSpc>
                <a:spcPct val="100000"/>
              </a:lnSpc>
            </a:pPr>
            <a:endParaRPr lang="de-DE" altLang="de-DE" sz="1800" b="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>
              <a:lnSpc>
                <a:spcPct val="100000"/>
              </a:lnSpc>
            </a:pPr>
            <a:endParaRPr lang="de-DE" altLang="de-DE" sz="1800" b="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>
              <a:lnSpc>
                <a:spcPct val="100000"/>
              </a:lnSpc>
            </a:pPr>
            <a:endParaRPr lang="de-DE" altLang="de-DE" sz="1800" b="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>
              <a:lnSpc>
                <a:spcPct val="100000"/>
              </a:lnSpc>
            </a:pPr>
            <a:endParaRPr lang="de-DE" altLang="de-DE" sz="1800" b="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>
              <a:lnSpc>
                <a:spcPct val="100000"/>
              </a:lnSpc>
            </a:pPr>
            <a:endParaRPr lang="de-DE" altLang="de-DE" sz="1800" b="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>
              <a:lnSpc>
                <a:spcPct val="100000"/>
              </a:lnSpc>
            </a:pPr>
            <a:r>
              <a:rPr lang="de-DE" altLang="de-DE" sz="1800" b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5) Max Weber  </a:t>
            </a:r>
            <a:endParaRPr lang="de-DE" altLang="de-DE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de-DE" sz="1800" b="0" dirty="0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9F45625-7754-4CE7-B147-A8EA0018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30F2381C-8CFA-0F52-B2F7-124A65167000}"/>
              </a:ext>
            </a:extLst>
          </p:cNvPr>
          <p:cNvSpPr/>
          <p:nvPr/>
        </p:nvSpPr>
        <p:spPr>
          <a:xfrm>
            <a:off x="3870000" y="860701"/>
            <a:ext cx="1584036" cy="354645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Recherchearbeit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616FEA3B-09E1-9F33-B41A-B29E754A024A}"/>
              </a:ext>
            </a:extLst>
          </p:cNvPr>
          <p:cNvSpPr/>
          <p:nvPr/>
        </p:nvSpPr>
        <p:spPr>
          <a:xfrm>
            <a:off x="2528623" y="3530600"/>
            <a:ext cx="3753644" cy="57487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</a:rPr>
              <a:t>Vorstellung von Modernisierung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7469D35-9425-E33F-4399-F4AA0DD471D4}"/>
              </a:ext>
            </a:extLst>
          </p:cNvPr>
          <p:cNvSpPr txBox="1"/>
          <p:nvPr/>
        </p:nvSpPr>
        <p:spPr>
          <a:xfrm>
            <a:off x="948267" y="1154794"/>
            <a:ext cx="702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Lektion 9 Folie 7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77E7F1A-59E9-34ED-94CD-7F72C59B08D8}"/>
              </a:ext>
            </a:extLst>
          </p:cNvPr>
          <p:cNvSpPr txBox="1"/>
          <p:nvPr/>
        </p:nvSpPr>
        <p:spPr>
          <a:xfrm>
            <a:off x="6028267" y="2684021"/>
            <a:ext cx="702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Lektion 9 Folie 10</a:t>
            </a:r>
          </a:p>
        </p:txBody>
      </p:sp>
    </p:spTree>
    <p:extLst>
      <p:ext uri="{BB962C8B-B14F-4D97-AF65-F5344CB8AC3E}">
        <p14:creationId xmlns:p14="http://schemas.microsoft.com/office/powerpoint/2010/main" val="1406652163"/>
      </p:ext>
    </p:extLst>
  </p:cSld>
  <p:clrMapOvr>
    <a:masterClrMapping/>
  </p:clrMapOvr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236456"/>
            <a:ext cx="8391795" cy="310087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Soziologische Klassiker der Modernisierungsanalyse:</a:t>
            </a:r>
            <a:endParaRPr lang="de-DE" altLang="de-DE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r>
              <a:rPr lang="de-DE" sz="700"/>
              <a:t>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0F7C74-9112-406B-A0CC-08F6DDA1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660762"/>
            <a:ext cx="8568000" cy="38219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1800" b="0" dirty="0"/>
              <a:t>Vorstellung zur Modernisierung</a:t>
            </a:r>
          </a:p>
          <a:p>
            <a:pPr>
              <a:lnSpc>
                <a:spcPct val="100000"/>
              </a:lnSpc>
            </a:pPr>
            <a:endParaRPr lang="de-DE" sz="1800" b="0" dirty="0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9F45625-7754-4CE7-B147-A8EA0018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graphicFrame>
        <p:nvGraphicFramePr>
          <p:cNvPr id="11" name="Tabelle 13">
            <a:extLst>
              <a:ext uri="{FF2B5EF4-FFF2-40B4-BE49-F238E27FC236}">
                <a16:creationId xmlns:a16="http://schemas.microsoft.com/office/drawing/2014/main" id="{87F5F837-24AC-D2E6-5FA2-3ABC711296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71783"/>
              </p:ext>
            </p:extLst>
          </p:nvPr>
        </p:nvGraphicFramePr>
        <p:xfrm>
          <a:off x="188050" y="1020844"/>
          <a:ext cx="8779745" cy="306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1683">
                  <a:extLst>
                    <a:ext uri="{9D8B030D-6E8A-4147-A177-3AD203B41FA5}">
                      <a16:colId xmlns:a16="http://schemas.microsoft.com/office/drawing/2014/main" val="437263986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17285181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158547336"/>
                    </a:ext>
                  </a:extLst>
                </a:gridCol>
                <a:gridCol w="2116667">
                  <a:extLst>
                    <a:ext uri="{9D8B030D-6E8A-4147-A177-3AD203B41FA5}">
                      <a16:colId xmlns:a16="http://schemas.microsoft.com/office/drawing/2014/main" val="2607218548"/>
                    </a:ext>
                  </a:extLst>
                </a:gridCol>
                <a:gridCol w="1550995">
                  <a:extLst>
                    <a:ext uri="{9D8B030D-6E8A-4147-A177-3AD203B41FA5}">
                      <a16:colId xmlns:a16="http://schemas.microsoft.com/office/drawing/2014/main" val="2518098549"/>
                    </a:ext>
                  </a:extLst>
                </a:gridCol>
              </a:tblGrid>
              <a:tr h="270889">
                <a:tc>
                  <a:txBody>
                    <a:bodyPr/>
                    <a:lstStyle/>
                    <a:p>
                      <a:r>
                        <a:rPr lang="de-DE" sz="1300" dirty="0"/>
                        <a:t>Karl Marx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00" dirty="0"/>
                        <a:t>Ferdinand Tönnies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Emile Durkheim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Georg Simmel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Max Weber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888061"/>
                  </a:ext>
                </a:extLst>
              </a:tr>
              <a:tr h="2708892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b="1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421295"/>
                  </a:ext>
                </a:extLst>
              </a:tr>
            </a:tbl>
          </a:graphicData>
        </a:graphic>
      </p:graphicFrame>
      <p:sp>
        <p:nvSpPr>
          <p:cNvPr id="15" name="Textfeld 14">
            <a:extLst>
              <a:ext uri="{FF2B5EF4-FFF2-40B4-BE49-F238E27FC236}">
                <a16:creationId xmlns:a16="http://schemas.microsoft.com/office/drawing/2014/main" id="{5860D3ED-F60B-CAB7-B33D-C71CCDAB9FC5}"/>
              </a:ext>
            </a:extLst>
          </p:cNvPr>
          <p:cNvSpPr txBox="1"/>
          <p:nvPr/>
        </p:nvSpPr>
        <p:spPr>
          <a:xfrm>
            <a:off x="188050" y="1362632"/>
            <a:ext cx="181806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= Radikale </a:t>
            </a:r>
            <a:r>
              <a:rPr lang="de-DE" b="1" dirty="0"/>
              <a:t>Neugestaltung</a:t>
            </a:r>
            <a:r>
              <a:rPr lang="de-DE" dirty="0"/>
              <a:t> der sozialen Verhältnisse</a:t>
            </a:r>
          </a:p>
          <a:p>
            <a:endParaRPr lang="de-DE" dirty="0"/>
          </a:p>
          <a:p>
            <a:r>
              <a:rPr lang="de-DE" b="1" dirty="0"/>
              <a:t>Trennung von Kopf und Handarbeit</a:t>
            </a:r>
          </a:p>
          <a:p>
            <a:r>
              <a:rPr lang="de-DE" dirty="0"/>
              <a:t>(Besitzende vs. Nichtbesitzende)</a:t>
            </a:r>
          </a:p>
          <a:p>
            <a:endParaRPr lang="de-DE" dirty="0"/>
          </a:p>
          <a:p>
            <a:r>
              <a:rPr lang="de-DE" b="1" dirty="0"/>
              <a:t>Revolution</a:t>
            </a:r>
            <a:r>
              <a:rPr lang="de-DE" dirty="0"/>
              <a:t> als Ziel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E209F6B-6286-7C74-64E7-34E7FA0012D1}"/>
              </a:ext>
            </a:extLst>
          </p:cNvPr>
          <p:cNvSpPr txBox="1"/>
          <p:nvPr/>
        </p:nvSpPr>
        <p:spPr>
          <a:xfrm>
            <a:off x="5290035" y="1332970"/>
            <a:ext cx="2117915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= </a:t>
            </a:r>
            <a:r>
              <a:rPr lang="de-DE" b="1" dirty="0"/>
              <a:t>Schwächung</a:t>
            </a:r>
            <a:r>
              <a:rPr lang="de-DE" dirty="0"/>
              <a:t>/ Verlust traditioneller </a:t>
            </a:r>
            <a:r>
              <a:rPr lang="de-DE" b="1" dirty="0"/>
              <a:t>Zusammengehörigkeit</a:t>
            </a:r>
          </a:p>
          <a:p>
            <a:endParaRPr lang="de-DE" dirty="0"/>
          </a:p>
          <a:p>
            <a:r>
              <a:rPr lang="de-DE" b="1" dirty="0"/>
              <a:t>Zunehmende</a:t>
            </a:r>
            <a:r>
              <a:rPr lang="de-DE" dirty="0"/>
              <a:t> gesellschaftliche </a:t>
            </a:r>
            <a:r>
              <a:rPr lang="de-DE" b="1" dirty="0"/>
              <a:t>Differenzierung</a:t>
            </a:r>
          </a:p>
          <a:p>
            <a:endParaRPr lang="de-DE" b="0" dirty="0"/>
          </a:p>
          <a:p>
            <a:r>
              <a:rPr lang="de-DE" b="0" dirty="0"/>
              <a:t>Mehr </a:t>
            </a:r>
            <a:r>
              <a:rPr lang="de-DE" b="1" dirty="0"/>
              <a:t>Freiheitsgewinn</a:t>
            </a:r>
            <a:r>
              <a:rPr lang="de-DE" b="0" dirty="0"/>
              <a:t> des Individuums</a:t>
            </a:r>
          </a:p>
          <a:p>
            <a:endParaRPr lang="de-DE" b="0" dirty="0"/>
          </a:p>
          <a:p>
            <a:r>
              <a:rPr lang="de-DE" b="0" strike="sngStrike" dirty="0"/>
              <a:t>Aber </a:t>
            </a:r>
            <a:r>
              <a:rPr lang="de-DE" b="1" strike="sngStrike" dirty="0"/>
              <a:t>kaum</a:t>
            </a:r>
            <a:r>
              <a:rPr lang="de-DE" b="0" strike="sngStrike" dirty="0"/>
              <a:t> noch </a:t>
            </a:r>
            <a:r>
              <a:rPr lang="de-DE" b="1" strike="sngStrike" dirty="0"/>
              <a:t>wesentliche Bindungen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954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236456"/>
            <a:ext cx="8391795" cy="310087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Soziologische Klassiker der Modernisierungsanalyse:</a:t>
            </a:r>
            <a:endParaRPr lang="de-DE" altLang="de-DE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r>
              <a:rPr lang="de-DE" sz="700"/>
              <a:t>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0F7C74-9112-406B-A0CC-08F6DDA1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660762"/>
            <a:ext cx="8568000" cy="38219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1800" b="0" dirty="0"/>
              <a:t>Vorstellung zur Modernisierung</a:t>
            </a:r>
          </a:p>
          <a:p>
            <a:pPr>
              <a:lnSpc>
                <a:spcPct val="100000"/>
              </a:lnSpc>
            </a:pPr>
            <a:endParaRPr lang="de-DE" sz="1800" b="0" dirty="0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9F45625-7754-4CE7-B147-A8EA0018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graphicFrame>
        <p:nvGraphicFramePr>
          <p:cNvPr id="11" name="Tabelle 13">
            <a:extLst>
              <a:ext uri="{FF2B5EF4-FFF2-40B4-BE49-F238E27FC236}">
                <a16:creationId xmlns:a16="http://schemas.microsoft.com/office/drawing/2014/main" id="{87F5F837-24AC-D2E6-5FA2-3ABC711296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424325"/>
              </p:ext>
            </p:extLst>
          </p:nvPr>
        </p:nvGraphicFramePr>
        <p:xfrm>
          <a:off x="188050" y="1020844"/>
          <a:ext cx="8779745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2283">
                  <a:extLst>
                    <a:ext uri="{9D8B030D-6E8A-4147-A177-3AD203B41FA5}">
                      <a16:colId xmlns:a16="http://schemas.microsoft.com/office/drawing/2014/main" val="437263986"/>
                    </a:ext>
                  </a:extLst>
                </a:gridCol>
                <a:gridCol w="1862667">
                  <a:extLst>
                    <a:ext uri="{9D8B030D-6E8A-4147-A177-3AD203B41FA5}">
                      <a16:colId xmlns:a16="http://schemas.microsoft.com/office/drawing/2014/main" val="3172851815"/>
                    </a:ext>
                  </a:extLst>
                </a:gridCol>
                <a:gridCol w="1693333">
                  <a:extLst>
                    <a:ext uri="{9D8B030D-6E8A-4147-A177-3AD203B41FA5}">
                      <a16:colId xmlns:a16="http://schemas.microsoft.com/office/drawing/2014/main" val="3158547336"/>
                    </a:ext>
                  </a:extLst>
                </a:gridCol>
                <a:gridCol w="2040467">
                  <a:extLst>
                    <a:ext uri="{9D8B030D-6E8A-4147-A177-3AD203B41FA5}">
                      <a16:colId xmlns:a16="http://schemas.microsoft.com/office/drawing/2014/main" val="2607218548"/>
                    </a:ext>
                  </a:extLst>
                </a:gridCol>
                <a:gridCol w="1550995">
                  <a:extLst>
                    <a:ext uri="{9D8B030D-6E8A-4147-A177-3AD203B41FA5}">
                      <a16:colId xmlns:a16="http://schemas.microsoft.com/office/drawing/2014/main" val="2518098549"/>
                    </a:ext>
                  </a:extLst>
                </a:gridCol>
              </a:tblGrid>
              <a:tr h="270889">
                <a:tc>
                  <a:txBody>
                    <a:bodyPr/>
                    <a:lstStyle/>
                    <a:p>
                      <a:r>
                        <a:rPr lang="de-DE" dirty="0"/>
                        <a:t>Karl Marx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Ferdinand Tönnies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Emile Durkheim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Georg Simmel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Max Weber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888061"/>
                  </a:ext>
                </a:extLst>
              </a:tr>
              <a:tr h="2708892">
                <a:tc>
                  <a:txBody>
                    <a:bodyPr/>
                    <a:lstStyle/>
                    <a:p>
                      <a:r>
                        <a:rPr lang="de-DE" dirty="0"/>
                        <a:t>= Radikale </a:t>
                      </a:r>
                      <a:r>
                        <a:rPr lang="de-DE" b="1" dirty="0"/>
                        <a:t>Neugestaltung</a:t>
                      </a:r>
                      <a:r>
                        <a:rPr lang="de-DE" dirty="0"/>
                        <a:t> der sozialen Verhältnisse</a:t>
                      </a:r>
                    </a:p>
                    <a:p>
                      <a:endParaRPr lang="de-DE" dirty="0"/>
                    </a:p>
                    <a:p>
                      <a:r>
                        <a:rPr lang="de-DE" b="1" dirty="0"/>
                        <a:t>Trennung von Kopf und Handarbeit</a:t>
                      </a:r>
                    </a:p>
                    <a:p>
                      <a:r>
                        <a:rPr lang="de-DE" dirty="0"/>
                        <a:t>(Besitzende vs. Nichtbesitzende)</a:t>
                      </a:r>
                    </a:p>
                    <a:p>
                      <a:endParaRPr lang="de-DE" dirty="0"/>
                    </a:p>
                    <a:p>
                      <a:r>
                        <a:rPr lang="de-DE" b="1" dirty="0"/>
                        <a:t>Revolution</a:t>
                      </a:r>
                      <a:r>
                        <a:rPr lang="de-DE" dirty="0"/>
                        <a:t> als Ziel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= Entwicklung von einem Gesellschafts-Typ</a:t>
                      </a:r>
                    </a:p>
                    <a:p>
                      <a:endParaRPr lang="de-DE" dirty="0"/>
                    </a:p>
                    <a:p>
                      <a:r>
                        <a:rPr lang="de-DE" strike="sngStrike" dirty="0"/>
                        <a:t>Von Beziehungen mit gemeinschaftlichen Charakter </a:t>
                      </a:r>
                      <a:r>
                        <a:rPr lang="de-DE" dirty="0"/>
                        <a:t>zu rational, sachbezogenem Handeln</a:t>
                      </a: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= Übergang von </a:t>
                      </a:r>
                      <a:r>
                        <a:rPr lang="de-DE" b="0" dirty="0"/>
                        <a:t>zwei sehr konträrer Typen des Zusammenlebens</a:t>
                      </a:r>
                    </a:p>
                    <a:p>
                      <a:endParaRPr lang="de-DE" dirty="0"/>
                    </a:p>
                    <a:p>
                      <a:r>
                        <a:rPr lang="de-DE" dirty="0"/>
                        <a:t>Von „mechanischer Solidarität“ (= geringe Arbeitsteilung)</a:t>
                      </a:r>
                    </a:p>
                    <a:p>
                      <a:endParaRPr lang="de-DE" dirty="0"/>
                    </a:p>
                    <a:p>
                      <a:r>
                        <a:rPr lang="de-DE" dirty="0"/>
                        <a:t>Zu „organische Solidarität“ (= zunehmende Arbeitsteilung &amp; damit wachsende Abhängigkeit)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= </a:t>
                      </a:r>
                      <a:r>
                        <a:rPr lang="de-DE" b="1" dirty="0"/>
                        <a:t>Schwächung</a:t>
                      </a:r>
                      <a:r>
                        <a:rPr lang="de-DE" dirty="0"/>
                        <a:t>/ Verlust traditioneller </a:t>
                      </a:r>
                      <a:r>
                        <a:rPr lang="de-DE" b="1" dirty="0"/>
                        <a:t>Zusammengehörigkeit</a:t>
                      </a:r>
                    </a:p>
                    <a:p>
                      <a:endParaRPr lang="de-DE" dirty="0"/>
                    </a:p>
                    <a:p>
                      <a:r>
                        <a:rPr lang="de-DE" b="1" dirty="0"/>
                        <a:t>Zunehmende</a:t>
                      </a:r>
                      <a:r>
                        <a:rPr lang="de-DE" dirty="0"/>
                        <a:t> gesellschaftliche </a:t>
                      </a:r>
                      <a:r>
                        <a:rPr lang="de-DE" b="1" dirty="0"/>
                        <a:t>Differenzierung</a:t>
                      </a:r>
                    </a:p>
                    <a:p>
                      <a:endParaRPr lang="de-DE" b="0" dirty="0"/>
                    </a:p>
                    <a:p>
                      <a:r>
                        <a:rPr lang="de-DE" b="0" dirty="0"/>
                        <a:t>Mehr </a:t>
                      </a:r>
                      <a:r>
                        <a:rPr lang="de-DE" b="1" dirty="0"/>
                        <a:t>Freiheitsgewinn</a:t>
                      </a:r>
                      <a:r>
                        <a:rPr lang="de-DE" b="0" dirty="0"/>
                        <a:t> des Individuums</a:t>
                      </a:r>
                    </a:p>
                    <a:p>
                      <a:endParaRPr lang="de-DE" b="0" dirty="0"/>
                    </a:p>
                    <a:p>
                      <a:r>
                        <a:rPr lang="de-DE" b="0" strike="sngStrike" dirty="0"/>
                        <a:t>Aber </a:t>
                      </a:r>
                      <a:r>
                        <a:rPr lang="de-DE" b="1" strike="sngStrike" dirty="0"/>
                        <a:t>kaum</a:t>
                      </a:r>
                      <a:r>
                        <a:rPr lang="de-DE" b="0" strike="sngStrike" dirty="0"/>
                        <a:t> noch </a:t>
                      </a:r>
                      <a:r>
                        <a:rPr lang="de-DE" b="1" strike="sngStrike" dirty="0"/>
                        <a:t>wesentliche Bindungen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=  Zunehmende kognitive Beherrschung der Wirklichkeit durch R</a:t>
                      </a:r>
                      <a:r>
                        <a:rPr lang="de-DE" b="1" dirty="0"/>
                        <a:t>ationalisierung</a:t>
                      </a:r>
                      <a:r>
                        <a:rPr lang="de-DE" dirty="0"/>
                        <a:t> </a:t>
                      </a:r>
                    </a:p>
                    <a:p>
                      <a:endParaRPr lang="de-DE" dirty="0"/>
                    </a:p>
                    <a:p>
                      <a:r>
                        <a:rPr lang="de-DE" dirty="0"/>
                        <a:t>(„Entzauberung“= </a:t>
                      </a:r>
                      <a:r>
                        <a:rPr lang="de-DE" strike="sngStrike" dirty="0"/>
                        <a:t>Magie, Religion</a:t>
                      </a:r>
                      <a:r>
                        <a:rPr lang="de-DE" dirty="0"/>
                        <a:t>)</a:t>
                      </a:r>
                    </a:p>
                    <a:p>
                      <a:endParaRPr lang="de-DE" dirty="0"/>
                    </a:p>
                    <a:p>
                      <a:r>
                        <a:rPr lang="de-DE" dirty="0"/>
                        <a:t>Zunehmende Abstimmung der Mittel auf ihre Zwecke</a:t>
                      </a:r>
                    </a:p>
                    <a:p>
                      <a:endParaRPr lang="de-DE" dirty="0"/>
                    </a:p>
                    <a:p>
                      <a:r>
                        <a:rPr lang="de-DE" dirty="0"/>
                        <a:t>Pessimistischer Blick: Kritik an Bürokratie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421295"/>
                  </a:ext>
                </a:extLst>
              </a:tr>
            </a:tbl>
          </a:graphicData>
        </a:graphic>
      </p:graphicFrame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72BC414F-53AD-75E9-CB16-F505BB686EF0}"/>
              </a:ext>
            </a:extLst>
          </p:cNvPr>
          <p:cNvSpPr/>
          <p:nvPr/>
        </p:nvSpPr>
        <p:spPr>
          <a:xfrm>
            <a:off x="7383759" y="652987"/>
            <a:ext cx="1584036" cy="354645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Musterlösung</a:t>
            </a:r>
          </a:p>
        </p:txBody>
      </p:sp>
    </p:spTree>
    <p:extLst>
      <p:ext uri="{BB962C8B-B14F-4D97-AF65-F5344CB8AC3E}">
        <p14:creationId xmlns:p14="http://schemas.microsoft.com/office/powerpoint/2010/main" val="2067552496"/>
      </p:ext>
    </p:extLst>
  </p:cSld>
  <p:clrMapOvr>
    <a:masterClrMapping/>
  </p:clrMapOvr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301815"/>
            <a:ext cx="8391795" cy="310087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Vier Perspektiven der Veränderung</a:t>
            </a:r>
            <a:endParaRPr lang="de-DE" altLang="de-DE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13</a:t>
            </a:fld>
            <a:r>
              <a:rPr lang="de-DE" sz="700"/>
              <a:t>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0F7C74-9112-406B-A0CC-08F6DDA1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795439"/>
            <a:ext cx="8244000" cy="38219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altLang="de-DE" sz="1400" b="0" dirty="0">
                <a:cs typeface="Arial" panose="020B0604020202020204" pitchFamily="34" charset="0"/>
              </a:rPr>
              <a:t>van der Loo &amp; van </a:t>
            </a:r>
            <a:r>
              <a:rPr lang="de-DE" altLang="de-DE" sz="1400" b="0" dirty="0" err="1">
                <a:cs typeface="Arial" panose="020B0604020202020204" pitchFamily="34" charset="0"/>
              </a:rPr>
              <a:t>Reijen</a:t>
            </a:r>
            <a:r>
              <a:rPr lang="de-DE" altLang="de-DE" sz="1400" b="0" dirty="0">
                <a:cs typeface="Arial" panose="020B0604020202020204" pitchFamily="34" charset="0"/>
              </a:rPr>
              <a:t> (1997)</a:t>
            </a:r>
            <a:endParaRPr lang="de-DE" sz="1400" b="0" dirty="0"/>
          </a:p>
          <a:p>
            <a:pPr>
              <a:lnSpc>
                <a:spcPct val="100000"/>
              </a:lnSpc>
            </a:pPr>
            <a:r>
              <a:rPr lang="de-DE" sz="1800" b="0" dirty="0"/>
              <a:t>„</a:t>
            </a:r>
            <a:r>
              <a:rPr lang="de-DE" sz="1800" dirty="0"/>
              <a:t>Modernisierung</a:t>
            </a:r>
            <a:r>
              <a:rPr lang="de-DE" sz="1800" b="0" dirty="0"/>
              <a:t> = „</a:t>
            </a:r>
            <a:r>
              <a:rPr lang="de-DE" sz="1800" dirty="0"/>
              <a:t>Komplex“</a:t>
            </a:r>
            <a:r>
              <a:rPr lang="de-DE" sz="1800" b="0" dirty="0"/>
              <a:t> miteinander zusammenhängender                     </a:t>
            </a:r>
            <a:r>
              <a:rPr lang="de-DE" sz="1800" dirty="0"/>
              <a:t>1)</a:t>
            </a:r>
            <a:r>
              <a:rPr lang="de-DE" sz="1800" b="0" dirty="0"/>
              <a:t> </a:t>
            </a:r>
            <a:r>
              <a:rPr lang="de-DE" sz="1800" dirty="0"/>
              <a:t>struktureller, 2) kultureller,  3) psychischer und 4) physischer Veränderungen</a:t>
            </a:r>
            <a:r>
              <a:rPr lang="de-DE" sz="1800" b="0" dirty="0"/>
              <a:t>“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Eng verbundene Perspektiven</a:t>
            </a:r>
          </a:p>
          <a:p>
            <a:pPr>
              <a:lnSpc>
                <a:spcPct val="100000"/>
              </a:lnSpc>
            </a:pPr>
            <a:r>
              <a:rPr lang="de-DE" sz="1800" b="0" dirty="0">
                <a:sym typeface="Wingdings" panose="05000000000000000000" pitchFamily="2" charset="2"/>
              </a:rPr>
              <a:t> Modernisierung gegliedert in: </a:t>
            </a:r>
            <a:endParaRPr lang="de-DE" sz="1800" b="0" dirty="0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9F45625-7754-4CE7-B147-A8EA0018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0EC5ED2-96AA-B71D-D304-5C74D51DD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600" y="2069196"/>
            <a:ext cx="2953655" cy="211299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4E5098C-0C3B-026B-F70E-97DA774BE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533" y="2134913"/>
            <a:ext cx="2903722" cy="2047281"/>
          </a:xfrm>
          <a:prstGeom prst="rect">
            <a:avLst/>
          </a:prstGeom>
        </p:spPr>
      </p:pic>
      <p:pic>
        <p:nvPicPr>
          <p:cNvPr id="3" name="Grafik 2" descr="Ausrufezeichen mit einfarbiger Füllung">
            <a:extLst>
              <a:ext uri="{FF2B5EF4-FFF2-40B4-BE49-F238E27FC236}">
                <a16:creationId xmlns:a16="http://schemas.microsoft.com/office/drawing/2014/main" id="{7E2F0AC4-4612-4366-43C3-63E854FD56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77188" y="2962828"/>
            <a:ext cx="662400" cy="6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9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229172"/>
            <a:ext cx="8391795" cy="310087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Vier Perspektiven der Veränderung</a:t>
            </a:r>
            <a:endParaRPr lang="de-DE" altLang="de-DE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14</a:t>
            </a:fld>
            <a:r>
              <a:rPr lang="de-DE" sz="700"/>
              <a:t>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0F7C74-9112-406B-A0CC-08F6DDA1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897" y="630182"/>
            <a:ext cx="8494103" cy="397405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1700" dirty="0"/>
              <a:t>1) Struktur</a:t>
            </a:r>
            <a:r>
              <a:rPr lang="de-DE" sz="1700" b="0" dirty="0"/>
              <a:t> = </a:t>
            </a:r>
            <a:r>
              <a:rPr lang="de-DE" sz="1700" dirty="0"/>
              <a:t>Differenzierungsprozesse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700" b="0" dirty="0"/>
              <a:t>Entstehung neuer Einheiten durch Aufspaltungen des ursprünglich Ganzen </a:t>
            </a:r>
            <a:r>
              <a:rPr lang="de-DE" sz="1700" b="0" i="1" dirty="0"/>
              <a:t>z.B. wachsende Arbeitsteilung</a:t>
            </a:r>
          </a:p>
          <a:p>
            <a:pPr>
              <a:lnSpc>
                <a:spcPct val="100000"/>
              </a:lnSpc>
            </a:pPr>
            <a:r>
              <a:rPr lang="de-DE" sz="1700" dirty="0"/>
              <a:t>2) Kultur= Rationalisierung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700" b="0" dirty="0"/>
              <a:t>Zunehmende Systematisierung mit dem Ziel das Leben vorhersehbarer                         und beherrschbarer zu machen </a:t>
            </a:r>
            <a:r>
              <a:rPr lang="de-DE" sz="1700" b="0" i="1" dirty="0"/>
              <a:t>z.B. steigende Bürokratie</a:t>
            </a:r>
          </a:p>
          <a:p>
            <a:pPr>
              <a:lnSpc>
                <a:spcPct val="100000"/>
              </a:lnSpc>
            </a:pPr>
            <a:r>
              <a:rPr lang="de-DE" sz="1700" dirty="0"/>
              <a:t>3) Person</a:t>
            </a:r>
            <a:r>
              <a:rPr lang="de-DE" sz="1700" b="0" dirty="0"/>
              <a:t>= </a:t>
            </a:r>
            <a:r>
              <a:rPr lang="de-DE" sz="1700" dirty="0"/>
              <a:t>Individualisierung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700" b="0" dirty="0"/>
              <a:t>Prozess der Freisetzung des Menschen aus gesell. Traditionen</a:t>
            </a:r>
            <a:endParaRPr lang="de-DE" sz="1700" b="0" i="1" dirty="0"/>
          </a:p>
          <a:p>
            <a:pPr>
              <a:lnSpc>
                <a:spcPct val="100000"/>
              </a:lnSpc>
            </a:pPr>
            <a:r>
              <a:rPr lang="de-DE" sz="1700" dirty="0"/>
              <a:t>4) Natur</a:t>
            </a:r>
            <a:r>
              <a:rPr lang="de-DE" sz="1700" b="0" dirty="0"/>
              <a:t>= </a:t>
            </a:r>
            <a:r>
              <a:rPr lang="de-DE" sz="1700" dirty="0"/>
              <a:t>Domestizierung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700" b="0" dirty="0"/>
              <a:t>Zunehmende Beherrschung der Natur und gleichzeitige Abhängigkeit von technischen Umwelten</a:t>
            </a:r>
            <a:endParaRPr lang="de-DE" sz="1700" b="0" i="1" dirty="0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9F45625-7754-4CE7-B147-A8EA0018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E743C91-C8AD-C30E-AD38-324720C02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703" y="-65164"/>
            <a:ext cx="1295400" cy="913327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54E8ADC5-D054-0EA8-3F70-647C142205D9}"/>
              </a:ext>
            </a:extLst>
          </p:cNvPr>
          <p:cNvSpPr txBox="1"/>
          <p:nvPr/>
        </p:nvSpPr>
        <p:spPr>
          <a:xfrm>
            <a:off x="7020000" y="3147880"/>
            <a:ext cx="208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i="1" dirty="0">
                <a:solidFill>
                  <a:schemeClr val="tx2"/>
                </a:solidFill>
              </a:rPr>
              <a:t>z.B. Kirchenjugend</a:t>
            </a: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CC92FFF-FE87-B310-C406-E320C64FA3E7}"/>
              </a:ext>
            </a:extLst>
          </p:cNvPr>
          <p:cNvSpPr txBox="1"/>
          <p:nvPr/>
        </p:nvSpPr>
        <p:spPr>
          <a:xfrm>
            <a:off x="3108398" y="4265687"/>
            <a:ext cx="3199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i="1" dirty="0">
                <a:solidFill>
                  <a:schemeClr val="tx2"/>
                </a:solidFill>
              </a:rPr>
              <a:t>z.B. künstlich gebaute Badeseen</a:t>
            </a:r>
            <a:endParaRPr lang="de-DE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51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862" y="1233553"/>
            <a:ext cx="5241471" cy="2057561"/>
          </a:xfrm>
        </p:spPr>
        <p:txBody>
          <a:bodyPr/>
          <a:lstStyle/>
          <a:p>
            <a:r>
              <a:rPr lang="de-DE" dirty="0"/>
              <a:t>Modernisierung:</a:t>
            </a:r>
            <a:br>
              <a:rPr lang="de-DE" dirty="0"/>
            </a:br>
            <a:br>
              <a:rPr lang="de-DE" dirty="0"/>
            </a:br>
            <a:r>
              <a:rPr lang="de-DE" b="1" dirty="0"/>
              <a:t>I: Differenzierung</a:t>
            </a:r>
            <a:br>
              <a:rPr lang="de-DE" b="1" dirty="0"/>
            </a:br>
            <a:r>
              <a:rPr lang="de-DE" b="1" dirty="0"/>
              <a:t>II: Individualisierung</a:t>
            </a:r>
            <a:br>
              <a:rPr lang="de-DE" dirty="0"/>
            </a:br>
            <a:r>
              <a:rPr lang="de-DE" dirty="0"/>
              <a:t>III: Domestizierung</a:t>
            </a:r>
            <a:br>
              <a:rPr lang="de-DE" dirty="0"/>
            </a:br>
            <a:r>
              <a:rPr lang="de-DE" dirty="0"/>
              <a:t>IIII: Rationalisierung</a:t>
            </a:r>
            <a:br>
              <a:rPr lang="de-DE" dirty="0"/>
            </a:b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15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5152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233496"/>
            <a:ext cx="8391795" cy="310087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1) Differenzierung</a:t>
            </a:r>
            <a:endParaRPr lang="de-DE" altLang="de-DE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16</a:t>
            </a:fld>
            <a:r>
              <a:rPr lang="de-DE" sz="700"/>
              <a:t> </a:t>
            </a:r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9F45625-7754-4CE7-B147-A8EA0018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AFD671D-34DF-3C72-BF32-992DFF0C5A4B}"/>
              </a:ext>
            </a:extLst>
          </p:cNvPr>
          <p:cNvSpPr txBox="1"/>
          <p:nvPr/>
        </p:nvSpPr>
        <p:spPr>
          <a:xfrm>
            <a:off x="708199" y="1246492"/>
            <a:ext cx="7727601" cy="92333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86D4CF5C-4CED-EB64-1F76-3156D3BA5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0776" y="71783"/>
            <a:ext cx="914447" cy="673135"/>
          </a:xfrm>
          <a:prstGeom prst="rect">
            <a:avLst/>
          </a:prstGeom>
        </p:spPr>
      </p:pic>
      <p:sp>
        <p:nvSpPr>
          <p:cNvPr id="5" name="Inhaltsplatzhalter 5">
            <a:extLst>
              <a:ext uri="{FF2B5EF4-FFF2-40B4-BE49-F238E27FC236}">
                <a16:creationId xmlns:a16="http://schemas.microsoft.com/office/drawing/2014/main" id="{7CE7E086-3D50-6181-49A8-C8B56A5DC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040703"/>
            <a:ext cx="7563375" cy="133490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1800" b="0" dirty="0"/>
              <a:t>Differenzierung=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Individuen, Gruppen etc. </a:t>
            </a:r>
            <a:r>
              <a:rPr lang="de-DE" sz="1800" dirty="0"/>
              <a:t>spezialisieren</a:t>
            </a:r>
            <a:r>
              <a:rPr lang="de-DE" sz="1800" b="0" dirty="0"/>
              <a:t> sich untereinander auf gewisse </a:t>
            </a:r>
            <a:r>
              <a:rPr lang="de-DE" sz="1800" dirty="0"/>
              <a:t>Aktivitäten</a:t>
            </a:r>
            <a:r>
              <a:rPr lang="de-DE" sz="1800" b="0" dirty="0"/>
              <a:t> (</a:t>
            </a:r>
            <a:r>
              <a:rPr lang="de-DE" sz="1800" dirty="0"/>
              <a:t>Arbeitsteilung</a:t>
            </a:r>
            <a:r>
              <a:rPr lang="de-DE" sz="1800" b="0" dirty="0"/>
              <a:t>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Arbeitsteilung schafft gleichzeitig Randordnung von Positionen (Berufe mit höhere gesell. Stellung vs. Berufe mit niedriger Stellung)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800" b="0" dirty="0"/>
          </a:p>
        </p:txBody>
      </p:sp>
    </p:spTree>
    <p:extLst>
      <p:ext uri="{BB962C8B-B14F-4D97-AF65-F5344CB8AC3E}">
        <p14:creationId xmlns:p14="http://schemas.microsoft.com/office/powerpoint/2010/main" val="334838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233496"/>
            <a:ext cx="8391795" cy="310087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Ambivalox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der Differenzierung</a:t>
            </a:r>
            <a:endParaRPr lang="de-DE" altLang="de-DE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17</a:t>
            </a:fld>
            <a:r>
              <a:rPr lang="de-DE" sz="700"/>
              <a:t>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0F7C74-9112-406B-A0CC-08F6DDA1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896" y="644066"/>
            <a:ext cx="7563375" cy="402950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1800" b="0" dirty="0"/>
              <a:t>Folgen einer hochdifferenziellen Gesellschaft:</a:t>
            </a:r>
          </a:p>
          <a:p>
            <a:pPr>
              <a:lnSpc>
                <a:spcPct val="100000"/>
              </a:lnSpc>
            </a:pPr>
            <a:endParaRPr lang="de-DE" sz="1800" b="0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Realisiert </a:t>
            </a:r>
            <a:r>
              <a:rPr lang="de-DE" sz="1800" dirty="0">
                <a:sym typeface="Wingdings" panose="05000000000000000000" pitchFamily="2" charset="2"/>
              </a:rPr>
              <a:t>Spezialisierung</a:t>
            </a:r>
            <a:r>
              <a:rPr lang="de-DE" sz="1800" b="0" dirty="0">
                <a:sym typeface="Wingdings" panose="05000000000000000000" pitchFamily="2" charset="2"/>
              </a:rPr>
              <a:t> &amp; </a:t>
            </a:r>
            <a:r>
              <a:rPr lang="de-DE" sz="1800" dirty="0">
                <a:sym typeface="Wingdings" panose="05000000000000000000" pitchFamily="2" charset="2"/>
              </a:rPr>
              <a:t>Effizienz</a:t>
            </a:r>
            <a:r>
              <a:rPr lang="de-DE" sz="1800" b="0" dirty="0">
                <a:sym typeface="Wingdings" panose="05000000000000000000" pitchFamily="2" charset="2"/>
              </a:rPr>
              <a:t> durch Arbeitsteilung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Ermöglicht </a:t>
            </a:r>
            <a:r>
              <a:rPr lang="de-DE" sz="1800" dirty="0">
                <a:sym typeface="Wingdings" panose="05000000000000000000" pitchFamily="2" charset="2"/>
              </a:rPr>
              <a:t>neue Kooperationsformen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Keine sozialen Unterschiede mehr durch Geburt, sondern Fokus auf wirtschaftliche Aspekte </a:t>
            </a:r>
          </a:p>
          <a:p>
            <a:pPr>
              <a:lnSpc>
                <a:spcPct val="100000"/>
              </a:lnSpc>
            </a:pPr>
            <a:endParaRPr lang="de-DE" sz="1800" b="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Nebenprodukt von Differenzierung ist erhöhter </a:t>
            </a:r>
            <a:r>
              <a:rPr lang="de-DE" sz="1800" dirty="0"/>
              <a:t>Koordinationsaufwand</a:t>
            </a:r>
            <a:r>
              <a:rPr lang="de-DE" sz="1800" b="0" dirty="0"/>
              <a:t>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Mehr </a:t>
            </a:r>
            <a:r>
              <a:rPr lang="de-DE" sz="1800" dirty="0"/>
              <a:t>Abhängigkeit</a:t>
            </a:r>
            <a:r>
              <a:rPr lang="de-DE" sz="1800" b="0" dirty="0"/>
              <a:t> der Menschen voneinander </a:t>
            </a:r>
            <a:r>
              <a:rPr lang="de-DE" sz="1800" b="0" dirty="0">
                <a:sym typeface="Wingdings" panose="05000000000000000000" pitchFamily="2" charset="2"/>
              </a:rPr>
              <a:t> mehr </a:t>
            </a:r>
            <a:r>
              <a:rPr lang="de-DE" sz="1800" dirty="0">
                <a:sym typeface="Wingdings" panose="05000000000000000000" pitchFamily="2" charset="2"/>
              </a:rPr>
              <a:t>(Selbst-) Beherrschung</a:t>
            </a:r>
            <a:r>
              <a:rPr lang="de-DE" sz="1800" b="0" dirty="0">
                <a:sym typeface="Wingdings" panose="05000000000000000000" pitchFamily="2" charset="2"/>
              </a:rPr>
              <a:t> notwendig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800" b="0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800" b="0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800" b="0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800" b="0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800" b="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800" b="0" dirty="0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9F45625-7754-4CE7-B147-A8EA0018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86D4CF5C-4CED-EB64-1F76-3156D3BA5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0776" y="71783"/>
            <a:ext cx="914447" cy="673135"/>
          </a:xfrm>
          <a:prstGeom prst="rect">
            <a:avLst/>
          </a:prstGeom>
        </p:spPr>
      </p:pic>
      <p:pic>
        <p:nvPicPr>
          <p:cNvPr id="2" name="Grafik 1" descr="Marke folgen mit einfarbiger Füllung">
            <a:extLst>
              <a:ext uri="{FF2B5EF4-FFF2-40B4-BE49-F238E27FC236}">
                <a16:creationId xmlns:a16="http://schemas.microsoft.com/office/drawing/2014/main" id="{A89FD85C-00EB-0A08-38B1-69920B15AD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1400" y="1060051"/>
            <a:ext cx="457199" cy="457199"/>
          </a:xfrm>
          <a:prstGeom prst="rect">
            <a:avLst/>
          </a:prstGeom>
        </p:spPr>
      </p:pic>
      <p:pic>
        <p:nvPicPr>
          <p:cNvPr id="3" name="Grafik 2" descr="Markee nicht mehr folgen mit einfarbiger Füllung">
            <a:extLst>
              <a:ext uri="{FF2B5EF4-FFF2-40B4-BE49-F238E27FC236}">
                <a16:creationId xmlns:a16="http://schemas.microsoft.com/office/drawing/2014/main" id="{D23ADB76-8705-97AB-76C2-79F0C170B5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1400" y="3041858"/>
            <a:ext cx="457199" cy="45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11933"/>
      </p:ext>
    </p:extLst>
  </p:cSld>
  <p:clrMapOvr>
    <a:masterClrMapping/>
  </p:clrMapOvr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233496"/>
            <a:ext cx="8391795" cy="310087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2) Individualisierung</a:t>
            </a:r>
            <a:endParaRPr lang="de-DE" altLang="de-DE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18</a:t>
            </a:fld>
            <a:r>
              <a:rPr lang="de-DE" sz="700"/>
              <a:t>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0F7C74-9112-406B-A0CC-08F6DDA1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896" y="722492"/>
            <a:ext cx="7563375" cy="3815828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Voraussetzung: </a:t>
            </a:r>
            <a:r>
              <a:rPr lang="de-DE" sz="1800" dirty="0"/>
              <a:t>„Individuum rückt in den Mittelpunkt“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800" dirty="0"/>
          </a:p>
          <a:p>
            <a:pPr>
              <a:lnSpc>
                <a:spcPct val="100000"/>
              </a:lnSpc>
            </a:pPr>
            <a:r>
              <a:rPr lang="de-DE" sz="1800" b="0" dirty="0"/>
              <a:t>Phänomene: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de-DE" sz="1800" dirty="0"/>
              <a:t>Freisetzung</a:t>
            </a:r>
            <a:r>
              <a:rPr lang="de-DE" sz="1800" b="0" dirty="0"/>
              <a:t> aus traditionellen </a:t>
            </a:r>
            <a:r>
              <a:rPr lang="de-DE" sz="1800" dirty="0"/>
              <a:t>Lebensformen</a:t>
            </a:r>
            <a:r>
              <a:rPr lang="de-DE" sz="1800" b="0" dirty="0"/>
              <a:t> 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de-DE" sz="1800" dirty="0"/>
              <a:t>Relativierung</a:t>
            </a:r>
            <a:r>
              <a:rPr lang="de-DE" sz="1800" b="0" dirty="0"/>
              <a:t> von traditionellen </a:t>
            </a:r>
            <a:r>
              <a:rPr lang="de-DE" sz="1800" dirty="0"/>
              <a:t>Werte &amp; Normen 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de-DE" sz="1800" dirty="0"/>
              <a:t>Neue</a:t>
            </a:r>
            <a:r>
              <a:rPr lang="de-DE" sz="1800" b="0" dirty="0"/>
              <a:t> Räume für </a:t>
            </a:r>
            <a:r>
              <a:rPr lang="de-DE" sz="1800" dirty="0"/>
              <a:t>Lebensgestaltung</a:t>
            </a:r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9F45625-7754-4CE7-B147-A8EA0018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3DF859A-8067-151E-3ABB-01FF63170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0547" y="93810"/>
            <a:ext cx="939848" cy="628682"/>
          </a:xfrm>
          <a:prstGeom prst="rect">
            <a:avLst/>
          </a:prstGeom>
        </p:spPr>
      </p:pic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B3094BE0-EF0F-81BD-993B-B8FF8CB444E4}"/>
              </a:ext>
            </a:extLst>
          </p:cNvPr>
          <p:cNvSpPr/>
          <p:nvPr/>
        </p:nvSpPr>
        <p:spPr>
          <a:xfrm>
            <a:off x="930729" y="1153390"/>
            <a:ext cx="1833618" cy="27049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Selbstverantwortung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82FBFD83-3160-02BE-F06B-1E68DE94B0A5}"/>
              </a:ext>
            </a:extLst>
          </p:cNvPr>
          <p:cNvSpPr/>
          <p:nvPr/>
        </p:nvSpPr>
        <p:spPr>
          <a:xfrm>
            <a:off x="2953191" y="1153389"/>
            <a:ext cx="1833618" cy="27049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Klarheit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5BD88881-B49F-A319-705C-E43AF709FCE5}"/>
              </a:ext>
            </a:extLst>
          </p:cNvPr>
          <p:cNvSpPr/>
          <p:nvPr/>
        </p:nvSpPr>
        <p:spPr>
          <a:xfrm>
            <a:off x="4975653" y="1121430"/>
            <a:ext cx="1833618" cy="27049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Rationalität</a:t>
            </a:r>
          </a:p>
        </p:txBody>
      </p:sp>
    </p:spTree>
    <p:extLst>
      <p:ext uri="{BB962C8B-B14F-4D97-AF65-F5344CB8AC3E}">
        <p14:creationId xmlns:p14="http://schemas.microsoft.com/office/powerpoint/2010/main" val="25308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</p:bldLst>
  </p:timing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233496"/>
            <a:ext cx="8391795" cy="310087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2) Individualisierung: Sichtweisen</a:t>
            </a:r>
            <a:endParaRPr lang="de-DE" altLang="de-DE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19</a:t>
            </a:fld>
            <a:r>
              <a:rPr lang="de-DE" sz="700"/>
              <a:t> </a:t>
            </a:r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9F45625-7754-4CE7-B147-A8EA0018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AFD671D-34DF-3C72-BF32-992DFF0C5A4B}"/>
              </a:ext>
            </a:extLst>
          </p:cNvPr>
          <p:cNvSpPr txBox="1"/>
          <p:nvPr/>
        </p:nvSpPr>
        <p:spPr>
          <a:xfrm>
            <a:off x="324000" y="1227157"/>
            <a:ext cx="9044852" cy="306237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AutoNum type="arabicParenR"/>
            </a:pPr>
            <a:r>
              <a:rPr lang="de-DE" sz="1800" dirty="0">
                <a:solidFill>
                  <a:schemeClr val="tx2"/>
                </a:solidFill>
              </a:rPr>
              <a:t>Von der Selbstverleugnung zur </a:t>
            </a:r>
            <a:r>
              <a:rPr lang="de-DE" sz="1800" b="1" dirty="0">
                <a:solidFill>
                  <a:schemeClr val="tx2"/>
                </a:solidFill>
              </a:rPr>
              <a:t>Selbstentfaltung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2"/>
                </a:solidFill>
              </a:rPr>
              <a:t>Lösung aus drückenden Bindungen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2"/>
                </a:solidFill>
              </a:rPr>
              <a:t>Neue Bedürfnisorientierung hin zu  </a:t>
            </a:r>
            <a:r>
              <a:rPr lang="de-DE" sz="1800" b="1" dirty="0">
                <a:solidFill>
                  <a:schemeClr val="tx2"/>
                </a:solidFill>
              </a:rPr>
              <a:t>Bedürfnissen „höherer Ordnung</a:t>
            </a:r>
            <a:r>
              <a:rPr lang="de-DE" sz="1800" dirty="0">
                <a:solidFill>
                  <a:schemeClr val="tx2"/>
                </a:solidFill>
              </a:rPr>
              <a:t>“ </a:t>
            </a:r>
          </a:p>
          <a:p>
            <a:r>
              <a:rPr lang="de-DE" sz="1300" dirty="0">
                <a:solidFill>
                  <a:schemeClr val="tx2"/>
                </a:solidFill>
              </a:rPr>
              <a:t>z.B. </a:t>
            </a:r>
            <a:r>
              <a:rPr lang="de-DE" sz="1300" strike="sngStrike" dirty="0">
                <a:solidFill>
                  <a:schemeClr val="tx2"/>
                </a:solidFill>
              </a:rPr>
              <a:t>physische Bedürfnisse</a:t>
            </a:r>
            <a:r>
              <a:rPr lang="de-DE" sz="1300" dirty="0">
                <a:solidFill>
                  <a:schemeClr val="tx2"/>
                </a:solidFill>
              </a:rPr>
              <a:t>, Selbstverwirklichung</a:t>
            </a:r>
          </a:p>
          <a:p>
            <a:endParaRPr lang="de-DE" sz="1800" dirty="0">
              <a:solidFill>
                <a:schemeClr val="tx2"/>
              </a:solidFill>
            </a:endParaRPr>
          </a:p>
          <a:p>
            <a:r>
              <a:rPr lang="de-DE" sz="1800" dirty="0">
                <a:solidFill>
                  <a:schemeClr val="tx2"/>
                </a:solidFill>
              </a:rPr>
              <a:t>2) Moderne als </a:t>
            </a:r>
            <a:r>
              <a:rPr lang="de-DE" sz="1800" b="1" dirty="0">
                <a:solidFill>
                  <a:schemeClr val="tx2"/>
                </a:solidFill>
              </a:rPr>
              <a:t>Flickenteppich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2"/>
                </a:solidFill>
              </a:rPr>
              <a:t>Ergänzende und widersprechende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2"/>
                </a:solidFill>
              </a:rPr>
              <a:t> Werte </a:t>
            </a:r>
            <a:r>
              <a:rPr lang="de-DE" sz="1800" dirty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de-DE" sz="1800" b="1" dirty="0">
                <a:solidFill>
                  <a:schemeClr val="tx2"/>
                </a:solidFill>
                <a:sym typeface="Wingdings" panose="05000000000000000000" pitchFamily="2" charset="2"/>
              </a:rPr>
              <a:t>Heterogenität</a:t>
            </a:r>
          </a:p>
          <a:p>
            <a:endParaRPr lang="de-DE" sz="1800" b="1" dirty="0">
              <a:solidFill>
                <a:schemeClr val="tx2"/>
              </a:solidFill>
            </a:endParaRPr>
          </a:p>
          <a:p>
            <a:pPr marL="342900" indent="-342900">
              <a:buAutoNum type="arabicParenR"/>
            </a:pPr>
            <a:r>
              <a:rPr lang="de-DE" sz="1800" b="1" dirty="0">
                <a:solidFill>
                  <a:schemeClr val="tx2"/>
                </a:solidFill>
              </a:rPr>
              <a:t>Mythos</a:t>
            </a:r>
            <a:r>
              <a:rPr lang="de-DE" sz="1800" dirty="0">
                <a:solidFill>
                  <a:schemeClr val="tx2"/>
                </a:solidFill>
              </a:rPr>
              <a:t> vom modernen Individuum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2"/>
                </a:solidFill>
              </a:rPr>
              <a:t>Menschen „</a:t>
            </a:r>
            <a:r>
              <a:rPr lang="de-DE" sz="1800" b="1" dirty="0">
                <a:solidFill>
                  <a:schemeClr val="tx2"/>
                </a:solidFill>
              </a:rPr>
              <a:t>hirnlose</a:t>
            </a:r>
            <a:r>
              <a:rPr lang="de-DE" sz="1800" dirty="0">
                <a:solidFill>
                  <a:schemeClr val="tx2"/>
                </a:solidFill>
              </a:rPr>
              <a:t> und </a:t>
            </a:r>
            <a:r>
              <a:rPr lang="de-DE" sz="1800" dirty="0" err="1">
                <a:solidFill>
                  <a:schemeClr val="tx2"/>
                </a:solidFill>
              </a:rPr>
              <a:t>narzißtische</a:t>
            </a:r>
            <a:r>
              <a:rPr lang="de-DE" sz="1800" dirty="0">
                <a:solidFill>
                  <a:schemeClr val="tx2"/>
                </a:solidFill>
              </a:rPr>
              <a:t> </a:t>
            </a:r>
            <a:r>
              <a:rPr lang="de-DE" sz="1800" b="1" dirty="0" err="1">
                <a:solidFill>
                  <a:schemeClr val="tx2"/>
                </a:solidFill>
              </a:rPr>
              <a:t>Trendfolger</a:t>
            </a:r>
            <a:r>
              <a:rPr lang="de-DE" sz="1800" dirty="0">
                <a:solidFill>
                  <a:schemeClr val="tx2"/>
                </a:solidFill>
              </a:rPr>
              <a:t>“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2"/>
                </a:solidFill>
              </a:rPr>
              <a:t>Statt traditionellen Zwängen nun Zwänge von Arbeitsmarkt &amp; Konsum</a:t>
            </a:r>
          </a:p>
          <a:p>
            <a:endParaRPr lang="de-DE" sz="18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2"/>
                </a:solidFill>
              </a:rPr>
              <a:t>Unsicherheit &amp; </a:t>
            </a:r>
            <a:r>
              <a:rPr lang="de-DE" sz="1800" b="1" dirty="0">
                <a:solidFill>
                  <a:schemeClr val="tx2"/>
                </a:solidFill>
              </a:rPr>
              <a:t>Überforderung</a:t>
            </a:r>
            <a:r>
              <a:rPr lang="de-DE" sz="1800" dirty="0">
                <a:solidFill>
                  <a:schemeClr val="tx2"/>
                </a:solidFill>
              </a:rPr>
              <a:t> (Zwang sich Individualisieren zu müssen)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ED16781-B47F-78D1-2240-8EE8C7F3C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0547" y="93810"/>
            <a:ext cx="939848" cy="628682"/>
          </a:xfrm>
          <a:prstGeom prst="rect">
            <a:avLst/>
          </a:prstGeom>
        </p:spPr>
      </p:pic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798AE63F-7BFF-192A-FF30-BEA132865633}"/>
              </a:ext>
            </a:extLst>
          </p:cNvPr>
          <p:cNvSpPr/>
          <p:nvPr/>
        </p:nvSpPr>
        <p:spPr>
          <a:xfrm>
            <a:off x="1476305" y="722492"/>
            <a:ext cx="1784439" cy="45062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Optimistische Sichtweise 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89663797-00DB-FAB9-5493-A3FB9DFC2839}"/>
              </a:ext>
            </a:extLst>
          </p:cNvPr>
          <p:cNvSpPr/>
          <p:nvPr/>
        </p:nvSpPr>
        <p:spPr>
          <a:xfrm>
            <a:off x="5524844" y="659693"/>
            <a:ext cx="1784439" cy="45062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Pessimistische Sichtweise </a:t>
            </a:r>
          </a:p>
        </p:txBody>
      </p:sp>
    </p:spTree>
    <p:extLst>
      <p:ext uri="{BB962C8B-B14F-4D97-AF65-F5344CB8AC3E}">
        <p14:creationId xmlns:p14="http://schemas.microsoft.com/office/powerpoint/2010/main" val="364161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529" y="1763325"/>
            <a:ext cx="5241471" cy="1175818"/>
          </a:xfrm>
        </p:spPr>
        <p:txBody>
          <a:bodyPr/>
          <a:lstStyle/>
          <a:p>
            <a:pPr algn="ctr"/>
            <a:r>
              <a:rPr lang="de-DE" dirty="0"/>
              <a:t>Sozialer Wandel (Kapitel 8)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3955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213885"/>
            <a:ext cx="8391795" cy="310087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2) Individualisierung: Sichtweisen</a:t>
            </a:r>
            <a:endParaRPr lang="de-DE" altLang="de-DE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20</a:t>
            </a:fld>
            <a:r>
              <a:rPr lang="de-DE" sz="700"/>
              <a:t> </a:t>
            </a:r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9F45625-7754-4CE7-B147-A8EA0018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AFD671D-34DF-3C72-BF32-992DFF0C5A4B}"/>
              </a:ext>
            </a:extLst>
          </p:cNvPr>
          <p:cNvSpPr txBox="1"/>
          <p:nvPr/>
        </p:nvSpPr>
        <p:spPr>
          <a:xfrm>
            <a:off x="324000" y="620709"/>
            <a:ext cx="8743800" cy="397031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de-DE" sz="1800" dirty="0">
                <a:solidFill>
                  <a:schemeClr val="tx2"/>
                </a:solidFill>
              </a:rPr>
              <a:t>                                                                   </a:t>
            </a:r>
            <a:r>
              <a:rPr lang="de-DE" sz="1200" dirty="0">
                <a:solidFill>
                  <a:schemeClr val="tx2"/>
                </a:solidFill>
              </a:rPr>
              <a:t>Ulrich Beck (1986)</a:t>
            </a:r>
          </a:p>
          <a:p>
            <a:endParaRPr lang="de-DE" sz="1800" b="1" dirty="0">
              <a:solidFill>
                <a:schemeClr val="tx2"/>
              </a:solidFill>
            </a:endParaRPr>
          </a:p>
          <a:p>
            <a:r>
              <a:rPr lang="de-DE" sz="1800" dirty="0">
                <a:solidFill>
                  <a:schemeClr val="tx2"/>
                </a:solidFill>
              </a:rPr>
              <a:t>Drei Dimensionen:</a:t>
            </a:r>
          </a:p>
          <a:p>
            <a:endParaRPr lang="de-DE" sz="1800" dirty="0">
              <a:solidFill>
                <a:schemeClr val="tx2"/>
              </a:solidFill>
            </a:endParaRPr>
          </a:p>
          <a:p>
            <a:endParaRPr lang="de-DE" sz="1800" dirty="0">
              <a:solidFill>
                <a:schemeClr val="tx2"/>
              </a:solidFill>
            </a:endParaRPr>
          </a:p>
          <a:p>
            <a:endParaRPr lang="de-DE" sz="1800" dirty="0">
              <a:solidFill>
                <a:schemeClr val="tx2"/>
              </a:solidFill>
            </a:endParaRPr>
          </a:p>
          <a:p>
            <a:endParaRPr lang="de-DE" sz="1800" dirty="0">
              <a:solidFill>
                <a:schemeClr val="tx2"/>
              </a:solidFill>
            </a:endParaRPr>
          </a:p>
          <a:p>
            <a:endParaRPr lang="de-DE" sz="1800" dirty="0">
              <a:solidFill>
                <a:schemeClr val="tx2"/>
              </a:solidFill>
            </a:endParaRPr>
          </a:p>
          <a:p>
            <a:endParaRPr lang="de-DE" sz="1800" dirty="0">
              <a:solidFill>
                <a:schemeClr val="tx2"/>
              </a:solidFill>
            </a:endParaRPr>
          </a:p>
          <a:p>
            <a:endParaRPr lang="de-DE" sz="1800" dirty="0">
              <a:solidFill>
                <a:schemeClr val="tx2"/>
              </a:solidFill>
            </a:endParaRPr>
          </a:p>
          <a:p>
            <a:endParaRPr lang="de-DE" sz="1800" dirty="0">
              <a:solidFill>
                <a:schemeClr val="tx2"/>
              </a:solidFill>
            </a:endParaRPr>
          </a:p>
          <a:p>
            <a:endParaRPr lang="de-DE" sz="1800" dirty="0">
              <a:solidFill>
                <a:schemeClr val="tx2"/>
              </a:solidFill>
            </a:endParaRPr>
          </a:p>
          <a:p>
            <a:r>
              <a:rPr lang="de-DE" sz="1800" dirty="0">
                <a:solidFill>
                  <a:schemeClr val="tx2"/>
                </a:solidFill>
              </a:rPr>
              <a:t>             Entstehung von </a:t>
            </a:r>
            <a:r>
              <a:rPr lang="de-DE" sz="1800" b="1" dirty="0">
                <a:solidFill>
                  <a:schemeClr val="tx2"/>
                </a:solidFill>
              </a:rPr>
              <a:t>Wahlmöglichkeiten</a:t>
            </a:r>
            <a:r>
              <a:rPr lang="de-DE" sz="1800" dirty="0">
                <a:solidFill>
                  <a:schemeClr val="tx2"/>
                </a:solidFill>
              </a:rPr>
              <a:t> vs. Risiko des </a:t>
            </a:r>
            <a:r>
              <a:rPr lang="de-DE" sz="1800" b="1" dirty="0">
                <a:solidFill>
                  <a:schemeClr val="tx2"/>
                </a:solidFill>
              </a:rPr>
              <a:t>Wahlzwangs</a:t>
            </a:r>
          </a:p>
          <a:p>
            <a:r>
              <a:rPr lang="de-DE" sz="1800" dirty="0">
                <a:solidFill>
                  <a:schemeClr val="tx2"/>
                </a:solidFill>
              </a:rPr>
              <a:t>              Statt </a:t>
            </a:r>
            <a:r>
              <a:rPr lang="de-DE" sz="1800" strike="sngStrike" dirty="0">
                <a:solidFill>
                  <a:schemeClr val="tx2"/>
                </a:solidFill>
              </a:rPr>
              <a:t>Normalbiografien</a:t>
            </a:r>
            <a:r>
              <a:rPr lang="de-DE" sz="1800" dirty="0">
                <a:solidFill>
                  <a:schemeClr val="tx2"/>
                </a:solidFill>
              </a:rPr>
              <a:t> </a:t>
            </a:r>
            <a:r>
              <a:rPr lang="de-DE" sz="1800" dirty="0">
                <a:solidFill>
                  <a:schemeClr val="tx2"/>
                </a:solidFill>
                <a:sym typeface="Wingdings" panose="05000000000000000000" pitchFamily="2" charset="2"/>
              </a:rPr>
              <a:t> nun </a:t>
            </a:r>
            <a:r>
              <a:rPr lang="de-DE" sz="1800" b="1" dirty="0">
                <a:solidFill>
                  <a:schemeClr val="tx2"/>
                </a:solidFill>
                <a:sym typeface="Wingdings" panose="05000000000000000000" pitchFamily="2" charset="2"/>
              </a:rPr>
              <a:t>Patchwork-Biografie</a:t>
            </a:r>
            <a:r>
              <a:rPr lang="de-DE" sz="1800" dirty="0">
                <a:solidFill>
                  <a:schemeClr val="tx2"/>
                </a:solidFill>
                <a:sym typeface="Wingdings" panose="05000000000000000000" pitchFamily="2" charset="2"/>
              </a:rPr>
              <a:t> &amp; Selbstgestaltung</a:t>
            </a: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ED16781-B47F-78D1-2240-8EE8C7F3C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0547" y="93810"/>
            <a:ext cx="939848" cy="628682"/>
          </a:xfrm>
          <a:prstGeom prst="rect">
            <a:avLst/>
          </a:prstGeom>
        </p:spPr>
      </p:pic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798AE63F-7BFF-192A-FF30-BEA132865633}"/>
              </a:ext>
            </a:extLst>
          </p:cNvPr>
          <p:cNvSpPr/>
          <p:nvPr/>
        </p:nvSpPr>
        <p:spPr>
          <a:xfrm>
            <a:off x="1326403" y="594052"/>
            <a:ext cx="3245597" cy="62868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Sichtweise des Risikos</a:t>
            </a:r>
          </a:p>
          <a:p>
            <a:pPr algn="ctr"/>
            <a:r>
              <a:rPr lang="de-DE" dirty="0"/>
              <a:t>(Brückenposition zwischen Pessimismus und Optimismus)</a:t>
            </a:r>
          </a:p>
        </p:txBody>
      </p:sp>
      <p:graphicFrame>
        <p:nvGraphicFramePr>
          <p:cNvPr id="6" name="Tabelle 9">
            <a:extLst>
              <a:ext uri="{FF2B5EF4-FFF2-40B4-BE49-F238E27FC236}">
                <a16:creationId xmlns:a16="http://schemas.microsoft.com/office/drawing/2014/main" id="{F3DB700A-5320-DA1F-E80C-53E5D61379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9645307"/>
              </p:ext>
            </p:extLst>
          </p:nvPr>
        </p:nvGraphicFramePr>
        <p:xfrm>
          <a:off x="576000" y="1576847"/>
          <a:ext cx="8244000" cy="2198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757">
                  <a:extLst>
                    <a:ext uri="{9D8B030D-6E8A-4147-A177-3AD203B41FA5}">
                      <a16:colId xmlns:a16="http://schemas.microsoft.com/office/drawing/2014/main" val="1942544805"/>
                    </a:ext>
                  </a:extLst>
                </a:gridCol>
                <a:gridCol w="5475243">
                  <a:extLst>
                    <a:ext uri="{9D8B030D-6E8A-4147-A177-3AD203B41FA5}">
                      <a16:colId xmlns:a16="http://schemas.microsoft.com/office/drawing/2014/main" val="3958173898"/>
                    </a:ext>
                  </a:extLst>
                </a:gridCol>
              </a:tblGrid>
              <a:tr h="284882">
                <a:tc>
                  <a:txBody>
                    <a:bodyPr/>
                    <a:lstStyle/>
                    <a:p>
                      <a:r>
                        <a:rPr lang="de-DE" sz="1500" dirty="0"/>
                        <a:t>Dimensionen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Bedeutung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955024"/>
                  </a:ext>
                </a:extLst>
              </a:tr>
              <a:tr h="482109">
                <a:tc>
                  <a:txBody>
                    <a:bodyPr/>
                    <a:lstStyle/>
                    <a:p>
                      <a:r>
                        <a:rPr lang="de-DE" sz="1500" b="0" dirty="0"/>
                        <a:t>1. Freisetzungsdimension</a:t>
                      </a:r>
                    </a:p>
                    <a:p>
                      <a:r>
                        <a:rPr lang="de-DE" sz="1500" b="0" dirty="0"/>
                        <a:t>(positiv)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035053"/>
                  </a:ext>
                </a:extLst>
              </a:tr>
              <a:tr h="650473">
                <a:tc>
                  <a:txBody>
                    <a:bodyPr/>
                    <a:lstStyle/>
                    <a:p>
                      <a:r>
                        <a:rPr lang="de-DE" sz="1500" b="0" dirty="0"/>
                        <a:t>2. Entzauberungsdimension</a:t>
                      </a:r>
                    </a:p>
                    <a:p>
                      <a:r>
                        <a:rPr lang="de-DE" sz="1500" b="0" dirty="0"/>
                        <a:t>(herausfordernd)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0044824"/>
                  </a:ext>
                </a:extLst>
              </a:tr>
              <a:tr h="679335">
                <a:tc>
                  <a:txBody>
                    <a:bodyPr/>
                    <a:lstStyle/>
                    <a:p>
                      <a:r>
                        <a:rPr lang="de-DE" sz="1500" b="0" dirty="0"/>
                        <a:t>3. Kontroll- und Reintegrationsdimension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770311"/>
                  </a:ext>
                </a:extLst>
              </a:tr>
            </a:tbl>
          </a:graphicData>
        </a:graphic>
      </p:graphicFrame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7EF9748C-2F38-D5C1-D22F-C1005C73F7DC}"/>
              </a:ext>
            </a:extLst>
          </p:cNvPr>
          <p:cNvCxnSpPr>
            <a:cxnSpLocks/>
          </p:cNvCxnSpPr>
          <p:nvPr/>
        </p:nvCxnSpPr>
        <p:spPr>
          <a:xfrm>
            <a:off x="720000" y="4017214"/>
            <a:ext cx="406529" cy="274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2798D281-144E-18BE-4143-97A64C35100C}"/>
              </a:ext>
            </a:extLst>
          </p:cNvPr>
          <p:cNvSpPr txBox="1"/>
          <p:nvPr/>
        </p:nvSpPr>
        <p:spPr>
          <a:xfrm>
            <a:off x="3399481" y="1917262"/>
            <a:ext cx="527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Freisetzung</a:t>
            </a:r>
            <a:r>
              <a:rPr lang="de-DE" sz="1400" dirty="0"/>
              <a:t> von </a:t>
            </a:r>
            <a:r>
              <a:rPr lang="de-DE" sz="1400" b="1" dirty="0"/>
              <a:t>traditionellen Sozialformen </a:t>
            </a:r>
            <a:r>
              <a:rPr lang="de-DE" sz="1400" dirty="0"/>
              <a:t>und Bindungen </a:t>
            </a:r>
          </a:p>
          <a:p>
            <a:r>
              <a:rPr lang="de-DE" sz="1400" i="1" dirty="0"/>
              <a:t>z.B. Stände und Klassen (Herkunft durch Geburt)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E3947E0-CAA8-EA6D-D4B3-0F240A5FE337}"/>
              </a:ext>
            </a:extLst>
          </p:cNvPr>
          <p:cNvSpPr txBox="1"/>
          <p:nvPr/>
        </p:nvSpPr>
        <p:spPr>
          <a:xfrm>
            <a:off x="3354157" y="2440482"/>
            <a:ext cx="5933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1" dirty="0"/>
              <a:t>Verlust</a:t>
            </a:r>
            <a:r>
              <a:rPr lang="de-DE" sz="1400" dirty="0"/>
              <a:t> von traditionellen Sicherheiten bei </a:t>
            </a:r>
            <a:r>
              <a:rPr lang="de-DE" sz="1400" b="1" dirty="0"/>
              <a:t>Normen &amp;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1" dirty="0"/>
              <a:t>Glaubenssätzen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i="1" dirty="0"/>
              <a:t>z.B. religiöse Traditionen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345F250-F7AE-5B58-E34F-5CC6B71C95FF}"/>
              </a:ext>
            </a:extLst>
          </p:cNvPr>
          <p:cNvSpPr txBox="1"/>
          <p:nvPr/>
        </p:nvSpPr>
        <p:spPr>
          <a:xfrm>
            <a:off x="3354157" y="3171583"/>
            <a:ext cx="5933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Neue Arten der </a:t>
            </a:r>
            <a:r>
              <a:rPr lang="de-DE" sz="1400" b="1" dirty="0"/>
              <a:t>Wiedereinbindung</a:t>
            </a:r>
            <a:r>
              <a:rPr lang="de-DE" sz="1400" dirty="0"/>
              <a:t> durch </a:t>
            </a:r>
            <a:r>
              <a:rPr lang="de-DE" sz="1400" b="1" dirty="0"/>
              <a:t>Institutionen</a:t>
            </a:r>
          </a:p>
          <a:p>
            <a:r>
              <a:rPr lang="de-DE" sz="1400" i="1" dirty="0"/>
              <a:t>z.B. Bindung ins Bildungssystem mit Schulpflicht</a:t>
            </a:r>
          </a:p>
        </p:txBody>
      </p:sp>
      <p:pic>
        <p:nvPicPr>
          <p:cNvPr id="14" name="Grafik 13" descr="Ausrufezeichen mit einfarbiger Füllung">
            <a:extLst>
              <a:ext uri="{FF2B5EF4-FFF2-40B4-BE49-F238E27FC236}">
                <a16:creationId xmlns:a16="http://schemas.microsoft.com/office/drawing/2014/main" id="{99848D17-4F5F-7791-3787-5D6D236F9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00117" y="474774"/>
            <a:ext cx="486156" cy="48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29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/>
      <p:bldP spid="11" grpId="0"/>
    </p:bldLst>
  </p:timing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233496"/>
            <a:ext cx="8391795" cy="310087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Ambivalox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der Individualisierung</a:t>
            </a:r>
            <a:endParaRPr lang="de-DE" altLang="de-DE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21</a:t>
            </a:fld>
            <a:r>
              <a:rPr lang="de-DE" sz="700"/>
              <a:t>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0F7C74-9112-406B-A0CC-08F6DDA1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896" y="722492"/>
            <a:ext cx="8494104" cy="4029508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de-DE" sz="1800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Ermöglicht große </a:t>
            </a:r>
            <a:r>
              <a:rPr lang="de-DE" sz="1800" dirty="0">
                <a:sym typeface="Wingdings" panose="05000000000000000000" pitchFamily="2" charset="2"/>
              </a:rPr>
              <a:t>Selbständigkeit</a:t>
            </a:r>
            <a:r>
              <a:rPr lang="de-DE" sz="1800" b="0" dirty="0">
                <a:sym typeface="Wingdings" panose="05000000000000000000" pitchFamily="2" charset="2"/>
              </a:rPr>
              <a:t> und </a:t>
            </a:r>
            <a:r>
              <a:rPr lang="de-DE" sz="1800" dirty="0">
                <a:sym typeface="Wingdings" panose="05000000000000000000" pitchFamily="2" charset="2"/>
              </a:rPr>
              <a:t>Handlungsfreiheit</a:t>
            </a:r>
          </a:p>
          <a:p>
            <a:pPr>
              <a:lnSpc>
                <a:spcPct val="100000"/>
              </a:lnSpc>
            </a:pPr>
            <a:endParaRPr lang="de-DE" sz="18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dirty="0"/>
              <a:t>Zwang</a:t>
            </a:r>
            <a:r>
              <a:rPr lang="de-DE" sz="1800" b="0" dirty="0"/>
              <a:t> Entscheidungen treffen zu müssen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Mögliche </a:t>
            </a:r>
            <a:r>
              <a:rPr lang="de-DE" sz="1800" dirty="0"/>
              <a:t>Orientierungslosigkeit</a:t>
            </a:r>
            <a:r>
              <a:rPr lang="de-DE" sz="1800" b="0" dirty="0"/>
              <a:t> durch fehlende Halt von trad. Institutionen und Werten &amp; </a:t>
            </a:r>
            <a:r>
              <a:rPr lang="de-DE" sz="1800" dirty="0"/>
              <a:t>Anonymität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Kann der Individualisierung nicht entkommen (</a:t>
            </a:r>
            <a:r>
              <a:rPr lang="de-DE" sz="1800" dirty="0"/>
              <a:t>Gewinner vs. Verlierer</a:t>
            </a:r>
            <a:r>
              <a:rPr lang="de-DE" sz="1800" b="0" dirty="0"/>
              <a:t>)</a:t>
            </a:r>
          </a:p>
          <a:p>
            <a:pPr>
              <a:lnSpc>
                <a:spcPct val="100000"/>
              </a:lnSpc>
            </a:pPr>
            <a:r>
              <a:rPr lang="de-DE" sz="1800" b="0" dirty="0"/>
              <a:t> </a:t>
            </a:r>
            <a:endParaRPr lang="de-DE" sz="1800" b="0" dirty="0"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</a:pPr>
            <a:r>
              <a:rPr lang="de-DE" sz="1800" b="0" dirty="0">
                <a:sym typeface="Wingdings" panose="05000000000000000000" pitchFamily="2" charset="2"/>
              </a:rPr>
              <a:t> Fazit moderne Gesellschaft: </a:t>
            </a:r>
            <a:r>
              <a:rPr lang="de-DE" sz="1800" b="0" strike="sngStrike" dirty="0">
                <a:sym typeface="Wingdings" panose="05000000000000000000" pitchFamily="2" charset="2"/>
              </a:rPr>
              <a:t>Satt Kollektiv</a:t>
            </a:r>
            <a:r>
              <a:rPr lang="de-DE" sz="1800" b="0" dirty="0">
                <a:sym typeface="Wingdings" panose="05000000000000000000" pitchFamily="2" charset="2"/>
              </a:rPr>
              <a:t>, nun Individuum an erster Stelle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800" b="0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800" b="0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800" b="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800" b="0" dirty="0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9F45625-7754-4CE7-B147-A8EA0018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86D4CF5C-4CED-EB64-1F76-3156D3BA5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0776" y="71783"/>
            <a:ext cx="914447" cy="673135"/>
          </a:xfrm>
          <a:prstGeom prst="rect">
            <a:avLst/>
          </a:prstGeom>
        </p:spPr>
      </p:pic>
      <p:pic>
        <p:nvPicPr>
          <p:cNvPr id="3" name="Grafik 2" descr="Markee nicht mehr folgen mit einfarbiger Füllung">
            <a:extLst>
              <a:ext uri="{FF2B5EF4-FFF2-40B4-BE49-F238E27FC236}">
                <a16:creationId xmlns:a16="http://schemas.microsoft.com/office/drawing/2014/main" id="{262C911B-4570-2234-FD44-069F0716F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7400" y="1492458"/>
            <a:ext cx="457199" cy="457199"/>
          </a:xfrm>
          <a:prstGeom prst="rect">
            <a:avLst/>
          </a:prstGeom>
        </p:spPr>
      </p:pic>
      <p:pic>
        <p:nvPicPr>
          <p:cNvPr id="7" name="Grafik 6" descr="Marke folgen mit einfarbiger Füllung">
            <a:extLst>
              <a:ext uri="{FF2B5EF4-FFF2-40B4-BE49-F238E27FC236}">
                <a16:creationId xmlns:a16="http://schemas.microsoft.com/office/drawing/2014/main" id="{31C0E3EE-B2BC-1703-A482-5FEC88393E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7400" y="669437"/>
            <a:ext cx="457199" cy="45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78356"/>
      </p:ext>
    </p:extLst>
  </p:cSld>
  <p:clrMapOvr>
    <a:masterClrMapping/>
  </p:clrMapOvr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262200"/>
            <a:ext cx="7560000" cy="468000"/>
          </a:xfrm>
        </p:spPr>
        <p:txBody>
          <a:bodyPr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de-DE" sz="2800" dirty="0"/>
              <a:t>Individualisierung und soziale Ungleichheit</a:t>
            </a:r>
            <a:br>
              <a:rPr lang="de-DE" sz="2800" b="0" dirty="0"/>
            </a:b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22</a:t>
            </a:fld>
            <a:r>
              <a:rPr lang="de-DE" sz="700"/>
              <a:t> </a:t>
            </a:r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9F45625-7754-4CE7-B147-A8EA0018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8DE16BD-7D73-695A-4D49-2D041D78A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849836"/>
            <a:ext cx="8568496" cy="2952328"/>
          </a:xfrm>
        </p:spPr>
        <p:txBody>
          <a:bodyPr/>
          <a:lstStyle/>
          <a:p>
            <a:r>
              <a:rPr lang="de-DE" sz="1400" b="0" dirty="0"/>
              <a:t>Ulrich Beck (1986)                        </a:t>
            </a:r>
            <a:r>
              <a:rPr lang="de-DE" sz="2000" b="0" dirty="0"/>
              <a:t>„Fahrstuhleffekt?“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dirty="0"/>
              <a:t>Über </a:t>
            </a:r>
            <a:r>
              <a:rPr lang="de-DE" sz="1800" dirty="0"/>
              <a:t>alle Schichten </a:t>
            </a:r>
            <a:r>
              <a:rPr lang="de-DE" sz="1800" b="0" dirty="0"/>
              <a:t>hinweg relativen (</a:t>
            </a:r>
            <a:r>
              <a:rPr lang="de-DE" sz="1800" dirty="0"/>
              <a:t>besseren) Wohlstand</a:t>
            </a:r>
            <a:r>
              <a:rPr lang="de-DE" sz="1800" b="0" dirty="0"/>
              <a:t>/Lebensstandards </a:t>
            </a:r>
          </a:p>
          <a:p>
            <a:r>
              <a:rPr lang="de-DE" sz="1800" b="0" dirty="0">
                <a:sym typeface="Wingdings" panose="05000000000000000000" pitchFamily="2" charset="2"/>
              </a:rPr>
              <a:t>alle fahren im Wohlstand paar Stockwerke nach oben</a:t>
            </a:r>
            <a:endParaRPr lang="de-DE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dirty="0"/>
              <a:t>„Allen geht es relativ gut“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1800" dirty="0">
                <a:sym typeface="Wingdings" panose="05000000000000000000" pitchFamily="2" charset="2"/>
              </a:rPr>
              <a:t>Abstände</a:t>
            </a:r>
            <a:r>
              <a:rPr lang="de-DE" sz="1800" b="0" dirty="0">
                <a:sym typeface="Wingdings" panose="05000000000000000000" pitchFamily="2" charset="2"/>
              </a:rPr>
              <a:t> zwischen Stockwerken </a:t>
            </a:r>
            <a:r>
              <a:rPr lang="de-DE" sz="1800" dirty="0">
                <a:sym typeface="Wingdings" panose="05000000000000000000" pitchFamily="2" charset="2"/>
              </a:rPr>
              <a:t>bleiben jedoch bestehen</a:t>
            </a:r>
          </a:p>
          <a:p>
            <a:pPr algn="ctr"/>
            <a:r>
              <a:rPr lang="de-DE" b="0" i="1" dirty="0"/>
              <a:t>Arbeiter kann sich kleines Häuschen leisten </a:t>
            </a:r>
          </a:p>
          <a:p>
            <a:pPr algn="ctr"/>
            <a:r>
              <a:rPr lang="de-DE" b="0" i="1" dirty="0"/>
              <a:t>Firmenchef kann sich Villa in Spanien kaufen</a:t>
            </a:r>
          </a:p>
          <a:p>
            <a:r>
              <a:rPr lang="de-DE" sz="1800" b="0" dirty="0">
                <a:sym typeface="Wingdings" panose="05000000000000000000" pitchFamily="2" charset="2"/>
              </a:rPr>
              <a:t> </a:t>
            </a:r>
            <a:r>
              <a:rPr lang="de-DE" sz="1800" b="0" dirty="0"/>
              <a:t>Soziale Ungleichheit ist nicht mehr so bewusst- ist dennoch vorhanden</a:t>
            </a:r>
          </a:p>
          <a:p>
            <a:pPr algn="ctr"/>
            <a:endParaRPr lang="de-DE" sz="1800" b="0" i="1" dirty="0"/>
          </a:p>
          <a:p>
            <a:endParaRPr lang="de-DE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b="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b="0" i="1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1675770E-3B13-997B-92BD-B7F391053571}"/>
              </a:ext>
            </a:extLst>
          </p:cNvPr>
          <p:cNvCxnSpPr>
            <a:cxnSpLocks/>
          </p:cNvCxnSpPr>
          <p:nvPr/>
        </p:nvCxnSpPr>
        <p:spPr>
          <a:xfrm>
            <a:off x="7196826" y="1779662"/>
            <a:ext cx="497124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42F8F145-CC75-E25B-BDAA-7A0438653E9B}"/>
              </a:ext>
            </a:extLst>
          </p:cNvPr>
          <p:cNvCxnSpPr>
            <a:cxnSpLocks/>
          </p:cNvCxnSpPr>
          <p:nvPr/>
        </p:nvCxnSpPr>
        <p:spPr>
          <a:xfrm>
            <a:off x="7196826" y="1995686"/>
            <a:ext cx="497124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CC28030F-FEB5-5276-5735-6F221464BC00}"/>
              </a:ext>
            </a:extLst>
          </p:cNvPr>
          <p:cNvCxnSpPr>
            <a:cxnSpLocks/>
          </p:cNvCxnSpPr>
          <p:nvPr/>
        </p:nvCxnSpPr>
        <p:spPr>
          <a:xfrm>
            <a:off x="7196826" y="2228478"/>
            <a:ext cx="497124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3C73CEF7-30EF-0290-7A2D-A682DAFC511F}"/>
              </a:ext>
            </a:extLst>
          </p:cNvPr>
          <p:cNvCxnSpPr>
            <a:cxnSpLocks/>
          </p:cNvCxnSpPr>
          <p:nvPr/>
        </p:nvCxnSpPr>
        <p:spPr>
          <a:xfrm>
            <a:off x="7171220" y="1563638"/>
            <a:ext cx="497124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8F1A3DD0-22FF-7073-D9BE-758962F7EE94}"/>
              </a:ext>
            </a:extLst>
          </p:cNvPr>
          <p:cNvCxnSpPr/>
          <p:nvPr/>
        </p:nvCxnSpPr>
        <p:spPr>
          <a:xfrm flipH="1">
            <a:off x="7606616" y="1995686"/>
            <a:ext cx="432048" cy="144016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9AECB445-61A3-BF2C-80A4-5F75B6C1DD9B}"/>
              </a:ext>
            </a:extLst>
          </p:cNvPr>
          <p:cNvCxnSpPr>
            <a:cxnSpLocks/>
          </p:cNvCxnSpPr>
          <p:nvPr/>
        </p:nvCxnSpPr>
        <p:spPr>
          <a:xfrm flipH="1" flipV="1">
            <a:off x="7668344" y="1839654"/>
            <a:ext cx="381780" cy="156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5DB6CC0F-369E-A06A-1AE3-018728BCFB22}"/>
              </a:ext>
            </a:extLst>
          </p:cNvPr>
          <p:cNvCxnSpPr>
            <a:cxnSpLocks/>
          </p:cNvCxnSpPr>
          <p:nvPr/>
        </p:nvCxnSpPr>
        <p:spPr>
          <a:xfrm flipH="1" flipV="1">
            <a:off x="6725308" y="1824050"/>
            <a:ext cx="440137" cy="9962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C0EDB3E7-86CA-C2CB-9649-871ACB512969}"/>
              </a:ext>
            </a:extLst>
          </p:cNvPr>
          <p:cNvCxnSpPr>
            <a:cxnSpLocks/>
          </p:cNvCxnSpPr>
          <p:nvPr/>
        </p:nvCxnSpPr>
        <p:spPr>
          <a:xfrm flipV="1">
            <a:off x="6725308" y="1676997"/>
            <a:ext cx="471518" cy="120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A42052C5-4474-1B89-A3A1-0B6A1ACC2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9690" y="2152627"/>
            <a:ext cx="497123" cy="76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3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67543"/>
            <a:ext cx="7560000" cy="468000"/>
          </a:xfrm>
        </p:spPr>
        <p:txBody>
          <a:bodyPr/>
          <a:lstStyle/>
          <a:p>
            <a:r>
              <a:rPr lang="de-DE" dirty="0">
                <a:solidFill>
                  <a:schemeClr val="bg2"/>
                </a:solidFill>
              </a:rPr>
              <a:t>Lernziele</a:t>
            </a:r>
            <a:r>
              <a:rPr lang="de-DE" dirty="0"/>
              <a:t>: fünfte Sitzung I VL. (8) und (</a:t>
            </a:r>
            <a:r>
              <a:rPr lang="de-DE"/>
              <a:t>9) und (10)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918000"/>
            <a:ext cx="9000544" cy="3366000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de-DE" sz="1800" b="0" strike="sngStrike" dirty="0"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</a:pPr>
            <a:endParaRPr lang="de-DE" sz="1800" b="0" dirty="0">
              <a:sym typeface="Wingdings" panose="05000000000000000000" pitchFamily="2" charset="2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de-DE" sz="1800" b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800" b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800" b="0" dirty="0"/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Tutorien Sozialstruktur und sozialer Wandel | stina.</a:t>
            </a:r>
            <a:r>
              <a:rPr lang="de-DE" err="1"/>
              <a:t>runtemund</a:t>
            </a:r>
            <a:r>
              <a:rPr lang="de-DE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23</a:t>
            </a:fld>
            <a:r>
              <a:rPr lang="de-DE"/>
              <a:t>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8CD78BF-FD21-4273-AC08-8CC747F9071D}"/>
              </a:ext>
            </a:extLst>
          </p:cNvPr>
          <p:cNvSpPr txBox="1"/>
          <p:nvPr/>
        </p:nvSpPr>
        <p:spPr>
          <a:xfrm>
            <a:off x="450000" y="735543"/>
            <a:ext cx="8873410" cy="3780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800" dirty="0">
                <a:solidFill>
                  <a:schemeClr val="tx2"/>
                </a:solidFill>
              </a:rPr>
              <a:t>Was wurde heute erarbeitet…?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2"/>
                </a:solidFill>
              </a:rPr>
              <a:t>Verschiedene </a:t>
            </a:r>
            <a:r>
              <a:rPr lang="de-DE" sz="1800" b="1" dirty="0">
                <a:solidFill>
                  <a:schemeClr val="tx2"/>
                </a:solidFill>
              </a:rPr>
              <a:t>Definitionen</a:t>
            </a:r>
            <a:r>
              <a:rPr lang="de-DE" sz="1800" dirty="0">
                <a:solidFill>
                  <a:schemeClr val="tx2"/>
                </a:solidFill>
              </a:rPr>
              <a:t> vom </a:t>
            </a:r>
            <a:r>
              <a:rPr lang="de-DE" sz="1800" b="1" dirty="0">
                <a:solidFill>
                  <a:schemeClr val="tx2"/>
                </a:solidFill>
              </a:rPr>
              <a:t>sozialen Wandel </a:t>
            </a:r>
            <a:r>
              <a:rPr lang="de-DE" sz="1800" dirty="0">
                <a:solidFill>
                  <a:schemeClr val="tx2"/>
                </a:solidFill>
              </a:rPr>
              <a:t>wissen und ihre Verbindungen</a:t>
            </a:r>
            <a:endParaRPr lang="de-DE" sz="1800" b="1" dirty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b="1" dirty="0">
                <a:solidFill>
                  <a:schemeClr val="tx2"/>
                </a:solidFill>
              </a:rPr>
              <a:t>theoretische und methodologisch-empirische Probleme </a:t>
            </a:r>
            <a:r>
              <a:rPr lang="de-DE" sz="1800" dirty="0">
                <a:solidFill>
                  <a:schemeClr val="tx2"/>
                </a:solidFill>
              </a:rPr>
              <a:t>der Forschung </a:t>
            </a:r>
          </a:p>
          <a:p>
            <a:pPr>
              <a:lnSpc>
                <a:spcPct val="150000"/>
              </a:lnSpc>
            </a:pPr>
            <a:endParaRPr lang="de-DE" sz="1800" dirty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b="1" dirty="0">
                <a:solidFill>
                  <a:schemeClr val="tx2"/>
                </a:solidFill>
              </a:rPr>
              <a:t>Modernisierung</a:t>
            </a:r>
            <a:r>
              <a:rPr lang="de-DE" sz="1800" dirty="0">
                <a:solidFill>
                  <a:schemeClr val="tx2"/>
                </a:solidFill>
              </a:rPr>
              <a:t> </a:t>
            </a:r>
            <a:r>
              <a:rPr lang="de-DE" sz="1800" b="1" dirty="0">
                <a:solidFill>
                  <a:schemeClr val="tx2"/>
                </a:solidFill>
              </a:rPr>
              <a:t>definieren</a:t>
            </a:r>
            <a:r>
              <a:rPr lang="de-DE" sz="1800" dirty="0">
                <a:solidFill>
                  <a:schemeClr val="tx2"/>
                </a:solidFill>
              </a:rPr>
              <a:t> und vom sozialen Wandel unterscheiden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b="1" dirty="0">
                <a:solidFill>
                  <a:schemeClr val="tx2"/>
                </a:solidFill>
              </a:rPr>
              <a:t>Einwände</a:t>
            </a:r>
            <a:r>
              <a:rPr lang="de-DE" sz="1800" dirty="0">
                <a:solidFill>
                  <a:schemeClr val="tx2"/>
                </a:solidFill>
              </a:rPr>
              <a:t> und </a:t>
            </a:r>
            <a:r>
              <a:rPr lang="de-DE" sz="1800" b="1" dirty="0">
                <a:solidFill>
                  <a:schemeClr val="tx2"/>
                </a:solidFill>
              </a:rPr>
              <a:t>Mehrwert</a:t>
            </a:r>
            <a:r>
              <a:rPr lang="de-DE" sz="1800" dirty="0">
                <a:solidFill>
                  <a:schemeClr val="tx2"/>
                </a:solidFill>
              </a:rPr>
              <a:t> des Begriffs abgrenzen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b="1" dirty="0">
                <a:solidFill>
                  <a:schemeClr val="tx2"/>
                </a:solidFill>
              </a:rPr>
              <a:t>Vier</a:t>
            </a:r>
            <a:r>
              <a:rPr lang="de-DE" sz="1800" dirty="0">
                <a:solidFill>
                  <a:schemeClr val="tx2"/>
                </a:solidFill>
              </a:rPr>
              <a:t> verschiedene </a:t>
            </a:r>
            <a:r>
              <a:rPr lang="de-DE" sz="1800" b="1" dirty="0">
                <a:solidFill>
                  <a:schemeClr val="tx2"/>
                </a:solidFill>
              </a:rPr>
              <a:t>soziologische Perspektiven </a:t>
            </a:r>
            <a:r>
              <a:rPr lang="de-DE" sz="1800" dirty="0">
                <a:solidFill>
                  <a:schemeClr val="tx2"/>
                </a:solidFill>
              </a:rPr>
              <a:t>von Modernisierung(</a:t>
            </a:r>
            <a:r>
              <a:rPr lang="de-DE" sz="1800" dirty="0" err="1">
                <a:solidFill>
                  <a:schemeClr val="tx2"/>
                </a:solidFill>
              </a:rPr>
              <a:t>sprozessen</a:t>
            </a:r>
            <a:r>
              <a:rPr lang="de-DE" sz="1800" dirty="0">
                <a:solidFill>
                  <a:schemeClr val="tx2"/>
                </a:solidFill>
              </a:rPr>
              <a:t>) voneinander </a:t>
            </a:r>
            <a:r>
              <a:rPr lang="de-DE" sz="1800" b="1" dirty="0">
                <a:solidFill>
                  <a:schemeClr val="tx2"/>
                </a:solidFill>
              </a:rPr>
              <a:t>unterscheiden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2"/>
                </a:solidFill>
              </a:rPr>
              <a:t>Die </a:t>
            </a:r>
            <a:r>
              <a:rPr lang="de-DE" sz="1800" b="1" dirty="0" err="1">
                <a:solidFill>
                  <a:schemeClr val="tx2"/>
                </a:solidFill>
              </a:rPr>
              <a:t>Ambivalox</a:t>
            </a:r>
            <a:r>
              <a:rPr lang="de-DE" sz="1800" b="1" dirty="0">
                <a:solidFill>
                  <a:schemeClr val="tx2"/>
                </a:solidFill>
              </a:rPr>
              <a:t> der vier Perspektiven erklären</a:t>
            </a:r>
            <a:r>
              <a:rPr lang="de-DE" sz="1800" dirty="0">
                <a:solidFill>
                  <a:schemeClr val="tx2"/>
                </a:solidFill>
              </a:rPr>
              <a:t> können</a:t>
            </a:r>
          </a:p>
        </p:txBody>
      </p:sp>
    </p:spTree>
    <p:extLst>
      <p:ext uri="{BB962C8B-B14F-4D97-AF65-F5344CB8AC3E}">
        <p14:creationId xmlns:p14="http://schemas.microsoft.com/office/powerpoint/2010/main" val="22308972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Ausblick: nächste Sitzung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918000"/>
            <a:ext cx="8280464" cy="3366000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de-DE" sz="1800" b="0" strike="sngStrike"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</a:pPr>
            <a:endParaRPr lang="de-DE" sz="1800" b="0">
              <a:sym typeface="Wingdings" panose="05000000000000000000" pitchFamily="2" charset="2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de-DE" sz="1800" b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800" b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800" b="0"/>
          </a:p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Tutorien Sozialstruktur und sozialer Wandel | stina.</a:t>
            </a:r>
            <a:r>
              <a:rPr lang="de-DE" err="1"/>
              <a:t>runtemund</a:t>
            </a:r>
            <a:r>
              <a:rPr lang="de-DE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24</a:t>
            </a:fld>
            <a:r>
              <a:rPr lang="de-DE"/>
              <a:t>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8CD78BF-FD21-4273-AC08-8CC747F9071D}"/>
              </a:ext>
            </a:extLst>
          </p:cNvPr>
          <p:cNvSpPr txBox="1"/>
          <p:nvPr/>
        </p:nvSpPr>
        <p:spPr>
          <a:xfrm>
            <a:off x="537190" y="1059582"/>
            <a:ext cx="7995250" cy="2534027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800" dirty="0">
                <a:solidFill>
                  <a:schemeClr val="tx2"/>
                </a:solidFill>
              </a:rPr>
              <a:t>Was kommt…?</a:t>
            </a:r>
          </a:p>
          <a:p>
            <a:pPr>
              <a:lnSpc>
                <a:spcPct val="150000"/>
              </a:lnSpc>
            </a:pPr>
            <a:endParaRPr lang="de-DE" sz="1800" dirty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2"/>
                </a:solidFill>
              </a:rPr>
              <a:t>Perspektiven der </a:t>
            </a:r>
            <a:r>
              <a:rPr lang="de-DE" sz="1800" b="1" dirty="0">
                <a:solidFill>
                  <a:schemeClr val="tx2"/>
                </a:solidFill>
              </a:rPr>
              <a:t>Modernisierung</a:t>
            </a:r>
            <a:r>
              <a:rPr lang="de-DE" sz="1800" dirty="0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de-DE" sz="1800" dirty="0">
                <a:solidFill>
                  <a:schemeClr val="tx2"/>
                </a:solidFill>
              </a:rPr>
              <a:t>                                                          (III: Rationalisierung)</a:t>
            </a:r>
            <a:br>
              <a:rPr lang="de-DE" sz="1800" dirty="0">
                <a:solidFill>
                  <a:schemeClr val="tx2"/>
                </a:solidFill>
              </a:rPr>
            </a:br>
            <a:r>
              <a:rPr lang="de-DE" sz="1800" dirty="0">
                <a:solidFill>
                  <a:schemeClr val="tx2"/>
                </a:solidFill>
              </a:rPr>
              <a:t>                                                          (</a:t>
            </a:r>
            <a:r>
              <a:rPr lang="de-DE" sz="1800">
                <a:solidFill>
                  <a:schemeClr val="tx2"/>
                </a:solidFill>
              </a:rPr>
              <a:t>IIII: Domestizierung)</a:t>
            </a:r>
            <a:endParaRPr lang="de-DE" sz="1800" dirty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b="1" dirty="0">
                <a:solidFill>
                  <a:schemeClr val="tx2"/>
                </a:solidFill>
              </a:rPr>
              <a:t>Modernisierung</a:t>
            </a:r>
          </a:p>
        </p:txBody>
      </p:sp>
    </p:spTree>
    <p:extLst>
      <p:ext uri="{BB962C8B-B14F-4D97-AF65-F5344CB8AC3E}">
        <p14:creationId xmlns:p14="http://schemas.microsoft.com/office/powerpoint/2010/main" val="29479690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09733"/>
            <a:ext cx="7560000" cy="4680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de-DE" dirty="0"/>
              <a:t>Sozialer Wandel: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r>
              <a:rPr lang="de-DE" sz="700"/>
              <a:t>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0F7C74-9112-406B-A0CC-08F6DDA1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835396"/>
            <a:ext cx="8581857" cy="4308103"/>
          </a:xfrm>
        </p:spPr>
        <p:txBody>
          <a:bodyPr/>
          <a:lstStyle/>
          <a:p>
            <a:pPr marL="0" lvl="2" indent="0">
              <a:buNone/>
            </a:pPr>
            <a:r>
              <a:rPr lang="de-DE" altLang="de-DE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DEF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</a:p>
          <a:p>
            <a:pPr marL="0" lvl="2" indent="0">
              <a:buNone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„(1) Bezeichnung für die </a:t>
            </a: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regelhafte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, nicht notwendig kausale, </a:t>
            </a: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zeitliche Abfolge von sozialen Handlungen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, die von routinemäßigen Tätigkeitsfolgen verschieden sind. </a:t>
            </a:r>
          </a:p>
          <a:p>
            <a:pPr marL="0" lvl="2" indent="0">
              <a:buNone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(2) Allgemeine Bezeichnung für die in einem Zeitabschnitt erfolgten </a:t>
            </a: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Veränderungen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in einer </a:t>
            </a: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Sozialstruktur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.“   </a:t>
            </a:r>
            <a:r>
              <a:rPr lang="de-DE" altLang="de-DE" sz="1050" dirty="0">
                <a:latin typeface="Arial" panose="020B0604020202020204" pitchFamily="34" charset="0"/>
                <a:cs typeface="Arial" panose="020B0604020202020204" pitchFamily="34" charset="0"/>
              </a:rPr>
              <a:t>Fuchs-Heinritz et al. (2007)</a:t>
            </a:r>
          </a:p>
          <a:p>
            <a:pPr>
              <a:lnSpc>
                <a:spcPct val="100000"/>
              </a:lnSpc>
            </a:pPr>
            <a:r>
              <a:rPr lang="de-DE" sz="1800" b="0" dirty="0"/>
              <a:t>Zu merken:</a:t>
            </a:r>
          </a:p>
          <a:p>
            <a:pPr>
              <a:lnSpc>
                <a:spcPct val="100000"/>
              </a:lnSpc>
            </a:pPr>
            <a:endParaRPr lang="de-DE" b="0" dirty="0"/>
          </a:p>
          <a:p>
            <a:pPr>
              <a:lnSpc>
                <a:spcPct val="100000"/>
              </a:lnSpc>
            </a:pPr>
            <a:r>
              <a:rPr lang="de-DE" b="0" dirty="0">
                <a:highlight>
                  <a:srgbClr val="FFFF00"/>
                </a:highlight>
              </a:rPr>
              <a:t>DEF</a:t>
            </a:r>
            <a:r>
              <a:rPr lang="de-DE" b="0" dirty="0"/>
              <a:t> = „Kann als die </a:t>
            </a:r>
            <a:r>
              <a:rPr lang="de-DE" dirty="0"/>
              <a:t>prozessuale Veränderung der Sozialstruktur </a:t>
            </a:r>
            <a:r>
              <a:rPr lang="de-DE" b="0" dirty="0"/>
              <a:t>einer Gesellschaft in ihren </a:t>
            </a:r>
            <a:r>
              <a:rPr lang="de-DE" dirty="0"/>
              <a:t>grundlegenden Institutionen, Kulturmustern, zugehörigen sozialen Handlungen und Bewusstseinsinhalten </a:t>
            </a:r>
            <a:r>
              <a:rPr lang="de-DE" b="0" dirty="0"/>
              <a:t>verstanden werden“ </a:t>
            </a:r>
            <a:r>
              <a:rPr lang="de-DE" sz="1100" b="0" dirty="0"/>
              <a:t>Zapf (2018)</a:t>
            </a:r>
          </a:p>
          <a:p>
            <a:pPr>
              <a:lnSpc>
                <a:spcPct val="100000"/>
              </a:lnSpc>
            </a:pPr>
            <a:r>
              <a:rPr lang="de-DE" sz="1800" b="0" dirty="0"/>
              <a:t>Zu merken: </a:t>
            </a:r>
          </a:p>
          <a:p>
            <a:pPr>
              <a:lnSpc>
                <a:spcPct val="100000"/>
              </a:lnSpc>
            </a:pPr>
            <a:endParaRPr lang="de-DE" sz="1800" b="0" dirty="0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9F45625-7754-4CE7-B147-A8EA0018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/>
              <a:t>Tutorien Sozialstruktur und sozialer Wandel | stina.</a:t>
            </a:r>
            <a:r>
              <a:rPr lang="de-DE" err="1"/>
              <a:t>runtemund</a:t>
            </a:r>
            <a:r>
              <a:rPr lang="de-DE"/>
              <a:t>@.rub.de                                  Fakultät für Sozialwissenschaft</a:t>
            </a:r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1C1F24AB-6A10-2A0C-E21F-420B31C1D1A7}"/>
              </a:ext>
            </a:extLst>
          </p:cNvPr>
          <p:cNvSpPr/>
          <p:nvPr/>
        </p:nvSpPr>
        <p:spPr>
          <a:xfrm>
            <a:off x="1796838" y="2220685"/>
            <a:ext cx="1773676" cy="46808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Zusammenhang zur Sozialstruktur</a:t>
            </a:r>
            <a:endParaRPr lang="de-DE" dirty="0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742383C0-6A0B-2D1D-6231-F6A5EB7A3695}"/>
              </a:ext>
            </a:extLst>
          </p:cNvPr>
          <p:cNvSpPr/>
          <p:nvPr/>
        </p:nvSpPr>
        <p:spPr>
          <a:xfrm>
            <a:off x="3799812" y="2220684"/>
            <a:ext cx="1773676" cy="468087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Bedeutung zeitlicher Ordnung</a:t>
            </a:r>
            <a:endParaRPr lang="de-DE" dirty="0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46671CA2-8450-A50B-9895-FFDB4D3B386D}"/>
              </a:ext>
            </a:extLst>
          </p:cNvPr>
          <p:cNvSpPr/>
          <p:nvPr/>
        </p:nvSpPr>
        <p:spPr>
          <a:xfrm>
            <a:off x="1796838" y="3840401"/>
            <a:ext cx="3025535" cy="468087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(relativ) stabile Regelmäßigkeiten </a:t>
            </a:r>
          </a:p>
          <a:p>
            <a:pPr algn="ctr"/>
            <a:r>
              <a:rPr lang="de-DE" b="1" dirty="0"/>
              <a:t>des sozialen Lebens</a:t>
            </a:r>
            <a:endParaRPr lang="de-DE" dirty="0"/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F0284E5C-A6E0-1C74-C3F6-EF6FB57307FA}"/>
              </a:ext>
            </a:extLst>
          </p:cNvPr>
          <p:cNvSpPr/>
          <p:nvPr/>
        </p:nvSpPr>
        <p:spPr>
          <a:xfrm>
            <a:off x="5002465" y="3840401"/>
            <a:ext cx="3025535" cy="468087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(schwierige) Veränderungen der gesell. Ordnung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515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09733"/>
            <a:ext cx="7560000" cy="4680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de-DE" dirty="0"/>
              <a:t>Sozialer Wandel: Ebenen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r>
              <a:rPr lang="de-DE" sz="700"/>
              <a:t>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0F7C74-9112-406B-A0CC-08F6DDA1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835397"/>
            <a:ext cx="8795600" cy="4308103"/>
          </a:xfrm>
        </p:spPr>
        <p:txBody>
          <a:bodyPr/>
          <a:lstStyle/>
          <a:p>
            <a:pPr marL="0" lvl="2" indent="0">
              <a:buNone/>
            </a:pPr>
            <a:r>
              <a:rPr lang="de-DE" sz="1800" b="0" dirty="0">
                <a:latin typeface="Arial" panose="020B0604020202020204" pitchFamily="34" charset="0"/>
                <a:cs typeface="Arial" panose="020B0604020202020204" pitchFamily="34" charset="0"/>
              </a:rPr>
              <a:t>Fünf Ebenen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nach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Zapf (2018)</a:t>
            </a:r>
          </a:p>
          <a:p>
            <a:pPr marL="0" lvl="2" indent="0">
              <a:buNone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2" indent="-342900">
              <a:lnSpc>
                <a:spcPct val="150000"/>
              </a:lnSpc>
              <a:buAutoNum type="arabicParenR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Ebene des </a:t>
            </a: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Individuums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im </a:t>
            </a:r>
            <a:r>
              <a:rPr lang="de-DE" sz="1800" b="0" dirty="0">
                <a:latin typeface="Arial" panose="020B0604020202020204" pitchFamily="34" charset="0"/>
                <a:cs typeface="Arial" panose="020B0604020202020204" pitchFamily="34" charset="0"/>
              </a:rPr>
              <a:t>sozialen Handeln (</a:t>
            </a: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Mikro</a:t>
            </a:r>
            <a:r>
              <a:rPr lang="de-DE" sz="1800" b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lvl="2" indent="-342900">
              <a:lnSpc>
                <a:spcPct val="150000"/>
              </a:lnSpc>
              <a:buAutoNum type="arabicParenR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Intermediäre Ebene der Gruppen und </a:t>
            </a: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Organisationen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Meso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lvl="2" indent="-342900">
              <a:lnSpc>
                <a:spcPct val="150000"/>
              </a:lnSpc>
              <a:buAutoNum type="arabicParenR"/>
            </a:pPr>
            <a:r>
              <a:rPr lang="de-DE" sz="1800" b="0" dirty="0">
                <a:latin typeface="Arial" panose="020B0604020202020204" pitchFamily="34" charset="0"/>
                <a:cs typeface="Arial" panose="020B0604020202020204" pitchFamily="34" charset="0"/>
              </a:rPr>
              <a:t>Makroebene der </a:t>
            </a: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Gesamtgesellschaft</a:t>
            </a:r>
            <a:r>
              <a:rPr lang="de-DE" sz="1800" b="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Makro</a:t>
            </a:r>
            <a:r>
              <a:rPr lang="de-DE" sz="1800" b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lvl="2" indent="-342900">
              <a:lnSpc>
                <a:spcPct val="150000"/>
              </a:lnSpc>
              <a:buAutoNum type="arabicParenR"/>
            </a:pP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Einstellung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sebenen (</a:t>
            </a: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Wertewandel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lvl="2" indent="-342900">
              <a:lnSpc>
                <a:spcPct val="150000"/>
              </a:lnSpc>
              <a:buAutoNum type="arabicParenR"/>
            </a:pP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Zivilisation</a:t>
            </a:r>
            <a:r>
              <a:rPr lang="de-DE" sz="1800" b="0" dirty="0">
                <a:latin typeface="Arial" panose="020B0604020202020204" pitchFamily="34" charset="0"/>
                <a:cs typeface="Arial" panose="020B0604020202020204" pitchFamily="34" charset="0"/>
              </a:rPr>
              <a:t>sebene (über Nationalgesellschaft hinaus- Blick auf </a:t>
            </a: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Weltgesellschaft</a:t>
            </a:r>
            <a:r>
              <a:rPr lang="de-DE" sz="1800" b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2" indent="-342900">
              <a:buAutoNum type="arabicParenR"/>
            </a:pPr>
            <a:endParaRPr lang="de-DE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Können Gesellschaft aus verschiedensten Ebene betrachten</a:t>
            </a:r>
            <a:endParaRPr lang="de-DE" sz="1800" b="0" dirty="0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9F45625-7754-4CE7-B147-A8EA0018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/>
              <a:t>Tutorien Sozialstruktur und sozialer Wandel | stina.</a:t>
            </a:r>
            <a:r>
              <a:rPr lang="de-DE" err="1"/>
              <a:t>runtemund</a:t>
            </a:r>
            <a:r>
              <a:rPr lang="de-DE"/>
              <a:t>@.rub.de                                  Fakultät für Sozialwissenschaft</a:t>
            </a:r>
          </a:p>
        </p:txBody>
      </p:sp>
    </p:spTree>
    <p:extLst>
      <p:ext uri="{BB962C8B-B14F-4D97-AF65-F5344CB8AC3E}">
        <p14:creationId xmlns:p14="http://schemas.microsoft.com/office/powerpoint/2010/main" val="2769914659"/>
      </p:ext>
    </p:extLst>
  </p:cSld>
  <p:clrMapOvr>
    <a:masterClrMapping/>
  </p:clrMapOvr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317897"/>
            <a:ext cx="7560000" cy="4680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de-DE" dirty="0"/>
              <a:t>Sozialer Wandel: Dimensionen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r>
              <a:rPr lang="de-DE" sz="700"/>
              <a:t>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0F7C74-9112-406B-A0CC-08F6DDA1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835396"/>
            <a:ext cx="8581857" cy="4308103"/>
          </a:xfrm>
        </p:spPr>
        <p:txBody>
          <a:bodyPr/>
          <a:lstStyle/>
          <a:p>
            <a:pPr marL="0" lvl="2" indent="0"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Vier Dimensionen nach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Zapf (2018)</a:t>
            </a:r>
          </a:p>
          <a:p>
            <a:pPr marL="0" lvl="2" indent="0">
              <a:buNone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buNone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buNone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buNone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buNone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buNone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buNone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buNone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9F45625-7754-4CE7-B147-A8EA0018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/>
              <a:t>Tutorien Sozialstruktur und sozialer Wandel | stina.</a:t>
            </a:r>
            <a:r>
              <a:rPr lang="de-DE" err="1"/>
              <a:t>runtemund</a:t>
            </a:r>
            <a:r>
              <a:rPr lang="de-DE"/>
              <a:t>@.rub.de                                  Fakultät für Sozialwissenschaft</a:t>
            </a:r>
          </a:p>
        </p:txBody>
      </p:sp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0CF6E46B-0D8C-D8FF-C687-D2D03AF307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546836"/>
              </p:ext>
            </p:extLst>
          </p:nvPr>
        </p:nvGraphicFramePr>
        <p:xfrm>
          <a:off x="575999" y="1190958"/>
          <a:ext cx="8455858" cy="3133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334">
                  <a:extLst>
                    <a:ext uri="{9D8B030D-6E8A-4147-A177-3AD203B41FA5}">
                      <a16:colId xmlns:a16="http://schemas.microsoft.com/office/drawing/2014/main" val="2652265324"/>
                    </a:ext>
                  </a:extLst>
                </a:gridCol>
                <a:gridCol w="4106334">
                  <a:extLst>
                    <a:ext uri="{9D8B030D-6E8A-4147-A177-3AD203B41FA5}">
                      <a16:colId xmlns:a16="http://schemas.microsoft.com/office/drawing/2014/main" val="2960244420"/>
                    </a:ext>
                  </a:extLst>
                </a:gridCol>
                <a:gridCol w="3105190">
                  <a:extLst>
                    <a:ext uri="{9D8B030D-6E8A-4147-A177-3AD203B41FA5}">
                      <a16:colId xmlns:a16="http://schemas.microsoft.com/office/drawing/2014/main" val="2244990116"/>
                    </a:ext>
                  </a:extLst>
                </a:gridCol>
              </a:tblGrid>
              <a:tr h="299175">
                <a:tc>
                  <a:txBody>
                    <a:bodyPr/>
                    <a:lstStyle/>
                    <a:p>
                      <a:r>
                        <a:rPr lang="de-DE" dirty="0"/>
                        <a:t>Dimension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Messung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Beispiel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111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Tempo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Zeitlichkeit und Geschwindigkeit von sozialem Wandels: </a:t>
                      </a:r>
                    </a:p>
                    <a:p>
                      <a:r>
                        <a:rPr lang="de-DE" dirty="0"/>
                        <a:t>Messbar durch: </a:t>
                      </a:r>
                      <a:r>
                        <a:rPr lang="de-DE" b="1" dirty="0"/>
                        <a:t>chronologische Zeiteinheiten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238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Tiefgang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Wie tief ist Wandel? Nur Teilbereiche betroffen oder grundlegender gesell. Wandel </a:t>
                      </a:r>
                    </a:p>
                    <a:p>
                      <a:r>
                        <a:rPr lang="de-DE" dirty="0"/>
                        <a:t>Messbar durch: </a:t>
                      </a:r>
                      <a:r>
                        <a:rPr lang="de-DE" b="1" dirty="0"/>
                        <a:t>Quantität</a:t>
                      </a:r>
                      <a:r>
                        <a:rPr lang="de-DE" dirty="0"/>
                        <a:t> betroffener </a:t>
                      </a:r>
                      <a:r>
                        <a:rPr lang="de-DE" b="1" dirty="0"/>
                        <a:t>Einheiten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892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Richtung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Messbar durch: </a:t>
                      </a:r>
                      <a:r>
                        <a:rPr lang="de-DE" b="1"/>
                        <a:t>typische Verlaufsmuster </a:t>
                      </a:r>
                      <a:r>
                        <a:rPr lang="de-DE"/>
                        <a:t>wie </a:t>
                      </a:r>
                      <a:r>
                        <a:rPr lang="de-DE">
                          <a:sym typeface="Wingdings" panose="05000000000000000000" pitchFamily="2" charset="2"/>
                        </a:rPr>
                        <a:t> linear, zyklische Schwankungen, exponential, Stadien-Modelle etc.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86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Steuerbarkeit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Messbar durch: </a:t>
                      </a:r>
                      <a:r>
                        <a:rPr lang="de-DE" b="1" dirty="0"/>
                        <a:t>Geplanter</a:t>
                      </a:r>
                      <a:r>
                        <a:rPr lang="de-DE" dirty="0"/>
                        <a:t> </a:t>
                      </a:r>
                      <a:r>
                        <a:rPr lang="de-DE" i="1" dirty="0"/>
                        <a:t>oder</a:t>
                      </a:r>
                      <a:r>
                        <a:rPr lang="de-DE" dirty="0"/>
                        <a:t> </a:t>
                      </a:r>
                      <a:r>
                        <a:rPr lang="de-DE" b="1" dirty="0"/>
                        <a:t>ungeplanter Wandel </a:t>
                      </a:r>
                      <a:r>
                        <a:rPr lang="de-DE" dirty="0"/>
                        <a:t>und Nebenfolgen </a:t>
                      </a: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240280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F8CF851A-51FE-D81E-F23B-7EC2A915BD04}"/>
              </a:ext>
            </a:extLst>
          </p:cNvPr>
          <p:cNvSpPr txBox="1"/>
          <p:nvPr/>
        </p:nvSpPr>
        <p:spPr>
          <a:xfrm>
            <a:off x="5935133" y="1540933"/>
            <a:ext cx="2692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z.B. (unerwartet) </a:t>
            </a:r>
            <a:r>
              <a:rPr lang="de-DE" u="sng" dirty="0"/>
              <a:t>schneller</a:t>
            </a:r>
            <a:r>
              <a:rPr lang="de-DE" dirty="0"/>
              <a:t> Wandel durch Corona Pandemie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9ABC3B8-8757-DF71-FC12-E928DA1695F3}"/>
              </a:ext>
            </a:extLst>
          </p:cNvPr>
          <p:cNvSpPr txBox="1"/>
          <p:nvPr/>
        </p:nvSpPr>
        <p:spPr>
          <a:xfrm>
            <a:off x="5919068" y="2213959"/>
            <a:ext cx="323878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z.B. Bildungsexpansion in 1960er beeinflusste gesamte Gesellschaft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„Wissensgesellschaft“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FB9648E-58A5-0D3B-2977-BBD9586C21A0}"/>
              </a:ext>
            </a:extLst>
          </p:cNvPr>
          <p:cNvSpPr txBox="1"/>
          <p:nvPr/>
        </p:nvSpPr>
        <p:spPr>
          <a:xfrm>
            <a:off x="5919068" y="2867490"/>
            <a:ext cx="307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z.B. Einteilung der Gesellschaft in drei </a:t>
            </a:r>
            <a:r>
              <a:rPr lang="de-DE" u="sng" dirty="0"/>
              <a:t>Stadien</a:t>
            </a:r>
            <a:r>
              <a:rPr lang="de-DE" dirty="0"/>
              <a:t>: 1) Frühmoderne </a:t>
            </a:r>
          </a:p>
          <a:p>
            <a:r>
              <a:rPr lang="de-DE" dirty="0"/>
              <a:t>2) Hochmoderne 3) Spätmoderne</a:t>
            </a:r>
          </a:p>
          <a:p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F905D68-E591-A401-C624-46145F6C5A6D}"/>
              </a:ext>
            </a:extLst>
          </p:cNvPr>
          <p:cNvSpPr txBox="1"/>
          <p:nvPr/>
        </p:nvSpPr>
        <p:spPr>
          <a:xfrm>
            <a:off x="5900324" y="3594751"/>
            <a:ext cx="30734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z.B. Kontaktbeschränkungen durch Corona </a:t>
            </a:r>
            <a:r>
              <a:rPr lang="de-DE" dirty="0">
                <a:sym typeface="Wingdings" panose="05000000000000000000" pitchFamily="2" charset="2"/>
              </a:rPr>
              <a:t> gewandeltes (</a:t>
            </a:r>
            <a:r>
              <a:rPr lang="de-DE" u="sng" dirty="0">
                <a:sym typeface="Wingdings" panose="05000000000000000000" pitchFamily="2" charset="2"/>
              </a:rPr>
              <a:t>ungeplantes</a:t>
            </a:r>
            <a:r>
              <a:rPr lang="de-DE" dirty="0">
                <a:sym typeface="Wingdings" panose="05000000000000000000" pitchFamily="2" charset="2"/>
              </a:rPr>
              <a:t>) Verständnis von Homeoffice Arbeit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66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</p:bldLst>
  </p:timing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09733"/>
            <a:ext cx="7560000" cy="4680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de-DE" dirty="0"/>
              <a:t>Sozialer Wandel: Begriffsfindung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r>
              <a:rPr lang="de-DE" sz="700"/>
              <a:t>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0F7C74-9112-406B-A0CC-08F6DDA1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999" y="835397"/>
            <a:ext cx="8773629" cy="4308103"/>
          </a:xfrm>
        </p:spPr>
        <p:txBody>
          <a:bodyPr/>
          <a:lstStyle/>
          <a:p>
            <a:pPr marL="0" lvl="2" indent="0">
              <a:buNone/>
            </a:pPr>
            <a:r>
              <a:rPr lang="de-DE" sz="1800" b="0" dirty="0">
                <a:latin typeface="Arial" panose="020B0604020202020204" pitchFamily="34" charset="0"/>
                <a:cs typeface="Arial" panose="020B0604020202020204" pitchFamily="34" charset="0"/>
              </a:rPr>
              <a:t>Warum den Begriff?</a:t>
            </a:r>
          </a:p>
          <a:p>
            <a:pPr marL="0" lvl="2" indent="0">
              <a:buNone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ct val="150000"/>
              </a:lnSpc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zu wertend &amp; normativ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ct val="150000"/>
              </a:lnSpc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zeigt eine vermeintlich (zu starke) angegebene Richtung </a:t>
            </a:r>
          </a:p>
          <a:p>
            <a:pPr marL="0" lvl="2" indent="0">
              <a:lnSpc>
                <a:spcPct val="150000"/>
              </a:lnSpc>
              <a:buNone/>
            </a:pPr>
            <a:r>
              <a:rPr lang="de-DE" sz="1800" b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                                     beschreibt </a:t>
            </a:r>
            <a:r>
              <a:rPr lang="de-DE" altLang="de-DE" sz="1800" dirty="0">
                <a:cs typeface="Arial" panose="020B0604020202020204" pitchFamily="34" charset="0"/>
              </a:rPr>
              <a:t>signifikante Veränderungen relevanter                      </a:t>
            </a:r>
            <a:r>
              <a:rPr lang="de-DE" altLang="de-DE" sz="1800" dirty="0">
                <a:solidFill>
                  <a:schemeClr val="bg1"/>
                </a:solidFill>
                <a:cs typeface="Arial" panose="020B0604020202020204" pitchFamily="34" charset="0"/>
              </a:rPr>
              <a:t>.     </a:t>
            </a:r>
            <a:r>
              <a:rPr lang="de-DE" altLang="de-DE" sz="1800" dirty="0">
                <a:cs typeface="Arial" panose="020B0604020202020204" pitchFamily="34" charset="0"/>
              </a:rPr>
              <a:t>                                          Elemente eines Sozialsystems bzw. Sozialstruktur</a:t>
            </a:r>
            <a:endParaRPr lang="de-DE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buNone/>
            </a:pPr>
            <a:endParaRPr lang="de-DE" sz="1800" b="0" dirty="0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9F45625-7754-4CE7-B147-A8EA0018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/>
              <a:t>Tutorien Sozialstruktur und sozialer Wandel | stina.</a:t>
            </a:r>
            <a:r>
              <a:rPr lang="de-DE" err="1"/>
              <a:t>runtemund</a:t>
            </a:r>
            <a:r>
              <a:rPr lang="de-DE"/>
              <a:t>@.rub.de                                  Fakultät für Sozialwissenschaft</a:t>
            </a:r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63B03B44-3425-A281-56B2-2166C157D8CA}"/>
              </a:ext>
            </a:extLst>
          </p:cNvPr>
          <p:cNvSpPr/>
          <p:nvPr/>
        </p:nvSpPr>
        <p:spPr>
          <a:xfrm>
            <a:off x="1835521" y="1526668"/>
            <a:ext cx="1168937" cy="31647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Fortschritt</a:t>
            </a: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19AA0819-B20B-0278-6068-186C9BE8D6D6}"/>
              </a:ext>
            </a:extLst>
          </p:cNvPr>
          <p:cNvSpPr/>
          <p:nvPr/>
        </p:nvSpPr>
        <p:spPr>
          <a:xfrm>
            <a:off x="450000" y="1988226"/>
            <a:ext cx="2554458" cy="31647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300" dirty="0"/>
              <a:t>Evolutions- Entwicklungsbegriff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C2A2CB79-9189-29FD-BF06-B0085DCB94E8}"/>
              </a:ext>
            </a:extLst>
          </p:cNvPr>
          <p:cNvSpPr/>
          <p:nvPr/>
        </p:nvSpPr>
        <p:spPr>
          <a:xfrm>
            <a:off x="468000" y="2523019"/>
            <a:ext cx="2554459" cy="34152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/>
              <a:t>Sozialer Wandel</a:t>
            </a:r>
          </a:p>
        </p:txBody>
      </p:sp>
      <p:pic>
        <p:nvPicPr>
          <p:cNvPr id="8" name="Grafik 7" descr="Marke Kreuz mit einfarbiger Füllung">
            <a:extLst>
              <a:ext uri="{FF2B5EF4-FFF2-40B4-BE49-F238E27FC236}">
                <a16:creationId xmlns:a16="http://schemas.microsoft.com/office/drawing/2014/main" id="{39DE8061-E6C1-1A60-F7B5-83CA38147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353" y="1462384"/>
            <a:ext cx="403627" cy="403627"/>
          </a:xfrm>
          <a:prstGeom prst="rect">
            <a:avLst/>
          </a:prstGeom>
        </p:spPr>
      </p:pic>
      <p:pic>
        <p:nvPicPr>
          <p:cNvPr id="9" name="Grafik 8" descr="Marke Kreuz mit einfarbiger Füllung">
            <a:extLst>
              <a:ext uri="{FF2B5EF4-FFF2-40B4-BE49-F238E27FC236}">
                <a16:creationId xmlns:a16="http://schemas.microsoft.com/office/drawing/2014/main" id="{937C345C-FFD4-30EF-E810-4921AF376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71" y="1949416"/>
            <a:ext cx="403627" cy="403627"/>
          </a:xfrm>
          <a:prstGeom prst="rect">
            <a:avLst/>
          </a:prstGeom>
        </p:spPr>
      </p:pic>
      <p:pic>
        <p:nvPicPr>
          <p:cNvPr id="11" name="Grafik 10" descr="Abzeichen Tick1 mit einfarbiger Füllung">
            <a:extLst>
              <a:ext uri="{FF2B5EF4-FFF2-40B4-BE49-F238E27FC236}">
                <a16:creationId xmlns:a16="http://schemas.microsoft.com/office/drawing/2014/main" id="{E167CE48-87AF-D636-4851-0D4D06F76A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019" y="2494064"/>
            <a:ext cx="399431" cy="39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53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09733"/>
            <a:ext cx="8100000" cy="468000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Theoretische und methodologisch-empirische Probleme</a:t>
            </a:r>
            <a:endParaRPr lang="de-DE" altLang="de-DE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r>
              <a:rPr lang="de-DE" sz="700"/>
              <a:t>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0F7C74-9112-406B-A0CC-08F6DDA1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777733"/>
            <a:ext cx="8568000" cy="38219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1800" b="0" dirty="0"/>
              <a:t>Schwierigkeiten bei der Erforschung </a:t>
            </a:r>
            <a:r>
              <a:rPr lang="de-DE" altLang="de-DE" sz="1200" b="0" dirty="0">
                <a:latin typeface="Arial" panose="020B0604020202020204" pitchFamily="34" charset="0"/>
                <a:cs typeface="Arial" panose="020B0604020202020204" pitchFamily="34" charset="0"/>
              </a:rPr>
              <a:t>Jäger &amp; Weinzierl (2007)</a:t>
            </a:r>
          </a:p>
          <a:p>
            <a:pPr>
              <a:lnSpc>
                <a:spcPct val="100000"/>
              </a:lnSpc>
            </a:pPr>
            <a:r>
              <a:rPr lang="de-DE" altLang="de-DE" sz="1800" b="0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Veränderungen überhaupt </a:t>
            </a:r>
            <a:r>
              <a:rPr lang="de-DE" altLang="de-DE" sz="1800" b="0" dirty="0">
                <a:latin typeface="Arial" panose="020B0604020202020204" pitchFamily="34" charset="0"/>
                <a:cs typeface="Arial" panose="020B0604020202020204" pitchFamily="34" charset="0"/>
              </a:rPr>
              <a:t>als solche 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identifizieren</a:t>
            </a:r>
            <a:r>
              <a:rPr lang="de-DE" altLang="de-DE" sz="1800" b="0" dirty="0">
                <a:latin typeface="Arial" panose="020B0604020202020204" pitchFamily="34" charset="0"/>
                <a:cs typeface="Arial" panose="020B0604020202020204" pitchFamily="34" charset="0"/>
              </a:rPr>
              <a:t> können</a:t>
            </a:r>
          </a:p>
          <a:p>
            <a:pPr marL="519750" lvl="2" indent="-285750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de-DE" altLang="de-DE" sz="1800" b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Dazu müssen stabile Zustände in der Vergangenheit festgemacht werden</a:t>
            </a:r>
          </a:p>
          <a:p>
            <a:pPr marL="519750" lvl="2" indent="-285750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de-DE" altLang="de-DE" sz="1800" b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„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Bestimmung</a:t>
            </a:r>
            <a:r>
              <a:rPr lang="de-DE" altLang="de-DE" sz="1800" b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der 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Gegenwart</a:t>
            </a:r>
            <a:r>
              <a:rPr lang="de-DE" altLang="de-DE" sz="1800" b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durch 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Deutung</a:t>
            </a:r>
            <a:r>
              <a:rPr lang="de-DE" altLang="de-DE" sz="1800" b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der 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Vergangenheit</a:t>
            </a:r>
            <a:r>
              <a:rPr lang="de-DE" altLang="de-DE" sz="1800" b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“</a:t>
            </a:r>
          </a:p>
          <a:p>
            <a:pPr lvl="2" indent="0">
              <a:lnSpc>
                <a:spcPct val="100000"/>
              </a:lnSpc>
              <a:buNone/>
            </a:pPr>
            <a:endParaRPr lang="de-DE" altLang="de-DE" sz="1800" b="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</a:pPr>
            <a:r>
              <a:rPr lang="de-DE" altLang="de-DE" sz="1800" b="0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de-DE" altLang="de-DE" sz="1800" b="0" dirty="0">
                <a:latin typeface="Arial" panose="020B0604020202020204" pitchFamily="34" charset="0"/>
                <a:cs typeface="Arial" panose="020B0604020202020204" pitchFamily="34" charset="0"/>
              </a:rPr>
              <a:t> stattgefundenen 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Ereignissen</a:t>
            </a:r>
            <a:r>
              <a:rPr lang="de-DE" altLang="de-DE" sz="1800" b="0" dirty="0">
                <a:latin typeface="Arial" panose="020B0604020202020204" pitchFamily="34" charset="0"/>
                <a:cs typeface="Arial" panose="020B0604020202020204" pitchFamily="34" charset="0"/>
              </a:rPr>
              <a:t> lassen sich 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nicht unmittelbar Folgen ablesen </a:t>
            </a:r>
          </a:p>
          <a:p>
            <a:pPr marL="519750" lvl="2" indent="-285750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de-DE" altLang="de-DE" sz="1800" b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Z.B. Erfindung Anti-Baby Pille unklar, dass Folge starker Geburtenrückgang ist</a:t>
            </a:r>
          </a:p>
          <a:p>
            <a:pPr lvl="2" indent="0">
              <a:lnSpc>
                <a:spcPct val="100000"/>
              </a:lnSpc>
              <a:buNone/>
            </a:pPr>
            <a:endParaRPr lang="de-DE" altLang="de-DE" sz="1800" b="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</a:pPr>
            <a:r>
              <a:rPr lang="de-DE" altLang="de-DE" sz="1800" b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3) Sozialer Wandel 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nicht</a:t>
            </a:r>
            <a:r>
              <a:rPr lang="de-DE" altLang="de-DE" sz="1800" b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aufhaltbar</a:t>
            </a:r>
            <a:r>
              <a:rPr lang="de-DE" altLang="de-DE" sz="1800" b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und 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planbar</a:t>
            </a:r>
          </a:p>
          <a:p>
            <a:pPr>
              <a:lnSpc>
                <a:spcPct val="100000"/>
              </a:lnSpc>
            </a:pPr>
            <a:r>
              <a:rPr lang="de-DE" altLang="de-DE" sz="1800" b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4) Sozialer Wandel eher 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ziellos</a:t>
            </a:r>
            <a:r>
              <a:rPr lang="de-DE" altLang="de-DE" sz="1800" b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ausgerichtet und 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kaum gestaltbar </a:t>
            </a:r>
            <a:endParaRPr lang="de-DE" altLang="de-DE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de-DE" sz="1800" b="0" dirty="0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9F45625-7754-4CE7-B147-A8EA0018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</p:spTree>
    <p:extLst>
      <p:ext uri="{BB962C8B-B14F-4D97-AF65-F5344CB8AC3E}">
        <p14:creationId xmlns:p14="http://schemas.microsoft.com/office/powerpoint/2010/main" val="61749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529" y="1763325"/>
            <a:ext cx="5241471" cy="1175818"/>
          </a:xfrm>
        </p:spPr>
        <p:txBody>
          <a:bodyPr/>
          <a:lstStyle/>
          <a:p>
            <a:pPr algn="ctr"/>
            <a:r>
              <a:rPr lang="de-DE" dirty="0"/>
              <a:t>Modernisierung (Kapitel 9)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8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1071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391500"/>
            <a:ext cx="8391795" cy="310087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Modernisierungsbegriff:</a:t>
            </a:r>
            <a:endParaRPr lang="de-DE" altLang="de-DE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r>
              <a:rPr lang="de-DE" sz="700"/>
              <a:t>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0F7C74-9112-406B-A0CC-08F6DDA1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930024"/>
            <a:ext cx="8568000" cy="3821976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altLang="de-DE" sz="1800" b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Entstammt 19 Jhd. westliche Gesellschaft</a:t>
            </a:r>
          </a:p>
          <a:p>
            <a:pPr>
              <a:lnSpc>
                <a:spcPct val="100000"/>
              </a:lnSpc>
            </a:pPr>
            <a:r>
              <a:rPr lang="de-DE" altLang="de-DE" sz="1800" b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= multidimensionale, ambivalenter 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Entwicklungsprozesse in dem sich vielseitige Veränderungen </a:t>
            </a:r>
            <a:r>
              <a:rPr lang="de-DE" altLang="de-DE" sz="1800" i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ko</a:t>
            </a:r>
            <a:r>
              <a:rPr lang="de-DE" altLang="de-DE" sz="18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-evolutiv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vollziehen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altLang="de-DE" sz="1800" b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Veränderungen auf Langfristigkeit ausgelegt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altLang="de-DE" sz="1800" b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Eurozentristisches Denken (Westeuropa)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altLang="de-DE" sz="1800" b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Zwei Idealtypen zur Abgrenzung: 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1) Tradition 2) Moderne</a:t>
            </a:r>
          </a:p>
          <a:p>
            <a:pPr>
              <a:lnSpc>
                <a:spcPct val="100000"/>
              </a:lnSpc>
            </a:pPr>
            <a:r>
              <a:rPr lang="de-DE" altLang="de-DE" sz="1800" b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Modernisierung: </a:t>
            </a:r>
            <a:endParaRPr lang="de-DE" altLang="de-DE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de-DE" sz="1800" b="0" dirty="0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9F45625-7754-4CE7-B147-A8EA0018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A4533D2F-ABAE-6B17-5B20-67DE5CF01B6C}"/>
              </a:ext>
            </a:extLst>
          </p:cNvPr>
          <p:cNvSpPr/>
          <p:nvPr/>
        </p:nvSpPr>
        <p:spPr>
          <a:xfrm>
            <a:off x="2589013" y="3784867"/>
            <a:ext cx="1278382" cy="27171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Urbanisierung</a:t>
            </a: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504218D8-091B-A4F7-E34E-1B682A4D23FB}"/>
              </a:ext>
            </a:extLst>
          </p:cNvPr>
          <p:cNvSpPr/>
          <p:nvPr/>
        </p:nvSpPr>
        <p:spPr>
          <a:xfrm>
            <a:off x="3941204" y="3488782"/>
            <a:ext cx="1684262" cy="27171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Massenproduktion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94182616-E33A-2E97-90CF-62A423AA459D}"/>
              </a:ext>
            </a:extLst>
          </p:cNvPr>
          <p:cNvSpPr/>
          <p:nvPr/>
        </p:nvSpPr>
        <p:spPr>
          <a:xfrm>
            <a:off x="3973021" y="3841899"/>
            <a:ext cx="1652445" cy="27171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Demokratisierung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E8EF12BA-8E49-8E6D-46DE-F6A73C3A4E17}"/>
              </a:ext>
            </a:extLst>
          </p:cNvPr>
          <p:cNvSpPr/>
          <p:nvPr/>
        </p:nvSpPr>
        <p:spPr>
          <a:xfrm>
            <a:off x="2319270" y="3378554"/>
            <a:ext cx="1546930" cy="27171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Individualisierung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F1188126-E254-9DD8-F266-41C2975266C5}"/>
              </a:ext>
            </a:extLst>
          </p:cNvPr>
          <p:cNvSpPr/>
          <p:nvPr/>
        </p:nvSpPr>
        <p:spPr>
          <a:xfrm>
            <a:off x="5700470" y="3488782"/>
            <a:ext cx="2029597" cy="35311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Bedeutungsverlust Religion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0BADA581-22B8-DB56-B959-409225AB6DE1}"/>
              </a:ext>
            </a:extLst>
          </p:cNvPr>
          <p:cNvSpPr/>
          <p:nvPr/>
        </p:nvSpPr>
        <p:spPr>
          <a:xfrm>
            <a:off x="5731092" y="3941759"/>
            <a:ext cx="2125975" cy="35311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Bildungsentwicklung etc.</a:t>
            </a:r>
          </a:p>
        </p:txBody>
      </p:sp>
    </p:spTree>
    <p:extLst>
      <p:ext uri="{BB962C8B-B14F-4D97-AF65-F5344CB8AC3E}">
        <p14:creationId xmlns:p14="http://schemas.microsoft.com/office/powerpoint/2010/main" val="175396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  <p:bldP spid="8" grpId="0" animBg="1"/>
      <p:bldP spid="10" grpId="0" animBg="1"/>
    </p:bldLst>
  </p:timing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2dcae5b4-0b45-41e0-b5e6-32c713f6a487"/>
  <p:tag name="MIO_EKGUID" val="d6d8f022-aea9-4976-9c74-231287008c88"/>
  <p:tag name="MIO_UPDATE" val="True"/>
  <p:tag name="MIO_VERSION" val="26.10.2018 15:45:09"/>
  <p:tag name="MIO_DBID" val="364BA404-45B5-45E1-875B-889C83467CBF"/>
  <p:tag name="MIO_LASTDOWNLOADED" val="26.10.2018 15:45:09"/>
  <p:tag name="MIO_OBJECTNAME" val="ADAPTION – Migration zum Cyber-physischen PRODUKTIONSSYSTEM"/>
  <p:tag name="MIO_LASTEDITORNAME" val="Stefan Leineweber"/>
  <p:tag name="MIO_STRING_IGNORE_CHECKSUM_FOR_NEXT_SAV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V2" val="empowerBulletV2"/>
</p:tagLst>
</file>

<file path=ppt/theme/theme1.xml><?xml version="1.0" encoding="utf-8"?>
<a:theme xmlns:a="http://schemas.openxmlformats.org/drawingml/2006/main" name="PowerPoint Master RUB">
  <a:themeElements>
    <a:clrScheme name="RUB">
      <a:dk1>
        <a:sysClr val="windowText" lastClr="000000"/>
      </a:dk1>
      <a:lt1>
        <a:sysClr val="window" lastClr="FFFFFF"/>
      </a:lt1>
      <a:dk2>
        <a:srgbClr val="003560"/>
      </a:dk2>
      <a:lt2>
        <a:srgbClr val="8DAE10"/>
      </a:lt2>
      <a:accent1>
        <a:srgbClr val="FFCC00"/>
      </a:accent1>
      <a:accent2>
        <a:srgbClr val="EE7203"/>
      </a:accent2>
      <a:accent3>
        <a:srgbClr val="E6332A"/>
      </a:accent3>
      <a:accent4>
        <a:srgbClr val="B71E3F"/>
      </a:accent4>
      <a:accent5>
        <a:srgbClr val="9C5516"/>
      </a:accent5>
      <a:accent6>
        <a:srgbClr val="59211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RUB_03a.potx" id="{C867D821-36E8-4CDA-B68D-4949E463F39D}" vid="{F84F8B3F-9528-42A9-B5AE-3004D541450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1803</Words>
  <Application>Microsoft Office PowerPoint</Application>
  <PresentationFormat>Bildschirmpräsentation (16:9)</PresentationFormat>
  <Paragraphs>384</Paragraphs>
  <Slides>24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Calibri-Bold</vt:lpstr>
      <vt:lpstr>Wingdings</vt:lpstr>
      <vt:lpstr>PowerPoint Master RUB</vt:lpstr>
      <vt:lpstr>Tutorium zur VL. Sitzung (8), (9) und (Beginn von 10)</vt:lpstr>
      <vt:lpstr>Sozialer Wandel (Kapitel 8)</vt:lpstr>
      <vt:lpstr>Sozialer Wandel:</vt:lpstr>
      <vt:lpstr>Sozialer Wandel: Ebenen</vt:lpstr>
      <vt:lpstr>Sozialer Wandel: Dimensionen</vt:lpstr>
      <vt:lpstr>Sozialer Wandel: Begriffsfindung</vt:lpstr>
      <vt:lpstr>Theoretische und methodologisch-empirische Probleme</vt:lpstr>
      <vt:lpstr>Modernisierung (Kapitel 9)</vt:lpstr>
      <vt:lpstr>Modernisierungsbegriff:</vt:lpstr>
      <vt:lpstr>Soziologische Klassiker der Modernisierungsanalyse</vt:lpstr>
      <vt:lpstr>Soziologische Klassiker der Modernisierungsanalyse:</vt:lpstr>
      <vt:lpstr>Soziologische Klassiker der Modernisierungsanalyse:</vt:lpstr>
      <vt:lpstr>Vier Perspektiven der Veränderung</vt:lpstr>
      <vt:lpstr>Vier Perspektiven der Veränderung</vt:lpstr>
      <vt:lpstr>Modernisierung:  I: Differenzierung II: Individualisierung III: Domestizierung IIII: Rationalisierung </vt:lpstr>
      <vt:lpstr>1) Differenzierung</vt:lpstr>
      <vt:lpstr>1) Ambivalox der Differenzierung</vt:lpstr>
      <vt:lpstr>2) Individualisierung</vt:lpstr>
      <vt:lpstr>2) Individualisierung: Sichtweisen</vt:lpstr>
      <vt:lpstr>2) Individualisierung: Sichtweisen</vt:lpstr>
      <vt:lpstr>1) Ambivalox der Individualisierung</vt:lpstr>
      <vt:lpstr>Individualisierung und soziale Ungleichheit </vt:lpstr>
      <vt:lpstr>Lernziele: fünfte Sitzung I VL. (8) und (9) und (10)</vt:lpstr>
      <vt:lpstr>Ausblick: nächste Sitzung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Sozialwissenschaft</dc:title>
  <dc:creator>vanessa rau</dc:creator>
  <cp:lastModifiedBy>Stina Ru</cp:lastModifiedBy>
  <cp:revision>3</cp:revision>
  <cp:lastPrinted>2022-04-21T15:49:35Z</cp:lastPrinted>
  <dcterms:created xsi:type="dcterms:W3CDTF">2020-06-22T16:14:58Z</dcterms:created>
  <dcterms:modified xsi:type="dcterms:W3CDTF">2022-11-22T13:17:46Z</dcterms:modified>
</cp:coreProperties>
</file>