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4"/>
  </p:notesMasterIdLst>
  <p:sldIdLst>
    <p:sldId id="350" r:id="rId2"/>
    <p:sldId id="397" r:id="rId3"/>
    <p:sldId id="421" r:id="rId4"/>
    <p:sldId id="423" r:id="rId5"/>
    <p:sldId id="385" r:id="rId6"/>
    <p:sldId id="401" r:id="rId7"/>
    <p:sldId id="399" r:id="rId8"/>
    <p:sldId id="1148" r:id="rId9"/>
    <p:sldId id="428" r:id="rId10"/>
    <p:sldId id="429" r:id="rId11"/>
    <p:sldId id="425" r:id="rId12"/>
    <p:sldId id="426" r:id="rId13"/>
    <p:sldId id="411" r:id="rId14"/>
    <p:sldId id="416" r:id="rId15"/>
    <p:sldId id="415" r:id="rId16"/>
    <p:sldId id="430" r:id="rId17"/>
    <p:sldId id="1147" r:id="rId18"/>
    <p:sldId id="407" r:id="rId19"/>
    <p:sldId id="406" r:id="rId20"/>
    <p:sldId id="410" r:id="rId21"/>
    <p:sldId id="1145" r:id="rId22"/>
    <p:sldId id="1146" r:id="rId23"/>
  </p:sldIdLst>
  <p:sldSz cx="9144000" cy="5143500" type="screen16x9"/>
  <p:notesSz cx="7104063" cy="1023461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EF40B7-9358-CC48-94FF-A0E234C52276}" v="69" dt="2022-11-04T07:27:44.501"/>
    <p1510:client id="{FAAD7E85-9994-43FF-9F4E-AFCBA72781B2}" v="208" dt="2022-11-02T13:17:01.5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ina Ru" userId="a298bcda0a73aae4" providerId="LiveId" clId="{17EF40B7-9358-CC48-94FF-A0E234C52276}"/>
    <pc:docChg chg="undo custSel addSld delSld modSld sldOrd">
      <pc:chgData name="Stina Ru" userId="a298bcda0a73aae4" providerId="LiveId" clId="{17EF40B7-9358-CC48-94FF-A0E234C52276}" dt="2022-11-04T07:27:44.501" v="68" actId="478"/>
      <pc:docMkLst>
        <pc:docMk/>
      </pc:docMkLst>
      <pc:sldChg chg="delSp addAnim delAnim">
        <pc:chgData name="Stina Ru" userId="a298bcda0a73aae4" providerId="LiveId" clId="{17EF40B7-9358-CC48-94FF-A0E234C52276}" dt="2022-11-04T07:27:44.501" v="68" actId="478"/>
        <pc:sldMkLst>
          <pc:docMk/>
          <pc:sldMk cId="4118478304" sldId="399"/>
        </pc:sldMkLst>
        <pc:cxnChg chg="del">
          <ac:chgData name="Stina Ru" userId="a298bcda0a73aae4" providerId="LiveId" clId="{17EF40B7-9358-CC48-94FF-A0E234C52276}" dt="2022-11-04T07:27:36.068" v="64" actId="478"/>
          <ac:cxnSpMkLst>
            <pc:docMk/>
            <pc:sldMk cId="4118478304" sldId="399"/>
            <ac:cxnSpMk id="27" creationId="{88AF82B7-1C26-650C-A249-0348E8DE08D8}"/>
          </ac:cxnSpMkLst>
        </pc:cxnChg>
        <pc:cxnChg chg="del">
          <ac:chgData name="Stina Ru" userId="a298bcda0a73aae4" providerId="LiveId" clId="{17EF40B7-9358-CC48-94FF-A0E234C52276}" dt="2022-11-04T07:27:37.991" v="65" actId="478"/>
          <ac:cxnSpMkLst>
            <pc:docMk/>
            <pc:sldMk cId="4118478304" sldId="399"/>
            <ac:cxnSpMk id="28" creationId="{F508D69F-FC5C-9924-831C-00B7B53C6FCB}"/>
          </ac:cxnSpMkLst>
        </pc:cxnChg>
        <pc:cxnChg chg="del">
          <ac:chgData name="Stina Ru" userId="a298bcda0a73aae4" providerId="LiveId" clId="{17EF40B7-9358-CC48-94FF-A0E234C52276}" dt="2022-11-04T07:27:40.049" v="66" actId="478"/>
          <ac:cxnSpMkLst>
            <pc:docMk/>
            <pc:sldMk cId="4118478304" sldId="399"/>
            <ac:cxnSpMk id="31" creationId="{C6681604-AD0E-CF79-4D1E-4048B5E72F0F}"/>
          </ac:cxnSpMkLst>
        </pc:cxnChg>
        <pc:cxnChg chg="del">
          <ac:chgData name="Stina Ru" userId="a298bcda0a73aae4" providerId="LiveId" clId="{17EF40B7-9358-CC48-94FF-A0E234C52276}" dt="2022-11-04T07:27:44.501" v="68" actId="478"/>
          <ac:cxnSpMkLst>
            <pc:docMk/>
            <pc:sldMk cId="4118478304" sldId="399"/>
            <ac:cxnSpMk id="33" creationId="{7959950F-670C-B038-151E-F9FEB7D04D78}"/>
          </ac:cxnSpMkLst>
        </pc:cxnChg>
        <pc:cxnChg chg="del">
          <ac:chgData name="Stina Ru" userId="a298bcda0a73aae4" providerId="LiveId" clId="{17EF40B7-9358-CC48-94FF-A0E234C52276}" dt="2022-11-04T07:27:42.712" v="67" actId="478"/>
          <ac:cxnSpMkLst>
            <pc:docMk/>
            <pc:sldMk cId="4118478304" sldId="399"/>
            <ac:cxnSpMk id="35" creationId="{6F6758D3-D8A9-F681-ED88-02032E17C1CA}"/>
          </ac:cxnSpMkLst>
        </pc:cxnChg>
      </pc:sldChg>
      <pc:sldChg chg="modSp ord">
        <pc:chgData name="Stina Ru" userId="a298bcda0a73aae4" providerId="LiveId" clId="{17EF40B7-9358-CC48-94FF-A0E234C52276}" dt="2022-11-04T07:24:22.811" v="54" actId="20577"/>
        <pc:sldMkLst>
          <pc:docMk/>
          <pc:sldMk cId="617495542" sldId="421"/>
        </pc:sldMkLst>
        <pc:spChg chg="mod">
          <ac:chgData name="Stina Ru" userId="a298bcda0a73aae4" providerId="LiveId" clId="{17EF40B7-9358-CC48-94FF-A0E234C52276}" dt="2022-11-04T07:24:22.811" v="54" actId="20577"/>
          <ac:spMkLst>
            <pc:docMk/>
            <pc:sldMk cId="617495542" sldId="421"/>
            <ac:spMk id="6" creationId="{070F7C74-9112-406B-A0CC-08F6DDA1D2AF}"/>
          </ac:spMkLst>
        </pc:spChg>
        <pc:spChg chg="mod">
          <ac:chgData name="Stina Ru" userId="a298bcda0a73aae4" providerId="LiveId" clId="{17EF40B7-9358-CC48-94FF-A0E234C52276}" dt="2022-11-04T07:23:24.711" v="9" actId="20577"/>
          <ac:spMkLst>
            <pc:docMk/>
            <pc:sldMk cId="617495542" sldId="421"/>
            <ac:spMk id="12" creationId="{13B203F9-1E27-4E57-902E-B40C20ADA7DF}"/>
          </ac:spMkLst>
        </pc:spChg>
      </pc:sldChg>
      <pc:sldChg chg="del">
        <pc:chgData name="Stina Ru" userId="a298bcda0a73aae4" providerId="LiveId" clId="{17EF40B7-9358-CC48-94FF-A0E234C52276}" dt="2022-11-04T07:20:50.900" v="0" actId="21"/>
        <pc:sldMkLst>
          <pc:docMk/>
          <pc:sldMk cId="2729358789" sldId="422"/>
        </pc:sldMkLst>
      </pc:sldChg>
      <pc:sldChg chg="add">
        <pc:chgData name="Stina Ru" userId="a298bcda0a73aae4" providerId="LiveId" clId="{17EF40B7-9358-CC48-94FF-A0E234C52276}" dt="2022-11-04T07:27:32.141" v="63" actId="571"/>
        <pc:sldMkLst>
          <pc:docMk/>
          <pc:sldMk cId="1905010359" sldId="1148"/>
        </pc:sldMkLst>
      </pc:sldChg>
    </pc:docChg>
  </pc:docChgLst>
  <pc:docChgLst>
    <pc:chgData name="Stina Ru" userId="a298bcda0a73aae4" providerId="LiveId" clId="{FAAD7E85-9994-43FF-9F4E-AFCBA72781B2}"/>
    <pc:docChg chg="undo custSel addSld delSld modSld sldOrd">
      <pc:chgData name="Stina Ru" userId="a298bcda0a73aae4" providerId="LiveId" clId="{FAAD7E85-9994-43FF-9F4E-AFCBA72781B2}" dt="2022-11-02T13:17:07.125" v="5774" actId="14100"/>
      <pc:docMkLst>
        <pc:docMk/>
      </pc:docMkLst>
      <pc:sldChg chg="modSp mod">
        <pc:chgData name="Stina Ru" userId="a298bcda0a73aae4" providerId="LiveId" clId="{FAAD7E85-9994-43FF-9F4E-AFCBA72781B2}" dt="2022-11-01T11:50:51.672" v="1084" actId="20577"/>
        <pc:sldMkLst>
          <pc:docMk/>
          <pc:sldMk cId="175173122" sldId="350"/>
        </pc:sldMkLst>
        <pc:spChg chg="mod">
          <ac:chgData name="Stina Ru" userId="a298bcda0a73aae4" providerId="LiveId" clId="{FAAD7E85-9994-43FF-9F4E-AFCBA72781B2}" dt="2022-11-01T11:50:51.672" v="1084" actId="20577"/>
          <ac:spMkLst>
            <pc:docMk/>
            <pc:sldMk cId="175173122" sldId="350"/>
            <ac:spMk id="2" creationId="{00000000-0000-0000-0000-000000000000}"/>
          </ac:spMkLst>
        </pc:spChg>
      </pc:sldChg>
      <pc:sldChg chg="modSp add del mod">
        <pc:chgData name="Stina Ru" userId="a298bcda0a73aae4" providerId="LiveId" clId="{FAAD7E85-9994-43FF-9F4E-AFCBA72781B2}" dt="2022-11-01T12:10:28.694" v="1503" actId="6549"/>
        <pc:sldMkLst>
          <pc:docMk/>
          <pc:sldMk cId="762852499" sldId="385"/>
        </pc:sldMkLst>
        <pc:spChg chg="mod">
          <ac:chgData name="Stina Ru" userId="a298bcda0a73aae4" providerId="LiveId" clId="{FAAD7E85-9994-43FF-9F4E-AFCBA72781B2}" dt="2022-11-01T12:10:28.694" v="1503" actId="6549"/>
          <ac:spMkLst>
            <pc:docMk/>
            <pc:sldMk cId="762852499" sldId="385"/>
            <ac:spMk id="2" creationId="{2E8E55A0-73B3-4565-BA58-ACE5F64229D6}"/>
          </ac:spMkLst>
        </pc:spChg>
        <pc:spChg chg="mod">
          <ac:chgData name="Stina Ru" userId="a298bcda0a73aae4" providerId="LiveId" clId="{FAAD7E85-9994-43FF-9F4E-AFCBA72781B2}" dt="2022-11-01T12:04:40.899" v="1324" actId="20577"/>
          <ac:spMkLst>
            <pc:docMk/>
            <pc:sldMk cId="762852499" sldId="385"/>
            <ac:spMk id="3" creationId="{62E373E2-E479-4B85-B011-875D0EA60F4A}"/>
          </ac:spMkLst>
        </pc:spChg>
      </pc:sldChg>
      <pc:sldChg chg="modSp del mod">
        <pc:chgData name="Stina Ru" userId="a298bcda0a73aae4" providerId="LiveId" clId="{FAAD7E85-9994-43FF-9F4E-AFCBA72781B2}" dt="2022-11-02T00:30:51.431" v="4545" actId="47"/>
        <pc:sldMkLst>
          <pc:docMk/>
          <pc:sldMk cId="386491951" sldId="390"/>
        </pc:sldMkLst>
        <pc:spChg chg="mod">
          <ac:chgData name="Stina Ru" userId="a298bcda0a73aae4" providerId="LiveId" clId="{FAAD7E85-9994-43FF-9F4E-AFCBA72781B2}" dt="2022-11-01T22:22:29.277" v="4017" actId="21"/>
          <ac:spMkLst>
            <pc:docMk/>
            <pc:sldMk cId="386491951" sldId="390"/>
            <ac:spMk id="9" creationId="{28CD78BF-FD21-4273-AC08-8CC747F9071D}"/>
          </ac:spMkLst>
        </pc:spChg>
      </pc:sldChg>
      <pc:sldChg chg="del">
        <pc:chgData name="Stina Ru" userId="a298bcda0a73aae4" providerId="LiveId" clId="{FAAD7E85-9994-43FF-9F4E-AFCBA72781B2}" dt="2022-11-01T20:14:30.578" v="2807" actId="47"/>
        <pc:sldMkLst>
          <pc:docMk/>
          <pc:sldMk cId="2456413679" sldId="396"/>
        </pc:sldMkLst>
      </pc:sldChg>
      <pc:sldChg chg="delSp modSp mod ord">
        <pc:chgData name="Stina Ru" userId="a298bcda0a73aae4" providerId="LiveId" clId="{FAAD7E85-9994-43FF-9F4E-AFCBA72781B2}" dt="2022-11-02T10:04:18.633" v="4970" actId="6549"/>
        <pc:sldMkLst>
          <pc:docMk/>
          <pc:sldMk cId="1525154466" sldId="397"/>
        </pc:sldMkLst>
        <pc:spChg chg="del">
          <ac:chgData name="Stina Ru" userId="a298bcda0a73aae4" providerId="LiveId" clId="{FAAD7E85-9994-43FF-9F4E-AFCBA72781B2}" dt="2022-11-01T10:56:04.755" v="32" actId="478"/>
          <ac:spMkLst>
            <pc:docMk/>
            <pc:sldMk cId="1525154466" sldId="397"/>
            <ac:spMk id="5" creationId="{99ED585D-EA2A-FC0D-3917-8B67DB716042}"/>
          </ac:spMkLst>
        </pc:spChg>
        <pc:spChg chg="mod">
          <ac:chgData name="Stina Ru" userId="a298bcda0a73aae4" providerId="LiveId" clId="{FAAD7E85-9994-43FF-9F4E-AFCBA72781B2}" dt="2022-11-02T10:04:18.633" v="4970" actId="6549"/>
          <ac:spMkLst>
            <pc:docMk/>
            <pc:sldMk cId="1525154466" sldId="397"/>
            <ac:spMk id="6" creationId="{070F7C74-9112-406B-A0CC-08F6DDA1D2AF}"/>
          </ac:spMkLst>
        </pc:spChg>
        <pc:spChg chg="del">
          <ac:chgData name="Stina Ru" userId="a298bcda0a73aae4" providerId="LiveId" clId="{FAAD7E85-9994-43FF-9F4E-AFCBA72781B2}" dt="2022-11-01T10:55:27.367" v="14" actId="478"/>
          <ac:spMkLst>
            <pc:docMk/>
            <pc:sldMk cId="1525154466" sldId="397"/>
            <ac:spMk id="7" creationId="{34CE29E5-DA77-4260-8196-35FBF10AC0C4}"/>
          </ac:spMkLst>
        </pc:spChg>
        <pc:spChg chg="del">
          <ac:chgData name="Stina Ru" userId="a298bcda0a73aae4" providerId="LiveId" clId="{FAAD7E85-9994-43FF-9F4E-AFCBA72781B2}" dt="2022-11-01T10:55:25.672" v="13" actId="478"/>
          <ac:spMkLst>
            <pc:docMk/>
            <pc:sldMk cId="1525154466" sldId="397"/>
            <ac:spMk id="10" creationId="{A40E9D6D-04B3-CF9F-3148-0BA8F272D01F}"/>
          </ac:spMkLst>
        </pc:spChg>
        <pc:spChg chg="mod">
          <ac:chgData name="Stina Ru" userId="a298bcda0a73aae4" providerId="LiveId" clId="{FAAD7E85-9994-43FF-9F4E-AFCBA72781B2}" dt="2022-11-01T20:12:38.857" v="2804" actId="20577"/>
          <ac:spMkLst>
            <pc:docMk/>
            <pc:sldMk cId="1525154466" sldId="397"/>
            <ac:spMk id="12" creationId="{13B203F9-1E27-4E57-902E-B40C20ADA7DF}"/>
          </ac:spMkLst>
        </pc:spChg>
      </pc:sldChg>
      <pc:sldChg chg="modSp del mod">
        <pc:chgData name="Stina Ru" userId="a298bcda0a73aae4" providerId="LiveId" clId="{FAAD7E85-9994-43FF-9F4E-AFCBA72781B2}" dt="2022-11-01T21:00:09.667" v="3155" actId="47"/>
        <pc:sldMkLst>
          <pc:docMk/>
          <pc:sldMk cId="2813078668" sldId="398"/>
        </pc:sldMkLst>
        <pc:spChg chg="mod">
          <ac:chgData name="Stina Ru" userId="a298bcda0a73aae4" providerId="LiveId" clId="{FAAD7E85-9994-43FF-9F4E-AFCBA72781B2}" dt="2022-11-01T21:00:07.172" v="3154" actId="21"/>
          <ac:spMkLst>
            <pc:docMk/>
            <pc:sldMk cId="2813078668" sldId="398"/>
            <ac:spMk id="6" creationId="{070F7C74-9112-406B-A0CC-08F6DDA1D2AF}"/>
          </ac:spMkLst>
        </pc:spChg>
        <pc:spChg chg="mod">
          <ac:chgData name="Stina Ru" userId="a298bcda0a73aae4" providerId="LiveId" clId="{FAAD7E85-9994-43FF-9F4E-AFCBA72781B2}" dt="2022-11-01T20:45:08.859" v="2966" actId="20577"/>
          <ac:spMkLst>
            <pc:docMk/>
            <pc:sldMk cId="2813078668" sldId="398"/>
            <ac:spMk id="12" creationId="{13B203F9-1E27-4E57-902E-B40C20ADA7DF}"/>
          </ac:spMkLst>
        </pc:spChg>
      </pc:sldChg>
      <pc:sldChg chg="addSp delSp modSp add mod ord">
        <pc:chgData name="Stina Ru" userId="a298bcda0a73aae4" providerId="LiveId" clId="{FAAD7E85-9994-43FF-9F4E-AFCBA72781B2}" dt="2022-11-02T13:17:07.125" v="5774" actId="14100"/>
        <pc:sldMkLst>
          <pc:docMk/>
          <pc:sldMk cId="4118478304" sldId="399"/>
        </pc:sldMkLst>
        <pc:spChg chg="mod">
          <ac:chgData name="Stina Ru" userId="a298bcda0a73aae4" providerId="LiveId" clId="{FAAD7E85-9994-43FF-9F4E-AFCBA72781B2}" dt="2022-11-02T00:28:13.230" v="4523" actId="1076"/>
          <ac:spMkLst>
            <pc:docMk/>
            <pc:sldMk cId="4118478304" sldId="399"/>
            <ac:spMk id="10" creationId="{40ABEE06-3562-4606-8421-83FC0FF12526}"/>
          </ac:spMkLst>
        </pc:spChg>
        <pc:spChg chg="mod">
          <ac:chgData name="Stina Ru" userId="a298bcda0a73aae4" providerId="LiveId" clId="{FAAD7E85-9994-43FF-9F4E-AFCBA72781B2}" dt="2022-11-02T00:28:22.654" v="4535" actId="5793"/>
          <ac:spMkLst>
            <pc:docMk/>
            <pc:sldMk cId="4118478304" sldId="399"/>
            <ac:spMk id="11" creationId="{32D5A5BC-576A-4304-8D40-7E6068E80B02}"/>
          </ac:spMkLst>
        </pc:spChg>
        <pc:spChg chg="mod">
          <ac:chgData name="Stina Ru" userId="a298bcda0a73aae4" providerId="LiveId" clId="{FAAD7E85-9994-43FF-9F4E-AFCBA72781B2}" dt="2022-11-02T00:28:08.065" v="4521" actId="1076"/>
          <ac:spMkLst>
            <pc:docMk/>
            <pc:sldMk cId="4118478304" sldId="399"/>
            <ac:spMk id="14" creationId="{2D6C0DC7-D5A3-4A84-85D2-9959B6F30A6C}"/>
          </ac:spMkLst>
        </pc:spChg>
        <pc:spChg chg="mod">
          <ac:chgData name="Stina Ru" userId="a298bcda0a73aae4" providerId="LiveId" clId="{FAAD7E85-9994-43FF-9F4E-AFCBA72781B2}" dt="2022-11-02T00:28:10.908" v="4522" actId="1076"/>
          <ac:spMkLst>
            <pc:docMk/>
            <pc:sldMk cId="4118478304" sldId="399"/>
            <ac:spMk id="15" creationId="{D55C696A-B89C-42F2-AF97-0FF6852A05C2}"/>
          </ac:spMkLst>
        </pc:spChg>
        <pc:spChg chg="del">
          <ac:chgData name="Stina Ru" userId="a298bcda0a73aae4" providerId="LiveId" clId="{FAAD7E85-9994-43FF-9F4E-AFCBA72781B2}" dt="2022-11-02T00:27:58.300" v="4520" actId="478"/>
          <ac:spMkLst>
            <pc:docMk/>
            <pc:sldMk cId="4118478304" sldId="399"/>
            <ac:spMk id="16" creationId="{72DF2A40-01AC-44F5-A658-A2B898A36886}"/>
          </ac:spMkLst>
        </pc:spChg>
        <pc:cxnChg chg="add del mod">
          <ac:chgData name="Stina Ru" userId="a298bcda0a73aae4" providerId="LiveId" clId="{FAAD7E85-9994-43FF-9F4E-AFCBA72781B2}" dt="2022-11-02T13:14:00.415" v="5756" actId="478"/>
          <ac:cxnSpMkLst>
            <pc:docMk/>
            <pc:sldMk cId="4118478304" sldId="399"/>
            <ac:cxnSpMk id="16" creationId="{634AD7E5-5CCD-A6A1-3F40-FFC20F057EE8}"/>
          </ac:cxnSpMkLst>
        </pc:cxnChg>
        <pc:cxnChg chg="add del mod">
          <ac:chgData name="Stina Ru" userId="a298bcda0a73aae4" providerId="LiveId" clId="{FAAD7E85-9994-43FF-9F4E-AFCBA72781B2}" dt="2022-11-02T13:14:02.285" v="5757" actId="478"/>
          <ac:cxnSpMkLst>
            <pc:docMk/>
            <pc:sldMk cId="4118478304" sldId="399"/>
            <ac:cxnSpMk id="19" creationId="{A22FC8DA-04D7-0A2E-E254-79AD4FCA7A40}"/>
          </ac:cxnSpMkLst>
        </pc:cxnChg>
        <pc:cxnChg chg="add del mod">
          <ac:chgData name="Stina Ru" userId="a298bcda0a73aae4" providerId="LiveId" clId="{FAAD7E85-9994-43FF-9F4E-AFCBA72781B2}" dt="2022-11-02T13:13:59.118" v="5755" actId="478"/>
          <ac:cxnSpMkLst>
            <pc:docMk/>
            <pc:sldMk cId="4118478304" sldId="399"/>
            <ac:cxnSpMk id="20" creationId="{5E517404-83A9-D07D-15A9-F3B8502071B9}"/>
          </ac:cxnSpMkLst>
        </pc:cxnChg>
        <pc:cxnChg chg="add del mod">
          <ac:chgData name="Stina Ru" userId="a298bcda0a73aae4" providerId="LiveId" clId="{FAAD7E85-9994-43FF-9F4E-AFCBA72781B2}" dt="2022-11-02T13:14:04.146" v="5758" actId="478"/>
          <ac:cxnSpMkLst>
            <pc:docMk/>
            <pc:sldMk cId="4118478304" sldId="399"/>
            <ac:cxnSpMk id="21" creationId="{6BE802FE-16DF-0EFA-3A8B-4EECF46AE0A7}"/>
          </ac:cxnSpMkLst>
        </pc:cxnChg>
        <pc:cxnChg chg="add del mod">
          <ac:chgData name="Stina Ru" userId="a298bcda0a73aae4" providerId="LiveId" clId="{FAAD7E85-9994-43FF-9F4E-AFCBA72781B2}" dt="2022-11-02T13:14:05.777" v="5759" actId="478"/>
          <ac:cxnSpMkLst>
            <pc:docMk/>
            <pc:sldMk cId="4118478304" sldId="399"/>
            <ac:cxnSpMk id="24" creationId="{A6CC8E0F-15A2-862E-E01E-A14836A01EAF}"/>
          </ac:cxnSpMkLst>
        </pc:cxnChg>
        <pc:cxnChg chg="add mod">
          <ac:chgData name="Stina Ru" userId="a298bcda0a73aae4" providerId="LiveId" clId="{FAAD7E85-9994-43FF-9F4E-AFCBA72781B2}" dt="2022-11-02T13:15:21.062" v="5765" actId="14100"/>
          <ac:cxnSpMkLst>
            <pc:docMk/>
            <pc:sldMk cId="4118478304" sldId="399"/>
            <ac:cxnSpMk id="27" creationId="{88AF82B7-1C26-650C-A249-0348E8DE08D8}"/>
          </ac:cxnSpMkLst>
        </pc:cxnChg>
        <pc:cxnChg chg="add mod">
          <ac:chgData name="Stina Ru" userId="a298bcda0a73aae4" providerId="LiveId" clId="{FAAD7E85-9994-43FF-9F4E-AFCBA72781B2}" dt="2022-11-02T13:15:09.335" v="5763" actId="14100"/>
          <ac:cxnSpMkLst>
            <pc:docMk/>
            <pc:sldMk cId="4118478304" sldId="399"/>
            <ac:cxnSpMk id="28" creationId="{F508D69F-FC5C-9924-831C-00B7B53C6FCB}"/>
          </ac:cxnSpMkLst>
        </pc:cxnChg>
        <pc:cxnChg chg="add mod">
          <ac:chgData name="Stina Ru" userId="a298bcda0a73aae4" providerId="LiveId" clId="{FAAD7E85-9994-43FF-9F4E-AFCBA72781B2}" dt="2022-11-02T13:15:58.700" v="5768" actId="14100"/>
          <ac:cxnSpMkLst>
            <pc:docMk/>
            <pc:sldMk cId="4118478304" sldId="399"/>
            <ac:cxnSpMk id="31" creationId="{C6681604-AD0E-CF79-4D1E-4048B5E72F0F}"/>
          </ac:cxnSpMkLst>
        </pc:cxnChg>
        <pc:cxnChg chg="add mod">
          <ac:chgData name="Stina Ru" userId="a298bcda0a73aae4" providerId="LiveId" clId="{FAAD7E85-9994-43FF-9F4E-AFCBA72781B2}" dt="2022-11-02T13:16:24.927" v="5771" actId="14100"/>
          <ac:cxnSpMkLst>
            <pc:docMk/>
            <pc:sldMk cId="4118478304" sldId="399"/>
            <ac:cxnSpMk id="33" creationId="{7959950F-670C-B038-151E-F9FEB7D04D78}"/>
          </ac:cxnSpMkLst>
        </pc:cxnChg>
        <pc:cxnChg chg="add mod">
          <ac:chgData name="Stina Ru" userId="a298bcda0a73aae4" providerId="LiveId" clId="{FAAD7E85-9994-43FF-9F4E-AFCBA72781B2}" dt="2022-11-02T13:17:07.125" v="5774" actId="14100"/>
          <ac:cxnSpMkLst>
            <pc:docMk/>
            <pc:sldMk cId="4118478304" sldId="399"/>
            <ac:cxnSpMk id="35" creationId="{6F6758D3-D8A9-F681-ED88-02032E17C1CA}"/>
          </ac:cxnSpMkLst>
        </pc:cxnChg>
      </pc:sldChg>
      <pc:sldChg chg="del">
        <pc:chgData name="Stina Ru" userId="a298bcda0a73aae4" providerId="LiveId" clId="{FAAD7E85-9994-43FF-9F4E-AFCBA72781B2}" dt="2022-11-01T12:00:08.353" v="1306" actId="47"/>
        <pc:sldMkLst>
          <pc:docMk/>
          <pc:sldMk cId="167055624" sldId="401"/>
        </pc:sldMkLst>
      </pc:sldChg>
      <pc:sldChg chg="modSp add mod">
        <pc:chgData name="Stina Ru" userId="a298bcda0a73aae4" providerId="LiveId" clId="{FAAD7E85-9994-43FF-9F4E-AFCBA72781B2}" dt="2022-11-02T10:34:27.619" v="5514" actId="20577"/>
        <pc:sldMkLst>
          <pc:docMk/>
          <pc:sldMk cId="1926456335" sldId="401"/>
        </pc:sldMkLst>
        <pc:spChg chg="mod">
          <ac:chgData name="Stina Ru" userId="a298bcda0a73aae4" providerId="LiveId" clId="{FAAD7E85-9994-43FF-9F4E-AFCBA72781B2}" dt="2022-11-01T12:09:58.616" v="1492" actId="1076"/>
          <ac:spMkLst>
            <pc:docMk/>
            <pc:sldMk cId="1926456335" sldId="401"/>
            <ac:spMk id="2" creationId="{2E8E55A0-73B3-4565-BA58-ACE5F64229D6}"/>
          </ac:spMkLst>
        </pc:spChg>
        <pc:spChg chg="mod">
          <ac:chgData name="Stina Ru" userId="a298bcda0a73aae4" providerId="LiveId" clId="{FAAD7E85-9994-43FF-9F4E-AFCBA72781B2}" dt="2022-11-02T10:34:27.619" v="5514" actId="20577"/>
          <ac:spMkLst>
            <pc:docMk/>
            <pc:sldMk cId="1926456335" sldId="401"/>
            <ac:spMk id="3" creationId="{62E373E2-E479-4B85-B011-875D0EA60F4A}"/>
          </ac:spMkLst>
        </pc:spChg>
      </pc:sldChg>
      <pc:sldChg chg="del">
        <pc:chgData name="Stina Ru" userId="a298bcda0a73aae4" providerId="LiveId" clId="{FAAD7E85-9994-43FF-9F4E-AFCBA72781B2}" dt="2022-11-01T12:00:06.663" v="1304" actId="47"/>
        <pc:sldMkLst>
          <pc:docMk/>
          <pc:sldMk cId="544442391" sldId="402"/>
        </pc:sldMkLst>
      </pc:sldChg>
      <pc:sldChg chg="del">
        <pc:chgData name="Stina Ru" userId="a298bcda0a73aae4" providerId="LiveId" clId="{FAAD7E85-9994-43FF-9F4E-AFCBA72781B2}" dt="2022-11-01T13:01:11.517" v="2455" actId="47"/>
        <pc:sldMkLst>
          <pc:docMk/>
          <pc:sldMk cId="2324862932" sldId="403"/>
        </pc:sldMkLst>
      </pc:sldChg>
      <pc:sldChg chg="del">
        <pc:chgData name="Stina Ru" userId="a298bcda0a73aae4" providerId="LiveId" clId="{FAAD7E85-9994-43FF-9F4E-AFCBA72781B2}" dt="2022-11-01T12:00:07.709" v="1305" actId="47"/>
        <pc:sldMkLst>
          <pc:docMk/>
          <pc:sldMk cId="3152146863" sldId="404"/>
        </pc:sldMkLst>
      </pc:sldChg>
      <pc:sldChg chg="modSp del mod ord">
        <pc:chgData name="Stina Ru" userId="a298bcda0a73aae4" providerId="LiveId" clId="{FAAD7E85-9994-43FF-9F4E-AFCBA72781B2}" dt="2022-11-01T22:08:36.762" v="3759" actId="47"/>
        <pc:sldMkLst>
          <pc:docMk/>
          <pc:sldMk cId="4242727862" sldId="405"/>
        </pc:sldMkLst>
        <pc:spChg chg="mod">
          <ac:chgData name="Stina Ru" userId="a298bcda0a73aae4" providerId="LiveId" clId="{FAAD7E85-9994-43FF-9F4E-AFCBA72781B2}" dt="2022-11-01T22:03:03.150" v="3758" actId="20577"/>
          <ac:spMkLst>
            <pc:docMk/>
            <pc:sldMk cId="4242727862" sldId="405"/>
            <ac:spMk id="6" creationId="{070F7C74-9112-406B-A0CC-08F6DDA1D2AF}"/>
          </ac:spMkLst>
        </pc:spChg>
      </pc:sldChg>
      <pc:sldChg chg="modAnim">
        <pc:chgData name="Stina Ru" userId="a298bcda0a73aae4" providerId="LiveId" clId="{FAAD7E85-9994-43FF-9F4E-AFCBA72781B2}" dt="2022-11-02T10:15:05.869" v="5041"/>
        <pc:sldMkLst>
          <pc:docMk/>
          <pc:sldMk cId="3533918475" sldId="407"/>
        </pc:sldMkLst>
      </pc:sldChg>
      <pc:sldChg chg="del">
        <pc:chgData name="Stina Ru" userId="a298bcda0a73aae4" providerId="LiveId" clId="{FAAD7E85-9994-43FF-9F4E-AFCBA72781B2}" dt="2022-11-01T22:20:59.798" v="4016" actId="47"/>
        <pc:sldMkLst>
          <pc:docMk/>
          <pc:sldMk cId="979518480" sldId="408"/>
        </pc:sldMkLst>
      </pc:sldChg>
      <pc:sldChg chg="del">
        <pc:chgData name="Stina Ru" userId="a298bcda0a73aae4" providerId="LiveId" clId="{FAAD7E85-9994-43FF-9F4E-AFCBA72781B2}" dt="2022-11-01T22:20:55.390" v="4015" actId="47"/>
        <pc:sldMkLst>
          <pc:docMk/>
          <pc:sldMk cId="3454295774" sldId="409"/>
        </pc:sldMkLst>
      </pc:sldChg>
      <pc:sldChg chg="addSp delSp modSp mod ord">
        <pc:chgData name="Stina Ru" userId="a298bcda0a73aae4" providerId="LiveId" clId="{FAAD7E85-9994-43FF-9F4E-AFCBA72781B2}" dt="2022-11-02T11:46:31.843" v="5599" actId="1076"/>
        <pc:sldMkLst>
          <pc:docMk/>
          <pc:sldMk cId="3655710997" sldId="411"/>
        </pc:sldMkLst>
        <pc:spChg chg="mod">
          <ac:chgData name="Stina Ru" userId="a298bcda0a73aae4" providerId="LiveId" clId="{FAAD7E85-9994-43FF-9F4E-AFCBA72781B2}" dt="2022-11-02T10:39:39.600" v="5524" actId="20577"/>
          <ac:spMkLst>
            <pc:docMk/>
            <pc:sldMk cId="3655710997" sldId="411"/>
            <ac:spMk id="3" creationId="{8D38ACF7-9180-449A-B954-AE44592CA290}"/>
          </ac:spMkLst>
        </pc:spChg>
        <pc:spChg chg="mod">
          <ac:chgData name="Stina Ru" userId="a298bcda0a73aae4" providerId="LiveId" clId="{FAAD7E85-9994-43FF-9F4E-AFCBA72781B2}" dt="2022-11-02T10:01:09.091" v="4903" actId="1076"/>
          <ac:spMkLst>
            <pc:docMk/>
            <pc:sldMk cId="3655710997" sldId="411"/>
            <ac:spMk id="12" creationId="{13B203F9-1E27-4E57-902E-B40C20ADA7DF}"/>
          </ac:spMkLst>
        </pc:spChg>
        <pc:graphicFrameChg chg="add mod modGraphic">
          <ac:chgData name="Stina Ru" userId="a298bcda0a73aae4" providerId="LiveId" clId="{FAAD7E85-9994-43FF-9F4E-AFCBA72781B2}" dt="2022-11-02T10:01:23.390" v="4907" actId="1076"/>
          <ac:graphicFrameMkLst>
            <pc:docMk/>
            <pc:sldMk cId="3655710997" sldId="411"/>
            <ac:graphicFrameMk id="2" creationId="{7B5739BB-49AE-FC13-4A94-3859B2D8E538}"/>
          </ac:graphicFrameMkLst>
        </pc:graphicFrameChg>
        <pc:graphicFrameChg chg="del mod">
          <ac:chgData name="Stina Ru" userId="a298bcda0a73aae4" providerId="LiveId" clId="{FAAD7E85-9994-43FF-9F4E-AFCBA72781B2}" dt="2022-11-01T21:49:14.225" v="3580" actId="478"/>
          <ac:graphicFrameMkLst>
            <pc:docMk/>
            <pc:sldMk cId="3655710997" sldId="411"/>
            <ac:graphicFrameMk id="6" creationId="{C7D37CDA-4FF5-45EC-9718-EE3294D2A6B2}"/>
          </ac:graphicFrameMkLst>
        </pc:graphicFrameChg>
        <pc:graphicFrameChg chg="mod modGraphic">
          <ac:chgData name="Stina Ru" userId="a298bcda0a73aae4" providerId="LiveId" clId="{FAAD7E85-9994-43FF-9F4E-AFCBA72781B2}" dt="2022-11-02T10:01:27.547" v="4908" actId="1076"/>
          <ac:graphicFrameMkLst>
            <pc:docMk/>
            <pc:sldMk cId="3655710997" sldId="411"/>
            <ac:graphicFrameMk id="7" creationId="{B626CC5C-29B9-4A82-9168-EBE21AC7C19A}"/>
          </ac:graphicFrameMkLst>
        </pc:graphicFrameChg>
        <pc:cxnChg chg="add mod">
          <ac:chgData name="Stina Ru" userId="a298bcda0a73aae4" providerId="LiveId" clId="{FAAD7E85-9994-43FF-9F4E-AFCBA72781B2}" dt="2022-11-02T11:46:31.843" v="5599" actId="1076"/>
          <ac:cxnSpMkLst>
            <pc:docMk/>
            <pc:sldMk cId="3655710997" sldId="411"/>
            <ac:cxnSpMk id="6" creationId="{850818C6-E3A2-C65E-5BBA-4E41D2809A05}"/>
          </ac:cxnSpMkLst>
        </pc:cxnChg>
      </pc:sldChg>
      <pc:sldChg chg="del">
        <pc:chgData name="Stina Ru" userId="a298bcda0a73aae4" providerId="LiveId" clId="{FAAD7E85-9994-43FF-9F4E-AFCBA72781B2}" dt="2022-11-01T20:14:32.859" v="2808" actId="47"/>
        <pc:sldMkLst>
          <pc:docMk/>
          <pc:sldMk cId="1528659829" sldId="412"/>
        </pc:sldMkLst>
      </pc:sldChg>
      <pc:sldChg chg="del ord">
        <pc:chgData name="Stina Ru" userId="a298bcda0a73aae4" providerId="LiveId" clId="{FAAD7E85-9994-43FF-9F4E-AFCBA72781B2}" dt="2022-11-01T22:02:22.943" v="3703" actId="47"/>
        <pc:sldMkLst>
          <pc:docMk/>
          <pc:sldMk cId="4231506739" sldId="413"/>
        </pc:sldMkLst>
      </pc:sldChg>
      <pc:sldChg chg="del ord">
        <pc:chgData name="Stina Ru" userId="a298bcda0a73aae4" providerId="LiveId" clId="{FAAD7E85-9994-43FF-9F4E-AFCBA72781B2}" dt="2022-11-01T21:13:29.408" v="3417" actId="47"/>
        <pc:sldMkLst>
          <pc:docMk/>
          <pc:sldMk cId="4092884162" sldId="414"/>
        </pc:sldMkLst>
      </pc:sldChg>
      <pc:sldChg chg="modSp mod ord">
        <pc:chgData name="Stina Ru" userId="a298bcda0a73aae4" providerId="LiveId" clId="{FAAD7E85-9994-43FF-9F4E-AFCBA72781B2}" dt="2022-11-02T09:56:32.590" v="4753" actId="113"/>
        <pc:sldMkLst>
          <pc:docMk/>
          <pc:sldMk cId="3307834119" sldId="415"/>
        </pc:sldMkLst>
        <pc:graphicFrameChg chg="mod modGraphic">
          <ac:chgData name="Stina Ru" userId="a298bcda0a73aae4" providerId="LiveId" clId="{FAAD7E85-9994-43FF-9F4E-AFCBA72781B2}" dt="2022-11-02T09:56:32.590" v="4753" actId="113"/>
          <ac:graphicFrameMkLst>
            <pc:docMk/>
            <pc:sldMk cId="3307834119" sldId="415"/>
            <ac:graphicFrameMk id="2" creationId="{6C4308B4-F82F-4A4F-9530-C94F91D16ECE}"/>
          </ac:graphicFrameMkLst>
        </pc:graphicFrameChg>
      </pc:sldChg>
      <pc:sldChg chg="addSp delSp modSp mod ord">
        <pc:chgData name="Stina Ru" userId="a298bcda0a73aae4" providerId="LiveId" clId="{FAAD7E85-9994-43FF-9F4E-AFCBA72781B2}" dt="2022-11-02T11:54:27.204" v="5741" actId="478"/>
        <pc:sldMkLst>
          <pc:docMk/>
          <pc:sldMk cId="2836530040" sldId="416"/>
        </pc:sldMkLst>
        <pc:spChg chg="add del mod">
          <ac:chgData name="Stina Ru" userId="a298bcda0a73aae4" providerId="LiveId" clId="{FAAD7E85-9994-43FF-9F4E-AFCBA72781B2}" dt="2022-11-02T11:54:15.812" v="5736" actId="478"/>
          <ac:spMkLst>
            <pc:docMk/>
            <pc:sldMk cId="2836530040" sldId="416"/>
            <ac:spMk id="5" creationId="{30224B55-B4A7-AEEE-9364-34CCCDA16A08}"/>
          </ac:spMkLst>
        </pc:spChg>
        <pc:spChg chg="add del mod">
          <ac:chgData name="Stina Ru" userId="a298bcda0a73aae4" providerId="LiveId" clId="{FAAD7E85-9994-43FF-9F4E-AFCBA72781B2}" dt="2022-11-02T11:54:17.806" v="5737" actId="478"/>
          <ac:spMkLst>
            <pc:docMk/>
            <pc:sldMk cId="2836530040" sldId="416"/>
            <ac:spMk id="6" creationId="{03ED4CC1-36EF-9899-8A39-6530ADE7BAF0}"/>
          </ac:spMkLst>
        </pc:spChg>
        <pc:spChg chg="add del mod">
          <ac:chgData name="Stina Ru" userId="a298bcda0a73aae4" providerId="LiveId" clId="{FAAD7E85-9994-43FF-9F4E-AFCBA72781B2}" dt="2022-11-02T11:54:21.464" v="5738" actId="478"/>
          <ac:spMkLst>
            <pc:docMk/>
            <pc:sldMk cId="2836530040" sldId="416"/>
            <ac:spMk id="9" creationId="{2AF52B4E-E4C3-7B32-1B61-624AF653BEBA}"/>
          </ac:spMkLst>
        </pc:spChg>
        <pc:spChg chg="add del mod">
          <ac:chgData name="Stina Ru" userId="a298bcda0a73aae4" providerId="LiveId" clId="{FAAD7E85-9994-43FF-9F4E-AFCBA72781B2}" dt="2022-11-02T11:54:23.452" v="5739" actId="478"/>
          <ac:spMkLst>
            <pc:docMk/>
            <pc:sldMk cId="2836530040" sldId="416"/>
            <ac:spMk id="10" creationId="{B098800B-AAC9-C53D-28A0-3CD318348AA6}"/>
          </ac:spMkLst>
        </pc:spChg>
        <pc:spChg chg="add del mod">
          <ac:chgData name="Stina Ru" userId="a298bcda0a73aae4" providerId="LiveId" clId="{FAAD7E85-9994-43FF-9F4E-AFCBA72781B2}" dt="2022-11-02T11:54:27.204" v="5741" actId="478"/>
          <ac:spMkLst>
            <pc:docMk/>
            <pc:sldMk cId="2836530040" sldId="416"/>
            <ac:spMk id="11" creationId="{63082BFB-E897-52E4-6C91-46498B9F5C10}"/>
          </ac:spMkLst>
        </pc:spChg>
        <pc:spChg chg="add del mod">
          <ac:chgData name="Stina Ru" userId="a298bcda0a73aae4" providerId="LiveId" clId="{FAAD7E85-9994-43FF-9F4E-AFCBA72781B2}" dt="2022-11-02T11:54:25.312" v="5740" actId="478"/>
          <ac:spMkLst>
            <pc:docMk/>
            <pc:sldMk cId="2836530040" sldId="416"/>
            <ac:spMk id="14" creationId="{FF831954-2098-492B-22FD-3F0D685915BF}"/>
          </ac:spMkLst>
        </pc:spChg>
        <pc:graphicFrameChg chg="mod modGraphic">
          <ac:chgData name="Stina Ru" userId="a298bcda0a73aae4" providerId="LiveId" clId="{FAAD7E85-9994-43FF-9F4E-AFCBA72781B2}" dt="2022-11-02T11:52:50.024" v="5668" actId="6549"/>
          <ac:graphicFrameMkLst>
            <pc:docMk/>
            <pc:sldMk cId="2836530040" sldId="416"/>
            <ac:graphicFrameMk id="2" creationId="{6C4308B4-F82F-4A4F-9530-C94F91D16ECE}"/>
          </ac:graphicFrameMkLst>
        </pc:graphicFrameChg>
      </pc:sldChg>
      <pc:sldChg chg="add del">
        <pc:chgData name="Stina Ru" userId="a298bcda0a73aae4" providerId="LiveId" clId="{FAAD7E85-9994-43FF-9F4E-AFCBA72781B2}" dt="2022-11-01T12:00:11.250" v="1307" actId="47"/>
        <pc:sldMkLst>
          <pc:docMk/>
          <pc:sldMk cId="4240159343" sldId="417"/>
        </pc:sldMkLst>
      </pc:sldChg>
      <pc:sldChg chg="modSp add del mod">
        <pc:chgData name="Stina Ru" userId="a298bcda0a73aae4" providerId="LiveId" clId="{FAAD7E85-9994-43FF-9F4E-AFCBA72781B2}" dt="2022-11-01T11:24:23.988" v="493" actId="47"/>
        <pc:sldMkLst>
          <pc:docMk/>
          <pc:sldMk cId="524086059" sldId="418"/>
        </pc:sldMkLst>
        <pc:spChg chg="mod">
          <ac:chgData name="Stina Ru" userId="a298bcda0a73aae4" providerId="LiveId" clId="{FAAD7E85-9994-43FF-9F4E-AFCBA72781B2}" dt="2022-11-01T11:07:58.235" v="236" actId="5793"/>
          <ac:spMkLst>
            <pc:docMk/>
            <pc:sldMk cId="524086059" sldId="418"/>
            <ac:spMk id="6" creationId="{070F7C74-9112-406B-A0CC-08F6DDA1D2AF}"/>
          </ac:spMkLst>
        </pc:spChg>
        <pc:spChg chg="mod">
          <ac:chgData name="Stina Ru" userId="a298bcda0a73aae4" providerId="LiveId" clId="{FAAD7E85-9994-43FF-9F4E-AFCBA72781B2}" dt="2022-11-01T11:03:05.796" v="221" actId="20577"/>
          <ac:spMkLst>
            <pc:docMk/>
            <pc:sldMk cId="524086059" sldId="418"/>
            <ac:spMk id="12" creationId="{13B203F9-1E27-4E57-902E-B40C20ADA7DF}"/>
          </ac:spMkLst>
        </pc:spChg>
      </pc:sldChg>
      <pc:sldChg chg="modSp add del mod">
        <pc:chgData name="Stina Ru" userId="a298bcda0a73aae4" providerId="LiveId" clId="{FAAD7E85-9994-43FF-9F4E-AFCBA72781B2}" dt="2022-11-02T10:44:33.880" v="5597" actId="47"/>
        <pc:sldMkLst>
          <pc:docMk/>
          <pc:sldMk cId="2168945533" sldId="419"/>
        </pc:sldMkLst>
        <pc:spChg chg="mod">
          <ac:chgData name="Stina Ru" userId="a298bcda0a73aae4" providerId="LiveId" clId="{FAAD7E85-9994-43FF-9F4E-AFCBA72781B2}" dt="2022-11-02T10:19:45.500" v="5063" actId="20577"/>
          <ac:spMkLst>
            <pc:docMk/>
            <pc:sldMk cId="2168945533" sldId="419"/>
            <ac:spMk id="6" creationId="{070F7C74-9112-406B-A0CC-08F6DDA1D2AF}"/>
          </ac:spMkLst>
        </pc:spChg>
        <pc:spChg chg="mod">
          <ac:chgData name="Stina Ru" userId="a298bcda0a73aae4" providerId="LiveId" clId="{FAAD7E85-9994-43FF-9F4E-AFCBA72781B2}" dt="2022-11-02T09:36:23.376" v="4635" actId="20577"/>
          <ac:spMkLst>
            <pc:docMk/>
            <pc:sldMk cId="2168945533" sldId="419"/>
            <ac:spMk id="12" creationId="{13B203F9-1E27-4E57-902E-B40C20ADA7DF}"/>
          </ac:spMkLst>
        </pc:spChg>
      </pc:sldChg>
      <pc:sldChg chg="modSp add del mod">
        <pc:chgData name="Stina Ru" userId="a298bcda0a73aae4" providerId="LiveId" clId="{FAAD7E85-9994-43FF-9F4E-AFCBA72781B2}" dt="2022-11-01T20:12:42.579" v="2805" actId="47"/>
        <pc:sldMkLst>
          <pc:docMk/>
          <pc:sldMk cId="1472013849" sldId="420"/>
        </pc:sldMkLst>
        <pc:spChg chg="mod">
          <ac:chgData name="Stina Ru" userId="a298bcda0a73aae4" providerId="LiveId" clId="{FAAD7E85-9994-43FF-9F4E-AFCBA72781B2}" dt="2022-11-01T11:55:38.432" v="1173" actId="20577"/>
          <ac:spMkLst>
            <pc:docMk/>
            <pc:sldMk cId="1472013849" sldId="420"/>
            <ac:spMk id="6" creationId="{070F7C74-9112-406B-A0CC-08F6DDA1D2AF}"/>
          </ac:spMkLst>
        </pc:spChg>
        <pc:spChg chg="mod">
          <ac:chgData name="Stina Ru" userId="a298bcda0a73aae4" providerId="LiveId" clId="{FAAD7E85-9994-43FF-9F4E-AFCBA72781B2}" dt="2022-11-01T11:16:33.300" v="421" actId="20577"/>
          <ac:spMkLst>
            <pc:docMk/>
            <pc:sldMk cId="1472013849" sldId="420"/>
            <ac:spMk id="12" creationId="{13B203F9-1E27-4E57-902E-B40C20ADA7DF}"/>
          </ac:spMkLst>
        </pc:spChg>
      </pc:sldChg>
      <pc:sldChg chg="modSp add mod ord modAnim">
        <pc:chgData name="Stina Ru" userId="a298bcda0a73aae4" providerId="LiveId" clId="{FAAD7E85-9994-43FF-9F4E-AFCBA72781B2}" dt="2022-11-02T10:30:08.379" v="5485" actId="113"/>
        <pc:sldMkLst>
          <pc:docMk/>
          <pc:sldMk cId="617495542" sldId="421"/>
        </pc:sldMkLst>
        <pc:spChg chg="mod">
          <ac:chgData name="Stina Ru" userId="a298bcda0a73aae4" providerId="LiveId" clId="{FAAD7E85-9994-43FF-9F4E-AFCBA72781B2}" dt="2022-11-02T10:30:08.379" v="5485" actId="113"/>
          <ac:spMkLst>
            <pc:docMk/>
            <pc:sldMk cId="617495542" sldId="421"/>
            <ac:spMk id="6" creationId="{070F7C74-9112-406B-A0CC-08F6DDA1D2AF}"/>
          </ac:spMkLst>
        </pc:spChg>
        <pc:spChg chg="mod">
          <ac:chgData name="Stina Ru" userId="a298bcda0a73aae4" providerId="LiveId" clId="{FAAD7E85-9994-43FF-9F4E-AFCBA72781B2}" dt="2022-11-02T10:05:08.010" v="4994" actId="20577"/>
          <ac:spMkLst>
            <pc:docMk/>
            <pc:sldMk cId="617495542" sldId="421"/>
            <ac:spMk id="12" creationId="{13B203F9-1E27-4E57-902E-B40C20ADA7DF}"/>
          </ac:spMkLst>
        </pc:spChg>
      </pc:sldChg>
      <pc:sldChg chg="add del">
        <pc:chgData name="Stina Ru" userId="a298bcda0a73aae4" providerId="LiveId" clId="{FAAD7E85-9994-43FF-9F4E-AFCBA72781B2}" dt="2022-11-01T11:24:44.201" v="496" actId="47"/>
        <pc:sldMkLst>
          <pc:docMk/>
          <pc:sldMk cId="915152305" sldId="422"/>
        </pc:sldMkLst>
      </pc:sldChg>
      <pc:sldChg chg="modSp add mod ord modAnim">
        <pc:chgData name="Stina Ru" userId="a298bcda0a73aae4" providerId="LiveId" clId="{FAAD7E85-9994-43FF-9F4E-AFCBA72781B2}" dt="2022-11-02T10:32:26.099" v="5511" actId="113"/>
        <pc:sldMkLst>
          <pc:docMk/>
          <pc:sldMk cId="2729358789" sldId="422"/>
        </pc:sldMkLst>
        <pc:spChg chg="mod">
          <ac:chgData name="Stina Ru" userId="a298bcda0a73aae4" providerId="LiveId" clId="{FAAD7E85-9994-43FF-9F4E-AFCBA72781B2}" dt="2022-11-02T10:32:26.099" v="5511" actId="113"/>
          <ac:spMkLst>
            <pc:docMk/>
            <pc:sldMk cId="2729358789" sldId="422"/>
            <ac:spMk id="6" creationId="{070F7C74-9112-406B-A0CC-08F6DDA1D2AF}"/>
          </ac:spMkLst>
        </pc:spChg>
        <pc:spChg chg="mod">
          <ac:chgData name="Stina Ru" userId="a298bcda0a73aae4" providerId="LiveId" clId="{FAAD7E85-9994-43FF-9F4E-AFCBA72781B2}" dt="2022-11-02T10:15:56.529" v="5046" actId="20577"/>
          <ac:spMkLst>
            <pc:docMk/>
            <pc:sldMk cId="2729358789" sldId="422"/>
            <ac:spMk id="12" creationId="{13B203F9-1E27-4E57-902E-B40C20ADA7DF}"/>
          </ac:spMkLst>
        </pc:spChg>
      </pc:sldChg>
      <pc:sldChg chg="new del">
        <pc:chgData name="Stina Ru" userId="a298bcda0a73aae4" providerId="LiveId" clId="{FAAD7E85-9994-43FF-9F4E-AFCBA72781B2}" dt="2022-11-01T11:58:31.028" v="1175" actId="680"/>
        <pc:sldMkLst>
          <pc:docMk/>
          <pc:sldMk cId="1130864225" sldId="423"/>
        </pc:sldMkLst>
      </pc:sldChg>
      <pc:sldChg chg="addSp delSp modSp new mod">
        <pc:chgData name="Stina Ru" userId="a298bcda0a73aae4" providerId="LiveId" clId="{FAAD7E85-9994-43FF-9F4E-AFCBA72781B2}" dt="2022-11-02T10:20:54.379" v="5070" actId="113"/>
        <pc:sldMkLst>
          <pc:docMk/>
          <pc:sldMk cId="3077066136" sldId="423"/>
        </pc:sldMkLst>
        <pc:spChg chg="mod">
          <ac:chgData name="Stina Ru" userId="a298bcda0a73aae4" providerId="LiveId" clId="{FAAD7E85-9994-43FF-9F4E-AFCBA72781B2}" dt="2022-11-02T10:20:54.379" v="5070" actId="113"/>
          <ac:spMkLst>
            <pc:docMk/>
            <pc:sldMk cId="3077066136" sldId="423"/>
            <ac:spMk id="2" creationId="{52788F97-D1DB-9DF5-A49F-6EEBDDE94958}"/>
          </ac:spMkLst>
        </pc:spChg>
        <pc:spChg chg="del">
          <ac:chgData name="Stina Ru" userId="a298bcda0a73aae4" providerId="LiveId" clId="{FAAD7E85-9994-43FF-9F4E-AFCBA72781B2}" dt="2022-11-01T11:59:05.584" v="1230" actId="478"/>
          <ac:spMkLst>
            <pc:docMk/>
            <pc:sldMk cId="3077066136" sldId="423"/>
            <ac:spMk id="5" creationId="{07E6C5EA-4D2D-1E31-FDD5-A69361C85C16}"/>
          </ac:spMkLst>
        </pc:spChg>
        <pc:spChg chg="add mod">
          <ac:chgData name="Stina Ru" userId="a298bcda0a73aae4" providerId="LiveId" clId="{FAAD7E85-9994-43FF-9F4E-AFCBA72781B2}" dt="2022-11-01T12:20:21.543" v="1750" actId="113"/>
          <ac:spMkLst>
            <pc:docMk/>
            <pc:sldMk cId="3077066136" sldId="423"/>
            <ac:spMk id="6" creationId="{1E1C33A2-7090-7FF2-33EF-D47955756D54}"/>
          </ac:spMkLst>
        </pc:spChg>
      </pc:sldChg>
      <pc:sldChg chg="add del">
        <pc:chgData name="Stina Ru" userId="a298bcda0a73aae4" providerId="LiveId" clId="{FAAD7E85-9994-43FF-9F4E-AFCBA72781B2}" dt="2022-11-01T12:03:43.255" v="1315" actId="47"/>
        <pc:sldMkLst>
          <pc:docMk/>
          <pc:sldMk cId="729304626" sldId="424"/>
        </pc:sldMkLst>
      </pc:sldChg>
      <pc:sldChg chg="addSp delSp modSp add mod">
        <pc:chgData name="Stina Ru" userId="a298bcda0a73aae4" providerId="LiveId" clId="{FAAD7E85-9994-43FF-9F4E-AFCBA72781B2}" dt="2022-11-01T20:42:29.706" v="2821" actId="20577"/>
        <pc:sldMkLst>
          <pc:docMk/>
          <pc:sldMk cId="2758126125" sldId="425"/>
        </pc:sldMkLst>
        <pc:spChg chg="mod">
          <ac:chgData name="Stina Ru" userId="a298bcda0a73aae4" providerId="LiveId" clId="{FAAD7E85-9994-43FF-9F4E-AFCBA72781B2}" dt="2022-11-01T12:49:25.571" v="2213"/>
          <ac:spMkLst>
            <pc:docMk/>
            <pc:sldMk cId="2758126125" sldId="425"/>
            <ac:spMk id="2" creationId="{2E8E55A0-73B3-4565-BA58-ACE5F64229D6}"/>
          </ac:spMkLst>
        </pc:spChg>
        <pc:spChg chg="mod">
          <ac:chgData name="Stina Ru" userId="a298bcda0a73aae4" providerId="LiveId" clId="{FAAD7E85-9994-43FF-9F4E-AFCBA72781B2}" dt="2022-11-01T12:49:28.790" v="2215"/>
          <ac:spMkLst>
            <pc:docMk/>
            <pc:sldMk cId="2758126125" sldId="425"/>
            <ac:spMk id="3" creationId="{62E373E2-E479-4B85-B011-875D0EA60F4A}"/>
          </ac:spMkLst>
        </pc:spChg>
        <pc:spChg chg="mod">
          <ac:chgData name="Stina Ru" userId="a298bcda0a73aae4" providerId="LiveId" clId="{FAAD7E85-9994-43FF-9F4E-AFCBA72781B2}" dt="2022-11-01T12:51:47.667" v="2292" actId="1076"/>
          <ac:spMkLst>
            <pc:docMk/>
            <pc:sldMk cId="2758126125" sldId="425"/>
            <ac:spMk id="12" creationId="{138DE2EE-AEED-473A-B397-93896B4B99FF}"/>
          </ac:spMkLst>
        </pc:spChg>
        <pc:spChg chg="mod">
          <ac:chgData name="Stina Ru" userId="a298bcda0a73aae4" providerId="LiveId" clId="{FAAD7E85-9994-43FF-9F4E-AFCBA72781B2}" dt="2022-11-01T12:51:59.051" v="2293" actId="1076"/>
          <ac:spMkLst>
            <pc:docMk/>
            <pc:sldMk cId="2758126125" sldId="425"/>
            <ac:spMk id="13" creationId="{5AD41621-1F9C-486F-9463-67848331CCDD}"/>
          </ac:spMkLst>
        </pc:spChg>
        <pc:spChg chg="mod">
          <ac:chgData name="Stina Ru" userId="a298bcda0a73aae4" providerId="LiveId" clId="{FAAD7E85-9994-43FF-9F4E-AFCBA72781B2}" dt="2022-11-01T12:52:06.976" v="2294" actId="1076"/>
          <ac:spMkLst>
            <pc:docMk/>
            <pc:sldMk cId="2758126125" sldId="425"/>
            <ac:spMk id="14" creationId="{CB2FC5C4-1192-4562-8DB6-0026558EE3EE}"/>
          </ac:spMkLst>
        </pc:spChg>
        <pc:spChg chg="mod">
          <ac:chgData name="Stina Ru" userId="a298bcda0a73aae4" providerId="LiveId" clId="{FAAD7E85-9994-43FF-9F4E-AFCBA72781B2}" dt="2022-11-01T12:52:11.621" v="2295" actId="1076"/>
          <ac:spMkLst>
            <pc:docMk/>
            <pc:sldMk cId="2758126125" sldId="425"/>
            <ac:spMk id="15" creationId="{7502C344-FAEB-473A-93C2-EEA0ECBA88D9}"/>
          </ac:spMkLst>
        </pc:spChg>
        <pc:spChg chg="add mod">
          <ac:chgData name="Stina Ru" userId="a298bcda0a73aae4" providerId="LiveId" clId="{FAAD7E85-9994-43FF-9F4E-AFCBA72781B2}" dt="2022-11-01T20:42:29.706" v="2821" actId="20577"/>
          <ac:spMkLst>
            <pc:docMk/>
            <pc:sldMk cId="2758126125" sldId="425"/>
            <ac:spMk id="17" creationId="{6A5E0028-6D33-6ED4-4D4F-62B97B1F5A8D}"/>
          </ac:spMkLst>
        </pc:spChg>
        <pc:spChg chg="add mod">
          <ac:chgData name="Stina Ru" userId="a298bcda0a73aae4" providerId="LiveId" clId="{FAAD7E85-9994-43FF-9F4E-AFCBA72781B2}" dt="2022-11-01T12:51:11.177" v="2290" actId="1076"/>
          <ac:spMkLst>
            <pc:docMk/>
            <pc:sldMk cId="2758126125" sldId="425"/>
            <ac:spMk id="20" creationId="{054CF437-58A0-917E-DEAD-59A77A98DEE9}"/>
          </ac:spMkLst>
        </pc:spChg>
        <pc:spChg chg="add mod">
          <ac:chgData name="Stina Ru" userId="a298bcda0a73aae4" providerId="LiveId" clId="{FAAD7E85-9994-43FF-9F4E-AFCBA72781B2}" dt="2022-11-01T12:51:14.904" v="2291" actId="20577"/>
          <ac:spMkLst>
            <pc:docMk/>
            <pc:sldMk cId="2758126125" sldId="425"/>
            <ac:spMk id="21" creationId="{9CB563BF-2BD2-D9D5-4D47-A5B57ADD984F}"/>
          </ac:spMkLst>
        </pc:spChg>
        <pc:picChg chg="add mod">
          <ac:chgData name="Stina Ru" userId="a298bcda0a73aae4" providerId="LiveId" clId="{FAAD7E85-9994-43FF-9F4E-AFCBA72781B2}" dt="2022-11-01T12:52:20.944" v="2297" actId="14100"/>
          <ac:picMkLst>
            <pc:docMk/>
            <pc:sldMk cId="2758126125" sldId="425"/>
            <ac:picMk id="7" creationId="{EEF9C987-E491-5252-999B-20BA2BE02B90}"/>
          </ac:picMkLst>
        </pc:picChg>
        <pc:picChg chg="add del">
          <ac:chgData name="Stina Ru" userId="a298bcda0a73aae4" providerId="LiveId" clId="{FAAD7E85-9994-43FF-9F4E-AFCBA72781B2}" dt="2022-11-01T12:46:25.039" v="2165" actId="22"/>
          <ac:picMkLst>
            <pc:docMk/>
            <pc:sldMk cId="2758126125" sldId="425"/>
            <ac:picMk id="9" creationId="{C1E111DA-ED19-4A63-05FD-4DC52C31C1D4}"/>
          </ac:picMkLst>
        </pc:picChg>
        <pc:picChg chg="del mod">
          <ac:chgData name="Stina Ru" userId="a298bcda0a73aae4" providerId="LiveId" clId="{FAAD7E85-9994-43FF-9F4E-AFCBA72781B2}" dt="2022-11-01T12:47:35.590" v="2191" actId="478"/>
          <ac:picMkLst>
            <pc:docMk/>
            <pc:sldMk cId="2758126125" sldId="425"/>
            <ac:picMk id="11" creationId="{4A2E5045-C97C-4D38-A42C-1ED2BF3BA145}"/>
          </ac:picMkLst>
        </pc:picChg>
        <pc:picChg chg="add mod ord">
          <ac:chgData name="Stina Ru" userId="a298bcda0a73aae4" providerId="LiveId" clId="{FAAD7E85-9994-43FF-9F4E-AFCBA72781B2}" dt="2022-11-01T12:48:46.807" v="2210" actId="14100"/>
          <ac:picMkLst>
            <pc:docMk/>
            <pc:sldMk cId="2758126125" sldId="425"/>
            <ac:picMk id="16" creationId="{BEDE4733-0EC0-CD6E-5805-E8B09BE4DAE0}"/>
          </ac:picMkLst>
        </pc:picChg>
        <pc:picChg chg="add del mod">
          <ac:chgData name="Stina Ru" userId="a298bcda0a73aae4" providerId="LiveId" clId="{FAAD7E85-9994-43FF-9F4E-AFCBA72781B2}" dt="2022-11-01T12:51:01.012" v="2287" actId="478"/>
          <ac:picMkLst>
            <pc:docMk/>
            <pc:sldMk cId="2758126125" sldId="425"/>
            <ac:picMk id="19" creationId="{FA1D48E3-9260-7AF5-DFFF-E06C2152D3F8}"/>
          </ac:picMkLst>
        </pc:picChg>
      </pc:sldChg>
      <pc:sldChg chg="modSp add mod">
        <pc:chgData name="Stina Ru" userId="a298bcda0a73aae4" providerId="LiveId" clId="{FAAD7E85-9994-43FF-9F4E-AFCBA72781B2}" dt="2022-11-02T10:36:51.730" v="5520" actId="113"/>
        <pc:sldMkLst>
          <pc:docMk/>
          <pc:sldMk cId="153268180" sldId="426"/>
        </pc:sldMkLst>
        <pc:spChg chg="mod">
          <ac:chgData name="Stina Ru" userId="a298bcda0a73aae4" providerId="LiveId" clId="{FAAD7E85-9994-43FF-9F4E-AFCBA72781B2}" dt="2022-11-02T10:36:51.730" v="5520" actId="113"/>
          <ac:spMkLst>
            <pc:docMk/>
            <pc:sldMk cId="153268180" sldId="426"/>
            <ac:spMk id="3" creationId="{62E373E2-E479-4B85-B011-875D0EA60F4A}"/>
          </ac:spMkLst>
        </pc:spChg>
      </pc:sldChg>
      <pc:sldChg chg="addSp delSp modSp add del mod ord">
        <pc:chgData name="Stina Ru" userId="a298bcda0a73aae4" providerId="LiveId" clId="{FAAD7E85-9994-43FF-9F4E-AFCBA72781B2}" dt="2022-11-02T10:25:23.639" v="5078" actId="47"/>
        <pc:sldMkLst>
          <pc:docMk/>
          <pc:sldMk cId="649610078" sldId="427"/>
        </pc:sldMkLst>
        <pc:spChg chg="mod">
          <ac:chgData name="Stina Ru" userId="a298bcda0a73aae4" providerId="LiveId" clId="{FAAD7E85-9994-43FF-9F4E-AFCBA72781B2}" dt="2022-11-02T00:38:25.588" v="4589" actId="20577"/>
          <ac:spMkLst>
            <pc:docMk/>
            <pc:sldMk cId="649610078" sldId="427"/>
            <ac:spMk id="3" creationId="{62E373E2-E479-4B85-B011-875D0EA60F4A}"/>
          </ac:spMkLst>
        </pc:spChg>
        <pc:spChg chg="add del">
          <ac:chgData name="Stina Ru" userId="a298bcda0a73aae4" providerId="LiveId" clId="{FAAD7E85-9994-43FF-9F4E-AFCBA72781B2}" dt="2022-11-01T12:20:37.508" v="1752" actId="22"/>
          <ac:spMkLst>
            <pc:docMk/>
            <pc:sldMk cId="649610078" sldId="427"/>
            <ac:spMk id="7" creationId="{4F8FFA23-0EC5-6744-9DFA-A2C38944E5AA}"/>
          </ac:spMkLst>
        </pc:spChg>
      </pc:sldChg>
      <pc:sldChg chg="modSp add mod">
        <pc:chgData name="Stina Ru" userId="a298bcda0a73aae4" providerId="LiveId" clId="{FAAD7E85-9994-43FF-9F4E-AFCBA72781B2}" dt="2022-11-01T12:20:50.861" v="1755" actId="113"/>
        <pc:sldMkLst>
          <pc:docMk/>
          <pc:sldMk cId="634955245" sldId="428"/>
        </pc:sldMkLst>
        <pc:spChg chg="mod">
          <ac:chgData name="Stina Ru" userId="a298bcda0a73aae4" providerId="LiveId" clId="{FAAD7E85-9994-43FF-9F4E-AFCBA72781B2}" dt="2022-11-01T12:20:50.861" v="1755" actId="113"/>
          <ac:spMkLst>
            <pc:docMk/>
            <pc:sldMk cId="634955245" sldId="428"/>
            <ac:spMk id="6" creationId="{1E1C33A2-7090-7FF2-33EF-D47955756D54}"/>
          </ac:spMkLst>
        </pc:spChg>
      </pc:sldChg>
      <pc:sldChg chg="modSp add mod">
        <pc:chgData name="Stina Ru" userId="a298bcda0a73aae4" providerId="LiveId" clId="{FAAD7E85-9994-43FF-9F4E-AFCBA72781B2}" dt="2022-11-01T12:42:31.801" v="2156" actId="20577"/>
        <pc:sldMkLst>
          <pc:docMk/>
          <pc:sldMk cId="1575947076" sldId="429"/>
        </pc:sldMkLst>
        <pc:spChg chg="mod">
          <ac:chgData name="Stina Ru" userId="a298bcda0a73aae4" providerId="LiveId" clId="{FAAD7E85-9994-43FF-9F4E-AFCBA72781B2}" dt="2022-11-01T12:42:31.801" v="2156" actId="20577"/>
          <ac:spMkLst>
            <pc:docMk/>
            <pc:sldMk cId="1575947076" sldId="429"/>
            <ac:spMk id="2" creationId="{2E8E55A0-73B3-4565-BA58-ACE5F64229D6}"/>
          </ac:spMkLst>
        </pc:spChg>
        <pc:spChg chg="mod">
          <ac:chgData name="Stina Ru" userId="a298bcda0a73aae4" providerId="LiveId" clId="{FAAD7E85-9994-43FF-9F4E-AFCBA72781B2}" dt="2022-11-01T12:37:14.997" v="2148" actId="14100"/>
          <ac:spMkLst>
            <pc:docMk/>
            <pc:sldMk cId="1575947076" sldId="429"/>
            <ac:spMk id="3" creationId="{62E373E2-E479-4B85-B011-875D0EA60F4A}"/>
          </ac:spMkLst>
        </pc:spChg>
      </pc:sldChg>
      <pc:sldChg chg="modSp add mod ord">
        <pc:chgData name="Stina Ru" userId="a298bcda0a73aae4" providerId="LiveId" clId="{FAAD7E85-9994-43FF-9F4E-AFCBA72781B2}" dt="2022-11-01T21:11:03.177" v="3357"/>
        <pc:sldMkLst>
          <pc:docMk/>
          <pc:sldMk cId="94928923" sldId="430"/>
        </pc:sldMkLst>
        <pc:spChg chg="mod">
          <ac:chgData name="Stina Ru" userId="a298bcda0a73aae4" providerId="LiveId" clId="{FAAD7E85-9994-43FF-9F4E-AFCBA72781B2}" dt="2022-11-01T12:54:58.605" v="2302" actId="113"/>
          <ac:spMkLst>
            <pc:docMk/>
            <pc:sldMk cId="94928923" sldId="430"/>
            <ac:spMk id="6" creationId="{1E1C33A2-7090-7FF2-33EF-D47955756D54}"/>
          </ac:spMkLst>
        </pc:spChg>
      </pc:sldChg>
      <pc:sldChg chg="modSp add del mod">
        <pc:chgData name="Stina Ru" userId="a298bcda0a73aae4" providerId="LiveId" clId="{FAAD7E85-9994-43FF-9F4E-AFCBA72781B2}" dt="2022-11-01T20:42:45.627" v="2822" actId="47"/>
        <pc:sldMkLst>
          <pc:docMk/>
          <pc:sldMk cId="2921425614" sldId="431"/>
        </pc:sldMkLst>
        <pc:spChg chg="mod">
          <ac:chgData name="Stina Ru" userId="a298bcda0a73aae4" providerId="LiveId" clId="{FAAD7E85-9994-43FF-9F4E-AFCBA72781B2}" dt="2022-11-01T12:56:16.590" v="2379" actId="313"/>
          <ac:spMkLst>
            <pc:docMk/>
            <pc:sldMk cId="2921425614" sldId="431"/>
            <ac:spMk id="2" creationId="{2E8E55A0-73B3-4565-BA58-ACE5F64229D6}"/>
          </ac:spMkLst>
        </pc:spChg>
        <pc:spChg chg="mod">
          <ac:chgData name="Stina Ru" userId="a298bcda0a73aae4" providerId="LiveId" clId="{FAAD7E85-9994-43FF-9F4E-AFCBA72781B2}" dt="2022-11-01T12:58:35.225" v="2454" actId="20577"/>
          <ac:spMkLst>
            <pc:docMk/>
            <pc:sldMk cId="2921425614" sldId="431"/>
            <ac:spMk id="3" creationId="{62E373E2-E479-4B85-B011-875D0EA60F4A}"/>
          </ac:spMkLst>
        </pc:spChg>
      </pc:sldChg>
      <pc:sldChg chg="modSp add mod">
        <pc:chgData name="Stina Ru" userId="a298bcda0a73aae4" providerId="LiveId" clId="{FAAD7E85-9994-43FF-9F4E-AFCBA72781B2}" dt="2022-11-02T10:41:40.519" v="5596" actId="20577"/>
        <pc:sldMkLst>
          <pc:docMk/>
          <pc:sldMk cId="2230897240" sldId="1145"/>
        </pc:sldMkLst>
        <pc:spChg chg="mod">
          <ac:chgData name="Stina Ru" userId="a298bcda0a73aae4" providerId="LiveId" clId="{FAAD7E85-9994-43FF-9F4E-AFCBA72781B2}" dt="2022-11-02T00:25:50.145" v="4513" actId="20577"/>
          <ac:spMkLst>
            <pc:docMk/>
            <pc:sldMk cId="2230897240" sldId="1145"/>
            <ac:spMk id="2" creationId="{2E8E55A0-73B3-4565-BA58-ACE5F64229D6}"/>
          </ac:spMkLst>
        </pc:spChg>
        <pc:spChg chg="mod">
          <ac:chgData name="Stina Ru" userId="a298bcda0a73aae4" providerId="LiveId" clId="{FAAD7E85-9994-43FF-9F4E-AFCBA72781B2}" dt="2022-11-02T10:41:40.519" v="5596" actId="20577"/>
          <ac:spMkLst>
            <pc:docMk/>
            <pc:sldMk cId="2230897240" sldId="1145"/>
            <ac:spMk id="9" creationId="{28CD78BF-FD21-4273-AC08-8CC747F9071D}"/>
          </ac:spMkLst>
        </pc:spChg>
      </pc:sldChg>
      <pc:sldChg chg="modSp add mod modTransition">
        <pc:chgData name="Stina Ru" userId="a298bcda0a73aae4" providerId="LiveId" clId="{FAAD7E85-9994-43FF-9F4E-AFCBA72781B2}" dt="2022-11-02T00:39:10.659" v="4593"/>
        <pc:sldMkLst>
          <pc:docMk/>
          <pc:sldMk cId="294796903" sldId="1146"/>
        </pc:sldMkLst>
        <pc:spChg chg="mod">
          <ac:chgData name="Stina Ru" userId="a298bcda0a73aae4" providerId="LiveId" clId="{FAAD7E85-9994-43FF-9F4E-AFCBA72781B2}" dt="2022-11-02T00:22:53.100" v="4326" actId="113"/>
          <ac:spMkLst>
            <pc:docMk/>
            <pc:sldMk cId="294796903" sldId="1146"/>
            <ac:spMk id="9" creationId="{28CD78BF-FD21-4273-AC08-8CC747F9071D}"/>
          </ac:spMkLst>
        </pc:spChg>
      </pc:sldChg>
      <pc:sldChg chg="modSp add mod">
        <pc:chgData name="Stina Ru" userId="a298bcda0a73aae4" providerId="LiveId" clId="{FAAD7E85-9994-43FF-9F4E-AFCBA72781B2}" dt="2022-11-02T10:40:21.338" v="5581" actId="20577"/>
        <pc:sldMkLst>
          <pc:docMk/>
          <pc:sldMk cId="1951183843" sldId="1147"/>
        </pc:sldMkLst>
        <pc:spChg chg="mod">
          <ac:chgData name="Stina Ru" userId="a298bcda0a73aae4" providerId="LiveId" clId="{FAAD7E85-9994-43FF-9F4E-AFCBA72781B2}" dt="2022-11-02T10:40:21.338" v="5581" actId="20577"/>
          <ac:spMkLst>
            <pc:docMk/>
            <pc:sldMk cId="1951183843" sldId="1147"/>
            <ac:spMk id="6" creationId="{070F7C74-9112-406B-A0CC-08F6DDA1D2A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0F2728AD-B8FF-467B-AF5F-4891412E46D0}" type="datetimeFigureOut">
              <a:rPr lang="de-DE" smtClean="0"/>
              <a:t>04.11.2022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407" y="4925408"/>
            <a:ext cx="5683250" cy="4029879"/>
          </a:xfrm>
          <a:prstGeom prst="rect">
            <a:avLst/>
          </a:prstGeom>
        </p:spPr>
        <p:txBody>
          <a:bodyPr vert="horz" lIns="99066" tIns="49533" rIns="99066" bIns="49533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721108"/>
            <a:ext cx="3078427" cy="513507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992" y="9721108"/>
            <a:ext cx="3078427" cy="513507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B9A045E6-D734-4DB2-BEE5-DF972DD20CA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502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61988-3118-414D-A571-26E5ECCCF07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7774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68000" y="4230000"/>
            <a:ext cx="7560000" cy="324000"/>
          </a:xfrm>
        </p:spPr>
        <p:txBody>
          <a:bodyPr/>
          <a:lstStyle>
            <a:lvl1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1pPr>
            <a:lvl2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2pPr>
            <a:lvl3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3pPr>
            <a:lvl4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4pPr>
            <a:lvl5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5pPr>
            <a:lvl6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6pPr>
            <a:lvl7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7pPr>
            <a:lvl8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8pPr>
            <a:lvl9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/>
              <a:t>Untertitel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68000" y="4680000"/>
            <a:ext cx="7560000" cy="144000"/>
          </a:xfrm>
        </p:spPr>
        <p:txBody>
          <a:bodyPr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0D81F06-1D47-4C44-8C29-89662B0E16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8000" y="3499200"/>
            <a:ext cx="2505600" cy="173898"/>
          </a:xfrm>
          <a:prstGeom prst="rect">
            <a:avLst/>
          </a:prstGeom>
        </p:spPr>
      </p:pic>
      <p:sp>
        <p:nvSpPr>
          <p:cNvPr id="22" name="Bildplatzhalter 21">
            <a:extLst>
              <a:ext uri="{FF2B5EF4-FFF2-40B4-BE49-F238E27FC236}">
                <a16:creationId xmlns:a16="http://schemas.microsoft.com/office/drawing/2014/main" id="{84C7B36F-18FD-48F5-9A0D-FC40AEE68D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-1"/>
            <a:ext cx="8182800" cy="3186000"/>
          </a:xfrm>
          <a:custGeom>
            <a:avLst/>
            <a:gdLst>
              <a:gd name="connsiteX0" fmla="*/ 0 w 8182800"/>
              <a:gd name="connsiteY0" fmla="*/ 0 h 3186000"/>
              <a:gd name="connsiteX1" fmla="*/ 8182800 w 8182800"/>
              <a:gd name="connsiteY1" fmla="*/ 0 h 3186000"/>
              <a:gd name="connsiteX2" fmla="*/ 8182800 w 8182800"/>
              <a:gd name="connsiteY2" fmla="*/ 1 h 3186000"/>
              <a:gd name="connsiteX3" fmla="*/ 7225201 w 8182800"/>
              <a:gd name="connsiteY3" fmla="*/ 1 h 3186000"/>
              <a:gd name="connsiteX4" fmla="*/ 7225201 w 8182800"/>
              <a:gd name="connsiteY4" fmla="*/ 1440001 h 3186000"/>
              <a:gd name="connsiteX5" fmla="*/ 8182800 w 8182800"/>
              <a:gd name="connsiteY5" fmla="*/ 1440001 h 3186000"/>
              <a:gd name="connsiteX6" fmla="*/ 8182800 w 8182800"/>
              <a:gd name="connsiteY6" fmla="*/ 3186000 h 3186000"/>
              <a:gd name="connsiteX7" fmla="*/ 0 w 8182800"/>
              <a:gd name="connsiteY7" fmla="*/ 3186000 h 31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82800" h="3186000">
                <a:moveTo>
                  <a:pt x="0" y="0"/>
                </a:moveTo>
                <a:lnTo>
                  <a:pt x="8182800" y="0"/>
                </a:lnTo>
                <a:lnTo>
                  <a:pt x="8182800" y="1"/>
                </a:lnTo>
                <a:lnTo>
                  <a:pt x="7225201" y="1"/>
                </a:lnTo>
                <a:lnTo>
                  <a:pt x="7225201" y="1440001"/>
                </a:lnTo>
                <a:lnTo>
                  <a:pt x="8182800" y="1440001"/>
                </a:lnTo>
                <a:lnTo>
                  <a:pt x="8182800" y="3186000"/>
                </a:lnTo>
                <a:lnTo>
                  <a:pt x="0" y="3186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C28E9FB3-DC3C-4E55-9877-2DEEAAB329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25200" y="0"/>
            <a:ext cx="1440362" cy="1440000"/>
          </a:xfrm>
          <a:prstGeom prst="rect">
            <a:avLst/>
          </a:prstGeom>
        </p:spPr>
      </p:pic>
      <p:sp>
        <p:nvSpPr>
          <p:cNvPr id="23" name="Titel 22">
            <a:extLst>
              <a:ext uri="{FF2B5EF4-FFF2-40B4-BE49-F238E27FC236}">
                <a16:creationId xmlns:a16="http://schemas.microsoft.com/office/drawing/2014/main" id="{259FB325-4F00-4E24-9BB5-CBE59A8EE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3895200"/>
            <a:ext cx="3527936" cy="324000"/>
          </a:xfrm>
        </p:spPr>
        <p:txBody>
          <a:bodyPr/>
          <a:lstStyle>
            <a:lvl1pPr>
              <a:lnSpc>
                <a:spcPts val="2500"/>
              </a:lnSpc>
              <a:defRPr cap="all" baseline="0"/>
            </a:lvl1pPr>
          </a:lstStyle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EA11C8C5-D6EB-4C5D-9539-1ADEFC0908B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677199" y="3895200"/>
            <a:ext cx="2505600" cy="324000"/>
          </a:xfrm>
        </p:spPr>
        <p:txBody>
          <a:bodyPr anchor="ctr" anchorCtr="0"/>
          <a:lstStyle>
            <a:lvl1pPr algn="ctr">
              <a:defRPr sz="1050"/>
            </a:lvl1pPr>
          </a:lstStyle>
          <a:p>
            <a:r>
              <a:rPr lang="de-DE"/>
              <a:t>Logo auf Platzhalter ziehen</a:t>
            </a:r>
          </a:p>
        </p:txBody>
      </p:sp>
    </p:spTree>
    <p:extLst>
      <p:ext uri="{BB962C8B-B14F-4D97-AF65-F5344CB8AC3E}">
        <p14:creationId xmlns:p14="http://schemas.microsoft.com/office/powerpoint/2010/main" val="722586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inkl.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8000" y="954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97D7879-BA70-4DD0-99E9-74C1A1FA34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422CC4-3EFE-4A06-B194-FAB2C24ECED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‹#›</a:t>
            </a:fld>
            <a:r>
              <a:rPr lang="de-DE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DC3B07E-B021-4B5C-9450-33EDD58444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000" y="3708000"/>
            <a:ext cx="3960000" cy="576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/>
              <a:t>Bildunterzeile // für weitere Ebenen (Text)  &gt;&gt; Menü &gt; Start &gt; Absatz &gt; Listenebene erhöhen 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8" name="Bildplatzhalter 6">
            <a:extLst>
              <a:ext uri="{FF2B5EF4-FFF2-40B4-BE49-F238E27FC236}">
                <a16:creationId xmlns:a16="http://schemas.microsoft.com/office/drawing/2014/main" id="{CFABEA7C-7103-4FAC-AAB1-B8FF0684867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80000" y="954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9CA26BD8-E4CD-4A9F-ACC0-895F1FD274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0000" y="3708000"/>
            <a:ext cx="3960000" cy="576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/>
              <a:t>Bildunterzeile // für weitere Ebenen (Text)  &gt;&gt; Menü &gt; Start &gt; Absatz &gt; Listenebene erhöhen 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0B3784F-BC20-4A45-986C-728B00F596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KAPITEL | CHART-HEADLINE</a:t>
            </a:r>
          </a:p>
        </p:txBody>
      </p:sp>
    </p:spTree>
    <p:extLst>
      <p:ext uri="{BB962C8B-B14F-4D97-AF65-F5344CB8AC3E}">
        <p14:creationId xmlns:p14="http://schemas.microsoft.com/office/powerpoint/2010/main" val="4262250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>
          <p15:clr>
            <a:srgbClr val="FBAE40"/>
          </p15:clr>
        </p15:guide>
        <p15:guide id="3" orient="horz" pos="596" userDrawn="1">
          <p15:clr>
            <a:srgbClr val="FBAE40"/>
          </p15:clr>
        </p15:guide>
        <p15:guide id="4" orient="horz" pos="2269" userDrawn="1">
          <p15:clr>
            <a:srgbClr val="FBAE40"/>
          </p15:clr>
        </p15:guide>
        <p15:guide id="5" pos="2790">
          <p15:clr>
            <a:srgbClr val="FBAE40"/>
          </p15:clr>
        </p15:guide>
        <p15:guide id="6" pos="544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Text /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" y="918000"/>
            <a:ext cx="3240000" cy="33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auf erster Ebene // für weitere Ebenen &gt;&gt; Menü &gt; Start &gt; Absatz &gt; Listenebene erhöhen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‹#›</a:t>
            </a:fld>
            <a:r>
              <a:rPr lang="de-DE"/>
              <a:t> 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04000" y="954000"/>
            <a:ext cx="4536000" cy="3024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4119991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83" userDrawn="1">
          <p15:clr>
            <a:srgbClr val="FBAE40"/>
          </p15:clr>
        </p15:guide>
        <p15:guide id="2" pos="5444" userDrawn="1">
          <p15:clr>
            <a:srgbClr val="FBAE40"/>
          </p15:clr>
        </p15:guide>
        <p15:guide id="3" orient="horz" pos="596" userDrawn="1">
          <p15:clr>
            <a:srgbClr val="FBAE40"/>
          </p15:clr>
        </p15:guide>
        <p15:guide id="4" orient="horz" pos="2509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Text / Bild inkl. Bildunter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" y="918000"/>
            <a:ext cx="4104000" cy="33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auf erster Ebene // für weitere Ebenen &gt;&gt; Menü &gt; Start &gt; Absatz &gt; Listenebene erhöhen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‹#›</a:t>
            </a:fld>
            <a:r>
              <a:rPr lang="de-DE"/>
              <a:t> 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80000" y="954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E8C92916-9C2D-4160-84A7-92C7AE8CF3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0000" y="3708000"/>
            <a:ext cx="3960000" cy="576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/>
              <a:t>Bildunterzeile // für weitere Ebenen (Text)  &gt;&gt; Menü &gt; Start &gt; Absatz &gt; Listenebene erhöhen </a:t>
            </a:r>
          </a:p>
          <a:p>
            <a:pPr lvl="0"/>
            <a:endParaRPr lang="de-DE"/>
          </a:p>
          <a:p>
            <a:pPr lvl="1"/>
            <a:r>
              <a:rPr lang="de-DE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587194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 userDrawn="1">
          <p15:clr>
            <a:srgbClr val="FBAE40"/>
          </p15:clr>
        </p15:guide>
        <p15:guide id="2" pos="5444" userDrawn="1">
          <p15:clr>
            <a:srgbClr val="FBAE40"/>
          </p15:clr>
        </p15:guide>
        <p15:guide id="3" orient="horz" pos="596" userDrawn="1">
          <p15:clr>
            <a:srgbClr val="FBAE40"/>
          </p15:clr>
        </p15:guide>
        <p15:guide id="4" orient="horz" pos="2269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Bild inkl. Bildunterzeile 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220000" y="918000"/>
            <a:ext cx="3420000" cy="33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auf erster Ebene // für weitere Ebenen &gt;&gt; Menü &gt; Start &gt; Absatz &gt; Listenebene erhöhen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‹#›</a:t>
            </a:fld>
            <a:r>
              <a:rPr lang="de-DE"/>
              <a:t> 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8000" y="954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E8C92916-9C2D-4160-84A7-92C7AE8CF3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000" y="3708000"/>
            <a:ext cx="3960000" cy="576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/>
              <a:t>Bildunterzeile // für weitere Ebenen (Text)  &gt;&gt; Menü &gt; Start &gt; Absatz &gt; Listenebene erhöhen </a:t>
            </a:r>
          </a:p>
          <a:p>
            <a:pPr lvl="0"/>
            <a:endParaRPr lang="de-DE"/>
          </a:p>
          <a:p>
            <a:pPr lvl="1"/>
            <a:r>
              <a:rPr lang="de-DE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413746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>
          <p15:clr>
            <a:srgbClr val="FBAE40"/>
          </p15:clr>
        </p15:guide>
        <p15:guide id="2" pos="5444">
          <p15:clr>
            <a:srgbClr val="FBAE40"/>
          </p15:clr>
        </p15:guide>
        <p15:guide id="3" orient="horz" pos="596">
          <p15:clr>
            <a:srgbClr val="FBAE40"/>
          </p15:clr>
        </p15:guide>
        <p15:guide id="4" orient="horz" pos="226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Text /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" y="918000"/>
            <a:ext cx="5400000" cy="33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auf erster Ebene // für weitere Ebenen &gt;&gt; Menü &gt; Start &gt; Absatz &gt; Listenebene erhöhen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‹#›</a:t>
            </a:fld>
            <a:r>
              <a:rPr lang="de-DE"/>
              <a:t> 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80000" y="954000"/>
            <a:ext cx="2160000" cy="144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73CCF540-0E4F-47A6-981D-1A856FBCB4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80000" y="2628000"/>
            <a:ext cx="2160000" cy="144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4562414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77" userDrawn="1">
          <p15:clr>
            <a:srgbClr val="FBAE40"/>
          </p15:clr>
        </p15:guide>
        <p15:guide id="2" pos="5444">
          <p15:clr>
            <a:srgbClr val="FBAE40"/>
          </p15:clr>
        </p15:guide>
        <p15:guide id="3" orient="horz" pos="596">
          <p15:clr>
            <a:srgbClr val="FBAE40"/>
          </p15:clr>
        </p15:guide>
        <p15:guide id="4" orient="horz" pos="1653" userDrawn="1">
          <p15:clr>
            <a:srgbClr val="FBAE40"/>
          </p15:clr>
        </p15:guide>
        <p15:guide id="5" orient="horz" pos="2564" userDrawn="1">
          <p15:clr>
            <a:srgbClr val="FBAE40"/>
          </p15:clr>
        </p15:guide>
        <p15:guide id="6" orient="horz" pos="1513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2 Bilder 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40000" y="918000"/>
            <a:ext cx="5400000" cy="33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auf erster Ebene // für weitere Ebenen &gt;&gt; Menü &gt; Start &gt; Absatz &gt; Listenebene erhöhen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‹#›</a:t>
            </a:fld>
            <a:r>
              <a:rPr lang="de-DE"/>
              <a:t> 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8000" y="954000"/>
            <a:ext cx="2160000" cy="144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73CCF540-0E4F-47A6-981D-1A856FBCB4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8000" y="2628000"/>
            <a:ext cx="2160000" cy="144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9870102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58" userDrawn="1">
          <p15:clr>
            <a:srgbClr val="FBAE40"/>
          </p15:clr>
        </p15:guide>
        <p15:guide id="2" pos="5444">
          <p15:clr>
            <a:srgbClr val="FBAE40"/>
          </p15:clr>
        </p15:guide>
        <p15:guide id="3" orient="horz" pos="596">
          <p15:clr>
            <a:srgbClr val="FBAE40"/>
          </p15:clr>
        </p15:guide>
        <p15:guide id="4" orient="horz" pos="1653">
          <p15:clr>
            <a:srgbClr val="FBAE40"/>
          </p15:clr>
        </p15:guide>
        <p15:guide id="5" orient="horz" pos="2564">
          <p15:clr>
            <a:srgbClr val="FBAE40"/>
          </p15:clr>
        </p15:guide>
        <p15:guide id="6" orient="horz" pos="1513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HEADLINE EINFÜGEN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62F6D41-300A-44A6-A773-F84C7424C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5674647-E98A-4E91-B769-603FBD38F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‹#›</a:t>
            </a:fld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36340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E7FEC2D-DBFC-481D-89EF-55316F02D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BC5583F-31A1-412C-900F-41106AD78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‹#›</a:t>
            </a:fld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17796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Vorstellung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912" y="0"/>
            <a:ext cx="2830680" cy="1698408"/>
          </a:xfrm>
          <a:prstGeom prst="rect">
            <a:avLst/>
          </a:prstGeom>
        </p:spPr>
      </p:pic>
      <p:sp>
        <p:nvSpPr>
          <p:cNvPr id="8" name="Bildplatzhalter 11"/>
          <p:cNvSpPr>
            <a:spLocks noGrp="1"/>
          </p:cNvSpPr>
          <p:nvPr>
            <p:ph type="pic" sz="quarter" idx="10"/>
          </p:nvPr>
        </p:nvSpPr>
        <p:spPr>
          <a:xfrm>
            <a:off x="-4834" y="-2989"/>
            <a:ext cx="9148810" cy="5148352"/>
          </a:xfrm>
          <a:custGeom>
            <a:avLst/>
            <a:gdLst>
              <a:gd name="connsiteX0" fmla="*/ 0 w 8064500"/>
              <a:gd name="connsiteY0" fmla="*/ 0 h 4038600"/>
              <a:gd name="connsiteX1" fmla="*/ 8064500 w 8064500"/>
              <a:gd name="connsiteY1" fmla="*/ 0 h 4038600"/>
              <a:gd name="connsiteX2" fmla="*/ 8064500 w 8064500"/>
              <a:gd name="connsiteY2" fmla="*/ 4038600 h 4038600"/>
              <a:gd name="connsiteX3" fmla="*/ 0 w 8064500"/>
              <a:gd name="connsiteY3" fmla="*/ 4038600 h 4038600"/>
              <a:gd name="connsiteX4" fmla="*/ 0 w 8064500"/>
              <a:gd name="connsiteY4" fmla="*/ 0 h 4038600"/>
              <a:gd name="connsiteX0" fmla="*/ 0 w 8064500"/>
              <a:gd name="connsiteY0" fmla="*/ 0 h 4038600"/>
              <a:gd name="connsiteX1" fmla="*/ 8064500 w 8064500"/>
              <a:gd name="connsiteY1" fmla="*/ 0 h 4038600"/>
              <a:gd name="connsiteX2" fmla="*/ 8062913 w 8064500"/>
              <a:gd name="connsiteY2" fmla="*/ 1719263 h 4038600"/>
              <a:gd name="connsiteX3" fmla="*/ 8064500 w 8064500"/>
              <a:gd name="connsiteY3" fmla="*/ 4038600 h 4038600"/>
              <a:gd name="connsiteX4" fmla="*/ 0 w 8064500"/>
              <a:gd name="connsiteY4" fmla="*/ 4038600 h 4038600"/>
              <a:gd name="connsiteX5" fmla="*/ 0 w 8064500"/>
              <a:gd name="connsiteY5" fmla="*/ 0 h 4038600"/>
              <a:gd name="connsiteX0" fmla="*/ 0 w 8064500"/>
              <a:gd name="connsiteY0" fmla="*/ 0 h 4038600"/>
              <a:gd name="connsiteX1" fmla="*/ 8064500 w 8064500"/>
              <a:gd name="connsiteY1" fmla="*/ 0 h 4038600"/>
              <a:gd name="connsiteX2" fmla="*/ 8062913 w 8064500"/>
              <a:gd name="connsiteY2" fmla="*/ 1221581 h 4038600"/>
              <a:gd name="connsiteX3" fmla="*/ 8062913 w 8064500"/>
              <a:gd name="connsiteY3" fmla="*/ 1719263 h 4038600"/>
              <a:gd name="connsiteX4" fmla="*/ 8064500 w 8064500"/>
              <a:gd name="connsiteY4" fmla="*/ 4038600 h 4038600"/>
              <a:gd name="connsiteX5" fmla="*/ 0 w 8064500"/>
              <a:gd name="connsiteY5" fmla="*/ 4038600 h 4038600"/>
              <a:gd name="connsiteX6" fmla="*/ 0 w 8064500"/>
              <a:gd name="connsiteY6" fmla="*/ 0 h 4038600"/>
              <a:gd name="connsiteX0" fmla="*/ 0 w 8064500"/>
              <a:gd name="connsiteY0" fmla="*/ 0 h 4038600"/>
              <a:gd name="connsiteX1" fmla="*/ 8064500 w 8064500"/>
              <a:gd name="connsiteY1" fmla="*/ 0 h 4038600"/>
              <a:gd name="connsiteX2" fmla="*/ 6669882 w 8064500"/>
              <a:gd name="connsiteY2" fmla="*/ 1909762 h 4038600"/>
              <a:gd name="connsiteX3" fmla="*/ 8062913 w 8064500"/>
              <a:gd name="connsiteY3" fmla="*/ 1719263 h 4038600"/>
              <a:gd name="connsiteX4" fmla="*/ 8064500 w 8064500"/>
              <a:gd name="connsiteY4" fmla="*/ 4038600 h 4038600"/>
              <a:gd name="connsiteX5" fmla="*/ 0 w 8064500"/>
              <a:gd name="connsiteY5" fmla="*/ 4038600 h 4038600"/>
              <a:gd name="connsiteX6" fmla="*/ 0 w 8064500"/>
              <a:gd name="connsiteY6" fmla="*/ 0 h 4038600"/>
              <a:gd name="connsiteX0" fmla="*/ 0 w 8064500"/>
              <a:gd name="connsiteY0" fmla="*/ 0 h 4038600"/>
              <a:gd name="connsiteX1" fmla="*/ 8064500 w 8064500"/>
              <a:gd name="connsiteY1" fmla="*/ 0 h 4038600"/>
              <a:gd name="connsiteX2" fmla="*/ 6881813 w 8064500"/>
              <a:gd name="connsiteY2" fmla="*/ 1724025 h 4038600"/>
              <a:gd name="connsiteX3" fmla="*/ 8062913 w 8064500"/>
              <a:gd name="connsiteY3" fmla="*/ 1719263 h 4038600"/>
              <a:gd name="connsiteX4" fmla="*/ 8064500 w 8064500"/>
              <a:gd name="connsiteY4" fmla="*/ 4038600 h 4038600"/>
              <a:gd name="connsiteX5" fmla="*/ 0 w 8064500"/>
              <a:gd name="connsiteY5" fmla="*/ 4038600 h 4038600"/>
              <a:gd name="connsiteX6" fmla="*/ 0 w 8064500"/>
              <a:gd name="connsiteY6" fmla="*/ 0 h 4038600"/>
              <a:gd name="connsiteX0" fmla="*/ 0 w 8064500"/>
              <a:gd name="connsiteY0" fmla="*/ 0 h 4038600"/>
              <a:gd name="connsiteX1" fmla="*/ 6876256 w 8064500"/>
              <a:gd name="connsiteY1" fmla="*/ 0 h 4038600"/>
              <a:gd name="connsiteX2" fmla="*/ 6881813 w 8064500"/>
              <a:gd name="connsiteY2" fmla="*/ 1724025 h 4038600"/>
              <a:gd name="connsiteX3" fmla="*/ 8062913 w 8064500"/>
              <a:gd name="connsiteY3" fmla="*/ 1719263 h 4038600"/>
              <a:gd name="connsiteX4" fmla="*/ 8064500 w 8064500"/>
              <a:gd name="connsiteY4" fmla="*/ 4038600 h 4038600"/>
              <a:gd name="connsiteX5" fmla="*/ 0 w 8064500"/>
              <a:gd name="connsiteY5" fmla="*/ 4038600 h 4038600"/>
              <a:gd name="connsiteX6" fmla="*/ 0 w 8064500"/>
              <a:gd name="connsiteY6" fmla="*/ 0 h 4038600"/>
              <a:gd name="connsiteX0" fmla="*/ 0 w 8064500"/>
              <a:gd name="connsiteY0" fmla="*/ 0 h 4038600"/>
              <a:gd name="connsiteX1" fmla="*/ 6878637 w 8064500"/>
              <a:gd name="connsiteY1" fmla="*/ 0 h 4038600"/>
              <a:gd name="connsiteX2" fmla="*/ 6881813 w 8064500"/>
              <a:gd name="connsiteY2" fmla="*/ 1724025 h 4038600"/>
              <a:gd name="connsiteX3" fmla="*/ 8062913 w 8064500"/>
              <a:gd name="connsiteY3" fmla="*/ 1719263 h 4038600"/>
              <a:gd name="connsiteX4" fmla="*/ 8064500 w 8064500"/>
              <a:gd name="connsiteY4" fmla="*/ 4038600 h 4038600"/>
              <a:gd name="connsiteX5" fmla="*/ 0 w 8064500"/>
              <a:gd name="connsiteY5" fmla="*/ 4038600 h 4038600"/>
              <a:gd name="connsiteX6" fmla="*/ 0 w 8064500"/>
              <a:gd name="connsiteY6" fmla="*/ 0 h 4038600"/>
              <a:gd name="connsiteX0" fmla="*/ 0 w 8064500"/>
              <a:gd name="connsiteY0" fmla="*/ 0 h 4038600"/>
              <a:gd name="connsiteX1" fmla="*/ 6878637 w 8064500"/>
              <a:gd name="connsiteY1" fmla="*/ 0 h 4038600"/>
              <a:gd name="connsiteX2" fmla="*/ 6881813 w 8064500"/>
              <a:gd name="connsiteY2" fmla="*/ 1724025 h 4038600"/>
              <a:gd name="connsiteX3" fmla="*/ 8062913 w 8064500"/>
              <a:gd name="connsiteY3" fmla="*/ 1724025 h 4038600"/>
              <a:gd name="connsiteX4" fmla="*/ 8064500 w 8064500"/>
              <a:gd name="connsiteY4" fmla="*/ 4038600 h 4038600"/>
              <a:gd name="connsiteX5" fmla="*/ 0 w 8064500"/>
              <a:gd name="connsiteY5" fmla="*/ 4038600 h 4038600"/>
              <a:gd name="connsiteX6" fmla="*/ 0 w 8064500"/>
              <a:gd name="connsiteY6" fmla="*/ 0 h 4038600"/>
              <a:gd name="connsiteX0" fmla="*/ 81775 w 8146275"/>
              <a:gd name="connsiteY0" fmla="*/ 0 h 4038600"/>
              <a:gd name="connsiteX1" fmla="*/ 6960412 w 8146275"/>
              <a:gd name="connsiteY1" fmla="*/ 0 h 4038600"/>
              <a:gd name="connsiteX2" fmla="*/ 6963588 w 8146275"/>
              <a:gd name="connsiteY2" fmla="*/ 1724025 h 4038600"/>
              <a:gd name="connsiteX3" fmla="*/ 8144688 w 8146275"/>
              <a:gd name="connsiteY3" fmla="*/ 1724025 h 4038600"/>
              <a:gd name="connsiteX4" fmla="*/ 8146275 w 8146275"/>
              <a:gd name="connsiteY4" fmla="*/ 4038600 h 4038600"/>
              <a:gd name="connsiteX5" fmla="*/ 0 w 8146275"/>
              <a:gd name="connsiteY5" fmla="*/ 4038600 h 4038600"/>
              <a:gd name="connsiteX6" fmla="*/ 81775 w 8146275"/>
              <a:gd name="connsiteY6" fmla="*/ 0 h 4038600"/>
              <a:gd name="connsiteX0" fmla="*/ 0 w 8146276"/>
              <a:gd name="connsiteY0" fmla="*/ 0 h 4046034"/>
              <a:gd name="connsiteX1" fmla="*/ 6960413 w 8146276"/>
              <a:gd name="connsiteY1" fmla="*/ 7434 h 4046034"/>
              <a:gd name="connsiteX2" fmla="*/ 6963589 w 8146276"/>
              <a:gd name="connsiteY2" fmla="*/ 1731459 h 4046034"/>
              <a:gd name="connsiteX3" fmla="*/ 8144689 w 8146276"/>
              <a:gd name="connsiteY3" fmla="*/ 1731459 h 4046034"/>
              <a:gd name="connsiteX4" fmla="*/ 8146276 w 8146276"/>
              <a:gd name="connsiteY4" fmla="*/ 4046034 h 4046034"/>
              <a:gd name="connsiteX5" fmla="*/ 1 w 8146276"/>
              <a:gd name="connsiteY5" fmla="*/ 4046034 h 4046034"/>
              <a:gd name="connsiteX6" fmla="*/ 0 w 8146276"/>
              <a:gd name="connsiteY6" fmla="*/ 0 h 4046034"/>
              <a:gd name="connsiteX0" fmla="*/ 9524 w 8155800"/>
              <a:gd name="connsiteY0" fmla="*/ 0 h 6093909"/>
              <a:gd name="connsiteX1" fmla="*/ 6969937 w 8155800"/>
              <a:gd name="connsiteY1" fmla="*/ 7434 h 6093909"/>
              <a:gd name="connsiteX2" fmla="*/ 6973113 w 8155800"/>
              <a:gd name="connsiteY2" fmla="*/ 1731459 h 6093909"/>
              <a:gd name="connsiteX3" fmla="*/ 8154213 w 8155800"/>
              <a:gd name="connsiteY3" fmla="*/ 1731459 h 6093909"/>
              <a:gd name="connsiteX4" fmla="*/ 8155800 w 8155800"/>
              <a:gd name="connsiteY4" fmla="*/ 4046034 h 6093909"/>
              <a:gd name="connsiteX5" fmla="*/ 0 w 8155800"/>
              <a:gd name="connsiteY5" fmla="*/ 6093909 h 6093909"/>
              <a:gd name="connsiteX6" fmla="*/ 9524 w 8155800"/>
              <a:gd name="connsiteY6" fmla="*/ 0 h 6093909"/>
              <a:gd name="connsiteX0" fmla="*/ 9524 w 8165325"/>
              <a:gd name="connsiteY0" fmla="*/ 0 h 6103434"/>
              <a:gd name="connsiteX1" fmla="*/ 6969937 w 8165325"/>
              <a:gd name="connsiteY1" fmla="*/ 7434 h 6103434"/>
              <a:gd name="connsiteX2" fmla="*/ 6973113 w 8165325"/>
              <a:gd name="connsiteY2" fmla="*/ 1731459 h 6103434"/>
              <a:gd name="connsiteX3" fmla="*/ 8154213 w 8165325"/>
              <a:gd name="connsiteY3" fmla="*/ 1731459 h 6103434"/>
              <a:gd name="connsiteX4" fmla="*/ 8165325 w 8165325"/>
              <a:gd name="connsiteY4" fmla="*/ 6103434 h 6103434"/>
              <a:gd name="connsiteX5" fmla="*/ 0 w 8165325"/>
              <a:gd name="connsiteY5" fmla="*/ 6093909 h 6103434"/>
              <a:gd name="connsiteX6" fmla="*/ 9524 w 8165325"/>
              <a:gd name="connsiteY6" fmla="*/ 0 h 6103434"/>
              <a:gd name="connsiteX0" fmla="*/ 9524 w 8694213"/>
              <a:gd name="connsiteY0" fmla="*/ 0 h 6103434"/>
              <a:gd name="connsiteX1" fmla="*/ 6969937 w 8694213"/>
              <a:gd name="connsiteY1" fmla="*/ 7434 h 6103434"/>
              <a:gd name="connsiteX2" fmla="*/ 6973113 w 8694213"/>
              <a:gd name="connsiteY2" fmla="*/ 1731459 h 6103434"/>
              <a:gd name="connsiteX3" fmla="*/ 8694213 w 8694213"/>
              <a:gd name="connsiteY3" fmla="*/ 1731459 h 6103434"/>
              <a:gd name="connsiteX4" fmla="*/ 8165325 w 8694213"/>
              <a:gd name="connsiteY4" fmla="*/ 6103434 h 6103434"/>
              <a:gd name="connsiteX5" fmla="*/ 0 w 8694213"/>
              <a:gd name="connsiteY5" fmla="*/ 6093909 h 6103434"/>
              <a:gd name="connsiteX6" fmla="*/ 9524 w 8694213"/>
              <a:gd name="connsiteY6" fmla="*/ 0 h 6103434"/>
              <a:gd name="connsiteX0" fmla="*/ 9524 w 8891427"/>
              <a:gd name="connsiteY0" fmla="*/ 0 h 6103434"/>
              <a:gd name="connsiteX1" fmla="*/ 6969937 w 8891427"/>
              <a:gd name="connsiteY1" fmla="*/ 7434 h 6103434"/>
              <a:gd name="connsiteX2" fmla="*/ 6973113 w 8891427"/>
              <a:gd name="connsiteY2" fmla="*/ 1731459 h 6103434"/>
              <a:gd name="connsiteX3" fmla="*/ 8694213 w 8891427"/>
              <a:gd name="connsiteY3" fmla="*/ 1731459 h 6103434"/>
              <a:gd name="connsiteX4" fmla="*/ 8889495 w 8891427"/>
              <a:gd name="connsiteY4" fmla="*/ 597833 h 6103434"/>
              <a:gd name="connsiteX5" fmla="*/ 8165325 w 8891427"/>
              <a:gd name="connsiteY5" fmla="*/ 6103434 h 6103434"/>
              <a:gd name="connsiteX6" fmla="*/ 0 w 8891427"/>
              <a:gd name="connsiteY6" fmla="*/ 6093909 h 6103434"/>
              <a:gd name="connsiteX7" fmla="*/ 9524 w 8891427"/>
              <a:gd name="connsiteY7" fmla="*/ 0 h 6103434"/>
              <a:gd name="connsiteX0" fmla="*/ 9524 w 8929879"/>
              <a:gd name="connsiteY0" fmla="*/ 0 h 6103434"/>
              <a:gd name="connsiteX1" fmla="*/ 6969937 w 8929879"/>
              <a:gd name="connsiteY1" fmla="*/ 7434 h 6103434"/>
              <a:gd name="connsiteX2" fmla="*/ 6973113 w 8929879"/>
              <a:gd name="connsiteY2" fmla="*/ 1731459 h 6103434"/>
              <a:gd name="connsiteX3" fmla="*/ 8694213 w 8929879"/>
              <a:gd name="connsiteY3" fmla="*/ 1731459 h 6103434"/>
              <a:gd name="connsiteX4" fmla="*/ 8889495 w 8929879"/>
              <a:gd name="connsiteY4" fmla="*/ 597833 h 6103434"/>
              <a:gd name="connsiteX5" fmla="*/ 8165325 w 8929879"/>
              <a:gd name="connsiteY5" fmla="*/ 6103434 h 6103434"/>
              <a:gd name="connsiteX6" fmla="*/ 0 w 8929879"/>
              <a:gd name="connsiteY6" fmla="*/ 6093909 h 6103434"/>
              <a:gd name="connsiteX7" fmla="*/ 9524 w 8929879"/>
              <a:gd name="connsiteY7" fmla="*/ 0 h 6103434"/>
              <a:gd name="connsiteX0" fmla="*/ 9524 w 8954130"/>
              <a:gd name="connsiteY0" fmla="*/ 0 h 6103434"/>
              <a:gd name="connsiteX1" fmla="*/ 6969937 w 8954130"/>
              <a:gd name="connsiteY1" fmla="*/ 7434 h 6103434"/>
              <a:gd name="connsiteX2" fmla="*/ 6973113 w 8954130"/>
              <a:gd name="connsiteY2" fmla="*/ 1731459 h 6103434"/>
              <a:gd name="connsiteX3" fmla="*/ 8694213 w 8954130"/>
              <a:gd name="connsiteY3" fmla="*/ 1731459 h 6103434"/>
              <a:gd name="connsiteX4" fmla="*/ 8889495 w 8954130"/>
              <a:gd name="connsiteY4" fmla="*/ 597833 h 6103434"/>
              <a:gd name="connsiteX5" fmla="*/ 8165325 w 8954130"/>
              <a:gd name="connsiteY5" fmla="*/ 6103434 h 6103434"/>
              <a:gd name="connsiteX6" fmla="*/ 0 w 8954130"/>
              <a:gd name="connsiteY6" fmla="*/ 6093909 h 6103434"/>
              <a:gd name="connsiteX7" fmla="*/ 9524 w 8954130"/>
              <a:gd name="connsiteY7" fmla="*/ 0 h 6103434"/>
              <a:gd name="connsiteX0" fmla="*/ 9524 w 8889495"/>
              <a:gd name="connsiteY0" fmla="*/ 0 h 6103434"/>
              <a:gd name="connsiteX1" fmla="*/ 6969937 w 8889495"/>
              <a:gd name="connsiteY1" fmla="*/ 7434 h 6103434"/>
              <a:gd name="connsiteX2" fmla="*/ 6973113 w 8889495"/>
              <a:gd name="connsiteY2" fmla="*/ 1731459 h 6103434"/>
              <a:gd name="connsiteX3" fmla="*/ 8694213 w 8889495"/>
              <a:gd name="connsiteY3" fmla="*/ 1731459 h 6103434"/>
              <a:gd name="connsiteX4" fmla="*/ 8889495 w 8889495"/>
              <a:gd name="connsiteY4" fmla="*/ 597833 h 6103434"/>
              <a:gd name="connsiteX5" fmla="*/ 8165325 w 8889495"/>
              <a:gd name="connsiteY5" fmla="*/ 6103434 h 6103434"/>
              <a:gd name="connsiteX6" fmla="*/ 0 w 8889495"/>
              <a:gd name="connsiteY6" fmla="*/ 6093909 h 6103434"/>
              <a:gd name="connsiteX7" fmla="*/ 9524 w 8889495"/>
              <a:gd name="connsiteY7" fmla="*/ 0 h 6103434"/>
              <a:gd name="connsiteX0" fmla="*/ 9524 w 8914544"/>
              <a:gd name="connsiteY0" fmla="*/ 0 h 6103434"/>
              <a:gd name="connsiteX1" fmla="*/ 6969937 w 8914544"/>
              <a:gd name="connsiteY1" fmla="*/ 7434 h 6103434"/>
              <a:gd name="connsiteX2" fmla="*/ 6973113 w 8914544"/>
              <a:gd name="connsiteY2" fmla="*/ 1731459 h 6103434"/>
              <a:gd name="connsiteX3" fmla="*/ 8694213 w 8914544"/>
              <a:gd name="connsiteY3" fmla="*/ 1731459 h 6103434"/>
              <a:gd name="connsiteX4" fmla="*/ 8889495 w 8914544"/>
              <a:gd name="connsiteY4" fmla="*/ 597833 h 6103434"/>
              <a:gd name="connsiteX5" fmla="*/ 8165325 w 8914544"/>
              <a:gd name="connsiteY5" fmla="*/ 6103434 h 6103434"/>
              <a:gd name="connsiteX6" fmla="*/ 0 w 8914544"/>
              <a:gd name="connsiteY6" fmla="*/ 6093909 h 6103434"/>
              <a:gd name="connsiteX7" fmla="*/ 9524 w 8914544"/>
              <a:gd name="connsiteY7" fmla="*/ 0 h 6103434"/>
              <a:gd name="connsiteX0" fmla="*/ 9524 w 8837102"/>
              <a:gd name="connsiteY0" fmla="*/ 0 h 6103434"/>
              <a:gd name="connsiteX1" fmla="*/ 6969937 w 8837102"/>
              <a:gd name="connsiteY1" fmla="*/ 7434 h 6103434"/>
              <a:gd name="connsiteX2" fmla="*/ 6973113 w 8837102"/>
              <a:gd name="connsiteY2" fmla="*/ 1731459 h 6103434"/>
              <a:gd name="connsiteX3" fmla="*/ 8694213 w 8837102"/>
              <a:gd name="connsiteY3" fmla="*/ 1731459 h 6103434"/>
              <a:gd name="connsiteX4" fmla="*/ 8695095 w 8837102"/>
              <a:gd name="connsiteY4" fmla="*/ 29033 h 6103434"/>
              <a:gd name="connsiteX5" fmla="*/ 8165325 w 8837102"/>
              <a:gd name="connsiteY5" fmla="*/ 6103434 h 6103434"/>
              <a:gd name="connsiteX6" fmla="*/ 0 w 8837102"/>
              <a:gd name="connsiteY6" fmla="*/ 6093909 h 6103434"/>
              <a:gd name="connsiteX7" fmla="*/ 9524 w 8837102"/>
              <a:gd name="connsiteY7" fmla="*/ 0 h 6103434"/>
              <a:gd name="connsiteX0" fmla="*/ 9524 w 8970194"/>
              <a:gd name="connsiteY0" fmla="*/ 107230 h 6210664"/>
              <a:gd name="connsiteX1" fmla="*/ 6969937 w 8970194"/>
              <a:gd name="connsiteY1" fmla="*/ 114664 h 6210664"/>
              <a:gd name="connsiteX2" fmla="*/ 6973113 w 8970194"/>
              <a:gd name="connsiteY2" fmla="*/ 1838689 h 6210664"/>
              <a:gd name="connsiteX3" fmla="*/ 8694213 w 8970194"/>
              <a:gd name="connsiteY3" fmla="*/ 1838689 h 6210664"/>
              <a:gd name="connsiteX4" fmla="*/ 8695095 w 8970194"/>
              <a:gd name="connsiteY4" fmla="*/ 136263 h 6210664"/>
              <a:gd name="connsiteX5" fmla="*/ 8165325 w 8970194"/>
              <a:gd name="connsiteY5" fmla="*/ 6210664 h 6210664"/>
              <a:gd name="connsiteX6" fmla="*/ 0 w 8970194"/>
              <a:gd name="connsiteY6" fmla="*/ 6201139 h 6210664"/>
              <a:gd name="connsiteX7" fmla="*/ 9524 w 8970194"/>
              <a:gd name="connsiteY7" fmla="*/ 107230 h 6210664"/>
              <a:gd name="connsiteX0" fmla="*/ 9524 w 8734141"/>
              <a:gd name="connsiteY0" fmla="*/ 157774 h 6261208"/>
              <a:gd name="connsiteX1" fmla="*/ 6969937 w 8734141"/>
              <a:gd name="connsiteY1" fmla="*/ 165208 h 6261208"/>
              <a:gd name="connsiteX2" fmla="*/ 6973113 w 8734141"/>
              <a:gd name="connsiteY2" fmla="*/ 1889233 h 6261208"/>
              <a:gd name="connsiteX3" fmla="*/ 8694213 w 8734141"/>
              <a:gd name="connsiteY3" fmla="*/ 1889233 h 6261208"/>
              <a:gd name="connsiteX4" fmla="*/ 8695095 w 8734141"/>
              <a:gd name="connsiteY4" fmla="*/ 186807 h 6261208"/>
              <a:gd name="connsiteX5" fmla="*/ 8165325 w 8734141"/>
              <a:gd name="connsiteY5" fmla="*/ 6261208 h 6261208"/>
              <a:gd name="connsiteX6" fmla="*/ 0 w 8734141"/>
              <a:gd name="connsiteY6" fmla="*/ 6251683 h 6261208"/>
              <a:gd name="connsiteX7" fmla="*/ 9524 w 8734141"/>
              <a:gd name="connsiteY7" fmla="*/ 157774 h 6261208"/>
              <a:gd name="connsiteX0" fmla="*/ 9524 w 8695095"/>
              <a:gd name="connsiteY0" fmla="*/ 0 h 6103434"/>
              <a:gd name="connsiteX1" fmla="*/ 6969937 w 8695095"/>
              <a:gd name="connsiteY1" fmla="*/ 7434 h 6103434"/>
              <a:gd name="connsiteX2" fmla="*/ 6973113 w 8695095"/>
              <a:gd name="connsiteY2" fmla="*/ 1731459 h 6103434"/>
              <a:gd name="connsiteX3" fmla="*/ 8694213 w 8695095"/>
              <a:gd name="connsiteY3" fmla="*/ 1731459 h 6103434"/>
              <a:gd name="connsiteX4" fmla="*/ 8695095 w 8695095"/>
              <a:gd name="connsiteY4" fmla="*/ 29033 h 6103434"/>
              <a:gd name="connsiteX5" fmla="*/ 8165325 w 8695095"/>
              <a:gd name="connsiteY5" fmla="*/ 6103434 h 6103434"/>
              <a:gd name="connsiteX6" fmla="*/ 0 w 8695095"/>
              <a:gd name="connsiteY6" fmla="*/ 6093909 h 6103434"/>
              <a:gd name="connsiteX7" fmla="*/ 9524 w 8695095"/>
              <a:gd name="connsiteY7" fmla="*/ 0 h 6103434"/>
              <a:gd name="connsiteX0" fmla="*/ 9524 w 8954978"/>
              <a:gd name="connsiteY0" fmla="*/ 0 h 6103434"/>
              <a:gd name="connsiteX1" fmla="*/ 6969937 w 8954978"/>
              <a:gd name="connsiteY1" fmla="*/ 7434 h 6103434"/>
              <a:gd name="connsiteX2" fmla="*/ 6973113 w 8954978"/>
              <a:gd name="connsiteY2" fmla="*/ 1731459 h 6103434"/>
              <a:gd name="connsiteX3" fmla="*/ 8694213 w 8954978"/>
              <a:gd name="connsiteY3" fmla="*/ 1731459 h 6103434"/>
              <a:gd name="connsiteX4" fmla="*/ 8695095 w 8954978"/>
              <a:gd name="connsiteY4" fmla="*/ 29033 h 6103434"/>
              <a:gd name="connsiteX5" fmla="*/ 8947095 w 8954978"/>
              <a:gd name="connsiteY5" fmla="*/ 2318633 h 6103434"/>
              <a:gd name="connsiteX6" fmla="*/ 8165325 w 8954978"/>
              <a:gd name="connsiteY6" fmla="*/ 6103434 h 6103434"/>
              <a:gd name="connsiteX7" fmla="*/ 0 w 8954978"/>
              <a:gd name="connsiteY7" fmla="*/ 6093909 h 6103434"/>
              <a:gd name="connsiteX8" fmla="*/ 9524 w 8954978"/>
              <a:gd name="connsiteY8" fmla="*/ 0 h 6103434"/>
              <a:gd name="connsiteX0" fmla="*/ 9524 w 8947095"/>
              <a:gd name="connsiteY0" fmla="*/ 0 h 6103434"/>
              <a:gd name="connsiteX1" fmla="*/ 6969937 w 8947095"/>
              <a:gd name="connsiteY1" fmla="*/ 7434 h 6103434"/>
              <a:gd name="connsiteX2" fmla="*/ 6973113 w 8947095"/>
              <a:gd name="connsiteY2" fmla="*/ 1731459 h 6103434"/>
              <a:gd name="connsiteX3" fmla="*/ 8694213 w 8947095"/>
              <a:gd name="connsiteY3" fmla="*/ 1731459 h 6103434"/>
              <a:gd name="connsiteX4" fmla="*/ 8695095 w 8947095"/>
              <a:gd name="connsiteY4" fmla="*/ 29033 h 6103434"/>
              <a:gd name="connsiteX5" fmla="*/ 8947095 w 8947095"/>
              <a:gd name="connsiteY5" fmla="*/ 2318633 h 6103434"/>
              <a:gd name="connsiteX6" fmla="*/ 8165325 w 8947095"/>
              <a:gd name="connsiteY6" fmla="*/ 6103434 h 6103434"/>
              <a:gd name="connsiteX7" fmla="*/ 0 w 8947095"/>
              <a:gd name="connsiteY7" fmla="*/ 6093909 h 6103434"/>
              <a:gd name="connsiteX8" fmla="*/ 9524 w 8947095"/>
              <a:gd name="connsiteY8" fmla="*/ 0 h 6103434"/>
              <a:gd name="connsiteX0" fmla="*/ 9524 w 9141495"/>
              <a:gd name="connsiteY0" fmla="*/ 358826 h 6462260"/>
              <a:gd name="connsiteX1" fmla="*/ 6969937 w 9141495"/>
              <a:gd name="connsiteY1" fmla="*/ 366260 h 6462260"/>
              <a:gd name="connsiteX2" fmla="*/ 6973113 w 9141495"/>
              <a:gd name="connsiteY2" fmla="*/ 2090285 h 6462260"/>
              <a:gd name="connsiteX3" fmla="*/ 8694213 w 9141495"/>
              <a:gd name="connsiteY3" fmla="*/ 2090285 h 6462260"/>
              <a:gd name="connsiteX4" fmla="*/ 8695095 w 9141495"/>
              <a:gd name="connsiteY4" fmla="*/ 387859 h 6462260"/>
              <a:gd name="connsiteX5" fmla="*/ 9141495 w 9141495"/>
              <a:gd name="connsiteY5" fmla="*/ 373459 h 6462260"/>
              <a:gd name="connsiteX6" fmla="*/ 8165325 w 9141495"/>
              <a:gd name="connsiteY6" fmla="*/ 6462260 h 6462260"/>
              <a:gd name="connsiteX7" fmla="*/ 0 w 9141495"/>
              <a:gd name="connsiteY7" fmla="*/ 6452735 h 6462260"/>
              <a:gd name="connsiteX8" fmla="*/ 9524 w 9141495"/>
              <a:gd name="connsiteY8" fmla="*/ 358826 h 6462260"/>
              <a:gd name="connsiteX0" fmla="*/ 9524 w 9141495"/>
              <a:gd name="connsiteY0" fmla="*/ 492044 h 6595478"/>
              <a:gd name="connsiteX1" fmla="*/ 6969937 w 9141495"/>
              <a:gd name="connsiteY1" fmla="*/ 499478 h 6595478"/>
              <a:gd name="connsiteX2" fmla="*/ 6973113 w 9141495"/>
              <a:gd name="connsiteY2" fmla="*/ 2223503 h 6595478"/>
              <a:gd name="connsiteX3" fmla="*/ 8694213 w 9141495"/>
              <a:gd name="connsiteY3" fmla="*/ 2223503 h 6595478"/>
              <a:gd name="connsiteX4" fmla="*/ 8695095 w 9141495"/>
              <a:gd name="connsiteY4" fmla="*/ 521077 h 6595478"/>
              <a:gd name="connsiteX5" fmla="*/ 9141495 w 9141495"/>
              <a:gd name="connsiteY5" fmla="*/ 506677 h 6595478"/>
              <a:gd name="connsiteX6" fmla="*/ 8165325 w 9141495"/>
              <a:gd name="connsiteY6" fmla="*/ 6595478 h 6595478"/>
              <a:gd name="connsiteX7" fmla="*/ 0 w 9141495"/>
              <a:gd name="connsiteY7" fmla="*/ 6585953 h 6595478"/>
              <a:gd name="connsiteX8" fmla="*/ 9524 w 9141495"/>
              <a:gd name="connsiteY8" fmla="*/ 492044 h 6595478"/>
              <a:gd name="connsiteX0" fmla="*/ 9524 w 9141495"/>
              <a:gd name="connsiteY0" fmla="*/ 0 h 6103434"/>
              <a:gd name="connsiteX1" fmla="*/ 6969937 w 9141495"/>
              <a:gd name="connsiteY1" fmla="*/ 7434 h 6103434"/>
              <a:gd name="connsiteX2" fmla="*/ 6973113 w 9141495"/>
              <a:gd name="connsiteY2" fmla="*/ 1731459 h 6103434"/>
              <a:gd name="connsiteX3" fmla="*/ 8694213 w 9141495"/>
              <a:gd name="connsiteY3" fmla="*/ 1731459 h 6103434"/>
              <a:gd name="connsiteX4" fmla="*/ 8695095 w 9141495"/>
              <a:gd name="connsiteY4" fmla="*/ 29033 h 6103434"/>
              <a:gd name="connsiteX5" fmla="*/ 9141495 w 9141495"/>
              <a:gd name="connsiteY5" fmla="*/ 14633 h 6103434"/>
              <a:gd name="connsiteX6" fmla="*/ 8165325 w 9141495"/>
              <a:gd name="connsiteY6" fmla="*/ 6103434 h 6103434"/>
              <a:gd name="connsiteX7" fmla="*/ 0 w 9141495"/>
              <a:gd name="connsiteY7" fmla="*/ 6093909 h 6103434"/>
              <a:gd name="connsiteX8" fmla="*/ 9524 w 9141495"/>
              <a:gd name="connsiteY8" fmla="*/ 0 h 6103434"/>
              <a:gd name="connsiteX0" fmla="*/ 9524 w 9141495"/>
              <a:gd name="connsiteY0" fmla="*/ 0 h 6103434"/>
              <a:gd name="connsiteX1" fmla="*/ 6969937 w 9141495"/>
              <a:gd name="connsiteY1" fmla="*/ 7434 h 6103434"/>
              <a:gd name="connsiteX2" fmla="*/ 6973113 w 9141495"/>
              <a:gd name="connsiteY2" fmla="*/ 1731459 h 6103434"/>
              <a:gd name="connsiteX3" fmla="*/ 8694213 w 9141495"/>
              <a:gd name="connsiteY3" fmla="*/ 1731459 h 6103434"/>
              <a:gd name="connsiteX4" fmla="*/ 8692714 w 9141495"/>
              <a:gd name="connsiteY4" fmla="*/ 7602 h 6103434"/>
              <a:gd name="connsiteX5" fmla="*/ 9141495 w 9141495"/>
              <a:gd name="connsiteY5" fmla="*/ 14633 h 6103434"/>
              <a:gd name="connsiteX6" fmla="*/ 8165325 w 9141495"/>
              <a:gd name="connsiteY6" fmla="*/ 6103434 h 6103434"/>
              <a:gd name="connsiteX7" fmla="*/ 0 w 9141495"/>
              <a:gd name="connsiteY7" fmla="*/ 6093909 h 6103434"/>
              <a:gd name="connsiteX8" fmla="*/ 9524 w 9141495"/>
              <a:gd name="connsiteY8" fmla="*/ 0 h 6103434"/>
              <a:gd name="connsiteX0" fmla="*/ 9524 w 9160545"/>
              <a:gd name="connsiteY0" fmla="*/ 0 h 6103434"/>
              <a:gd name="connsiteX1" fmla="*/ 6969937 w 9160545"/>
              <a:gd name="connsiteY1" fmla="*/ 7434 h 6103434"/>
              <a:gd name="connsiteX2" fmla="*/ 6973113 w 9160545"/>
              <a:gd name="connsiteY2" fmla="*/ 1731459 h 6103434"/>
              <a:gd name="connsiteX3" fmla="*/ 8694213 w 9160545"/>
              <a:gd name="connsiteY3" fmla="*/ 1731459 h 6103434"/>
              <a:gd name="connsiteX4" fmla="*/ 8692714 w 9160545"/>
              <a:gd name="connsiteY4" fmla="*/ 7602 h 6103434"/>
              <a:gd name="connsiteX5" fmla="*/ 9160545 w 9160545"/>
              <a:gd name="connsiteY5" fmla="*/ 7489 h 6103434"/>
              <a:gd name="connsiteX6" fmla="*/ 8165325 w 9160545"/>
              <a:gd name="connsiteY6" fmla="*/ 6103434 h 6103434"/>
              <a:gd name="connsiteX7" fmla="*/ 0 w 9160545"/>
              <a:gd name="connsiteY7" fmla="*/ 6093909 h 6103434"/>
              <a:gd name="connsiteX8" fmla="*/ 9524 w 9160545"/>
              <a:gd name="connsiteY8" fmla="*/ 0 h 6103434"/>
              <a:gd name="connsiteX0" fmla="*/ 9524 w 9160545"/>
              <a:gd name="connsiteY0" fmla="*/ 0 h 6103434"/>
              <a:gd name="connsiteX1" fmla="*/ 6969937 w 9160545"/>
              <a:gd name="connsiteY1" fmla="*/ 7434 h 6103434"/>
              <a:gd name="connsiteX2" fmla="*/ 6973113 w 9160545"/>
              <a:gd name="connsiteY2" fmla="*/ 1731459 h 6103434"/>
              <a:gd name="connsiteX3" fmla="*/ 8691832 w 9160545"/>
              <a:gd name="connsiteY3" fmla="*/ 1733840 h 6103434"/>
              <a:gd name="connsiteX4" fmla="*/ 8692714 w 9160545"/>
              <a:gd name="connsiteY4" fmla="*/ 7602 h 6103434"/>
              <a:gd name="connsiteX5" fmla="*/ 9160545 w 9160545"/>
              <a:gd name="connsiteY5" fmla="*/ 7489 h 6103434"/>
              <a:gd name="connsiteX6" fmla="*/ 8165325 w 9160545"/>
              <a:gd name="connsiteY6" fmla="*/ 6103434 h 6103434"/>
              <a:gd name="connsiteX7" fmla="*/ 0 w 9160545"/>
              <a:gd name="connsiteY7" fmla="*/ 6093909 h 6103434"/>
              <a:gd name="connsiteX8" fmla="*/ 9524 w 9160545"/>
              <a:gd name="connsiteY8" fmla="*/ 0 h 6103434"/>
              <a:gd name="connsiteX0" fmla="*/ 9524 w 9163069"/>
              <a:gd name="connsiteY0" fmla="*/ 0 h 6105816"/>
              <a:gd name="connsiteX1" fmla="*/ 6969937 w 9163069"/>
              <a:gd name="connsiteY1" fmla="*/ 7434 h 6105816"/>
              <a:gd name="connsiteX2" fmla="*/ 6973113 w 9163069"/>
              <a:gd name="connsiteY2" fmla="*/ 1731459 h 6105816"/>
              <a:gd name="connsiteX3" fmla="*/ 8691832 w 9163069"/>
              <a:gd name="connsiteY3" fmla="*/ 1733840 h 6105816"/>
              <a:gd name="connsiteX4" fmla="*/ 8692714 w 9163069"/>
              <a:gd name="connsiteY4" fmla="*/ 7602 h 6105816"/>
              <a:gd name="connsiteX5" fmla="*/ 9160545 w 9163069"/>
              <a:gd name="connsiteY5" fmla="*/ 7489 h 6105816"/>
              <a:gd name="connsiteX6" fmla="*/ 9163069 w 9163069"/>
              <a:gd name="connsiteY6" fmla="*/ 6105816 h 6105816"/>
              <a:gd name="connsiteX7" fmla="*/ 0 w 9163069"/>
              <a:gd name="connsiteY7" fmla="*/ 6093909 h 6105816"/>
              <a:gd name="connsiteX8" fmla="*/ 9524 w 9163069"/>
              <a:gd name="connsiteY8" fmla="*/ 0 h 6105816"/>
              <a:gd name="connsiteX0" fmla="*/ 9524 w 9163069"/>
              <a:gd name="connsiteY0" fmla="*/ 0 h 6166776"/>
              <a:gd name="connsiteX1" fmla="*/ 6969937 w 9163069"/>
              <a:gd name="connsiteY1" fmla="*/ 7434 h 6166776"/>
              <a:gd name="connsiteX2" fmla="*/ 6973113 w 9163069"/>
              <a:gd name="connsiteY2" fmla="*/ 1731459 h 6166776"/>
              <a:gd name="connsiteX3" fmla="*/ 8691832 w 9163069"/>
              <a:gd name="connsiteY3" fmla="*/ 1733840 h 6166776"/>
              <a:gd name="connsiteX4" fmla="*/ 8692714 w 9163069"/>
              <a:gd name="connsiteY4" fmla="*/ 7602 h 6166776"/>
              <a:gd name="connsiteX5" fmla="*/ 9160545 w 9163069"/>
              <a:gd name="connsiteY5" fmla="*/ 7489 h 6166776"/>
              <a:gd name="connsiteX6" fmla="*/ 9163069 w 9163069"/>
              <a:gd name="connsiteY6" fmla="*/ 6166776 h 6166776"/>
              <a:gd name="connsiteX7" fmla="*/ 0 w 9163069"/>
              <a:gd name="connsiteY7" fmla="*/ 6093909 h 6166776"/>
              <a:gd name="connsiteX8" fmla="*/ 9524 w 9163069"/>
              <a:gd name="connsiteY8" fmla="*/ 0 h 6166776"/>
              <a:gd name="connsiteX0" fmla="*/ 0 w 9153545"/>
              <a:gd name="connsiteY0" fmla="*/ 0 h 6170109"/>
              <a:gd name="connsiteX1" fmla="*/ 6960413 w 9153545"/>
              <a:gd name="connsiteY1" fmla="*/ 7434 h 6170109"/>
              <a:gd name="connsiteX2" fmla="*/ 6963589 w 9153545"/>
              <a:gd name="connsiteY2" fmla="*/ 1731459 h 6170109"/>
              <a:gd name="connsiteX3" fmla="*/ 8682308 w 9153545"/>
              <a:gd name="connsiteY3" fmla="*/ 1733840 h 6170109"/>
              <a:gd name="connsiteX4" fmla="*/ 8683190 w 9153545"/>
              <a:gd name="connsiteY4" fmla="*/ 7602 h 6170109"/>
              <a:gd name="connsiteX5" fmla="*/ 9151021 w 9153545"/>
              <a:gd name="connsiteY5" fmla="*/ 7489 h 6170109"/>
              <a:gd name="connsiteX6" fmla="*/ 9153545 w 9153545"/>
              <a:gd name="connsiteY6" fmla="*/ 6166776 h 6170109"/>
              <a:gd name="connsiteX7" fmla="*/ 4493896 w 9153545"/>
              <a:gd name="connsiteY7" fmla="*/ 6170109 h 6170109"/>
              <a:gd name="connsiteX8" fmla="*/ 0 w 9153545"/>
              <a:gd name="connsiteY8" fmla="*/ 0 h 6170109"/>
              <a:gd name="connsiteX0" fmla="*/ 0 w 9153545"/>
              <a:gd name="connsiteY0" fmla="*/ 0 h 6170109"/>
              <a:gd name="connsiteX1" fmla="*/ 6960413 w 9153545"/>
              <a:gd name="connsiteY1" fmla="*/ 7434 h 6170109"/>
              <a:gd name="connsiteX2" fmla="*/ 6963589 w 9153545"/>
              <a:gd name="connsiteY2" fmla="*/ 1731459 h 6170109"/>
              <a:gd name="connsiteX3" fmla="*/ 8682308 w 9153545"/>
              <a:gd name="connsiteY3" fmla="*/ 1733840 h 6170109"/>
              <a:gd name="connsiteX4" fmla="*/ 8683190 w 9153545"/>
              <a:gd name="connsiteY4" fmla="*/ 7602 h 6170109"/>
              <a:gd name="connsiteX5" fmla="*/ 9151021 w 9153545"/>
              <a:gd name="connsiteY5" fmla="*/ 7489 h 6170109"/>
              <a:gd name="connsiteX6" fmla="*/ 9153545 w 9153545"/>
              <a:gd name="connsiteY6" fmla="*/ 6166776 h 6170109"/>
              <a:gd name="connsiteX7" fmla="*/ 4493896 w 9153545"/>
              <a:gd name="connsiteY7" fmla="*/ 6170109 h 6170109"/>
              <a:gd name="connsiteX8" fmla="*/ 0 w 9153545"/>
              <a:gd name="connsiteY8" fmla="*/ 0 h 6170109"/>
              <a:gd name="connsiteX0" fmla="*/ 0 w 9153545"/>
              <a:gd name="connsiteY0" fmla="*/ 0 h 6170109"/>
              <a:gd name="connsiteX1" fmla="*/ 6960413 w 9153545"/>
              <a:gd name="connsiteY1" fmla="*/ 7434 h 6170109"/>
              <a:gd name="connsiteX2" fmla="*/ 6963589 w 9153545"/>
              <a:gd name="connsiteY2" fmla="*/ 1731459 h 6170109"/>
              <a:gd name="connsiteX3" fmla="*/ 8682308 w 9153545"/>
              <a:gd name="connsiteY3" fmla="*/ 1733840 h 6170109"/>
              <a:gd name="connsiteX4" fmla="*/ 8683190 w 9153545"/>
              <a:gd name="connsiteY4" fmla="*/ 7602 h 6170109"/>
              <a:gd name="connsiteX5" fmla="*/ 9151021 w 9153545"/>
              <a:gd name="connsiteY5" fmla="*/ 7489 h 6170109"/>
              <a:gd name="connsiteX6" fmla="*/ 9153545 w 9153545"/>
              <a:gd name="connsiteY6" fmla="*/ 6166776 h 6170109"/>
              <a:gd name="connsiteX7" fmla="*/ 4493896 w 9153545"/>
              <a:gd name="connsiteY7" fmla="*/ 6170109 h 6170109"/>
              <a:gd name="connsiteX8" fmla="*/ 0 w 9153545"/>
              <a:gd name="connsiteY8" fmla="*/ 0 h 6170109"/>
              <a:gd name="connsiteX0" fmla="*/ 0 w 9153545"/>
              <a:gd name="connsiteY0" fmla="*/ 0 h 6170109"/>
              <a:gd name="connsiteX1" fmla="*/ 6960413 w 9153545"/>
              <a:gd name="connsiteY1" fmla="*/ 7434 h 6170109"/>
              <a:gd name="connsiteX2" fmla="*/ 6963589 w 9153545"/>
              <a:gd name="connsiteY2" fmla="*/ 1731459 h 6170109"/>
              <a:gd name="connsiteX3" fmla="*/ 8682308 w 9153545"/>
              <a:gd name="connsiteY3" fmla="*/ 1733840 h 6170109"/>
              <a:gd name="connsiteX4" fmla="*/ 8683190 w 9153545"/>
              <a:gd name="connsiteY4" fmla="*/ 7602 h 6170109"/>
              <a:gd name="connsiteX5" fmla="*/ 9151021 w 9153545"/>
              <a:gd name="connsiteY5" fmla="*/ 7489 h 6170109"/>
              <a:gd name="connsiteX6" fmla="*/ 9153545 w 9153545"/>
              <a:gd name="connsiteY6" fmla="*/ 6166776 h 6170109"/>
              <a:gd name="connsiteX7" fmla="*/ 4493896 w 9153545"/>
              <a:gd name="connsiteY7" fmla="*/ 6170109 h 6170109"/>
              <a:gd name="connsiteX8" fmla="*/ 0 w 9153545"/>
              <a:gd name="connsiteY8" fmla="*/ 0 h 6170109"/>
              <a:gd name="connsiteX0" fmla="*/ 17144 w 4659649"/>
              <a:gd name="connsiteY0" fmla="*/ 0 h 6170109"/>
              <a:gd name="connsiteX1" fmla="*/ 2466517 w 4659649"/>
              <a:gd name="connsiteY1" fmla="*/ 7434 h 6170109"/>
              <a:gd name="connsiteX2" fmla="*/ 2469693 w 4659649"/>
              <a:gd name="connsiteY2" fmla="*/ 1731459 h 6170109"/>
              <a:gd name="connsiteX3" fmla="*/ 4188412 w 4659649"/>
              <a:gd name="connsiteY3" fmla="*/ 1733840 h 6170109"/>
              <a:gd name="connsiteX4" fmla="*/ 4189294 w 4659649"/>
              <a:gd name="connsiteY4" fmla="*/ 7602 h 6170109"/>
              <a:gd name="connsiteX5" fmla="*/ 4657125 w 4659649"/>
              <a:gd name="connsiteY5" fmla="*/ 7489 h 6170109"/>
              <a:gd name="connsiteX6" fmla="*/ 4659649 w 4659649"/>
              <a:gd name="connsiteY6" fmla="*/ 6166776 h 6170109"/>
              <a:gd name="connsiteX7" fmla="*/ 0 w 4659649"/>
              <a:gd name="connsiteY7" fmla="*/ 6170109 h 6170109"/>
              <a:gd name="connsiteX8" fmla="*/ 17144 w 4659649"/>
              <a:gd name="connsiteY8" fmla="*/ 0 h 6170109"/>
              <a:gd name="connsiteX0" fmla="*/ 786764 w 5429269"/>
              <a:gd name="connsiteY0" fmla="*/ 0 h 6695889"/>
              <a:gd name="connsiteX1" fmla="*/ 3236137 w 5429269"/>
              <a:gd name="connsiteY1" fmla="*/ 7434 h 6695889"/>
              <a:gd name="connsiteX2" fmla="*/ 3239313 w 5429269"/>
              <a:gd name="connsiteY2" fmla="*/ 1731459 h 6695889"/>
              <a:gd name="connsiteX3" fmla="*/ 4958032 w 5429269"/>
              <a:gd name="connsiteY3" fmla="*/ 1733840 h 6695889"/>
              <a:gd name="connsiteX4" fmla="*/ 4958914 w 5429269"/>
              <a:gd name="connsiteY4" fmla="*/ 7602 h 6695889"/>
              <a:gd name="connsiteX5" fmla="*/ 5426745 w 5429269"/>
              <a:gd name="connsiteY5" fmla="*/ 7489 h 6695889"/>
              <a:gd name="connsiteX6" fmla="*/ 5429269 w 5429269"/>
              <a:gd name="connsiteY6" fmla="*/ 6166776 h 6695889"/>
              <a:gd name="connsiteX7" fmla="*/ 0 w 5429269"/>
              <a:gd name="connsiteY7" fmla="*/ 6695889 h 6695889"/>
              <a:gd name="connsiteX8" fmla="*/ 786764 w 5429269"/>
              <a:gd name="connsiteY8" fmla="*/ 0 h 6695889"/>
              <a:gd name="connsiteX0" fmla="*/ 946784 w 5589289"/>
              <a:gd name="connsiteY0" fmla="*/ 0 h 6871149"/>
              <a:gd name="connsiteX1" fmla="*/ 3396157 w 5589289"/>
              <a:gd name="connsiteY1" fmla="*/ 7434 h 6871149"/>
              <a:gd name="connsiteX2" fmla="*/ 3399333 w 5589289"/>
              <a:gd name="connsiteY2" fmla="*/ 1731459 h 6871149"/>
              <a:gd name="connsiteX3" fmla="*/ 5118052 w 5589289"/>
              <a:gd name="connsiteY3" fmla="*/ 1733840 h 6871149"/>
              <a:gd name="connsiteX4" fmla="*/ 5118934 w 5589289"/>
              <a:gd name="connsiteY4" fmla="*/ 7602 h 6871149"/>
              <a:gd name="connsiteX5" fmla="*/ 5586765 w 5589289"/>
              <a:gd name="connsiteY5" fmla="*/ 7489 h 6871149"/>
              <a:gd name="connsiteX6" fmla="*/ 5589289 w 5589289"/>
              <a:gd name="connsiteY6" fmla="*/ 6166776 h 6871149"/>
              <a:gd name="connsiteX7" fmla="*/ 0 w 5589289"/>
              <a:gd name="connsiteY7" fmla="*/ 6871149 h 6871149"/>
              <a:gd name="connsiteX8" fmla="*/ 946784 w 5589289"/>
              <a:gd name="connsiteY8" fmla="*/ 0 h 6871149"/>
              <a:gd name="connsiteX0" fmla="*/ 946784 w 5589289"/>
              <a:gd name="connsiteY0" fmla="*/ 0 h 6871149"/>
              <a:gd name="connsiteX1" fmla="*/ 3396157 w 5589289"/>
              <a:gd name="connsiteY1" fmla="*/ 7434 h 6871149"/>
              <a:gd name="connsiteX2" fmla="*/ 3399333 w 5589289"/>
              <a:gd name="connsiteY2" fmla="*/ 1731459 h 6871149"/>
              <a:gd name="connsiteX3" fmla="*/ 5118052 w 5589289"/>
              <a:gd name="connsiteY3" fmla="*/ 1733840 h 6871149"/>
              <a:gd name="connsiteX4" fmla="*/ 5118934 w 5589289"/>
              <a:gd name="connsiteY4" fmla="*/ 7602 h 6871149"/>
              <a:gd name="connsiteX5" fmla="*/ 5586765 w 5589289"/>
              <a:gd name="connsiteY5" fmla="*/ 7489 h 6871149"/>
              <a:gd name="connsiteX6" fmla="*/ 5589289 w 5589289"/>
              <a:gd name="connsiteY6" fmla="*/ 6166776 h 6871149"/>
              <a:gd name="connsiteX7" fmla="*/ 0 w 5589289"/>
              <a:gd name="connsiteY7" fmla="*/ 6871149 h 6871149"/>
              <a:gd name="connsiteX8" fmla="*/ 946784 w 5589289"/>
              <a:gd name="connsiteY8" fmla="*/ 0 h 6871149"/>
              <a:gd name="connsiteX0" fmla="*/ 946784 w 5589289"/>
              <a:gd name="connsiteY0" fmla="*/ 0 h 6871149"/>
              <a:gd name="connsiteX1" fmla="*/ 3396157 w 5589289"/>
              <a:gd name="connsiteY1" fmla="*/ 7434 h 6871149"/>
              <a:gd name="connsiteX2" fmla="*/ 3399333 w 5589289"/>
              <a:gd name="connsiteY2" fmla="*/ 1731459 h 6871149"/>
              <a:gd name="connsiteX3" fmla="*/ 5118052 w 5589289"/>
              <a:gd name="connsiteY3" fmla="*/ 1733840 h 6871149"/>
              <a:gd name="connsiteX4" fmla="*/ 5118934 w 5589289"/>
              <a:gd name="connsiteY4" fmla="*/ 7602 h 6871149"/>
              <a:gd name="connsiteX5" fmla="*/ 5586765 w 5589289"/>
              <a:gd name="connsiteY5" fmla="*/ 7489 h 6871149"/>
              <a:gd name="connsiteX6" fmla="*/ 5589289 w 5589289"/>
              <a:gd name="connsiteY6" fmla="*/ 6166776 h 6871149"/>
              <a:gd name="connsiteX7" fmla="*/ 0 w 5589289"/>
              <a:gd name="connsiteY7" fmla="*/ 6871149 h 6871149"/>
              <a:gd name="connsiteX8" fmla="*/ 946784 w 5589289"/>
              <a:gd name="connsiteY8" fmla="*/ 0 h 6871149"/>
              <a:gd name="connsiteX0" fmla="*/ 946784 w 5589289"/>
              <a:gd name="connsiteY0" fmla="*/ 0 h 6871149"/>
              <a:gd name="connsiteX1" fmla="*/ 3396157 w 5589289"/>
              <a:gd name="connsiteY1" fmla="*/ 7434 h 6871149"/>
              <a:gd name="connsiteX2" fmla="*/ 3399333 w 5589289"/>
              <a:gd name="connsiteY2" fmla="*/ 1731459 h 6871149"/>
              <a:gd name="connsiteX3" fmla="*/ 5118052 w 5589289"/>
              <a:gd name="connsiteY3" fmla="*/ 1733840 h 6871149"/>
              <a:gd name="connsiteX4" fmla="*/ 5118934 w 5589289"/>
              <a:gd name="connsiteY4" fmla="*/ 7602 h 6871149"/>
              <a:gd name="connsiteX5" fmla="*/ 5586765 w 5589289"/>
              <a:gd name="connsiteY5" fmla="*/ 7489 h 6871149"/>
              <a:gd name="connsiteX6" fmla="*/ 5589289 w 5589289"/>
              <a:gd name="connsiteY6" fmla="*/ 6166776 h 6871149"/>
              <a:gd name="connsiteX7" fmla="*/ 0 w 5589289"/>
              <a:gd name="connsiteY7" fmla="*/ 6871149 h 6871149"/>
              <a:gd name="connsiteX8" fmla="*/ 946784 w 5589289"/>
              <a:gd name="connsiteY8" fmla="*/ 0 h 6871149"/>
              <a:gd name="connsiteX0" fmla="*/ 32384 w 5589289"/>
              <a:gd name="connsiteY0" fmla="*/ 186 h 6863715"/>
              <a:gd name="connsiteX1" fmla="*/ 3396157 w 5589289"/>
              <a:gd name="connsiteY1" fmla="*/ 0 h 6863715"/>
              <a:gd name="connsiteX2" fmla="*/ 3399333 w 5589289"/>
              <a:gd name="connsiteY2" fmla="*/ 1724025 h 6863715"/>
              <a:gd name="connsiteX3" fmla="*/ 5118052 w 5589289"/>
              <a:gd name="connsiteY3" fmla="*/ 1726406 h 6863715"/>
              <a:gd name="connsiteX4" fmla="*/ 5118934 w 5589289"/>
              <a:gd name="connsiteY4" fmla="*/ 168 h 6863715"/>
              <a:gd name="connsiteX5" fmla="*/ 5586765 w 5589289"/>
              <a:gd name="connsiteY5" fmla="*/ 55 h 6863715"/>
              <a:gd name="connsiteX6" fmla="*/ 5589289 w 5589289"/>
              <a:gd name="connsiteY6" fmla="*/ 6159342 h 6863715"/>
              <a:gd name="connsiteX7" fmla="*/ 0 w 5589289"/>
              <a:gd name="connsiteY7" fmla="*/ 6863715 h 6863715"/>
              <a:gd name="connsiteX8" fmla="*/ 32384 w 5589289"/>
              <a:gd name="connsiteY8" fmla="*/ 186 h 6863715"/>
              <a:gd name="connsiteX0" fmla="*/ 32384 w 5589289"/>
              <a:gd name="connsiteY0" fmla="*/ 186 h 6863715"/>
              <a:gd name="connsiteX1" fmla="*/ 3396157 w 5589289"/>
              <a:gd name="connsiteY1" fmla="*/ 0 h 6863715"/>
              <a:gd name="connsiteX2" fmla="*/ 3399333 w 5589289"/>
              <a:gd name="connsiteY2" fmla="*/ 1724025 h 6863715"/>
              <a:gd name="connsiteX3" fmla="*/ 5118052 w 5589289"/>
              <a:gd name="connsiteY3" fmla="*/ 1726406 h 6863715"/>
              <a:gd name="connsiteX4" fmla="*/ 5118934 w 5589289"/>
              <a:gd name="connsiteY4" fmla="*/ 168 h 6863715"/>
              <a:gd name="connsiteX5" fmla="*/ 5586765 w 5589289"/>
              <a:gd name="connsiteY5" fmla="*/ 55 h 6863715"/>
              <a:gd name="connsiteX6" fmla="*/ 5589289 w 5589289"/>
              <a:gd name="connsiteY6" fmla="*/ 6860382 h 6863715"/>
              <a:gd name="connsiteX7" fmla="*/ 0 w 5589289"/>
              <a:gd name="connsiteY7" fmla="*/ 6863715 h 6863715"/>
              <a:gd name="connsiteX8" fmla="*/ 32384 w 5589289"/>
              <a:gd name="connsiteY8" fmla="*/ 186 h 6863715"/>
              <a:gd name="connsiteX0" fmla="*/ 0 w 5595005"/>
              <a:gd name="connsiteY0" fmla="*/ 186 h 6863715"/>
              <a:gd name="connsiteX1" fmla="*/ 3401873 w 5595005"/>
              <a:gd name="connsiteY1" fmla="*/ 0 h 6863715"/>
              <a:gd name="connsiteX2" fmla="*/ 3405049 w 5595005"/>
              <a:gd name="connsiteY2" fmla="*/ 1724025 h 6863715"/>
              <a:gd name="connsiteX3" fmla="*/ 5123768 w 5595005"/>
              <a:gd name="connsiteY3" fmla="*/ 1726406 h 6863715"/>
              <a:gd name="connsiteX4" fmla="*/ 5124650 w 5595005"/>
              <a:gd name="connsiteY4" fmla="*/ 168 h 6863715"/>
              <a:gd name="connsiteX5" fmla="*/ 5592481 w 5595005"/>
              <a:gd name="connsiteY5" fmla="*/ 55 h 6863715"/>
              <a:gd name="connsiteX6" fmla="*/ 5595005 w 5595005"/>
              <a:gd name="connsiteY6" fmla="*/ 6860382 h 6863715"/>
              <a:gd name="connsiteX7" fmla="*/ 5716 w 5595005"/>
              <a:gd name="connsiteY7" fmla="*/ 6863715 h 6863715"/>
              <a:gd name="connsiteX8" fmla="*/ 0 w 5595005"/>
              <a:gd name="connsiteY8" fmla="*/ 186 h 6863715"/>
              <a:gd name="connsiteX0" fmla="*/ 1076327 w 5589292"/>
              <a:gd name="connsiteY0" fmla="*/ 186 h 6863715"/>
              <a:gd name="connsiteX1" fmla="*/ 3396160 w 5589292"/>
              <a:gd name="connsiteY1" fmla="*/ 0 h 6863715"/>
              <a:gd name="connsiteX2" fmla="*/ 3399336 w 5589292"/>
              <a:gd name="connsiteY2" fmla="*/ 1724025 h 6863715"/>
              <a:gd name="connsiteX3" fmla="*/ 5118055 w 5589292"/>
              <a:gd name="connsiteY3" fmla="*/ 1726406 h 6863715"/>
              <a:gd name="connsiteX4" fmla="*/ 5118937 w 5589292"/>
              <a:gd name="connsiteY4" fmla="*/ 168 h 6863715"/>
              <a:gd name="connsiteX5" fmla="*/ 5586768 w 5589292"/>
              <a:gd name="connsiteY5" fmla="*/ 55 h 6863715"/>
              <a:gd name="connsiteX6" fmla="*/ 5589292 w 5589292"/>
              <a:gd name="connsiteY6" fmla="*/ 6860382 h 6863715"/>
              <a:gd name="connsiteX7" fmla="*/ 3 w 5589292"/>
              <a:gd name="connsiteY7" fmla="*/ 6863715 h 6863715"/>
              <a:gd name="connsiteX8" fmla="*/ 1076327 w 5589292"/>
              <a:gd name="connsiteY8" fmla="*/ 186 h 6863715"/>
              <a:gd name="connsiteX0" fmla="*/ 0 w 4512965"/>
              <a:gd name="connsiteY0" fmla="*/ 186 h 6860382"/>
              <a:gd name="connsiteX1" fmla="*/ 2319833 w 4512965"/>
              <a:gd name="connsiteY1" fmla="*/ 0 h 6860382"/>
              <a:gd name="connsiteX2" fmla="*/ 2323009 w 4512965"/>
              <a:gd name="connsiteY2" fmla="*/ 1724025 h 6860382"/>
              <a:gd name="connsiteX3" fmla="*/ 4041728 w 4512965"/>
              <a:gd name="connsiteY3" fmla="*/ 1726406 h 6860382"/>
              <a:gd name="connsiteX4" fmla="*/ 4042610 w 4512965"/>
              <a:gd name="connsiteY4" fmla="*/ 168 h 6860382"/>
              <a:gd name="connsiteX5" fmla="*/ 4510441 w 4512965"/>
              <a:gd name="connsiteY5" fmla="*/ 55 h 6860382"/>
              <a:gd name="connsiteX6" fmla="*/ 4512965 w 4512965"/>
              <a:gd name="connsiteY6" fmla="*/ 6860382 h 6860382"/>
              <a:gd name="connsiteX7" fmla="*/ 5716 w 4512965"/>
              <a:gd name="connsiteY7" fmla="*/ 6856095 h 6860382"/>
              <a:gd name="connsiteX8" fmla="*/ 0 w 4512965"/>
              <a:gd name="connsiteY8" fmla="*/ 186 h 6860382"/>
              <a:gd name="connsiteX0" fmla="*/ 0 w 4512965"/>
              <a:gd name="connsiteY0" fmla="*/ 186 h 6871335"/>
              <a:gd name="connsiteX1" fmla="*/ 2319833 w 4512965"/>
              <a:gd name="connsiteY1" fmla="*/ 0 h 6871335"/>
              <a:gd name="connsiteX2" fmla="*/ 2323009 w 4512965"/>
              <a:gd name="connsiteY2" fmla="*/ 1724025 h 6871335"/>
              <a:gd name="connsiteX3" fmla="*/ 4041728 w 4512965"/>
              <a:gd name="connsiteY3" fmla="*/ 1726406 h 6871335"/>
              <a:gd name="connsiteX4" fmla="*/ 4042610 w 4512965"/>
              <a:gd name="connsiteY4" fmla="*/ 168 h 6871335"/>
              <a:gd name="connsiteX5" fmla="*/ 4510441 w 4512965"/>
              <a:gd name="connsiteY5" fmla="*/ 55 h 6871335"/>
              <a:gd name="connsiteX6" fmla="*/ 4512965 w 4512965"/>
              <a:gd name="connsiteY6" fmla="*/ 6860382 h 6871335"/>
              <a:gd name="connsiteX7" fmla="*/ 13336 w 4512965"/>
              <a:gd name="connsiteY7" fmla="*/ 6871335 h 6871335"/>
              <a:gd name="connsiteX8" fmla="*/ 0 w 4512965"/>
              <a:gd name="connsiteY8" fmla="*/ 186 h 6871335"/>
              <a:gd name="connsiteX0" fmla="*/ 0 w 4512965"/>
              <a:gd name="connsiteY0" fmla="*/ 186 h 6863715"/>
              <a:gd name="connsiteX1" fmla="*/ 2319833 w 4512965"/>
              <a:gd name="connsiteY1" fmla="*/ 0 h 6863715"/>
              <a:gd name="connsiteX2" fmla="*/ 2323009 w 4512965"/>
              <a:gd name="connsiteY2" fmla="*/ 1724025 h 6863715"/>
              <a:gd name="connsiteX3" fmla="*/ 4041728 w 4512965"/>
              <a:gd name="connsiteY3" fmla="*/ 1726406 h 6863715"/>
              <a:gd name="connsiteX4" fmla="*/ 4042610 w 4512965"/>
              <a:gd name="connsiteY4" fmla="*/ 168 h 6863715"/>
              <a:gd name="connsiteX5" fmla="*/ 4510441 w 4512965"/>
              <a:gd name="connsiteY5" fmla="*/ 55 h 6863715"/>
              <a:gd name="connsiteX6" fmla="*/ 4512965 w 4512965"/>
              <a:gd name="connsiteY6" fmla="*/ 6860382 h 6863715"/>
              <a:gd name="connsiteX7" fmla="*/ 13336 w 4512965"/>
              <a:gd name="connsiteY7" fmla="*/ 6863715 h 6863715"/>
              <a:gd name="connsiteX8" fmla="*/ 0 w 4512965"/>
              <a:gd name="connsiteY8" fmla="*/ 186 h 6863715"/>
              <a:gd name="connsiteX0" fmla="*/ 0 w 4512965"/>
              <a:gd name="connsiteY0" fmla="*/ 186 h 6863715"/>
              <a:gd name="connsiteX1" fmla="*/ 2319833 w 4512965"/>
              <a:gd name="connsiteY1" fmla="*/ 0 h 6863715"/>
              <a:gd name="connsiteX2" fmla="*/ 2323009 w 4512965"/>
              <a:gd name="connsiteY2" fmla="*/ 1724025 h 6863715"/>
              <a:gd name="connsiteX3" fmla="*/ 4041728 w 4512965"/>
              <a:gd name="connsiteY3" fmla="*/ 1726406 h 6863715"/>
              <a:gd name="connsiteX4" fmla="*/ 4042610 w 4512965"/>
              <a:gd name="connsiteY4" fmla="*/ 168 h 6863715"/>
              <a:gd name="connsiteX5" fmla="*/ 4510441 w 4512965"/>
              <a:gd name="connsiteY5" fmla="*/ 55 h 6863715"/>
              <a:gd name="connsiteX6" fmla="*/ 4512965 w 4512965"/>
              <a:gd name="connsiteY6" fmla="*/ 6860382 h 6863715"/>
              <a:gd name="connsiteX7" fmla="*/ 13336 w 4512965"/>
              <a:gd name="connsiteY7" fmla="*/ 6863715 h 6863715"/>
              <a:gd name="connsiteX8" fmla="*/ 0 w 4512965"/>
              <a:gd name="connsiteY8" fmla="*/ 186 h 6863715"/>
              <a:gd name="connsiteX0" fmla="*/ 0 w 4512965"/>
              <a:gd name="connsiteY0" fmla="*/ 186 h 6863715"/>
              <a:gd name="connsiteX1" fmla="*/ 2319833 w 4512965"/>
              <a:gd name="connsiteY1" fmla="*/ 0 h 6863715"/>
              <a:gd name="connsiteX2" fmla="*/ 2323009 w 4512965"/>
              <a:gd name="connsiteY2" fmla="*/ 1724025 h 6863715"/>
              <a:gd name="connsiteX3" fmla="*/ 4041728 w 4512965"/>
              <a:gd name="connsiteY3" fmla="*/ 1726406 h 6863715"/>
              <a:gd name="connsiteX4" fmla="*/ 4042610 w 4512965"/>
              <a:gd name="connsiteY4" fmla="*/ 168 h 6863715"/>
              <a:gd name="connsiteX5" fmla="*/ 4510441 w 4512965"/>
              <a:gd name="connsiteY5" fmla="*/ 55 h 6863715"/>
              <a:gd name="connsiteX6" fmla="*/ 4512965 w 4512965"/>
              <a:gd name="connsiteY6" fmla="*/ 6860382 h 6863715"/>
              <a:gd name="connsiteX7" fmla="*/ 13336 w 4512965"/>
              <a:gd name="connsiteY7" fmla="*/ 6863715 h 6863715"/>
              <a:gd name="connsiteX8" fmla="*/ 0 w 4512965"/>
              <a:gd name="connsiteY8" fmla="*/ 186 h 6863715"/>
              <a:gd name="connsiteX0" fmla="*/ 0 w 4512965"/>
              <a:gd name="connsiteY0" fmla="*/ 186 h 6863715"/>
              <a:gd name="connsiteX1" fmla="*/ 2319833 w 4512965"/>
              <a:gd name="connsiteY1" fmla="*/ 0 h 6863715"/>
              <a:gd name="connsiteX2" fmla="*/ 2323009 w 4512965"/>
              <a:gd name="connsiteY2" fmla="*/ 1724025 h 6863715"/>
              <a:gd name="connsiteX3" fmla="*/ 4041728 w 4512965"/>
              <a:gd name="connsiteY3" fmla="*/ 1726406 h 6863715"/>
              <a:gd name="connsiteX4" fmla="*/ 4042610 w 4512965"/>
              <a:gd name="connsiteY4" fmla="*/ 168 h 6863715"/>
              <a:gd name="connsiteX5" fmla="*/ 4510441 w 4512965"/>
              <a:gd name="connsiteY5" fmla="*/ 55 h 6863715"/>
              <a:gd name="connsiteX6" fmla="*/ 4512965 w 4512965"/>
              <a:gd name="connsiteY6" fmla="*/ 6860382 h 6863715"/>
              <a:gd name="connsiteX7" fmla="*/ 13336 w 4512965"/>
              <a:gd name="connsiteY7" fmla="*/ 6863715 h 6863715"/>
              <a:gd name="connsiteX8" fmla="*/ 0 w 4512965"/>
              <a:gd name="connsiteY8" fmla="*/ 186 h 6863715"/>
              <a:gd name="connsiteX0" fmla="*/ 0 w 4512965"/>
              <a:gd name="connsiteY0" fmla="*/ 186 h 6863715"/>
              <a:gd name="connsiteX1" fmla="*/ 2319833 w 4512965"/>
              <a:gd name="connsiteY1" fmla="*/ 0 h 6863715"/>
              <a:gd name="connsiteX2" fmla="*/ 2323009 w 4512965"/>
              <a:gd name="connsiteY2" fmla="*/ 1724025 h 6863715"/>
              <a:gd name="connsiteX3" fmla="*/ 4041728 w 4512965"/>
              <a:gd name="connsiteY3" fmla="*/ 1726406 h 6863715"/>
              <a:gd name="connsiteX4" fmla="*/ 4042610 w 4512965"/>
              <a:gd name="connsiteY4" fmla="*/ 168 h 6863715"/>
              <a:gd name="connsiteX5" fmla="*/ 4510441 w 4512965"/>
              <a:gd name="connsiteY5" fmla="*/ 55 h 6863715"/>
              <a:gd name="connsiteX6" fmla="*/ 4512965 w 4512965"/>
              <a:gd name="connsiteY6" fmla="*/ 6860382 h 6863715"/>
              <a:gd name="connsiteX7" fmla="*/ 92711 w 4512965"/>
              <a:gd name="connsiteY7" fmla="*/ 6863715 h 6863715"/>
              <a:gd name="connsiteX8" fmla="*/ 0 w 4512965"/>
              <a:gd name="connsiteY8" fmla="*/ 186 h 6863715"/>
              <a:gd name="connsiteX0" fmla="*/ 0 w 4512965"/>
              <a:gd name="connsiteY0" fmla="*/ 186 h 6860540"/>
              <a:gd name="connsiteX1" fmla="*/ 2319833 w 4512965"/>
              <a:gd name="connsiteY1" fmla="*/ 0 h 6860540"/>
              <a:gd name="connsiteX2" fmla="*/ 2323009 w 4512965"/>
              <a:gd name="connsiteY2" fmla="*/ 1724025 h 6860540"/>
              <a:gd name="connsiteX3" fmla="*/ 4041728 w 4512965"/>
              <a:gd name="connsiteY3" fmla="*/ 1726406 h 6860540"/>
              <a:gd name="connsiteX4" fmla="*/ 4042610 w 4512965"/>
              <a:gd name="connsiteY4" fmla="*/ 168 h 6860540"/>
              <a:gd name="connsiteX5" fmla="*/ 4510441 w 4512965"/>
              <a:gd name="connsiteY5" fmla="*/ 55 h 6860540"/>
              <a:gd name="connsiteX6" fmla="*/ 4512965 w 4512965"/>
              <a:gd name="connsiteY6" fmla="*/ 6860382 h 6860540"/>
              <a:gd name="connsiteX7" fmla="*/ 10161 w 4512965"/>
              <a:gd name="connsiteY7" fmla="*/ 6860540 h 6860540"/>
              <a:gd name="connsiteX8" fmla="*/ 0 w 4512965"/>
              <a:gd name="connsiteY8" fmla="*/ 186 h 6860540"/>
              <a:gd name="connsiteX0" fmla="*/ 5714 w 4502804"/>
              <a:gd name="connsiteY0" fmla="*/ 186 h 6860540"/>
              <a:gd name="connsiteX1" fmla="*/ 2309672 w 4502804"/>
              <a:gd name="connsiteY1" fmla="*/ 0 h 6860540"/>
              <a:gd name="connsiteX2" fmla="*/ 2312848 w 4502804"/>
              <a:gd name="connsiteY2" fmla="*/ 1724025 h 6860540"/>
              <a:gd name="connsiteX3" fmla="*/ 4031567 w 4502804"/>
              <a:gd name="connsiteY3" fmla="*/ 1726406 h 6860540"/>
              <a:gd name="connsiteX4" fmla="*/ 4032449 w 4502804"/>
              <a:gd name="connsiteY4" fmla="*/ 168 h 6860540"/>
              <a:gd name="connsiteX5" fmla="*/ 4500280 w 4502804"/>
              <a:gd name="connsiteY5" fmla="*/ 55 h 6860540"/>
              <a:gd name="connsiteX6" fmla="*/ 4502804 w 4502804"/>
              <a:gd name="connsiteY6" fmla="*/ 6860382 h 6860540"/>
              <a:gd name="connsiteX7" fmla="*/ 0 w 4502804"/>
              <a:gd name="connsiteY7" fmla="*/ 6860540 h 6860540"/>
              <a:gd name="connsiteX8" fmla="*/ 5714 w 4502804"/>
              <a:gd name="connsiteY8" fmla="*/ 186 h 6860540"/>
              <a:gd name="connsiteX0" fmla="*/ 380364 w 4502804"/>
              <a:gd name="connsiteY0" fmla="*/ 238311 h 6860540"/>
              <a:gd name="connsiteX1" fmla="*/ 2309672 w 4502804"/>
              <a:gd name="connsiteY1" fmla="*/ 0 h 6860540"/>
              <a:gd name="connsiteX2" fmla="*/ 2312848 w 4502804"/>
              <a:gd name="connsiteY2" fmla="*/ 1724025 h 6860540"/>
              <a:gd name="connsiteX3" fmla="*/ 4031567 w 4502804"/>
              <a:gd name="connsiteY3" fmla="*/ 1726406 h 6860540"/>
              <a:gd name="connsiteX4" fmla="*/ 4032449 w 4502804"/>
              <a:gd name="connsiteY4" fmla="*/ 168 h 6860540"/>
              <a:gd name="connsiteX5" fmla="*/ 4500280 w 4502804"/>
              <a:gd name="connsiteY5" fmla="*/ 55 h 6860540"/>
              <a:gd name="connsiteX6" fmla="*/ 4502804 w 4502804"/>
              <a:gd name="connsiteY6" fmla="*/ 6860382 h 6860540"/>
              <a:gd name="connsiteX7" fmla="*/ 0 w 4502804"/>
              <a:gd name="connsiteY7" fmla="*/ 6860540 h 6860540"/>
              <a:gd name="connsiteX8" fmla="*/ 380364 w 4502804"/>
              <a:gd name="connsiteY8" fmla="*/ 238311 h 6860540"/>
              <a:gd name="connsiteX0" fmla="*/ 2539 w 4502804"/>
              <a:gd name="connsiteY0" fmla="*/ 0 h 6863529"/>
              <a:gd name="connsiteX1" fmla="*/ 2309672 w 4502804"/>
              <a:gd name="connsiteY1" fmla="*/ 2989 h 6863529"/>
              <a:gd name="connsiteX2" fmla="*/ 2312848 w 4502804"/>
              <a:gd name="connsiteY2" fmla="*/ 1727014 h 6863529"/>
              <a:gd name="connsiteX3" fmla="*/ 4031567 w 4502804"/>
              <a:gd name="connsiteY3" fmla="*/ 1729395 h 6863529"/>
              <a:gd name="connsiteX4" fmla="*/ 4032449 w 4502804"/>
              <a:gd name="connsiteY4" fmla="*/ 3157 h 6863529"/>
              <a:gd name="connsiteX5" fmla="*/ 4500280 w 4502804"/>
              <a:gd name="connsiteY5" fmla="*/ 3044 h 6863529"/>
              <a:gd name="connsiteX6" fmla="*/ 4502804 w 4502804"/>
              <a:gd name="connsiteY6" fmla="*/ 6863371 h 6863529"/>
              <a:gd name="connsiteX7" fmla="*/ 0 w 4502804"/>
              <a:gd name="connsiteY7" fmla="*/ 6863529 h 6863529"/>
              <a:gd name="connsiteX8" fmla="*/ 2539 w 4502804"/>
              <a:gd name="connsiteY8" fmla="*/ 0 h 6863529"/>
              <a:gd name="connsiteX0" fmla="*/ 659764 w 4502804"/>
              <a:gd name="connsiteY0" fmla="*/ 0 h 6863529"/>
              <a:gd name="connsiteX1" fmla="*/ 2309672 w 4502804"/>
              <a:gd name="connsiteY1" fmla="*/ 2989 h 6863529"/>
              <a:gd name="connsiteX2" fmla="*/ 2312848 w 4502804"/>
              <a:gd name="connsiteY2" fmla="*/ 1727014 h 6863529"/>
              <a:gd name="connsiteX3" fmla="*/ 4031567 w 4502804"/>
              <a:gd name="connsiteY3" fmla="*/ 1729395 h 6863529"/>
              <a:gd name="connsiteX4" fmla="*/ 4032449 w 4502804"/>
              <a:gd name="connsiteY4" fmla="*/ 3157 h 6863529"/>
              <a:gd name="connsiteX5" fmla="*/ 4500280 w 4502804"/>
              <a:gd name="connsiteY5" fmla="*/ 3044 h 6863529"/>
              <a:gd name="connsiteX6" fmla="*/ 4502804 w 4502804"/>
              <a:gd name="connsiteY6" fmla="*/ 6863371 h 6863529"/>
              <a:gd name="connsiteX7" fmla="*/ 0 w 4502804"/>
              <a:gd name="connsiteY7" fmla="*/ 6863529 h 6863529"/>
              <a:gd name="connsiteX8" fmla="*/ 659764 w 4502804"/>
              <a:gd name="connsiteY8" fmla="*/ 0 h 6863529"/>
              <a:gd name="connsiteX0" fmla="*/ 2539 w 3845579"/>
              <a:gd name="connsiteY0" fmla="*/ 0 h 6863529"/>
              <a:gd name="connsiteX1" fmla="*/ 1652447 w 3845579"/>
              <a:gd name="connsiteY1" fmla="*/ 2989 h 6863529"/>
              <a:gd name="connsiteX2" fmla="*/ 1655623 w 3845579"/>
              <a:gd name="connsiteY2" fmla="*/ 1727014 h 6863529"/>
              <a:gd name="connsiteX3" fmla="*/ 3374342 w 3845579"/>
              <a:gd name="connsiteY3" fmla="*/ 1729395 h 6863529"/>
              <a:gd name="connsiteX4" fmla="*/ 3375224 w 3845579"/>
              <a:gd name="connsiteY4" fmla="*/ 3157 h 6863529"/>
              <a:gd name="connsiteX5" fmla="*/ 3843055 w 3845579"/>
              <a:gd name="connsiteY5" fmla="*/ 3044 h 6863529"/>
              <a:gd name="connsiteX6" fmla="*/ 3845579 w 3845579"/>
              <a:gd name="connsiteY6" fmla="*/ 6863371 h 6863529"/>
              <a:gd name="connsiteX7" fmla="*/ 0 w 3845579"/>
              <a:gd name="connsiteY7" fmla="*/ 6863529 h 6863529"/>
              <a:gd name="connsiteX8" fmla="*/ 2539 w 3845579"/>
              <a:gd name="connsiteY8" fmla="*/ 0 h 6863529"/>
              <a:gd name="connsiteX0" fmla="*/ 0 w 9148465"/>
              <a:gd name="connsiteY0" fmla="*/ 0 h 6863529"/>
              <a:gd name="connsiteX1" fmla="*/ 6955333 w 9148465"/>
              <a:gd name="connsiteY1" fmla="*/ 2989 h 6863529"/>
              <a:gd name="connsiteX2" fmla="*/ 6958509 w 9148465"/>
              <a:gd name="connsiteY2" fmla="*/ 1727014 h 6863529"/>
              <a:gd name="connsiteX3" fmla="*/ 8677228 w 9148465"/>
              <a:gd name="connsiteY3" fmla="*/ 1729395 h 6863529"/>
              <a:gd name="connsiteX4" fmla="*/ 8678110 w 9148465"/>
              <a:gd name="connsiteY4" fmla="*/ 3157 h 6863529"/>
              <a:gd name="connsiteX5" fmla="*/ 9145941 w 9148465"/>
              <a:gd name="connsiteY5" fmla="*/ 3044 h 6863529"/>
              <a:gd name="connsiteX6" fmla="*/ 9148465 w 9148465"/>
              <a:gd name="connsiteY6" fmla="*/ 6863371 h 6863529"/>
              <a:gd name="connsiteX7" fmla="*/ 5302886 w 9148465"/>
              <a:gd name="connsiteY7" fmla="*/ 6863529 h 6863529"/>
              <a:gd name="connsiteX8" fmla="*/ 0 w 9148465"/>
              <a:gd name="connsiteY8" fmla="*/ 0 h 6863529"/>
              <a:gd name="connsiteX0" fmla="*/ 2539 w 9151004"/>
              <a:gd name="connsiteY0" fmla="*/ 0 h 6863529"/>
              <a:gd name="connsiteX1" fmla="*/ 6957872 w 9151004"/>
              <a:gd name="connsiteY1" fmla="*/ 2989 h 6863529"/>
              <a:gd name="connsiteX2" fmla="*/ 6961048 w 9151004"/>
              <a:gd name="connsiteY2" fmla="*/ 1727014 h 6863529"/>
              <a:gd name="connsiteX3" fmla="*/ 8679767 w 9151004"/>
              <a:gd name="connsiteY3" fmla="*/ 1729395 h 6863529"/>
              <a:gd name="connsiteX4" fmla="*/ 8680649 w 9151004"/>
              <a:gd name="connsiteY4" fmla="*/ 3157 h 6863529"/>
              <a:gd name="connsiteX5" fmla="*/ 9148480 w 9151004"/>
              <a:gd name="connsiteY5" fmla="*/ 3044 h 6863529"/>
              <a:gd name="connsiteX6" fmla="*/ 9151004 w 9151004"/>
              <a:gd name="connsiteY6" fmla="*/ 6863371 h 6863529"/>
              <a:gd name="connsiteX7" fmla="*/ 0 w 9151004"/>
              <a:gd name="connsiteY7" fmla="*/ 6863529 h 6863529"/>
              <a:gd name="connsiteX8" fmla="*/ 2539 w 9151004"/>
              <a:gd name="connsiteY8" fmla="*/ 0 h 6863529"/>
              <a:gd name="connsiteX0" fmla="*/ 3 w 9148468"/>
              <a:gd name="connsiteY0" fmla="*/ 0 h 6863371"/>
              <a:gd name="connsiteX1" fmla="*/ 6955336 w 9148468"/>
              <a:gd name="connsiteY1" fmla="*/ 2989 h 6863371"/>
              <a:gd name="connsiteX2" fmla="*/ 6958512 w 9148468"/>
              <a:gd name="connsiteY2" fmla="*/ 1727014 h 6863371"/>
              <a:gd name="connsiteX3" fmla="*/ 8677231 w 9148468"/>
              <a:gd name="connsiteY3" fmla="*/ 1729395 h 6863371"/>
              <a:gd name="connsiteX4" fmla="*/ 8678113 w 9148468"/>
              <a:gd name="connsiteY4" fmla="*/ 3157 h 6863371"/>
              <a:gd name="connsiteX5" fmla="*/ 9145944 w 9148468"/>
              <a:gd name="connsiteY5" fmla="*/ 3044 h 6863371"/>
              <a:gd name="connsiteX6" fmla="*/ 9148468 w 9148468"/>
              <a:gd name="connsiteY6" fmla="*/ 6863371 h 6863371"/>
              <a:gd name="connsiteX7" fmla="*/ 906454 w 9148468"/>
              <a:gd name="connsiteY7" fmla="*/ 5397242 h 6863371"/>
              <a:gd name="connsiteX8" fmla="*/ 3 w 9148468"/>
              <a:gd name="connsiteY8" fmla="*/ 0 h 6863371"/>
              <a:gd name="connsiteX0" fmla="*/ 345 w 9148810"/>
              <a:gd name="connsiteY0" fmla="*/ 0 h 6863371"/>
              <a:gd name="connsiteX1" fmla="*/ 6955678 w 9148810"/>
              <a:gd name="connsiteY1" fmla="*/ 2989 h 6863371"/>
              <a:gd name="connsiteX2" fmla="*/ 6958854 w 9148810"/>
              <a:gd name="connsiteY2" fmla="*/ 1727014 h 6863371"/>
              <a:gd name="connsiteX3" fmla="*/ 8677573 w 9148810"/>
              <a:gd name="connsiteY3" fmla="*/ 1729395 h 6863371"/>
              <a:gd name="connsiteX4" fmla="*/ 8678455 w 9148810"/>
              <a:gd name="connsiteY4" fmla="*/ 3157 h 6863371"/>
              <a:gd name="connsiteX5" fmla="*/ 9146286 w 9148810"/>
              <a:gd name="connsiteY5" fmla="*/ 3044 h 6863371"/>
              <a:gd name="connsiteX6" fmla="*/ 9148810 w 9148810"/>
              <a:gd name="connsiteY6" fmla="*/ 6863371 h 6863371"/>
              <a:gd name="connsiteX7" fmla="*/ 3217 w 9148810"/>
              <a:gd name="connsiteY7" fmla="*/ 5148352 h 6863371"/>
              <a:gd name="connsiteX8" fmla="*/ 345 w 9148810"/>
              <a:gd name="connsiteY8" fmla="*/ 0 h 6863371"/>
              <a:gd name="connsiteX0" fmla="*/ 345 w 9146296"/>
              <a:gd name="connsiteY0" fmla="*/ 0 h 5359210"/>
              <a:gd name="connsiteX1" fmla="*/ 6955678 w 9146296"/>
              <a:gd name="connsiteY1" fmla="*/ 2989 h 5359210"/>
              <a:gd name="connsiteX2" fmla="*/ 6958854 w 9146296"/>
              <a:gd name="connsiteY2" fmla="*/ 1727014 h 5359210"/>
              <a:gd name="connsiteX3" fmla="*/ 8677573 w 9146296"/>
              <a:gd name="connsiteY3" fmla="*/ 1729395 h 5359210"/>
              <a:gd name="connsiteX4" fmla="*/ 8678455 w 9146296"/>
              <a:gd name="connsiteY4" fmla="*/ 3157 h 5359210"/>
              <a:gd name="connsiteX5" fmla="*/ 9146286 w 9146296"/>
              <a:gd name="connsiteY5" fmla="*/ 3044 h 5359210"/>
              <a:gd name="connsiteX6" fmla="*/ 9100114 w 9146296"/>
              <a:gd name="connsiteY6" fmla="*/ 5359210 h 5359210"/>
              <a:gd name="connsiteX7" fmla="*/ 3217 w 9146296"/>
              <a:gd name="connsiteY7" fmla="*/ 5148352 h 5359210"/>
              <a:gd name="connsiteX8" fmla="*/ 345 w 9146296"/>
              <a:gd name="connsiteY8" fmla="*/ 0 h 5359210"/>
              <a:gd name="connsiteX0" fmla="*/ 345 w 9148810"/>
              <a:gd name="connsiteY0" fmla="*/ 0 h 5148352"/>
              <a:gd name="connsiteX1" fmla="*/ 6955678 w 9148810"/>
              <a:gd name="connsiteY1" fmla="*/ 2989 h 5148352"/>
              <a:gd name="connsiteX2" fmla="*/ 6958854 w 9148810"/>
              <a:gd name="connsiteY2" fmla="*/ 1727014 h 5148352"/>
              <a:gd name="connsiteX3" fmla="*/ 8677573 w 9148810"/>
              <a:gd name="connsiteY3" fmla="*/ 1729395 h 5148352"/>
              <a:gd name="connsiteX4" fmla="*/ 8678455 w 9148810"/>
              <a:gd name="connsiteY4" fmla="*/ 3157 h 5148352"/>
              <a:gd name="connsiteX5" fmla="*/ 9146286 w 9148810"/>
              <a:gd name="connsiteY5" fmla="*/ 3044 h 5148352"/>
              <a:gd name="connsiteX6" fmla="*/ 9148810 w 9148810"/>
              <a:gd name="connsiteY6" fmla="*/ 5137373 h 5148352"/>
              <a:gd name="connsiteX7" fmla="*/ 3217 w 9148810"/>
              <a:gd name="connsiteY7" fmla="*/ 5148352 h 5148352"/>
              <a:gd name="connsiteX8" fmla="*/ 345 w 9148810"/>
              <a:gd name="connsiteY8" fmla="*/ 0 h 5148352"/>
              <a:gd name="connsiteX0" fmla="*/ 345 w 9148810"/>
              <a:gd name="connsiteY0" fmla="*/ 0 h 5148352"/>
              <a:gd name="connsiteX1" fmla="*/ 6955678 w 9148810"/>
              <a:gd name="connsiteY1" fmla="*/ 2989 h 5148352"/>
              <a:gd name="connsiteX2" fmla="*/ 6958854 w 9148810"/>
              <a:gd name="connsiteY2" fmla="*/ 1727014 h 5148352"/>
              <a:gd name="connsiteX3" fmla="*/ 8677573 w 9148810"/>
              <a:gd name="connsiteY3" fmla="*/ 1729395 h 5148352"/>
              <a:gd name="connsiteX4" fmla="*/ 8678455 w 9148810"/>
              <a:gd name="connsiteY4" fmla="*/ 3157 h 5148352"/>
              <a:gd name="connsiteX5" fmla="*/ 9146286 w 9148810"/>
              <a:gd name="connsiteY5" fmla="*/ 3044 h 5148352"/>
              <a:gd name="connsiteX6" fmla="*/ 9148810 w 9148810"/>
              <a:gd name="connsiteY6" fmla="*/ 5146898 h 5148352"/>
              <a:gd name="connsiteX7" fmla="*/ 3217 w 9148810"/>
              <a:gd name="connsiteY7" fmla="*/ 5148352 h 5148352"/>
              <a:gd name="connsiteX8" fmla="*/ 345 w 9148810"/>
              <a:gd name="connsiteY8" fmla="*/ 0 h 5148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8810" h="5148352">
                <a:moveTo>
                  <a:pt x="345" y="0"/>
                </a:moveTo>
                <a:lnTo>
                  <a:pt x="6955678" y="2989"/>
                </a:lnTo>
                <a:cubicBezTo>
                  <a:pt x="6957530" y="577664"/>
                  <a:pt x="6957002" y="1152339"/>
                  <a:pt x="6958854" y="1727014"/>
                </a:cubicBezTo>
                <a:lnTo>
                  <a:pt x="8677573" y="1729395"/>
                </a:lnTo>
                <a:cubicBezTo>
                  <a:pt x="8677073" y="1154776"/>
                  <a:pt x="8678955" y="577776"/>
                  <a:pt x="8678455" y="3157"/>
                </a:cubicBezTo>
                <a:lnTo>
                  <a:pt x="9146286" y="3044"/>
                </a:lnTo>
                <a:cubicBezTo>
                  <a:pt x="9147127" y="2035820"/>
                  <a:pt x="9147548" y="1716734"/>
                  <a:pt x="9148810" y="5146898"/>
                </a:cubicBezTo>
                <a:lnTo>
                  <a:pt x="3217" y="5148352"/>
                </a:lnTo>
                <a:cubicBezTo>
                  <a:pt x="5122" y="2861567"/>
                  <a:pt x="-1560" y="2286785"/>
                  <a:pt x="345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de-DE"/>
          </a:p>
        </p:txBody>
      </p:sp>
      <p:sp>
        <p:nvSpPr>
          <p:cNvPr id="9" name="Titel 3"/>
          <p:cNvSpPr>
            <a:spLocks noGrp="1"/>
          </p:cNvSpPr>
          <p:nvPr>
            <p:ph type="title"/>
          </p:nvPr>
        </p:nvSpPr>
        <p:spPr>
          <a:xfrm>
            <a:off x="1115616" y="1995686"/>
            <a:ext cx="5472509" cy="1477327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1116013" y="3418563"/>
            <a:ext cx="5472112" cy="115252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488" y="-1587"/>
            <a:ext cx="1727200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121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HERVORHEBUNG MIT VIEL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88A6D120-9FDF-4BA4-88F2-0C6E4507EEA9}"/>
              </a:ext>
            </a:extLst>
          </p:cNvPr>
          <p:cNvSpPr/>
          <p:nvPr userDrawn="1"/>
        </p:nvSpPr>
        <p:spPr>
          <a:xfrm>
            <a:off x="0" y="0"/>
            <a:ext cx="9144000" cy="51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F15F71-44DB-4D13-AE55-D28F1D1B73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0" y="756000"/>
            <a:ext cx="8172000" cy="720000"/>
          </a:xfrm>
        </p:spPr>
        <p:txBody>
          <a:bodyPr/>
          <a:lstStyle>
            <a:lvl1pPr>
              <a:lnSpc>
                <a:spcPts val="5700"/>
              </a:lnSpc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de-DE"/>
              <a:t>Kapitel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3B6EDCF-E80D-4E83-A8E4-8D2B26F44C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000" y="1476441"/>
            <a:ext cx="8172000" cy="1439863"/>
          </a:xfrm>
        </p:spPr>
        <p:txBody>
          <a:bodyPr/>
          <a:lstStyle>
            <a:lvl1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1pPr>
            <a:lvl2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2pPr>
            <a:lvl3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3pPr>
            <a:lvl4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4pPr>
            <a:lvl5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5pPr>
            <a:lvl6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6pPr>
            <a:lvl7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7pPr>
            <a:lvl8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8pPr>
            <a:lvl9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Hervorhebung</a:t>
            </a:r>
          </a:p>
        </p:txBody>
      </p:sp>
    </p:spTree>
    <p:extLst>
      <p:ext uri="{BB962C8B-B14F-4D97-AF65-F5344CB8AC3E}">
        <p14:creationId xmlns:p14="http://schemas.microsoft.com/office/powerpoint/2010/main" val="29108949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HERVORHEBUNG MIT VIEL INH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88A6D120-9FDF-4BA4-88F2-0C6E4507EEA9}"/>
              </a:ext>
            </a:extLst>
          </p:cNvPr>
          <p:cNvSpPr/>
          <p:nvPr userDrawn="1"/>
        </p:nvSpPr>
        <p:spPr>
          <a:xfrm>
            <a:off x="0" y="0"/>
            <a:ext cx="9144000" cy="51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F15F71-44DB-4D13-AE55-D28F1D1B73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0" y="828000"/>
            <a:ext cx="8172000" cy="540000"/>
          </a:xfrm>
        </p:spPr>
        <p:txBody>
          <a:bodyPr/>
          <a:lstStyle>
            <a:lvl1pPr>
              <a:lnSpc>
                <a:spcPts val="44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/>
              <a:t>Kapitel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3B6EDCF-E80D-4E83-A8E4-8D2B26F44C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000" y="1367999"/>
            <a:ext cx="8172000" cy="2916000"/>
          </a:xfrm>
        </p:spPr>
        <p:txBody>
          <a:bodyPr/>
          <a:lstStyle>
            <a:lvl1pPr>
              <a:lnSpc>
                <a:spcPts val="4400"/>
              </a:lnSpc>
              <a:spcAft>
                <a:spcPts val="0"/>
              </a:spcAft>
              <a:defRPr sz="3600" b="0">
                <a:solidFill>
                  <a:schemeClr val="bg1"/>
                </a:solidFill>
              </a:defRPr>
            </a:lvl1pPr>
            <a:lvl2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2pPr>
            <a:lvl3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3pPr>
            <a:lvl4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4pPr>
            <a:lvl5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5pPr>
            <a:lvl6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6pPr>
            <a:lvl7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7pPr>
            <a:lvl8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8pPr>
            <a:lvl9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Hervorhebung</a:t>
            </a:r>
          </a:p>
          <a:p>
            <a:pPr lvl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70510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/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 defTabSz="234000">
              <a:tabLst>
                <a:tab pos="234000" algn="l"/>
              </a:tabLst>
              <a:defRPr/>
            </a:lvl2pPr>
            <a:lvl3pPr defTabSz="234000">
              <a:tabLst>
                <a:tab pos="234000" algn="l"/>
              </a:tabLst>
              <a:defRPr/>
            </a:lvl3pPr>
            <a:lvl4pPr defTabSz="234000">
              <a:tabLst>
                <a:tab pos="234000" algn="l"/>
              </a:tabLst>
              <a:defRPr/>
            </a:lvl4pPr>
            <a:lvl5pPr defTabSz="234000">
              <a:tabLst>
                <a:tab pos="234000" algn="l"/>
              </a:tabLst>
              <a:defRPr/>
            </a:lvl5pPr>
            <a:lvl6pPr marL="0" indent="0" defTabSz="234000">
              <a:buFont typeface="+mj-lt"/>
              <a:buNone/>
              <a:tabLst>
                <a:tab pos="234000" algn="l"/>
              </a:tabLst>
              <a:defRPr/>
            </a:lvl6pPr>
            <a:lvl7pPr defTabSz="234000">
              <a:tabLst>
                <a:tab pos="234000" algn="l"/>
              </a:tabLst>
              <a:defRPr/>
            </a:lvl7pPr>
            <a:lvl8pPr defTabSz="234000">
              <a:tabLst>
                <a:tab pos="234000" algn="l"/>
              </a:tabLst>
              <a:defRPr/>
            </a:lvl8pPr>
            <a:lvl9pPr defTabSz="234000">
              <a:tabLst>
                <a:tab pos="234000" algn="l"/>
              </a:tabLst>
              <a:defRPr/>
            </a:lvl9pPr>
          </a:lstStyle>
          <a:p>
            <a:pPr lvl="0"/>
            <a:r>
              <a:rPr lang="de-DE" err="1"/>
              <a:t>Subline</a:t>
            </a:r>
            <a:r>
              <a:rPr lang="de-DE"/>
              <a:t> auf erster Ebene // für weitere Ebenen &gt;&gt; Menü &gt; Start &gt; Absatz &gt; Listenebene erhöhen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‹#›</a:t>
            </a:fld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0586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 //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KAPITEL | CHART-HEADLINE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‹#›</a:t>
            </a:fld>
            <a:r>
              <a:rPr lang="de-DE"/>
              <a:t> </a:t>
            </a:r>
          </a:p>
        </p:txBody>
      </p:sp>
      <p:sp>
        <p:nvSpPr>
          <p:cNvPr id="5" name="Tabellenplatzhalter 4">
            <a:extLst>
              <a:ext uri="{FF2B5EF4-FFF2-40B4-BE49-F238E27FC236}">
                <a16:creationId xmlns:a16="http://schemas.microsoft.com/office/drawing/2014/main" id="{F5A8BB0B-4BD0-4791-8A9B-89C9D0000E3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68000" y="918000"/>
            <a:ext cx="8172000" cy="336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Tabelle durch Klicken auf Symbol hinzufügen</a:t>
            </a:r>
          </a:p>
        </p:txBody>
      </p:sp>
      <p:grpSp>
        <p:nvGrpSpPr>
          <p:cNvPr id="6" name="Regieanweisungen">
            <a:extLst>
              <a:ext uri="{FF2B5EF4-FFF2-40B4-BE49-F238E27FC236}">
                <a16:creationId xmlns:a16="http://schemas.microsoft.com/office/drawing/2014/main" id="{20CE116F-C667-495A-B654-8B72C3A079E7}"/>
              </a:ext>
            </a:extLst>
          </p:cNvPr>
          <p:cNvGrpSpPr/>
          <p:nvPr userDrawn="1"/>
        </p:nvGrpSpPr>
        <p:grpSpPr>
          <a:xfrm>
            <a:off x="-2628800" y="-468000"/>
            <a:ext cx="14833648" cy="6083999"/>
            <a:chOff x="-2628800" y="-468000"/>
            <a:chExt cx="14833648" cy="6083999"/>
          </a:xfrm>
        </p:grpSpPr>
        <p:sp>
          <p:nvSpPr>
            <p:cNvPr id="16" name="Listenebenen">
              <a:extLst>
                <a:ext uri="{FF2B5EF4-FFF2-40B4-BE49-F238E27FC236}">
                  <a16:creationId xmlns:a16="http://schemas.microsoft.com/office/drawing/2014/main" id="{84A0104B-AA90-4DE7-ADAE-6959FBC15DB1}"/>
                </a:ext>
              </a:extLst>
            </p:cNvPr>
            <p:cNvSpPr txBox="1"/>
            <p:nvPr userDrawn="1"/>
          </p:nvSpPr>
          <p:spPr>
            <a:xfrm rot="10800000" flipH="1" flipV="1">
              <a:off x="-2628800" y="1368000"/>
              <a:ext cx="2520800" cy="1527786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0" baseline="0">
                  <a:solidFill>
                    <a:schemeClr val="tx1"/>
                  </a:solidFill>
                  <a:latin typeface="+mn-lt"/>
                </a:rPr>
                <a:t>Einfärbung einer Spalte/Zeile: </a:t>
              </a:r>
              <a:br>
                <a:rPr lang="de-DE" sz="1200" b="0" baseline="0">
                  <a:solidFill>
                    <a:schemeClr val="tx1"/>
                  </a:solidFill>
                  <a:latin typeface="+mn-lt"/>
                </a:rPr>
              </a:br>
              <a:r>
                <a:rPr lang="de-DE" sz="1200" b="1" baseline="0">
                  <a:solidFill>
                    <a:schemeClr val="tx1"/>
                  </a:solidFill>
                  <a:latin typeface="+mn-lt"/>
                </a:rPr>
                <a:t>Markieren der Spalte/Zeile:</a:t>
              </a:r>
            </a:p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1" baseline="0">
                  <a:solidFill>
                    <a:schemeClr val="tx1"/>
                  </a:solidFill>
                  <a:latin typeface="+mn-lt"/>
                </a:rPr>
                <a:t> Entwurf / Tabellentools &gt; Schattierung &gt;</a:t>
              </a:r>
            </a:p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de-DE" sz="1200" b="1" baseline="0">
                <a:solidFill>
                  <a:schemeClr val="tx1"/>
                </a:solidFill>
                <a:latin typeface="+mn-lt"/>
              </a:endParaRPr>
            </a:p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1" baseline="0">
                  <a:solidFill>
                    <a:schemeClr val="tx1"/>
                  </a:solidFill>
                  <a:latin typeface="+mn-lt"/>
                </a:rPr>
                <a:t>Die gewünschte Farbe aus den Designfarben auswählen</a:t>
              </a:r>
            </a:p>
          </p:txBody>
        </p:sp>
        <p:sp>
          <p:nvSpPr>
            <p:cNvPr id="10" name="Zurücksetzen">
              <a:extLst>
                <a:ext uri="{FF2B5EF4-FFF2-40B4-BE49-F238E27FC236}">
                  <a16:creationId xmlns:a16="http://schemas.microsoft.com/office/drawing/2014/main" id="{431D1FFE-03BA-4520-A89B-CDD1BC7E4751}"/>
                </a:ext>
              </a:extLst>
            </p:cNvPr>
            <p:cNvSpPr txBox="1"/>
            <p:nvPr userDrawn="1"/>
          </p:nvSpPr>
          <p:spPr>
            <a:xfrm rot="10800000" flipH="1" flipV="1">
              <a:off x="9252000" y="648000"/>
              <a:ext cx="1944000" cy="61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>
                  <a:solidFill>
                    <a:schemeClr val="tx1"/>
                  </a:solidFill>
                  <a:latin typeface="+mn-lt"/>
                </a:rPr>
                <a:t>bringen über Menü: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11" name="Hilfslinien">
              <a:extLst>
                <a:ext uri="{FF2B5EF4-FFF2-40B4-BE49-F238E27FC236}">
                  <a16:creationId xmlns:a16="http://schemas.microsoft.com/office/drawing/2014/main" id="{38EA8585-E11F-4D10-9DAB-78E6756B2D63}"/>
                </a:ext>
              </a:extLst>
            </p:cNvPr>
            <p:cNvSpPr txBox="1"/>
            <p:nvPr userDrawn="1"/>
          </p:nvSpPr>
          <p:spPr>
            <a:xfrm rot="10800000" flipH="1" flipV="1">
              <a:off x="431801" y="-468000"/>
              <a:ext cx="82804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3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Löschen einer Spalte/Zeile: </a:t>
              </a:r>
              <a:r>
                <a:rPr kumimoji="0" lang="de-DE" sz="12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Markieren der Spalte/Zeile: Layout &gt; Löschen &gt; Spalte bzw. Zeile löschen</a:t>
              </a:r>
            </a:p>
          </p:txBody>
        </p:sp>
        <p:sp>
          <p:nvSpPr>
            <p:cNvPr id="12" name="Fußzeile">
              <a:extLst>
                <a:ext uri="{FF2B5EF4-FFF2-40B4-BE49-F238E27FC236}">
                  <a16:creationId xmlns:a16="http://schemas.microsoft.com/office/drawing/2014/main" id="{4EFB3271-7B15-42ED-A704-B39FAEDC1436}"/>
                </a:ext>
              </a:extLst>
            </p:cNvPr>
            <p:cNvSpPr txBox="1"/>
            <p:nvPr userDrawn="1"/>
          </p:nvSpPr>
          <p:spPr>
            <a:xfrm rot="10800000" flipH="1" flipV="1">
              <a:off x="431800" y="5255998"/>
              <a:ext cx="8280400" cy="360001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3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0" baseline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200" b="1" baseline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  <p:sp>
          <p:nvSpPr>
            <p:cNvPr id="13" name="Layoutwechsel">
              <a:extLst>
                <a:ext uri="{FF2B5EF4-FFF2-40B4-BE49-F238E27FC236}">
                  <a16:creationId xmlns:a16="http://schemas.microsoft.com/office/drawing/2014/main" id="{6BCDAEA0-53BC-4E57-84CA-5C530F05A90E}"/>
                </a:ext>
              </a:extLst>
            </p:cNvPr>
            <p:cNvSpPr txBox="1"/>
            <p:nvPr userDrawn="1"/>
          </p:nvSpPr>
          <p:spPr>
            <a:xfrm rot="10800000" flipH="1" flipV="1">
              <a:off x="9252000" y="2283786"/>
              <a:ext cx="2952848" cy="1044048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>
                  <a:solidFill>
                    <a:schemeClr val="tx1"/>
                  </a:solidFill>
                  <a:latin typeface="+mn-lt"/>
                </a:rPr>
                <a:t>Einfügen einer Spalte/Zeile: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>
                  <a:solidFill>
                    <a:schemeClr val="tx1"/>
                  </a:solidFill>
                  <a:latin typeface="+mn-lt"/>
                </a:rPr>
                <a:t>Markieren der Spalte/Zeile neben der eine weitere eingefügt werden soll: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>
                  <a:solidFill>
                    <a:schemeClr val="tx1"/>
                  </a:solidFill>
                  <a:latin typeface="+mn-lt"/>
                </a:rPr>
                <a:t>Layout &gt; Hier die gewünschte Einfügeoption auswählen</a:t>
              </a:r>
            </a:p>
          </p:txBody>
        </p:sp>
      </p:grp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4573989D-8FFD-4555-AAB7-592C2CE3AC9F}"/>
              </a:ext>
            </a:extLst>
          </p:cNvPr>
          <p:cNvCxnSpPr/>
          <p:nvPr userDrawn="1"/>
        </p:nvCxnSpPr>
        <p:spPr>
          <a:xfrm>
            <a:off x="0" y="4485600"/>
            <a:ext cx="9144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>
            <a:extLst>
              <a:ext uri="{FF2B5EF4-FFF2-40B4-BE49-F238E27FC236}">
                <a16:creationId xmlns:a16="http://schemas.microsoft.com/office/drawing/2014/main" id="{F3269418-AEC9-43D6-9A0C-41CA02546B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4513"/>
          <a:stretch/>
        </p:blipFill>
        <p:spPr>
          <a:xfrm>
            <a:off x="9252000" y="3327773"/>
            <a:ext cx="2067213" cy="864158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081CC49D-33BF-49DC-B533-86BE2EB412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08000" y="4679640"/>
            <a:ext cx="1512000" cy="2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541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Headline //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19031" y="405427"/>
            <a:ext cx="7560000" cy="468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KAPITEL | CHART-HEADLINE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‹#›</a:t>
            </a:fld>
            <a:r>
              <a:rPr lang="de-DE"/>
              <a:t> </a:t>
            </a:r>
          </a:p>
        </p:txBody>
      </p:sp>
      <p:grpSp>
        <p:nvGrpSpPr>
          <p:cNvPr id="6" name="Regieanweisungen">
            <a:extLst>
              <a:ext uri="{FF2B5EF4-FFF2-40B4-BE49-F238E27FC236}">
                <a16:creationId xmlns:a16="http://schemas.microsoft.com/office/drawing/2014/main" id="{20CE116F-C667-495A-B654-8B72C3A079E7}"/>
              </a:ext>
            </a:extLst>
          </p:cNvPr>
          <p:cNvGrpSpPr/>
          <p:nvPr userDrawn="1"/>
        </p:nvGrpSpPr>
        <p:grpSpPr>
          <a:xfrm>
            <a:off x="-2628800" y="-468000"/>
            <a:ext cx="14833648" cy="6083999"/>
            <a:chOff x="-2628800" y="-468000"/>
            <a:chExt cx="14833648" cy="6083999"/>
          </a:xfrm>
        </p:grpSpPr>
        <p:sp>
          <p:nvSpPr>
            <p:cNvPr id="16" name="Listenebenen">
              <a:extLst>
                <a:ext uri="{FF2B5EF4-FFF2-40B4-BE49-F238E27FC236}">
                  <a16:creationId xmlns:a16="http://schemas.microsoft.com/office/drawing/2014/main" id="{84A0104B-AA90-4DE7-ADAE-6959FBC15DB1}"/>
                </a:ext>
              </a:extLst>
            </p:cNvPr>
            <p:cNvSpPr txBox="1"/>
            <p:nvPr userDrawn="1"/>
          </p:nvSpPr>
          <p:spPr>
            <a:xfrm rot="10800000" flipH="1" flipV="1">
              <a:off x="-2628800" y="1368000"/>
              <a:ext cx="2520800" cy="1527786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0" baseline="0">
                  <a:solidFill>
                    <a:schemeClr val="tx1"/>
                  </a:solidFill>
                  <a:latin typeface="+mn-lt"/>
                </a:rPr>
                <a:t>Einfärbung einer Spalte/Zeile: </a:t>
              </a:r>
              <a:br>
                <a:rPr lang="de-DE" sz="1200" b="0" baseline="0">
                  <a:solidFill>
                    <a:schemeClr val="tx1"/>
                  </a:solidFill>
                  <a:latin typeface="+mn-lt"/>
                </a:rPr>
              </a:br>
              <a:r>
                <a:rPr lang="de-DE" sz="1200" b="1" baseline="0">
                  <a:solidFill>
                    <a:schemeClr val="tx1"/>
                  </a:solidFill>
                  <a:latin typeface="+mn-lt"/>
                </a:rPr>
                <a:t>Markieren der Spalte/Zeile:</a:t>
              </a:r>
            </a:p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1" baseline="0">
                  <a:solidFill>
                    <a:schemeClr val="tx1"/>
                  </a:solidFill>
                  <a:latin typeface="+mn-lt"/>
                </a:rPr>
                <a:t> Entwurf / Tabellentools &gt; Schattierung &gt;</a:t>
              </a:r>
            </a:p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de-DE" sz="1200" b="1" baseline="0">
                <a:solidFill>
                  <a:schemeClr val="tx1"/>
                </a:solidFill>
                <a:latin typeface="+mn-lt"/>
              </a:endParaRPr>
            </a:p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1" baseline="0">
                  <a:solidFill>
                    <a:schemeClr val="tx1"/>
                  </a:solidFill>
                  <a:latin typeface="+mn-lt"/>
                </a:rPr>
                <a:t>Die gewünschte Farbe aus den Designfarben auswählen</a:t>
              </a:r>
            </a:p>
          </p:txBody>
        </p:sp>
        <p:sp>
          <p:nvSpPr>
            <p:cNvPr id="10" name="Zurücksetzen">
              <a:extLst>
                <a:ext uri="{FF2B5EF4-FFF2-40B4-BE49-F238E27FC236}">
                  <a16:creationId xmlns:a16="http://schemas.microsoft.com/office/drawing/2014/main" id="{431D1FFE-03BA-4520-A89B-CDD1BC7E4751}"/>
                </a:ext>
              </a:extLst>
            </p:cNvPr>
            <p:cNvSpPr txBox="1"/>
            <p:nvPr userDrawn="1"/>
          </p:nvSpPr>
          <p:spPr>
            <a:xfrm rot="10800000" flipH="1" flipV="1">
              <a:off x="9252000" y="648000"/>
              <a:ext cx="1944000" cy="61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>
                  <a:solidFill>
                    <a:schemeClr val="tx1"/>
                  </a:solidFill>
                  <a:latin typeface="+mn-lt"/>
                </a:rPr>
                <a:t>bringen über Menü: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11" name="Hilfslinien">
              <a:extLst>
                <a:ext uri="{FF2B5EF4-FFF2-40B4-BE49-F238E27FC236}">
                  <a16:creationId xmlns:a16="http://schemas.microsoft.com/office/drawing/2014/main" id="{38EA8585-E11F-4D10-9DAB-78E6756B2D63}"/>
                </a:ext>
              </a:extLst>
            </p:cNvPr>
            <p:cNvSpPr txBox="1"/>
            <p:nvPr userDrawn="1"/>
          </p:nvSpPr>
          <p:spPr>
            <a:xfrm rot="10800000" flipH="1" flipV="1">
              <a:off x="431801" y="-468000"/>
              <a:ext cx="82804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3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Löschen einer Spalte/Zeile: </a:t>
              </a:r>
              <a:r>
                <a:rPr kumimoji="0" lang="de-DE" sz="12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Markieren der Spalte/Zeile: Layout &gt; Löschen &gt; Spalte bzw. Zeile löschen</a:t>
              </a:r>
            </a:p>
          </p:txBody>
        </p:sp>
        <p:sp>
          <p:nvSpPr>
            <p:cNvPr id="12" name="Fußzeile">
              <a:extLst>
                <a:ext uri="{FF2B5EF4-FFF2-40B4-BE49-F238E27FC236}">
                  <a16:creationId xmlns:a16="http://schemas.microsoft.com/office/drawing/2014/main" id="{4EFB3271-7B15-42ED-A704-B39FAEDC1436}"/>
                </a:ext>
              </a:extLst>
            </p:cNvPr>
            <p:cNvSpPr txBox="1"/>
            <p:nvPr userDrawn="1"/>
          </p:nvSpPr>
          <p:spPr>
            <a:xfrm rot="10800000" flipH="1" flipV="1">
              <a:off x="431800" y="5255998"/>
              <a:ext cx="8280400" cy="360001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3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0" baseline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200" b="1" baseline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  <p:sp>
          <p:nvSpPr>
            <p:cNvPr id="13" name="Layoutwechsel">
              <a:extLst>
                <a:ext uri="{FF2B5EF4-FFF2-40B4-BE49-F238E27FC236}">
                  <a16:creationId xmlns:a16="http://schemas.microsoft.com/office/drawing/2014/main" id="{6BCDAEA0-53BC-4E57-84CA-5C530F05A90E}"/>
                </a:ext>
              </a:extLst>
            </p:cNvPr>
            <p:cNvSpPr txBox="1"/>
            <p:nvPr userDrawn="1"/>
          </p:nvSpPr>
          <p:spPr>
            <a:xfrm rot="10800000" flipH="1" flipV="1">
              <a:off x="9252000" y="2283786"/>
              <a:ext cx="2952848" cy="1044048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>
                  <a:solidFill>
                    <a:schemeClr val="tx1"/>
                  </a:solidFill>
                  <a:latin typeface="+mn-lt"/>
                </a:rPr>
                <a:t>Einfügen einer Spalte/Zeile: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>
                  <a:solidFill>
                    <a:schemeClr val="tx1"/>
                  </a:solidFill>
                  <a:latin typeface="+mn-lt"/>
                </a:rPr>
                <a:t>Markieren der Spalte/Zeile neben der eine weitere eingefügt werden soll: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>
                  <a:solidFill>
                    <a:schemeClr val="tx1"/>
                  </a:solidFill>
                  <a:latin typeface="+mn-lt"/>
                </a:rPr>
                <a:t>Layout &gt; Hier die gewünschte Einfügeoption auswählen</a:t>
              </a:r>
            </a:p>
          </p:txBody>
        </p:sp>
      </p:grp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4573989D-8FFD-4555-AAB7-592C2CE3AC9F}"/>
              </a:ext>
            </a:extLst>
          </p:cNvPr>
          <p:cNvCxnSpPr/>
          <p:nvPr userDrawn="1"/>
        </p:nvCxnSpPr>
        <p:spPr>
          <a:xfrm>
            <a:off x="0" y="4485600"/>
            <a:ext cx="9144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>
            <a:extLst>
              <a:ext uri="{FF2B5EF4-FFF2-40B4-BE49-F238E27FC236}">
                <a16:creationId xmlns:a16="http://schemas.microsoft.com/office/drawing/2014/main" id="{F3269418-AEC9-43D6-9A0C-41CA02546B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4513"/>
          <a:stretch/>
        </p:blipFill>
        <p:spPr>
          <a:xfrm>
            <a:off x="9252000" y="3327773"/>
            <a:ext cx="2067213" cy="864158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081CC49D-33BF-49DC-B533-86BE2EB412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08000" y="4679640"/>
            <a:ext cx="1512000" cy="288720"/>
          </a:xfrm>
          <a:prstGeom prst="rect">
            <a:avLst/>
          </a:prstGeom>
        </p:spPr>
      </p:pic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AA78F89-2ACB-412B-A15E-E0257394F0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5238" y="1058863"/>
            <a:ext cx="1655762" cy="1441450"/>
          </a:xfrm>
        </p:spPr>
        <p:txBody>
          <a:bodyPr/>
          <a:lstStyle/>
          <a:p>
            <a:endParaRPr lang="de-DE"/>
          </a:p>
        </p:txBody>
      </p:sp>
      <p:sp>
        <p:nvSpPr>
          <p:cNvPr id="17" name="Bildplatzhalter 6">
            <a:extLst>
              <a:ext uri="{FF2B5EF4-FFF2-40B4-BE49-F238E27FC236}">
                <a16:creationId xmlns:a16="http://schemas.microsoft.com/office/drawing/2014/main" id="{53BA0682-B47F-4367-A3B8-D32510070C9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021886" y="1058863"/>
            <a:ext cx="1655762" cy="1441450"/>
          </a:xfrm>
        </p:spPr>
        <p:txBody>
          <a:bodyPr/>
          <a:lstStyle/>
          <a:p>
            <a:endParaRPr lang="de-DE"/>
          </a:p>
        </p:txBody>
      </p:sp>
      <p:sp>
        <p:nvSpPr>
          <p:cNvPr id="18" name="Bildplatzhalter 6">
            <a:extLst>
              <a:ext uri="{FF2B5EF4-FFF2-40B4-BE49-F238E27FC236}">
                <a16:creationId xmlns:a16="http://schemas.microsoft.com/office/drawing/2014/main" id="{8A034563-AB29-4F37-B5BB-33456532395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18534" y="1060388"/>
            <a:ext cx="1655762" cy="1441450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Bildplatzhalter 6">
            <a:extLst>
              <a:ext uri="{FF2B5EF4-FFF2-40B4-BE49-F238E27FC236}">
                <a16:creationId xmlns:a16="http://schemas.microsoft.com/office/drawing/2014/main" id="{0424F7CF-E57C-464B-8B50-5B9AC8DA959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615182" y="1060388"/>
            <a:ext cx="1655762" cy="1441450"/>
          </a:xfrm>
        </p:spPr>
        <p:txBody>
          <a:bodyPr/>
          <a:lstStyle/>
          <a:p>
            <a:endParaRPr lang="de-DE"/>
          </a:p>
        </p:txBody>
      </p:sp>
      <p:sp>
        <p:nvSpPr>
          <p:cNvPr id="21" name="Bildplatzhalter 6">
            <a:extLst>
              <a:ext uri="{FF2B5EF4-FFF2-40B4-BE49-F238E27FC236}">
                <a16:creationId xmlns:a16="http://schemas.microsoft.com/office/drawing/2014/main" id="{710B0DF4-ED82-43E1-BDB1-7320C123D7E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25238" y="2827188"/>
            <a:ext cx="1655762" cy="1441450"/>
          </a:xfrm>
        </p:spPr>
        <p:txBody>
          <a:bodyPr/>
          <a:lstStyle/>
          <a:p>
            <a:endParaRPr lang="de-DE"/>
          </a:p>
        </p:txBody>
      </p:sp>
      <p:sp>
        <p:nvSpPr>
          <p:cNvPr id="22" name="Bildplatzhalter 6">
            <a:extLst>
              <a:ext uri="{FF2B5EF4-FFF2-40B4-BE49-F238E27FC236}">
                <a16:creationId xmlns:a16="http://schemas.microsoft.com/office/drawing/2014/main" id="{B71EE452-5FE7-40D2-B9E1-D5D45EDB5AB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021886" y="2842320"/>
            <a:ext cx="1655762" cy="1441450"/>
          </a:xfrm>
        </p:spPr>
        <p:txBody>
          <a:bodyPr/>
          <a:lstStyle/>
          <a:p>
            <a:endParaRPr lang="de-DE"/>
          </a:p>
        </p:txBody>
      </p:sp>
      <p:sp>
        <p:nvSpPr>
          <p:cNvPr id="23" name="Bildplatzhalter 6">
            <a:extLst>
              <a:ext uri="{FF2B5EF4-FFF2-40B4-BE49-F238E27FC236}">
                <a16:creationId xmlns:a16="http://schemas.microsoft.com/office/drawing/2014/main" id="{D276B3D8-1DDB-4E7B-9F3D-98786747614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818534" y="2827188"/>
            <a:ext cx="1655762" cy="1441450"/>
          </a:xfrm>
        </p:spPr>
        <p:txBody>
          <a:bodyPr/>
          <a:lstStyle/>
          <a:p>
            <a:endParaRPr lang="de-DE"/>
          </a:p>
        </p:txBody>
      </p:sp>
      <p:sp>
        <p:nvSpPr>
          <p:cNvPr id="24" name="Bildplatzhalter 6">
            <a:extLst>
              <a:ext uri="{FF2B5EF4-FFF2-40B4-BE49-F238E27FC236}">
                <a16:creationId xmlns:a16="http://schemas.microsoft.com/office/drawing/2014/main" id="{07C48AA0-BED2-43CB-AB9B-1BA883F1149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609555" y="2825220"/>
            <a:ext cx="1655762" cy="1441450"/>
          </a:xfrm>
        </p:spPr>
        <p:txBody>
          <a:bodyPr/>
          <a:lstStyle/>
          <a:p>
            <a:endParaRPr lang="de-DE"/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DFDB2DC1-8B4F-4765-964F-31538821C2D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451725" y="1060450"/>
            <a:ext cx="1584325" cy="32067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381312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514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Vollbild durch klicken einfügen.</a:t>
            </a:r>
          </a:p>
        </p:txBody>
      </p:sp>
    </p:spTree>
    <p:extLst>
      <p:ext uri="{BB962C8B-B14F-4D97-AF65-F5344CB8AC3E}">
        <p14:creationId xmlns:p14="http://schemas.microsoft.com/office/powerpoint/2010/main" val="3911177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2052000" y="468000"/>
            <a:ext cx="5040000" cy="336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97D7879-BA70-4DD0-99E9-74C1A1FA34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422CC4-3EFE-4A06-B194-FAB2C24ECED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‹#›</a:t>
            </a:fld>
            <a:r>
              <a:rPr lang="de-DE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DC3B07E-B021-4B5C-9450-33EDD58444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51999" y="3952800"/>
            <a:ext cx="5040000" cy="324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/>
              <a:t>Bildunterzeile // für weitere Ebenen (Text)  &gt;&gt; Menü &gt; Start &gt; Absatz &gt; Listenebene erhöhen </a:t>
            </a:r>
          </a:p>
          <a:p>
            <a:pPr lvl="1"/>
            <a:r>
              <a:rPr lang="de-DE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325704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92" userDrawn="1">
          <p15:clr>
            <a:srgbClr val="FBAE40"/>
          </p15:clr>
        </p15:guide>
        <p15:guide id="2" pos="4468" userDrawn="1">
          <p15:clr>
            <a:srgbClr val="FBAE40"/>
          </p15:clr>
        </p15:guide>
        <p15:guide id="3" orient="horz" pos="291" userDrawn="1">
          <p15:clr>
            <a:srgbClr val="FBAE40"/>
          </p15:clr>
        </p15:guide>
        <p15:guide id="4" orient="horz" pos="241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8000" y="468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97D7879-BA70-4DD0-99E9-74C1A1FA34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422CC4-3EFE-4A06-B194-FAB2C24ECED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‹#›</a:t>
            </a:fld>
            <a:r>
              <a:rPr lang="de-DE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DC3B07E-B021-4B5C-9450-33EDD58444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000" y="3240000"/>
            <a:ext cx="3960000" cy="1044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/>
              <a:t>Bildunterzeile </a:t>
            </a:r>
            <a:r>
              <a:rPr lang="de-DE" err="1"/>
              <a:t>Bildunterzeile</a:t>
            </a:r>
            <a:r>
              <a:rPr lang="de-DE"/>
              <a:t> // für weitere Ebenen (Text)  &gt;&gt; Menü &gt; Start &gt; Absatz &gt; Listenebene erhöhen 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8" name="Bildplatzhalter 6">
            <a:extLst>
              <a:ext uri="{FF2B5EF4-FFF2-40B4-BE49-F238E27FC236}">
                <a16:creationId xmlns:a16="http://schemas.microsoft.com/office/drawing/2014/main" id="{CFABEA7C-7103-4FAC-AAB1-B8FF0684867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80000" y="468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9CA26BD8-E4CD-4A9F-ACC0-895F1FD274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0000" y="3240000"/>
            <a:ext cx="3960000" cy="1044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/>
              <a:t>Bildunterzeile </a:t>
            </a:r>
            <a:r>
              <a:rPr lang="de-DE" err="1"/>
              <a:t>Bildunterzeile</a:t>
            </a:r>
            <a:r>
              <a:rPr lang="de-DE"/>
              <a:t> // für weitere Ebenen (Text)  &gt;&gt; Menü &gt; Start &gt; Absatz &gt; Listenebene erhöhen</a:t>
            </a:r>
          </a:p>
          <a:p>
            <a:pPr lvl="1"/>
            <a:r>
              <a:rPr lang="de-DE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6226435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 userDrawn="1">
          <p15:clr>
            <a:srgbClr val="FBAE40"/>
          </p15:clr>
        </p15:guide>
        <p15:guide id="2" pos="5443" userDrawn="1">
          <p15:clr>
            <a:srgbClr val="FBAE40"/>
          </p15:clr>
        </p15:guide>
        <p15:guide id="3" orient="horz" pos="291">
          <p15:clr>
            <a:srgbClr val="FBAE40"/>
          </p15:clr>
        </p15:guide>
        <p15:guide id="4" orient="horz" pos="1963" userDrawn="1">
          <p15:clr>
            <a:srgbClr val="FBAE40"/>
          </p15:clr>
        </p15:guide>
        <p15:guide id="5" pos="279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 userDrawn="1">
            <p:ph type="title"/>
          </p:nvPr>
        </p:nvSpPr>
        <p:spPr>
          <a:xfrm>
            <a:off x="468000" y="396000"/>
            <a:ext cx="7560000" cy="46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/>
              <a:t>KAPITEL | CHART-HEADLINE</a:t>
            </a:r>
          </a:p>
        </p:txBody>
      </p:sp>
      <p:sp>
        <p:nvSpPr>
          <p:cNvPr id="3" name="Textplatzhalter 2"/>
          <p:cNvSpPr>
            <a:spLocks noGrp="1"/>
          </p:cNvSpPr>
          <p:nvPr userDrawn="1">
            <p:ph type="body" idx="1"/>
          </p:nvPr>
        </p:nvSpPr>
        <p:spPr>
          <a:xfrm>
            <a:off x="468000" y="918000"/>
            <a:ext cx="7560000" cy="336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err="1"/>
              <a:t>Subline</a:t>
            </a:r>
            <a:r>
              <a:rPr lang="de-DE"/>
              <a:t> auf erster Ebene // für weitere Ebenen (Text und Aufzählungen &gt;&gt; Menü &gt; Start &gt; Absatz &gt; Listenebene erhöhen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</a:p>
        </p:txBody>
      </p:sp>
      <p:sp>
        <p:nvSpPr>
          <p:cNvPr id="4" name="Datumsplatzhalter 3"/>
          <p:cNvSpPr>
            <a:spLocks noGrp="1"/>
          </p:cNvSpPr>
          <p:nvPr userDrawn="1">
            <p:ph type="dt" sz="half" idx="2"/>
          </p:nvPr>
        </p:nvSpPr>
        <p:spPr>
          <a:xfrm>
            <a:off x="360000" y="5524114"/>
            <a:ext cx="4284008" cy="17998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aseline="0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9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 userDrawn="1">
            <p:ph type="ftr" sz="quarter" idx="3"/>
          </p:nvPr>
        </p:nvSpPr>
        <p:spPr>
          <a:xfrm>
            <a:off x="720000" y="4752000"/>
            <a:ext cx="6300000" cy="10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aseline="0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9pPr>
          </a:lstStyle>
          <a:p>
            <a:r>
              <a:rPr lang="de-DE"/>
              <a:t>Allgemeine Masterberatung | masterberatung@sowi.rub.de                                    Fakultät für Sozialwissenschaft</a:t>
            </a:r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4"/>
          </p:nvPr>
        </p:nvSpPr>
        <p:spPr>
          <a:xfrm>
            <a:off x="324000" y="4752000"/>
            <a:ext cx="252000" cy="10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aseline="0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9pPr>
          </a:lstStyle>
          <a:p>
            <a:fld id="{6C8FC03C-C266-4645-ABC5-645062898383}" type="slidenum">
              <a:rPr lang="de-DE" smtClean="0"/>
              <a:pPr/>
              <a:t>‹#›</a:t>
            </a:fld>
            <a:r>
              <a:rPr lang="de-DE"/>
              <a:t> </a:t>
            </a:r>
          </a:p>
        </p:txBody>
      </p:sp>
      <p:grpSp>
        <p:nvGrpSpPr>
          <p:cNvPr id="31" name="Regieanweisungen"/>
          <p:cNvGrpSpPr/>
          <p:nvPr userDrawn="1"/>
        </p:nvGrpSpPr>
        <p:grpSpPr>
          <a:xfrm>
            <a:off x="-2088000" y="-468000"/>
            <a:ext cx="13284000" cy="6083999"/>
            <a:chOff x="-2088000" y="-468000"/>
            <a:chExt cx="13284000" cy="6083999"/>
          </a:xfrm>
        </p:grpSpPr>
        <p:grpSp>
          <p:nvGrpSpPr>
            <p:cNvPr id="29" name="Listenebenen"/>
            <p:cNvGrpSpPr/>
            <p:nvPr userDrawn="1"/>
          </p:nvGrpSpPr>
          <p:grpSpPr>
            <a:xfrm>
              <a:off x="-2088000" y="1368000"/>
              <a:ext cx="1980000" cy="2319874"/>
              <a:chOff x="-2088000" y="1368000"/>
              <a:chExt cx="1980000" cy="2319874"/>
            </a:xfrm>
          </p:grpSpPr>
          <p:sp>
            <p:nvSpPr>
              <p:cNvPr id="12" name="Text // Listenebene erhöhen"/>
              <p:cNvSpPr txBox="1"/>
              <p:nvPr userDrawn="1"/>
            </p:nvSpPr>
            <p:spPr>
              <a:xfrm>
                <a:off x="-2016000" y="2787874"/>
                <a:ext cx="936000" cy="396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1" baseline="0">
                    <a:solidFill>
                      <a:schemeClr val="tx1"/>
                    </a:solidFill>
                    <a:latin typeface="+mn-lt"/>
                  </a:rPr>
                  <a:t>Listenebene</a:t>
                </a:r>
              </a:p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1" baseline="0">
                    <a:solidFill>
                      <a:schemeClr val="tx1"/>
                    </a:solidFill>
                    <a:latin typeface="+mn-lt"/>
                  </a:rPr>
                  <a:t>erhöhen</a:t>
                </a:r>
              </a:p>
            </p:txBody>
          </p:sp>
          <p:sp>
            <p:nvSpPr>
              <p:cNvPr id="13" name="Text // Listenebene verringern"/>
              <p:cNvSpPr txBox="1"/>
              <p:nvPr userDrawn="1"/>
            </p:nvSpPr>
            <p:spPr>
              <a:xfrm>
                <a:off x="-2016000" y="3291874"/>
                <a:ext cx="936000" cy="396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1" baseline="0">
                    <a:solidFill>
                      <a:schemeClr val="tx1"/>
                    </a:solidFill>
                    <a:latin typeface="+mn-lt"/>
                  </a:rPr>
                  <a:t>Listenebene</a:t>
                </a:r>
              </a:p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1" baseline="0">
                    <a:solidFill>
                      <a:schemeClr val="tx1"/>
                    </a:solidFill>
                    <a:latin typeface="+mn-lt"/>
                  </a:rPr>
                  <a:t>verringern</a:t>
                </a:r>
              </a:p>
            </p:txBody>
          </p:sp>
          <p:sp>
            <p:nvSpPr>
              <p:cNvPr id="25" name="Listenebenen"/>
              <p:cNvSpPr txBox="1"/>
              <p:nvPr userDrawn="1"/>
            </p:nvSpPr>
            <p:spPr>
              <a:xfrm rot="10800000" flipH="1" flipV="1">
                <a:off x="-2088000" y="1368000"/>
                <a:ext cx="1980000" cy="828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0" baseline="0">
                    <a:solidFill>
                      <a:schemeClr val="tx1"/>
                    </a:solidFill>
                    <a:latin typeface="+mn-lt"/>
                  </a:rPr>
                  <a:t>Listen erstellen</a:t>
                </a:r>
              </a:p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0" baseline="0">
                    <a:solidFill>
                      <a:schemeClr val="tx1"/>
                    </a:solidFill>
                    <a:latin typeface="+mn-lt"/>
                  </a:rPr>
                  <a:t>Wechseln Sie die Textebene</a:t>
                </a:r>
              </a:p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0" baseline="0">
                    <a:solidFill>
                      <a:schemeClr val="tx1"/>
                    </a:solidFill>
                    <a:latin typeface="+mn-lt"/>
                  </a:rPr>
                  <a:t>im Menü über: </a:t>
                </a:r>
                <a:br>
                  <a:rPr lang="de-DE" sz="1200" b="0" baseline="0">
                    <a:solidFill>
                      <a:schemeClr val="tx1"/>
                    </a:solidFill>
                    <a:latin typeface="+mn-lt"/>
                  </a:rPr>
                </a:br>
                <a:r>
                  <a:rPr lang="de-DE" sz="1200" b="1" baseline="0">
                    <a:solidFill>
                      <a:schemeClr val="tx1"/>
                    </a:solidFill>
                    <a:latin typeface="+mn-lt"/>
                  </a:rPr>
                  <a:t>Start &gt; Absatz &gt; Listenebene erhöhen/verringern</a:t>
                </a:r>
              </a:p>
            </p:txBody>
          </p:sp>
          <p:pic>
            <p:nvPicPr>
              <p:cNvPr id="27" name="Bild // Listenebene verringern"/>
              <p:cNvPicPr>
                <a:picLocks noChangeAspect="1"/>
              </p:cNvPicPr>
              <p:nvPr userDrawn="1"/>
            </p:nvPicPr>
            <p:blipFill>
              <a:blip r:embed="rId20"/>
              <a:stretch>
                <a:fillRect/>
              </a:stretch>
            </p:blipFill>
            <p:spPr>
              <a:xfrm>
                <a:off x="-963360" y="3291874"/>
                <a:ext cx="855360" cy="396000"/>
              </a:xfrm>
              <a:prstGeom prst="rect">
                <a:avLst/>
              </a:prstGeom>
            </p:spPr>
          </p:pic>
          <p:pic>
            <p:nvPicPr>
              <p:cNvPr id="28" name="Bild // Listenebene erhöhen"/>
              <p:cNvPicPr>
                <a:picLocks noChangeAspect="1"/>
              </p:cNvPicPr>
              <p:nvPr userDrawn="1"/>
            </p:nvPicPr>
            <p:blipFill>
              <a:blip r:embed="rId21"/>
              <a:stretch>
                <a:fillRect/>
              </a:stretch>
            </p:blipFill>
            <p:spPr>
              <a:xfrm>
                <a:off x="-963360" y="2787874"/>
                <a:ext cx="855360" cy="396000"/>
              </a:xfrm>
              <a:prstGeom prst="rect">
                <a:avLst/>
              </a:prstGeom>
            </p:spPr>
          </p:pic>
        </p:grpSp>
        <p:sp>
          <p:nvSpPr>
            <p:cNvPr id="14" name="Zurücksetzen"/>
            <p:cNvSpPr txBox="1"/>
            <p:nvPr userDrawn="1"/>
          </p:nvSpPr>
          <p:spPr>
            <a:xfrm rot="10800000" flipH="1" flipV="1">
              <a:off x="9252000" y="648000"/>
              <a:ext cx="1944000" cy="61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>
                  <a:solidFill>
                    <a:schemeClr val="tx1"/>
                  </a:solidFill>
                  <a:latin typeface="+mn-lt"/>
                </a:rPr>
                <a:t>bringen über Menü: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15" name="Hilfslinien"/>
            <p:cNvSpPr txBox="1"/>
            <p:nvPr userDrawn="1"/>
          </p:nvSpPr>
          <p:spPr>
            <a:xfrm rot="10800000" flipH="1" flipV="1">
              <a:off x="431801" y="-468000"/>
              <a:ext cx="82804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3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Menü: </a:t>
              </a:r>
              <a:r>
                <a:rPr kumimoji="0" lang="de-DE" sz="12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sp>
          <p:nvSpPr>
            <p:cNvPr id="16" name="Fußzeile"/>
            <p:cNvSpPr txBox="1"/>
            <p:nvPr userDrawn="1"/>
          </p:nvSpPr>
          <p:spPr>
            <a:xfrm rot="10800000" flipH="1" flipV="1">
              <a:off x="431800" y="5255998"/>
              <a:ext cx="8280400" cy="360001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3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0" baseline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200" b="1" baseline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  <p:sp>
          <p:nvSpPr>
            <p:cNvPr id="30" name="Layoutwechsel"/>
            <p:cNvSpPr txBox="1"/>
            <p:nvPr userDrawn="1"/>
          </p:nvSpPr>
          <p:spPr>
            <a:xfrm rot="10800000" flipH="1" flipV="1">
              <a:off x="9252000" y="2283786"/>
              <a:ext cx="1944000" cy="61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200" b="0" baseline="0">
                  <a:solidFill>
                    <a:schemeClr val="tx1"/>
                  </a:solidFill>
                  <a:latin typeface="+mn-lt"/>
                </a:rPr>
              </a:br>
              <a:r>
                <a:rPr lang="de-DE" sz="1200" b="0" baseline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l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1" baseline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</p:grp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F61B1FA0-8233-4248-B899-BF9702E3E986}"/>
              </a:ext>
            </a:extLst>
          </p:cNvPr>
          <p:cNvCxnSpPr/>
          <p:nvPr userDrawn="1"/>
        </p:nvCxnSpPr>
        <p:spPr>
          <a:xfrm>
            <a:off x="0" y="4485600"/>
            <a:ext cx="9144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>
            <a:extLst>
              <a:ext uri="{FF2B5EF4-FFF2-40B4-BE49-F238E27FC236}">
                <a16:creationId xmlns:a16="http://schemas.microsoft.com/office/drawing/2014/main" id="{289C4D98-9606-4382-895C-2F9999CA3289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7308000" y="4679640"/>
            <a:ext cx="1512000" cy="2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419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0" r:id="rId4"/>
    <p:sldLayoutId id="2147483667" r:id="rId5"/>
    <p:sldLayoutId id="2147483669" r:id="rId6"/>
    <p:sldLayoutId id="2147483658" r:id="rId7"/>
    <p:sldLayoutId id="2147483659" r:id="rId8"/>
    <p:sldLayoutId id="2147483660" r:id="rId9"/>
    <p:sldLayoutId id="2147483661" r:id="rId10"/>
    <p:sldLayoutId id="2147483663" r:id="rId11"/>
    <p:sldLayoutId id="2147483662" r:id="rId12"/>
    <p:sldLayoutId id="2147483664" r:id="rId13"/>
    <p:sldLayoutId id="2147483665" r:id="rId14"/>
    <p:sldLayoutId id="2147483666" r:id="rId15"/>
    <p:sldLayoutId id="2147483654" r:id="rId16"/>
    <p:sldLayoutId id="2147483655" r:id="rId17"/>
    <p:sldLayoutId id="2147483670" r:id="rId18"/>
  </p:sldLayoutIdLst>
  <p:hf hdr="0" dt="0"/>
  <p:txStyles>
    <p:titleStyle>
      <a:lvl1pPr marL="0" indent="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700" b="0" kern="1200" baseline="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1200"/>
        </a:spcAft>
        <a:buSzPct val="75000"/>
        <a:buFont typeface="Arial" panose="020B0604020202020204" pitchFamily="34" charset="0"/>
        <a:buNone/>
        <a:defRPr sz="1500" b="1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234000" indent="-23400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Clr>
          <a:schemeClr val="bg2"/>
        </a:buClr>
        <a:buSzPct val="100000"/>
        <a:buFont typeface="Wingdings" panose="05000000000000000000" pitchFamily="2" charset="2"/>
        <a:buChar char="§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468000" indent="-23400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Wingdings" panose="05000000000000000000" pitchFamily="2" charset="2"/>
        <a:buChar char="§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702000" indent="-23400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Wingdings" panose="05000000000000000000" pitchFamily="2" charset="2"/>
        <a:buChar char="§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92" userDrawn="1">
          <p15:clr>
            <a:srgbClr val="5ACBF0"/>
          </p15:clr>
        </p15:guide>
        <p15:guide id="2" pos="5059" userDrawn="1">
          <p15:clr>
            <a:srgbClr val="5ACBF0"/>
          </p15:clr>
        </p15:guide>
        <p15:guide id="3" orient="horz" pos="245" userDrawn="1">
          <p15:clr>
            <a:srgbClr val="5ACBF0"/>
          </p15:clr>
        </p15:guide>
        <p15:guide id="4" orient="horz" pos="2700" userDrawn="1">
          <p15:clr>
            <a:srgbClr val="5ACBF0"/>
          </p15:clr>
        </p15:guide>
        <p15:guide id="5" pos="5443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 descr="Ein Bild, das draußen, Gebäude, Wasser, groß enthält.&#10;&#10;Automatisch generierte Beschreibung">
            <a:extLst>
              <a:ext uri="{FF2B5EF4-FFF2-40B4-BE49-F238E27FC236}">
                <a16:creationId xmlns:a16="http://schemas.microsoft.com/office/drawing/2014/main" id="{9630A345-5842-47A2-BA27-F0F55B82C24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4" b="2361"/>
          <a:stretch/>
        </p:blipFill>
        <p:spPr>
          <a:xfrm>
            <a:off x="-4834" y="-1"/>
            <a:ext cx="9148810" cy="5143501"/>
          </a:xfr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2472629"/>
            <a:ext cx="6336704" cy="1477327"/>
          </a:xfrm>
        </p:spPr>
        <p:txBody>
          <a:bodyPr anchor="t">
            <a:normAutofit/>
          </a:bodyPr>
          <a:lstStyle/>
          <a:p>
            <a:r>
              <a:rPr lang="de-DE" sz="3300"/>
              <a:t>Tutorium zur VL. Sitzung (3) und (4) 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  <p:custDataLst>
              <p:tags r:id="rId2"/>
            </p:custDataLst>
          </p:nvPr>
        </p:nvSpPr>
        <p:spPr>
          <a:xfrm>
            <a:off x="1116013" y="3418563"/>
            <a:ext cx="5472112" cy="1152525"/>
          </a:xfr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buClr>
                <a:schemeClr val="accent1"/>
              </a:buClr>
              <a:buFont typeface="Wingdings" panose="05000000000000000000" pitchFamily="2" charset="2"/>
              <a:buChar char="§"/>
            </a:lvl1pPr>
            <a:lvl2pPr marL="447675" indent="-285750" algn="l" defTabSz="914400" rtl="0" eaLnBrk="1" latinLnBrk="0" hangingPunct="1">
              <a:buClr>
                <a:schemeClr val="accent1"/>
              </a:buClr>
              <a:buFont typeface="Wingdings" panose="05000000000000000000" pitchFamily="2" charset="2"/>
              <a:buChar char="§"/>
            </a:lvl2pPr>
            <a:lvl3pPr marL="625475" indent="-228600" algn="l" defTabSz="914400" rtl="0" eaLnBrk="1" latinLnBrk="0" hangingPunct="1">
              <a:buClr>
                <a:schemeClr val="accent1"/>
              </a:buClr>
              <a:buFont typeface="Wingdings" panose="05000000000000000000" pitchFamily="2" charset="2"/>
              <a:buChar char="§"/>
            </a:lvl3pPr>
            <a:lvl4pPr marL="901700" indent="-228600" algn="l" defTabSz="914400" rtl="0" eaLnBrk="1" latinLnBrk="0" hangingPunct="1">
              <a:buClr>
                <a:schemeClr val="accent1"/>
              </a:buClr>
              <a:buFont typeface="Wingdings" panose="05000000000000000000" pitchFamily="2" charset="2"/>
              <a:buChar char="§"/>
            </a:lvl4pPr>
            <a:lvl5pPr marL="1165225" indent="-228600" algn="l" defTabSz="914400" rtl="0" eaLnBrk="1" latinLnBrk="0" hangingPunct="1">
              <a:buClr>
                <a:schemeClr val="accent1"/>
              </a:buClr>
              <a:buFont typeface="Wingdings" panose="05000000000000000000" pitchFamily="2" charset="2"/>
              <a:buChar char="§"/>
            </a:lvl5pPr>
            <a:lvl6pPr marL="2514600" indent="-228600" algn="l" defTabSz="914400" rtl="0" eaLnBrk="1" latinLnBrk="0" hangingPunct="1">
              <a:buFont typeface="Arial" panose="020B0604020202020204" pitchFamily="34" charset="0"/>
              <a:buChar char="•"/>
            </a:lvl6pPr>
            <a:lvl7pPr marL="2971800" indent="-228600" algn="l" defTabSz="914400" rtl="0" eaLnBrk="1" latinLnBrk="0" hangingPunct="1">
              <a:buFont typeface="Arial" panose="020B0604020202020204" pitchFamily="34" charset="0"/>
              <a:buChar char="•"/>
            </a:lvl7pPr>
            <a:lvl8pPr marL="3429000" indent="-228600" algn="l" defTabSz="914400" rtl="0" eaLnBrk="1" latinLnBrk="0" hangingPunct="1">
              <a:buFont typeface="Arial" panose="020B0604020202020204" pitchFamily="34" charset="0"/>
              <a:buChar char="•"/>
            </a:lvl8pPr>
            <a:lvl9pPr marL="3886200" indent="-228600" algn="l" defTabSz="914400" rtl="0" eaLnBrk="1" latinLnBrk="0" hangingPunct="1">
              <a:buFont typeface="Arial" panose="020B0604020202020204" pitchFamily="34" charset="0"/>
              <a:buChar char="•"/>
            </a:lvl9pPr>
          </a:lstStyle>
          <a:p>
            <a:pPr marL="0" indent="0">
              <a:lnSpc>
                <a:spcPct val="90000"/>
              </a:lnSpc>
              <a:buNone/>
            </a:pPr>
            <a:endParaRPr lang="de-DE" sz="1200"/>
          </a:p>
          <a:p>
            <a:pPr marL="0" indent="0">
              <a:lnSpc>
                <a:spcPct val="90000"/>
              </a:lnSpc>
              <a:buNone/>
            </a:pPr>
            <a:endParaRPr lang="de-DE" sz="1200"/>
          </a:p>
          <a:p>
            <a:pPr marL="0" indent="0">
              <a:lnSpc>
                <a:spcPct val="90000"/>
              </a:lnSpc>
              <a:buNone/>
            </a:pPr>
            <a:r>
              <a:rPr lang="de-DE" sz="2000"/>
              <a:t>Sozialstruktur und sozialer Wandel</a:t>
            </a:r>
            <a:endParaRPr lang="de-DE" sz="1200"/>
          </a:p>
          <a:p>
            <a:pPr marL="0" indent="0">
              <a:lnSpc>
                <a:spcPct val="90000"/>
              </a:lnSpc>
              <a:buNone/>
            </a:pPr>
            <a:endParaRPr lang="de-DE" sz="120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8809833B-99C6-4DE4-8502-C3CF07774921}"/>
              </a:ext>
            </a:extLst>
          </p:cNvPr>
          <p:cNvSpPr/>
          <p:nvPr/>
        </p:nvSpPr>
        <p:spPr>
          <a:xfrm>
            <a:off x="110846" y="169835"/>
            <a:ext cx="3741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>
                <a:solidFill>
                  <a:schemeClr val="tx2"/>
                </a:solidFill>
                <a:latin typeface="Calibri-Bold"/>
              </a:rPr>
              <a:t>FAKULTÄT FÜR SOZIALWISSENSCHAFT</a:t>
            </a:r>
            <a:endParaRPr lang="de-DE">
              <a:solidFill>
                <a:schemeClr val="tx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173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1) </a:t>
            </a:r>
            <a:r>
              <a:rPr lang="de-DE" b="1"/>
              <a:t>Schichten</a:t>
            </a:r>
            <a:r>
              <a:rPr lang="de-DE"/>
              <a:t> nach Bolte:</a:t>
            </a:r>
            <a:endParaRPr lang="de-DE" b="1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918000"/>
            <a:ext cx="8064440" cy="4462062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>
                <a:solidFill>
                  <a:srgbClr val="222222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800" b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0"/>
              <a:t>Weiterentwicklung marxistischem Denkens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0"/>
              <a:t>Ungleichheit durch </a:t>
            </a:r>
            <a:r>
              <a:rPr lang="de-DE" sz="1800"/>
              <a:t>berufliche Hierarchie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0"/>
              <a:t>Zeigt sich durch </a:t>
            </a:r>
            <a:r>
              <a:rPr lang="de-DE" sz="1800"/>
              <a:t>Abstufung der Lebenslagen </a:t>
            </a:r>
            <a:r>
              <a:rPr lang="de-DE" sz="1800" b="0"/>
              <a:t>aufgrund unterschiedlichen Niveaus in </a:t>
            </a:r>
            <a:r>
              <a:rPr lang="de-DE" sz="1800"/>
              <a:t>Bildung, Einkommen und Prestige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/>
              <a:t>Nicht zwangsweise Gemeinschaftsbewusstsein </a:t>
            </a:r>
            <a:r>
              <a:rPr lang="de-DE" sz="1800" b="0"/>
              <a:t>der Schichtangehörigen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Tutorien Sozialstruktur und sozialer Wandel | stina.</a:t>
            </a:r>
            <a:r>
              <a:rPr lang="de-DE" err="1"/>
              <a:t>runtemund</a:t>
            </a:r>
            <a:r>
              <a:rPr lang="de-DE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10</a:t>
            </a:fld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5947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BEDE4733-0EC0-CD6E-5805-E8B09BE4D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9624" y="1833437"/>
            <a:ext cx="2984335" cy="252762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Schichtmodell: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1202050"/>
            <a:ext cx="8604728" cy="3366000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/>
              <a:t>„Bolte Zwiebel“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1800" b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1800" b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1800" b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Tutorien Sozialstruktur und sozialer Wandel | stina.</a:t>
            </a:r>
            <a:r>
              <a:rPr lang="de-DE" err="1"/>
              <a:t>runtemund</a:t>
            </a:r>
            <a:r>
              <a:rPr lang="de-DE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11</a:t>
            </a:fld>
            <a:r>
              <a:rPr lang="de-DE"/>
              <a:t> </a:t>
            </a:r>
          </a:p>
        </p:txBody>
      </p:sp>
      <p:sp>
        <p:nvSpPr>
          <p:cNvPr id="12" name="Sprechblase: rechteckig mit abgerundeten Ecken 11">
            <a:extLst>
              <a:ext uri="{FF2B5EF4-FFF2-40B4-BE49-F238E27FC236}">
                <a16:creationId xmlns:a16="http://schemas.microsoft.com/office/drawing/2014/main" id="{138DE2EE-AEED-473A-B397-93896B4B99FF}"/>
              </a:ext>
            </a:extLst>
          </p:cNvPr>
          <p:cNvSpPr/>
          <p:nvPr/>
        </p:nvSpPr>
        <p:spPr>
          <a:xfrm>
            <a:off x="450000" y="1761847"/>
            <a:ext cx="1763768" cy="401517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/>
              <a:t>Grafik beschreiben</a:t>
            </a: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5AD41621-1F9C-486F-9463-67848331CCDD}"/>
              </a:ext>
            </a:extLst>
          </p:cNvPr>
          <p:cNvSpPr/>
          <p:nvPr/>
        </p:nvSpPr>
        <p:spPr>
          <a:xfrm>
            <a:off x="438151" y="2334028"/>
            <a:ext cx="1763768" cy="365952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/>
              <a:t>Dominante Gruppe</a:t>
            </a:r>
            <a:r>
              <a:rPr lang="de-DE" i="1"/>
              <a:t>?</a:t>
            </a:r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CB2FC5C4-1192-4562-8DB6-0026558EE3EE}"/>
              </a:ext>
            </a:extLst>
          </p:cNvPr>
          <p:cNvSpPr/>
          <p:nvPr/>
        </p:nvSpPr>
        <p:spPr>
          <a:xfrm>
            <a:off x="441375" y="2876646"/>
            <a:ext cx="1763768" cy="365952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/>
              <a:t>Striche?</a:t>
            </a:r>
            <a:endParaRPr lang="de-DE" i="1"/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7502C344-FAEB-473A-93C2-EEA0ECBA88D9}"/>
              </a:ext>
            </a:extLst>
          </p:cNvPr>
          <p:cNvSpPr/>
          <p:nvPr/>
        </p:nvSpPr>
        <p:spPr>
          <a:xfrm>
            <a:off x="441375" y="3397672"/>
            <a:ext cx="1763768" cy="365952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/>
              <a:t>Punkte?</a:t>
            </a:r>
            <a:endParaRPr lang="de-DE" i="1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EF9C987-E491-5252-999B-20BA2BE02B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446" y="2334028"/>
            <a:ext cx="3937274" cy="1933483"/>
          </a:xfrm>
          <a:prstGeom prst="rect">
            <a:avLst/>
          </a:prstGeom>
        </p:spPr>
      </p:pic>
      <p:sp>
        <p:nvSpPr>
          <p:cNvPr id="17" name="Rechteck: abgerundete Ecken 16">
            <a:extLst>
              <a:ext uri="{FF2B5EF4-FFF2-40B4-BE49-F238E27FC236}">
                <a16:creationId xmlns:a16="http://schemas.microsoft.com/office/drawing/2014/main" id="{6A5E0028-6D33-6ED4-4D4F-62B97B1F5A8D}"/>
              </a:ext>
            </a:extLst>
          </p:cNvPr>
          <p:cNvSpPr/>
          <p:nvPr/>
        </p:nvSpPr>
        <p:spPr>
          <a:xfrm>
            <a:off x="432818" y="3922553"/>
            <a:ext cx="1763768" cy="365952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/>
              <a:t>Unterschiede?</a:t>
            </a:r>
            <a:endParaRPr lang="de-DE" i="1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054CF437-58A0-917E-DEAD-59A77A98DEE9}"/>
              </a:ext>
            </a:extLst>
          </p:cNvPr>
          <p:cNvSpPr txBox="1"/>
          <p:nvPr/>
        </p:nvSpPr>
        <p:spPr>
          <a:xfrm>
            <a:off x="3419872" y="1441380"/>
            <a:ext cx="144016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Vorindustriell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9CB563BF-2BD2-D9D5-4D47-A5B57ADD984F}"/>
              </a:ext>
            </a:extLst>
          </p:cNvPr>
          <p:cNvSpPr txBox="1"/>
          <p:nvPr/>
        </p:nvSpPr>
        <p:spPr>
          <a:xfrm>
            <a:off x="6646235" y="1441380"/>
            <a:ext cx="202976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Hochindustriell 1960er</a:t>
            </a:r>
          </a:p>
        </p:txBody>
      </p:sp>
    </p:spTree>
    <p:extLst>
      <p:ext uri="{BB962C8B-B14F-4D97-AF65-F5344CB8AC3E}">
        <p14:creationId xmlns:p14="http://schemas.microsoft.com/office/powerpoint/2010/main" val="2758126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B9166DC-F645-4E5E-B976-7477B34BA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5" y="460525"/>
            <a:ext cx="5436096" cy="312971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“Bolte Zwiebel“: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700" y="2499742"/>
            <a:ext cx="8604728" cy="2050241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b="0"/>
              <a:t>Zentrales Schichtmodell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b="0"/>
              <a:t>Einteilung in Ober-Mittel-Unterschicht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/>
              <a:t>Mittelschicht</a:t>
            </a:r>
            <a:r>
              <a:rPr lang="de-DE" sz="1800" b="0"/>
              <a:t> als quantitativ </a:t>
            </a:r>
            <a:r>
              <a:rPr lang="de-DE" sz="1800"/>
              <a:t>dominante Gruppe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b="0"/>
              <a:t>Aufstiegschancen &amp; </a:t>
            </a:r>
            <a:r>
              <a:rPr lang="de-DE" sz="1800"/>
              <a:t>Mobilitätschancen</a:t>
            </a:r>
            <a:r>
              <a:rPr lang="de-DE" sz="1800" b="0"/>
              <a:t> ins „Benachbarte“ (</a:t>
            </a:r>
            <a:r>
              <a:rPr lang="de-DE" sz="1800"/>
              <a:t>Striche</a:t>
            </a:r>
            <a:r>
              <a:rPr lang="de-DE" sz="1800" b="0"/>
              <a:t>)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b="0"/>
              <a:t>Unterste und oberste Schichten hermetisch </a:t>
            </a:r>
            <a:r>
              <a:rPr lang="de-DE" sz="1800"/>
              <a:t>abgeschlossen</a:t>
            </a:r>
            <a:r>
              <a:rPr lang="de-DE" sz="1800" b="0"/>
              <a:t> (</a:t>
            </a:r>
            <a:r>
              <a:rPr lang="de-DE" sz="1800"/>
              <a:t>Punkte</a:t>
            </a:r>
            <a:r>
              <a:rPr lang="de-DE" sz="1800" b="0"/>
              <a:t>)</a:t>
            </a:r>
          </a:p>
          <a:p>
            <a:pPr>
              <a:lnSpc>
                <a:spcPct val="150000"/>
              </a:lnSpc>
            </a:pPr>
            <a:endParaRPr lang="de-DE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1800" b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 b="0"/>
              <a:t>s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Tutorien Sozialstruktur und sozialer Wandel | stina.</a:t>
            </a:r>
            <a:r>
              <a:rPr lang="de-DE" err="1"/>
              <a:t>runtemund</a:t>
            </a:r>
            <a:r>
              <a:rPr lang="de-DE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12</a:t>
            </a:fld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3268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3B203F9-1E27-4E57-902E-B40C20AD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162000"/>
            <a:ext cx="7560000" cy="46800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de-DE"/>
              <a:t>Neuere Modelle: Sozialer Raum </a:t>
            </a:r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F69610-9E3A-4D99-BF17-16DDE17C1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4000" y="4752000"/>
            <a:ext cx="252000" cy="108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C8FC03C-C266-4645-ABC5-645062898383}" type="slidenum">
              <a:rPr lang="de-DE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13</a:t>
            </a:fld>
            <a:r>
              <a:rPr lang="de-DE" sz="700"/>
              <a:t> </a:t>
            </a:r>
          </a:p>
        </p:txBody>
      </p:sp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D9F45625-7754-4CE7-B147-A8EA00188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752000"/>
            <a:ext cx="6300000" cy="108000"/>
          </a:xfrm>
        </p:spPr>
        <p:txBody>
          <a:bodyPr/>
          <a:lstStyle/>
          <a:p>
            <a:r>
              <a:rPr lang="de-DE"/>
              <a:t>Tutorien Sozialstruktur und sozialer Wandel | stina.</a:t>
            </a:r>
            <a:r>
              <a:rPr lang="de-DE" err="1"/>
              <a:t>runtemund</a:t>
            </a:r>
            <a:r>
              <a:rPr lang="de-DE"/>
              <a:t>@.rub.de                                  Fakultät für Sozialwissenschaft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D38ACF7-9180-449A-B954-AE44592CA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630000"/>
            <a:ext cx="8496488" cy="367656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sz="1800" b="0"/>
              <a:t>Pierre </a:t>
            </a:r>
            <a:r>
              <a:rPr lang="de-DE" sz="1800" b="0">
                <a:highlight>
                  <a:srgbClr val="FFFF00"/>
                </a:highlight>
              </a:rPr>
              <a:t>Bourdieu</a:t>
            </a:r>
            <a:r>
              <a:rPr lang="de-DE" sz="1800" b="0"/>
              <a:t>: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b="0"/>
              <a:t>Klassenmodell, aber betrachtet vertikale UND horizontale Ungleichheiten</a:t>
            </a:r>
          </a:p>
          <a:p>
            <a:pPr marL="285750" indent="-28575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de-DE" sz="1800" b="0"/>
              <a:t>Geht von drei Klassen aus (1. Oberklasse 2. Mittelklasse, 3. Arbeiterklasse)</a:t>
            </a:r>
          </a:p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de-DE" sz="1100" b="0"/>
              <a:t>                                                                                 + herrschend, setzen Standards                                   - wenig Einfluss auf Wertordnung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b="0"/>
              <a:t>Verortung in Klassen nicht über Produktionsmittel, sondern über </a:t>
            </a:r>
            <a:r>
              <a:rPr lang="de-DE" sz="1800"/>
              <a:t>Verortung im sozialen Raum</a:t>
            </a:r>
          </a:p>
          <a:p>
            <a:r>
              <a:rPr lang="de-DE" sz="1800" b="0"/>
              <a:t>                            Besteht aus den Bausteinen:</a:t>
            </a:r>
          </a:p>
          <a:p>
            <a:endParaRPr lang="de-DE" sz="1800" b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b="0"/>
              <a:t>Soziale Position wird bestimmt durch </a:t>
            </a:r>
            <a:r>
              <a:rPr lang="de-DE" sz="1800"/>
              <a:t>Summe</a:t>
            </a:r>
            <a:r>
              <a:rPr lang="de-DE" sz="1800" b="0"/>
              <a:t> und </a:t>
            </a:r>
            <a:r>
              <a:rPr lang="de-DE" sz="1800"/>
              <a:t>Struktur (!)</a:t>
            </a:r>
            <a:r>
              <a:rPr lang="de-DE" sz="1800" b="0"/>
              <a:t> des </a:t>
            </a:r>
            <a:r>
              <a:rPr lang="de-DE" sz="1800"/>
              <a:t>vorhandenen Kapitals </a:t>
            </a:r>
            <a:r>
              <a:rPr lang="de-DE" sz="1800">
                <a:sym typeface="Wingdings" panose="05000000000000000000" pitchFamily="2" charset="2"/>
              </a:rPr>
              <a:t> „Feinen Unterschiede“</a:t>
            </a:r>
            <a:endParaRPr lang="de-DE" sz="1800" b="0" i="1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b="0"/>
              <a:t>Betitelt </a:t>
            </a:r>
            <a:r>
              <a:rPr lang="de-DE" sz="1800"/>
              <a:t>4 Kapitalarten </a:t>
            </a:r>
          </a:p>
          <a:p>
            <a:endParaRPr lang="de-DE" sz="1800" b="0"/>
          </a:p>
          <a:p>
            <a:endParaRPr lang="de-DE" sz="1800" b="0"/>
          </a:p>
        </p:txBody>
      </p:sp>
      <p:graphicFrame>
        <p:nvGraphicFramePr>
          <p:cNvPr id="7" name="Tabelle 7">
            <a:extLst>
              <a:ext uri="{FF2B5EF4-FFF2-40B4-BE49-F238E27FC236}">
                <a16:creationId xmlns:a16="http://schemas.microsoft.com/office/drawing/2014/main" id="{B626CC5C-29B9-4A82-9168-EBE21AC7C1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3115444"/>
              </p:ext>
            </p:extLst>
          </p:nvPr>
        </p:nvGraphicFramePr>
        <p:xfrm>
          <a:off x="971600" y="3008630"/>
          <a:ext cx="16559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5956">
                  <a:extLst>
                    <a:ext uri="{9D8B030D-6E8A-4147-A177-3AD203B41FA5}">
                      <a16:colId xmlns:a16="http://schemas.microsoft.com/office/drawing/2014/main" val="3964845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b="1"/>
                        <a:t>SOZIALER RAUM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505397"/>
                  </a:ext>
                </a:extLst>
              </a:tr>
            </a:tbl>
          </a:graphicData>
        </a:graphic>
      </p:graphicFrame>
      <p:graphicFrame>
        <p:nvGraphicFramePr>
          <p:cNvPr id="2" name="Tabelle 4">
            <a:extLst>
              <a:ext uri="{FF2B5EF4-FFF2-40B4-BE49-F238E27FC236}">
                <a16:creationId xmlns:a16="http://schemas.microsoft.com/office/drawing/2014/main" id="{7B5739BB-49AE-FC13-4A94-3859B2D8E5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2329150"/>
              </p:ext>
            </p:extLst>
          </p:nvPr>
        </p:nvGraphicFramePr>
        <p:xfrm>
          <a:off x="4381872" y="2942590"/>
          <a:ext cx="4608512" cy="50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795">
                  <a:extLst>
                    <a:ext uri="{9D8B030D-6E8A-4147-A177-3AD203B41FA5}">
                      <a16:colId xmlns:a16="http://schemas.microsoft.com/office/drawing/2014/main" val="3828909221"/>
                    </a:ext>
                  </a:extLst>
                </a:gridCol>
                <a:gridCol w="2962717">
                  <a:extLst>
                    <a:ext uri="{9D8B030D-6E8A-4147-A177-3AD203B41FA5}">
                      <a16:colId xmlns:a16="http://schemas.microsoft.com/office/drawing/2014/main" val="35393816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b="0"/>
                        <a:t>1. Soziale 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/>
                        <a:t>2. Habitus = geprägtes Schema des Wahrnehmens- Denkens- Handels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8558510"/>
                  </a:ext>
                </a:extLst>
              </a:tr>
            </a:tbl>
          </a:graphicData>
        </a:graphic>
      </p:graphicFrame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850818C6-E3A2-C65E-5BBA-4E41D2809A05}"/>
              </a:ext>
            </a:extLst>
          </p:cNvPr>
          <p:cNvCxnSpPr/>
          <p:nvPr/>
        </p:nvCxnSpPr>
        <p:spPr>
          <a:xfrm>
            <a:off x="2915816" y="3219822"/>
            <a:ext cx="1008112" cy="0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5710997"/>
      </p:ext>
    </p:extLst>
  </p:cSld>
  <p:clrMapOvr>
    <a:masterClrMapping/>
  </p:clrMapOvr>
  <p:extLst>
    <p:ext uri="{3A86A75C-4F4B-4683-9AE1-C65F6400EC91}">
      <p14:laserTraceLst xmlns:p14="http://schemas.microsoft.com/office/powerpoint/2010/main">
        <p14:tracePtLst>
          <p14:tracePt t="993" x="9050338" y="2784475"/>
          <p14:tracePt t="1000" x="8934450" y="2811463"/>
          <p14:tracePt t="1008" x="8826500" y="2836863"/>
          <p14:tracePt t="1015" x="8755063" y="2863850"/>
          <p14:tracePt t="1024" x="8737600" y="2873375"/>
          <p14:tracePt t="1030" x="8616950" y="2949575"/>
          <p14:tracePt t="1038" x="8509000" y="3011488"/>
          <p14:tracePt t="1046" x="8432800" y="3065463"/>
          <p14:tracePt t="1052" x="8375650" y="3114675"/>
          <p14:tracePt t="1060" x="8316913" y="3168650"/>
          <p14:tracePt t="1067" x="8277225" y="3208338"/>
          <p14:tracePt t="1076" x="8223250" y="3267075"/>
          <p14:tracePt t="1082" x="8183563" y="3316288"/>
          <p14:tracePt t="1092" x="8147050" y="3355975"/>
          <p14:tracePt t="1097" x="8120063" y="3395663"/>
          <p14:tracePt t="1105" x="8107363" y="3417888"/>
          <p14:tracePt t="1113" x="8097838" y="3436938"/>
          <p14:tracePt t="1120" x="8089900" y="3449638"/>
          <p14:tracePt t="1128" x="8089900" y="3459163"/>
          <p14:tracePt t="1134" x="8085138" y="3471863"/>
          <p14:tracePt t="1141" x="8085138" y="3476625"/>
          <p14:tracePt t="1149" x="8085138" y="3486150"/>
          <p14:tracePt t="1164" x="8085138" y="3489325"/>
          <p14:tracePt t="1172" x="8085138" y="3494088"/>
          <p14:tracePt t="1187" x="8085138" y="3498850"/>
          <p14:tracePt t="35128" x="8043863" y="3417888"/>
          <p14:tracePt t="35135" x="8018463" y="3373438"/>
          <p14:tracePt t="35143" x="7999413" y="3346450"/>
          <p14:tracePt t="35151" x="7991475" y="3333750"/>
          <p14:tracePt t="35160" x="7981950" y="3324225"/>
          <p14:tracePt t="35165" x="7977188" y="3321050"/>
          <p14:tracePt t="35173" x="7969250" y="3311525"/>
          <p14:tracePt t="35180" x="7959725" y="3297238"/>
          <p14:tracePt t="35188" x="7920038" y="3222625"/>
          <p14:tracePt t="35196" x="7851775" y="3038475"/>
          <p14:tracePt t="35203" x="7821613" y="2940050"/>
          <p14:tracePt t="35210" x="7799388" y="2851150"/>
          <p14:tracePt t="35218" x="7762875" y="2708275"/>
          <p14:tracePt t="35225" x="7731125" y="2516188"/>
          <p14:tracePt t="35232" x="7700963" y="2336800"/>
          <p14:tracePt t="35241" x="7678738" y="2132013"/>
          <p14:tracePt t="35247" x="7642225" y="1935163"/>
          <p14:tracePt t="35255" x="7629525" y="1831975"/>
          <p14:tracePt t="35262" x="7610475" y="1716088"/>
          <p14:tracePt t="35270" x="7593013" y="1595438"/>
          <p14:tracePt t="35277" x="7580313" y="1506538"/>
          <p14:tracePt t="35285" x="7561263" y="1403350"/>
          <p14:tracePt t="35292" x="7548563" y="1300163"/>
          <p14:tracePt t="35299" x="7521575" y="1174750"/>
          <p14:tracePt t="35309" x="7508875" y="1085850"/>
          <p14:tracePt t="35315" x="7486650" y="1004888"/>
          <p14:tracePt t="35322" x="7459663" y="903288"/>
          <p14:tracePt t="35329" x="7440613" y="782638"/>
          <p14:tracePt t="35337" x="7427913" y="692150"/>
          <p14:tracePt t="35344" x="7427913" y="620713"/>
          <p14:tracePt t="35352" x="7427913" y="531813"/>
          <p14:tracePt t="35359" x="7432675" y="442913"/>
          <p14:tracePt t="35367" x="7445375" y="352425"/>
          <p14:tracePt t="35375" x="7467600" y="280988"/>
          <p14:tracePt t="35381" x="7499350" y="196850"/>
          <p14:tracePt t="35389" x="7499350" y="182563"/>
          <p14:tracePt t="35398" x="7504113" y="179388"/>
          <p14:tracePt t="35404" x="7504113" y="174625"/>
          <p14:tracePt t="35418" x="7504113" y="169863"/>
          <p14:tracePt t="36059" x="7624763" y="393700"/>
          <p14:tracePt t="36066" x="7624763" y="401638"/>
          <p14:tracePt t="36076" x="7785100" y="692150"/>
          <p14:tracePt t="36081" x="7834313" y="795338"/>
          <p14:tracePt t="36088" x="7920038" y="952500"/>
          <p14:tracePt t="36096" x="7991475" y="1108075"/>
          <p14:tracePt t="36103" x="8048625" y="1243013"/>
          <p14:tracePt t="36111" x="8097838" y="1376363"/>
          <p14:tracePt t="36118" x="8124825" y="1447800"/>
          <p14:tracePt t="36126" x="8164513" y="1524000"/>
          <p14:tracePt t="36133" x="8191500" y="1600200"/>
          <p14:tracePt t="36142" x="8213725" y="1654175"/>
          <p14:tracePt t="36148" x="8237538" y="1711325"/>
          <p14:tracePt t="36156" x="8262938" y="1751013"/>
          <p14:tracePt t="36163" x="8277225" y="1797050"/>
          <p14:tracePt t="36171" x="8294688" y="1836738"/>
          <p14:tracePt t="36178" x="8316913" y="1876425"/>
          <p14:tracePt t="36186" x="8331200" y="1917700"/>
          <p14:tracePt t="36192" x="8348663" y="1957388"/>
          <p14:tracePt t="36200" x="8361363" y="1992313"/>
          <p14:tracePt t="36210" x="8366125" y="2006600"/>
          <p14:tracePt t="36215" x="8380413" y="2041525"/>
          <p14:tracePt t="36223" x="8388350" y="2073275"/>
          <p14:tracePt t="36230" x="8393113" y="2087563"/>
          <p14:tracePt t="36237" x="8397875" y="2095500"/>
          <p14:tracePt t="36246" x="8397875" y="2105025"/>
          <p14:tracePt t="36252" x="8397875" y="2109788"/>
          <p14:tracePt t="36261" x="8397875" y="2112963"/>
          <p14:tracePt t="36276" x="8397875" y="2117725"/>
          <p14:tracePt t="36282" x="8397875" y="2122488"/>
          <p14:tracePt t="36297" x="8397875" y="2127250"/>
          <p14:tracePt t="36305" x="8397875" y="2132013"/>
          <p14:tracePt t="36327" x="8402638" y="2132013"/>
          <p14:tracePt t="36334" x="8405813" y="2132013"/>
          <p14:tracePt t="36342" x="8415338" y="2136775"/>
          <p14:tracePt t="36348" x="8424863" y="2136775"/>
          <p14:tracePt t="36357" x="8432800" y="2136775"/>
          <p14:tracePt t="36364" x="8442325" y="2139950"/>
          <p14:tracePt t="36371" x="8451850" y="2139950"/>
          <p14:tracePt t="36379" x="8459788" y="2139950"/>
          <p14:tracePt t="36387" x="8469313" y="2139950"/>
          <p14:tracePt t="36394" x="8482013" y="2139950"/>
          <p14:tracePt t="36401" x="8496300" y="2139950"/>
          <p14:tracePt t="36410" x="8518525" y="2139950"/>
          <p14:tracePt t="36416" x="8550275" y="2139950"/>
          <p14:tracePt t="36426" x="8594725" y="2149475"/>
          <p14:tracePt t="36431" x="8643938" y="2154238"/>
          <p14:tracePt t="36439" x="8678863" y="2162175"/>
          <p14:tracePt t="36446" x="8720138" y="2176463"/>
          <p14:tracePt t="36454" x="8755063" y="2185988"/>
          <p14:tracePt t="36461" x="8794750" y="2198688"/>
          <p14:tracePt t="36469" x="8826500" y="2225675"/>
          <p14:tracePt t="36476" x="8843963" y="2243138"/>
          <p14:tracePt t="36483" x="8870950" y="2274888"/>
          <p14:tracePt t="36493" x="8893175" y="2297113"/>
          <p14:tracePt t="36498" x="8902700" y="2319338"/>
          <p14:tracePt t="36506" x="8920163" y="2336800"/>
          <p14:tracePt t="36513" x="8924925" y="2346325"/>
          <p14:tracePt t="36521" x="8934450" y="2354263"/>
          <p14:tracePt t="36530" x="8937625" y="2359025"/>
          <p14:tracePt t="36535" x="8942388" y="2368550"/>
          <p14:tracePt t="36550" x="8947150" y="2368550"/>
          <p14:tracePt t="36559" x="8951913" y="2378075"/>
          <p14:tracePt t="36573" x="8956675" y="2386013"/>
          <p14:tracePt t="36580" x="8961438" y="2386013"/>
          <p14:tracePt t="36588" x="8964613" y="2395538"/>
          <p14:tracePt t="36595" x="8978900" y="2400300"/>
          <p14:tracePt t="36603" x="8991600" y="2413000"/>
          <p14:tracePt t="36610" x="9005888" y="2422525"/>
          <p14:tracePt t="36618" x="9023350" y="2430463"/>
          <p14:tracePt t="36627" x="9036050" y="2439988"/>
          <p14:tracePt t="36632" x="9059863" y="2452688"/>
          <p14:tracePt t="36640" x="9082088" y="2471738"/>
          <p14:tracePt t="36647" x="9121775" y="2479675"/>
        </p14:tracePtLst>
      </p14:laserTrace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3B203F9-1E27-4E57-902E-B40C20AD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396000"/>
            <a:ext cx="7560000" cy="46800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de-DE"/>
              <a:t>Kapitalarten nach Bourdieu:</a:t>
            </a:r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F69610-9E3A-4D99-BF17-16DDE17C1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4000" y="4752000"/>
            <a:ext cx="252000" cy="108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C8FC03C-C266-4645-ABC5-645062898383}" type="slidenum">
              <a:rPr lang="de-DE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14</a:t>
            </a:fld>
            <a:r>
              <a:rPr lang="de-DE" sz="700"/>
              <a:t> </a:t>
            </a:r>
          </a:p>
        </p:txBody>
      </p:sp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D9F45625-7754-4CE7-B147-A8EA00188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752000"/>
            <a:ext cx="6300000" cy="108000"/>
          </a:xfrm>
        </p:spPr>
        <p:txBody>
          <a:bodyPr/>
          <a:lstStyle/>
          <a:p>
            <a:r>
              <a:rPr lang="de-DE"/>
              <a:t>Tutorien Sozialstruktur und sozialer Wandel | stina.</a:t>
            </a:r>
            <a:r>
              <a:rPr lang="de-DE" err="1"/>
              <a:t>runtemund</a:t>
            </a:r>
            <a:r>
              <a:rPr lang="de-DE"/>
              <a:t>@.rub.de                                  Fakultät für Sozialwissenschaft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D38ACF7-9180-449A-B954-AE44592CA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918000"/>
            <a:ext cx="7920424" cy="33660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sz="1800" b="0"/>
          </a:p>
          <a:p>
            <a:pPr>
              <a:lnSpc>
                <a:spcPct val="100000"/>
              </a:lnSpc>
            </a:pPr>
            <a:endParaRPr lang="de-DE" sz="1100" b="0"/>
          </a:p>
        </p:txBody>
      </p:sp>
      <p:graphicFrame>
        <p:nvGraphicFramePr>
          <p:cNvPr id="7" name="Tabelle 7">
            <a:extLst>
              <a:ext uri="{FF2B5EF4-FFF2-40B4-BE49-F238E27FC236}">
                <a16:creationId xmlns:a16="http://schemas.microsoft.com/office/drawing/2014/main" id="{B626CC5C-29B9-4A82-9168-EBE21AC7C19A}"/>
              </a:ext>
            </a:extLst>
          </p:cNvPr>
          <p:cNvGraphicFramePr>
            <a:graphicFrameLocks noGrp="1"/>
          </p:cNvGraphicFramePr>
          <p:nvPr/>
        </p:nvGraphicFramePr>
        <p:xfrm>
          <a:off x="5004048" y="396000"/>
          <a:ext cx="172819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3964845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1. Soziale Position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505397"/>
                  </a:ext>
                </a:extLst>
              </a:tr>
            </a:tbl>
          </a:graphicData>
        </a:graphic>
      </p:graphicFrame>
      <p:graphicFrame>
        <p:nvGraphicFramePr>
          <p:cNvPr id="2" name="Tabelle 4">
            <a:extLst>
              <a:ext uri="{FF2B5EF4-FFF2-40B4-BE49-F238E27FC236}">
                <a16:creationId xmlns:a16="http://schemas.microsoft.com/office/drawing/2014/main" id="{6C4308B4-F82F-4A4F-9530-C94F91D16E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946095"/>
              </p:ext>
            </p:extLst>
          </p:nvPr>
        </p:nvGraphicFramePr>
        <p:xfrm>
          <a:off x="324000" y="849239"/>
          <a:ext cx="8568480" cy="3594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3006">
                  <a:extLst>
                    <a:ext uri="{9D8B030D-6E8A-4147-A177-3AD203B41FA5}">
                      <a16:colId xmlns:a16="http://schemas.microsoft.com/office/drawing/2014/main" val="4039578393"/>
                    </a:ext>
                  </a:extLst>
                </a:gridCol>
                <a:gridCol w="4505077">
                  <a:extLst>
                    <a:ext uri="{9D8B030D-6E8A-4147-A177-3AD203B41FA5}">
                      <a16:colId xmlns:a16="http://schemas.microsoft.com/office/drawing/2014/main" val="339947955"/>
                    </a:ext>
                  </a:extLst>
                </a:gridCol>
                <a:gridCol w="1570397">
                  <a:extLst>
                    <a:ext uri="{9D8B030D-6E8A-4147-A177-3AD203B41FA5}">
                      <a16:colId xmlns:a16="http://schemas.microsoft.com/office/drawing/2014/main" val="3724645571"/>
                    </a:ext>
                  </a:extLst>
                </a:gridCol>
              </a:tblGrid>
              <a:tr h="627786">
                <a:tc>
                  <a:txBody>
                    <a:bodyPr/>
                    <a:lstStyle/>
                    <a:p>
                      <a:r>
                        <a:rPr lang="de-DE" sz="1200"/>
                        <a:t>Kapitalart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/>
                        <a:t>Beschreibung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/>
                        <a:t>Beispiel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8114144"/>
                  </a:ext>
                </a:extLst>
              </a:tr>
              <a:tr h="627786">
                <a:tc>
                  <a:txBody>
                    <a:bodyPr/>
                    <a:lstStyle/>
                    <a:p>
                      <a:r>
                        <a:rPr lang="de-DE" sz="1200"/>
                        <a:t>Ökonomisches Kapital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3797525"/>
                  </a:ext>
                </a:extLst>
              </a:tr>
              <a:tr h="1083575">
                <a:tc>
                  <a:txBody>
                    <a:bodyPr/>
                    <a:lstStyle/>
                    <a:p>
                      <a:r>
                        <a:rPr lang="de-DE" sz="1200"/>
                        <a:t>Kulturelles Kapital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de-DE" sz="1200"/>
                        <a:t>Inkorporiertes Kulturkapital = 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de-DE" sz="1200"/>
                        <a:t>Objektiviertes Kulturkapital = </a:t>
                      </a:r>
                    </a:p>
                    <a:p>
                      <a:r>
                        <a:rPr lang="de-DE" sz="1200"/>
                        <a:t>3. Institutionalisiertes Kulturkapital 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3720670"/>
                  </a:ext>
                </a:extLst>
              </a:tr>
              <a:tr h="627786">
                <a:tc>
                  <a:txBody>
                    <a:bodyPr/>
                    <a:lstStyle/>
                    <a:p>
                      <a:r>
                        <a:rPr lang="de-DE" sz="1200"/>
                        <a:t>Soziales Kapital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8740771"/>
                  </a:ext>
                </a:extLst>
              </a:tr>
              <a:tr h="627786">
                <a:tc>
                  <a:txBody>
                    <a:bodyPr/>
                    <a:lstStyle/>
                    <a:p>
                      <a:r>
                        <a:rPr lang="de-DE" sz="1200"/>
                        <a:t>Symbolisches Kapital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041052"/>
                  </a:ext>
                </a:extLst>
              </a:tr>
            </a:tbl>
          </a:graphicData>
        </a:graphic>
      </p:graphicFrame>
      <p:sp>
        <p:nvSpPr>
          <p:cNvPr id="8" name="Sprechblase: rechteckig mit abgerundeten Ecken 7">
            <a:extLst>
              <a:ext uri="{FF2B5EF4-FFF2-40B4-BE49-F238E27FC236}">
                <a16:creationId xmlns:a16="http://schemas.microsoft.com/office/drawing/2014/main" id="{BD2F7593-7C28-4143-B1F6-44BBBDE10EDA}"/>
              </a:ext>
            </a:extLst>
          </p:cNvPr>
          <p:cNvSpPr/>
          <p:nvPr/>
        </p:nvSpPr>
        <p:spPr>
          <a:xfrm>
            <a:off x="6765643" y="161999"/>
            <a:ext cx="1563555" cy="633240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/>
              <a:t>Gemeinsam im Kurs ausfüllen</a:t>
            </a:r>
          </a:p>
        </p:txBody>
      </p:sp>
    </p:spTree>
    <p:extLst>
      <p:ext uri="{BB962C8B-B14F-4D97-AF65-F5344CB8AC3E}">
        <p14:creationId xmlns:p14="http://schemas.microsoft.com/office/powerpoint/2010/main" val="2836530040"/>
      </p:ext>
    </p:extLst>
  </p:cSld>
  <p:clrMapOvr>
    <a:masterClrMapping/>
  </p:clrMapOvr>
  <p:extLst>
    <p:ext uri="{3A86A75C-4F4B-4683-9AE1-C65F6400EC91}">
      <p14:laserTraceLst xmlns:p14="http://schemas.microsoft.com/office/powerpoint/2010/main">
        <p14:tracePtLst>
          <p14:tracePt t="993" x="9050338" y="2784475"/>
          <p14:tracePt t="1000" x="8934450" y="2811463"/>
          <p14:tracePt t="1008" x="8826500" y="2836863"/>
          <p14:tracePt t="1015" x="8755063" y="2863850"/>
          <p14:tracePt t="1024" x="8737600" y="2873375"/>
          <p14:tracePt t="1030" x="8616950" y="2949575"/>
          <p14:tracePt t="1038" x="8509000" y="3011488"/>
          <p14:tracePt t="1046" x="8432800" y="3065463"/>
          <p14:tracePt t="1052" x="8375650" y="3114675"/>
          <p14:tracePt t="1060" x="8316913" y="3168650"/>
          <p14:tracePt t="1067" x="8277225" y="3208338"/>
          <p14:tracePt t="1076" x="8223250" y="3267075"/>
          <p14:tracePt t="1082" x="8183563" y="3316288"/>
          <p14:tracePt t="1092" x="8147050" y="3355975"/>
          <p14:tracePt t="1097" x="8120063" y="3395663"/>
          <p14:tracePt t="1105" x="8107363" y="3417888"/>
          <p14:tracePt t="1113" x="8097838" y="3436938"/>
          <p14:tracePt t="1120" x="8089900" y="3449638"/>
          <p14:tracePt t="1128" x="8089900" y="3459163"/>
          <p14:tracePt t="1134" x="8085138" y="3471863"/>
          <p14:tracePt t="1141" x="8085138" y="3476625"/>
          <p14:tracePt t="1149" x="8085138" y="3486150"/>
          <p14:tracePt t="1164" x="8085138" y="3489325"/>
          <p14:tracePt t="1172" x="8085138" y="3494088"/>
          <p14:tracePt t="1187" x="8085138" y="3498850"/>
          <p14:tracePt t="35128" x="8043863" y="3417888"/>
          <p14:tracePt t="35135" x="8018463" y="3373438"/>
          <p14:tracePt t="35143" x="7999413" y="3346450"/>
          <p14:tracePt t="35151" x="7991475" y="3333750"/>
          <p14:tracePt t="35160" x="7981950" y="3324225"/>
          <p14:tracePt t="35165" x="7977188" y="3321050"/>
          <p14:tracePt t="35173" x="7969250" y="3311525"/>
          <p14:tracePt t="35180" x="7959725" y="3297238"/>
          <p14:tracePt t="35188" x="7920038" y="3222625"/>
          <p14:tracePt t="35196" x="7851775" y="3038475"/>
          <p14:tracePt t="35203" x="7821613" y="2940050"/>
          <p14:tracePt t="35210" x="7799388" y="2851150"/>
          <p14:tracePt t="35218" x="7762875" y="2708275"/>
          <p14:tracePt t="35225" x="7731125" y="2516188"/>
          <p14:tracePt t="35232" x="7700963" y="2336800"/>
          <p14:tracePt t="35241" x="7678738" y="2132013"/>
          <p14:tracePt t="35247" x="7642225" y="1935163"/>
          <p14:tracePt t="35255" x="7629525" y="1831975"/>
          <p14:tracePt t="35262" x="7610475" y="1716088"/>
          <p14:tracePt t="35270" x="7593013" y="1595438"/>
          <p14:tracePt t="35277" x="7580313" y="1506538"/>
          <p14:tracePt t="35285" x="7561263" y="1403350"/>
          <p14:tracePt t="35292" x="7548563" y="1300163"/>
          <p14:tracePt t="35299" x="7521575" y="1174750"/>
          <p14:tracePt t="35309" x="7508875" y="1085850"/>
          <p14:tracePt t="35315" x="7486650" y="1004888"/>
          <p14:tracePt t="35322" x="7459663" y="903288"/>
          <p14:tracePt t="35329" x="7440613" y="782638"/>
          <p14:tracePt t="35337" x="7427913" y="692150"/>
          <p14:tracePt t="35344" x="7427913" y="620713"/>
          <p14:tracePt t="35352" x="7427913" y="531813"/>
          <p14:tracePt t="35359" x="7432675" y="442913"/>
          <p14:tracePt t="35367" x="7445375" y="352425"/>
          <p14:tracePt t="35375" x="7467600" y="280988"/>
          <p14:tracePt t="35381" x="7499350" y="196850"/>
          <p14:tracePt t="35389" x="7499350" y="182563"/>
          <p14:tracePt t="35398" x="7504113" y="179388"/>
          <p14:tracePt t="35404" x="7504113" y="174625"/>
          <p14:tracePt t="35418" x="7504113" y="169863"/>
          <p14:tracePt t="36059" x="7624763" y="393700"/>
          <p14:tracePt t="36066" x="7624763" y="401638"/>
          <p14:tracePt t="36076" x="7785100" y="692150"/>
          <p14:tracePt t="36081" x="7834313" y="795338"/>
          <p14:tracePt t="36088" x="7920038" y="952500"/>
          <p14:tracePt t="36096" x="7991475" y="1108075"/>
          <p14:tracePt t="36103" x="8048625" y="1243013"/>
          <p14:tracePt t="36111" x="8097838" y="1376363"/>
          <p14:tracePt t="36118" x="8124825" y="1447800"/>
          <p14:tracePt t="36126" x="8164513" y="1524000"/>
          <p14:tracePt t="36133" x="8191500" y="1600200"/>
          <p14:tracePt t="36142" x="8213725" y="1654175"/>
          <p14:tracePt t="36148" x="8237538" y="1711325"/>
          <p14:tracePt t="36156" x="8262938" y="1751013"/>
          <p14:tracePt t="36163" x="8277225" y="1797050"/>
          <p14:tracePt t="36171" x="8294688" y="1836738"/>
          <p14:tracePt t="36178" x="8316913" y="1876425"/>
          <p14:tracePt t="36186" x="8331200" y="1917700"/>
          <p14:tracePt t="36192" x="8348663" y="1957388"/>
          <p14:tracePt t="36200" x="8361363" y="1992313"/>
          <p14:tracePt t="36210" x="8366125" y="2006600"/>
          <p14:tracePt t="36215" x="8380413" y="2041525"/>
          <p14:tracePt t="36223" x="8388350" y="2073275"/>
          <p14:tracePt t="36230" x="8393113" y="2087563"/>
          <p14:tracePt t="36237" x="8397875" y="2095500"/>
          <p14:tracePt t="36246" x="8397875" y="2105025"/>
          <p14:tracePt t="36252" x="8397875" y="2109788"/>
          <p14:tracePt t="36261" x="8397875" y="2112963"/>
          <p14:tracePt t="36276" x="8397875" y="2117725"/>
          <p14:tracePt t="36282" x="8397875" y="2122488"/>
          <p14:tracePt t="36297" x="8397875" y="2127250"/>
          <p14:tracePt t="36305" x="8397875" y="2132013"/>
          <p14:tracePt t="36327" x="8402638" y="2132013"/>
          <p14:tracePt t="36334" x="8405813" y="2132013"/>
          <p14:tracePt t="36342" x="8415338" y="2136775"/>
          <p14:tracePt t="36348" x="8424863" y="2136775"/>
          <p14:tracePt t="36357" x="8432800" y="2136775"/>
          <p14:tracePt t="36364" x="8442325" y="2139950"/>
          <p14:tracePt t="36371" x="8451850" y="2139950"/>
          <p14:tracePt t="36379" x="8459788" y="2139950"/>
          <p14:tracePt t="36387" x="8469313" y="2139950"/>
          <p14:tracePt t="36394" x="8482013" y="2139950"/>
          <p14:tracePt t="36401" x="8496300" y="2139950"/>
          <p14:tracePt t="36410" x="8518525" y="2139950"/>
          <p14:tracePt t="36416" x="8550275" y="2139950"/>
          <p14:tracePt t="36426" x="8594725" y="2149475"/>
          <p14:tracePt t="36431" x="8643938" y="2154238"/>
          <p14:tracePt t="36439" x="8678863" y="2162175"/>
          <p14:tracePt t="36446" x="8720138" y="2176463"/>
          <p14:tracePt t="36454" x="8755063" y="2185988"/>
          <p14:tracePt t="36461" x="8794750" y="2198688"/>
          <p14:tracePt t="36469" x="8826500" y="2225675"/>
          <p14:tracePt t="36476" x="8843963" y="2243138"/>
          <p14:tracePt t="36483" x="8870950" y="2274888"/>
          <p14:tracePt t="36493" x="8893175" y="2297113"/>
          <p14:tracePt t="36498" x="8902700" y="2319338"/>
          <p14:tracePt t="36506" x="8920163" y="2336800"/>
          <p14:tracePt t="36513" x="8924925" y="2346325"/>
          <p14:tracePt t="36521" x="8934450" y="2354263"/>
          <p14:tracePt t="36530" x="8937625" y="2359025"/>
          <p14:tracePt t="36535" x="8942388" y="2368550"/>
          <p14:tracePt t="36550" x="8947150" y="2368550"/>
          <p14:tracePt t="36559" x="8951913" y="2378075"/>
          <p14:tracePt t="36573" x="8956675" y="2386013"/>
          <p14:tracePt t="36580" x="8961438" y="2386013"/>
          <p14:tracePt t="36588" x="8964613" y="2395538"/>
          <p14:tracePt t="36595" x="8978900" y="2400300"/>
          <p14:tracePt t="36603" x="8991600" y="2413000"/>
          <p14:tracePt t="36610" x="9005888" y="2422525"/>
          <p14:tracePt t="36618" x="9023350" y="2430463"/>
          <p14:tracePt t="36627" x="9036050" y="2439988"/>
          <p14:tracePt t="36632" x="9059863" y="2452688"/>
          <p14:tracePt t="36640" x="9082088" y="2471738"/>
          <p14:tracePt t="36647" x="9121775" y="2479675"/>
        </p14:tracePtLst>
      </p14:laserTrace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3B203F9-1E27-4E57-902E-B40C20AD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396000"/>
            <a:ext cx="7560000" cy="46800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de-DE"/>
              <a:t>Kapitalarten nach Bourdieu:</a:t>
            </a:r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F69610-9E3A-4D99-BF17-16DDE17C1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4000" y="4752000"/>
            <a:ext cx="252000" cy="108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C8FC03C-C266-4645-ABC5-645062898383}" type="slidenum">
              <a:rPr lang="de-DE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15</a:t>
            </a:fld>
            <a:r>
              <a:rPr lang="de-DE" sz="700"/>
              <a:t> </a:t>
            </a:r>
          </a:p>
        </p:txBody>
      </p:sp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D9F45625-7754-4CE7-B147-A8EA00188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752000"/>
            <a:ext cx="6300000" cy="108000"/>
          </a:xfrm>
        </p:spPr>
        <p:txBody>
          <a:bodyPr/>
          <a:lstStyle/>
          <a:p>
            <a:r>
              <a:rPr lang="de-DE"/>
              <a:t>Tutorien Sozialstruktur und sozialer Wandel | stina.</a:t>
            </a:r>
            <a:r>
              <a:rPr lang="de-DE" err="1"/>
              <a:t>runtemund</a:t>
            </a:r>
            <a:r>
              <a:rPr lang="de-DE"/>
              <a:t>@.rub.de                                  Fakultät für Sozialwissenschaft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D38ACF7-9180-449A-B954-AE44592CA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918000"/>
            <a:ext cx="7920424" cy="33660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sz="1800" b="0"/>
          </a:p>
          <a:p>
            <a:pPr>
              <a:lnSpc>
                <a:spcPct val="100000"/>
              </a:lnSpc>
            </a:pPr>
            <a:endParaRPr lang="de-DE" sz="1100" b="0"/>
          </a:p>
        </p:txBody>
      </p:sp>
      <p:graphicFrame>
        <p:nvGraphicFramePr>
          <p:cNvPr id="7" name="Tabelle 7">
            <a:extLst>
              <a:ext uri="{FF2B5EF4-FFF2-40B4-BE49-F238E27FC236}">
                <a16:creationId xmlns:a16="http://schemas.microsoft.com/office/drawing/2014/main" id="{B626CC5C-29B9-4A82-9168-EBE21AC7C1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337370"/>
              </p:ext>
            </p:extLst>
          </p:nvPr>
        </p:nvGraphicFramePr>
        <p:xfrm>
          <a:off x="4860032" y="396000"/>
          <a:ext cx="172819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3964845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1. Soziale Position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505397"/>
                  </a:ext>
                </a:extLst>
              </a:tr>
            </a:tbl>
          </a:graphicData>
        </a:graphic>
      </p:graphicFrame>
      <p:graphicFrame>
        <p:nvGraphicFramePr>
          <p:cNvPr id="2" name="Tabelle 4">
            <a:extLst>
              <a:ext uri="{FF2B5EF4-FFF2-40B4-BE49-F238E27FC236}">
                <a16:creationId xmlns:a16="http://schemas.microsoft.com/office/drawing/2014/main" id="{6C4308B4-F82F-4A4F-9530-C94F91D16E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13587"/>
              </p:ext>
            </p:extLst>
          </p:nvPr>
        </p:nvGraphicFramePr>
        <p:xfrm>
          <a:off x="179512" y="867600"/>
          <a:ext cx="8856985" cy="3274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5622">
                  <a:extLst>
                    <a:ext uri="{9D8B030D-6E8A-4147-A177-3AD203B41FA5}">
                      <a16:colId xmlns:a16="http://schemas.microsoft.com/office/drawing/2014/main" val="4039578393"/>
                    </a:ext>
                  </a:extLst>
                </a:gridCol>
                <a:gridCol w="3875559">
                  <a:extLst>
                    <a:ext uri="{9D8B030D-6E8A-4147-A177-3AD203B41FA5}">
                      <a16:colId xmlns:a16="http://schemas.microsoft.com/office/drawing/2014/main" val="339947955"/>
                    </a:ext>
                  </a:extLst>
                </a:gridCol>
                <a:gridCol w="3135804">
                  <a:extLst>
                    <a:ext uri="{9D8B030D-6E8A-4147-A177-3AD203B41FA5}">
                      <a16:colId xmlns:a16="http://schemas.microsoft.com/office/drawing/2014/main" val="3724645571"/>
                    </a:ext>
                  </a:extLst>
                </a:gridCol>
              </a:tblGrid>
              <a:tr h="330914">
                <a:tc>
                  <a:txBody>
                    <a:bodyPr/>
                    <a:lstStyle/>
                    <a:p>
                      <a:r>
                        <a:rPr lang="de-DE" sz="1200"/>
                        <a:t>Kapitalart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/>
                        <a:t>Beschreibung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/>
                        <a:t>Beispiel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8114144"/>
                  </a:ext>
                </a:extLst>
              </a:tr>
              <a:tr h="407976">
                <a:tc>
                  <a:txBody>
                    <a:bodyPr/>
                    <a:lstStyle/>
                    <a:p>
                      <a:r>
                        <a:rPr lang="de-DE" sz="1200"/>
                        <a:t>Ökonomisches Kapital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/>
                        <a:t>Geld</a:t>
                      </a:r>
                      <a:r>
                        <a:rPr lang="de-DE" sz="1200"/>
                        <a:t> und </a:t>
                      </a:r>
                      <a:r>
                        <a:rPr lang="de-DE" sz="1200" b="1"/>
                        <a:t>Besitz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/>
                        <a:t>Eigenheim</a:t>
                      </a:r>
                      <a:r>
                        <a:rPr lang="de-DE" sz="1200"/>
                        <a:t>, Gold, Kontostand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/>
                        <a:t>„</a:t>
                      </a:r>
                      <a:r>
                        <a:rPr lang="de-DE" sz="1200" i="1"/>
                        <a:t>alles was man kaufen kann“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3797525"/>
                  </a:ext>
                </a:extLst>
              </a:tr>
              <a:tr h="1492100">
                <a:tc>
                  <a:txBody>
                    <a:bodyPr/>
                    <a:lstStyle/>
                    <a:p>
                      <a:r>
                        <a:rPr lang="de-DE" sz="1200"/>
                        <a:t>Kulturelles Kapital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de-DE" sz="1200"/>
                        <a:t>Inkorporiertes Kulturkapital = </a:t>
                      </a:r>
                      <a:r>
                        <a:rPr lang="de-DE" sz="1200" b="1"/>
                        <a:t>Bildung/ Wissen</a:t>
                      </a:r>
                    </a:p>
                    <a:p>
                      <a:pPr marL="0" indent="0">
                        <a:buNone/>
                      </a:pPr>
                      <a:endParaRPr lang="de-DE" sz="1200"/>
                    </a:p>
                    <a:p>
                      <a:r>
                        <a:rPr lang="de-DE" sz="1200"/>
                        <a:t>2. Objektiviertes Kulturkapital = (leicht übertragbare) </a:t>
                      </a:r>
                      <a:r>
                        <a:rPr lang="de-DE" sz="1200" b="1"/>
                        <a:t>kulturelle Güter</a:t>
                      </a:r>
                    </a:p>
                    <a:p>
                      <a:endParaRPr lang="de-DE" sz="1200"/>
                    </a:p>
                    <a:p>
                      <a:r>
                        <a:rPr lang="de-DE" sz="1200"/>
                        <a:t>3. Institutionalisiertes Kulturkapital = institutionell </a:t>
                      </a:r>
                      <a:r>
                        <a:rPr lang="de-DE" sz="1200" b="1"/>
                        <a:t>anerkannte Titel</a:t>
                      </a:r>
                      <a:r>
                        <a:rPr lang="de-DE" sz="1200"/>
                        <a:t>, Zertifikate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de-DE" sz="1200" b="1"/>
                        <a:t>Klavier spielen </a:t>
                      </a:r>
                      <a:r>
                        <a:rPr lang="de-DE" sz="1200"/>
                        <a:t>können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i="1"/>
                        <a:t>.„langjährige Bildungsprozesse/-</a:t>
                      </a:r>
                      <a:r>
                        <a:rPr lang="de-DE" sz="1200" i="1" err="1"/>
                        <a:t>interesse</a:t>
                      </a:r>
                      <a:r>
                        <a:rPr lang="de-DE" sz="1200" i="1"/>
                        <a:t>“</a:t>
                      </a:r>
                      <a:endParaRPr lang="de-DE" sz="1200"/>
                    </a:p>
                    <a:p>
                      <a:pPr marL="0" indent="0">
                        <a:buNone/>
                      </a:pPr>
                      <a:endParaRPr lang="de-DE" sz="1200"/>
                    </a:p>
                    <a:p>
                      <a:r>
                        <a:rPr lang="de-DE" sz="1200"/>
                        <a:t>2. Designerkleidung, </a:t>
                      </a:r>
                      <a:r>
                        <a:rPr lang="de-DE" sz="1200" b="1"/>
                        <a:t>Bücherwand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i="1"/>
                        <a:t>„(leicht) nach außen präsentierte Bildung“</a:t>
                      </a:r>
                    </a:p>
                    <a:p>
                      <a:endParaRPr lang="de-DE" sz="1200"/>
                    </a:p>
                    <a:p>
                      <a:pPr marL="228600" indent="-228600">
                        <a:buAutoNum type="arabicPeriod" startAt="3"/>
                      </a:pPr>
                      <a:r>
                        <a:rPr lang="de-DE" sz="1200" b="1"/>
                        <a:t>Abiturzeugnis</a:t>
                      </a:r>
                      <a:r>
                        <a:rPr lang="de-DE" sz="1200"/>
                        <a:t>, Bachelorabschluss</a:t>
                      </a:r>
                    </a:p>
                    <a:p>
                      <a:pPr marL="0" indent="0">
                        <a:buNone/>
                      </a:pPr>
                      <a:r>
                        <a:rPr lang="de-DE" sz="1200" i="1"/>
                        <a:t>„welche Abschlüsse man hat“</a:t>
                      </a:r>
                      <a:endParaRPr lang="de-DE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3720670"/>
                  </a:ext>
                </a:extLst>
              </a:tr>
              <a:tr h="474820">
                <a:tc>
                  <a:txBody>
                    <a:bodyPr/>
                    <a:lstStyle/>
                    <a:p>
                      <a:r>
                        <a:rPr lang="de-DE" sz="1200"/>
                        <a:t>Soziales Kapital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/>
                        <a:t>Zugehörigkeit zu einer Gruppe / </a:t>
                      </a:r>
                      <a:r>
                        <a:rPr lang="de-DE" sz="1200" b="1"/>
                        <a:t>Beziehungen</a:t>
                      </a:r>
                    </a:p>
                    <a:p>
                      <a:r>
                        <a:rPr lang="de-DE" sz="1200"/>
                        <a:t>Vitamin B, Netzwerke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/>
                        <a:t>Freundeskreis</a:t>
                      </a:r>
                      <a:r>
                        <a:rPr lang="de-DE" sz="1200"/>
                        <a:t>, Sportverein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i="1"/>
                        <a:t>„nicht </a:t>
                      </a:r>
                      <a:r>
                        <a:rPr lang="de-DE" sz="1200" i="1" err="1"/>
                        <a:t>erkaufbar</a:t>
                      </a:r>
                      <a:r>
                        <a:rPr lang="de-DE" sz="1200" i="1"/>
                        <a:t>, bedarf Beziehungsarbeit“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8740771"/>
                  </a:ext>
                </a:extLst>
              </a:tr>
              <a:tr h="407976">
                <a:tc>
                  <a:txBody>
                    <a:bodyPr/>
                    <a:lstStyle/>
                    <a:p>
                      <a:r>
                        <a:rPr lang="de-DE" sz="1200"/>
                        <a:t>Symbolisches Kapital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/>
                        <a:t>Prestige und </a:t>
                      </a:r>
                      <a:r>
                        <a:rPr lang="de-DE" sz="1200" b="1"/>
                        <a:t>Ansehen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/>
                        <a:t>Hohes </a:t>
                      </a:r>
                      <a:r>
                        <a:rPr lang="de-DE" sz="1200" b="1"/>
                        <a:t>Ansehen</a:t>
                      </a:r>
                      <a:r>
                        <a:rPr lang="de-DE" sz="1200"/>
                        <a:t> von </a:t>
                      </a:r>
                      <a:r>
                        <a:rPr lang="de-DE" sz="1200" b="1"/>
                        <a:t>Ärzten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i="1"/>
                        <a:t>„wahrgenommenes Ansehen von Person X“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041052"/>
                  </a:ext>
                </a:extLst>
              </a:tr>
            </a:tbl>
          </a:graphicData>
        </a:graphic>
      </p:graphicFrame>
      <p:sp>
        <p:nvSpPr>
          <p:cNvPr id="9" name="Sprechblase: rechteckig mit abgerundeten Ecken 8">
            <a:extLst>
              <a:ext uri="{FF2B5EF4-FFF2-40B4-BE49-F238E27FC236}">
                <a16:creationId xmlns:a16="http://schemas.microsoft.com/office/drawing/2014/main" id="{2D02816A-A47C-4580-AD8F-38068A9AC0DA}"/>
              </a:ext>
            </a:extLst>
          </p:cNvPr>
          <p:cNvSpPr/>
          <p:nvPr/>
        </p:nvSpPr>
        <p:spPr>
          <a:xfrm>
            <a:off x="6765643" y="103537"/>
            <a:ext cx="1563555" cy="633240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/>
              <a:t>Musterlösung</a:t>
            </a:r>
          </a:p>
        </p:txBody>
      </p:sp>
    </p:spTree>
    <p:extLst>
      <p:ext uri="{BB962C8B-B14F-4D97-AF65-F5344CB8AC3E}">
        <p14:creationId xmlns:p14="http://schemas.microsoft.com/office/powerpoint/2010/main" val="3307834119"/>
      </p:ext>
    </p:extLst>
  </p:cSld>
  <p:clrMapOvr>
    <a:masterClrMapping/>
  </p:clrMapOvr>
  <p:extLst>
    <p:ext uri="{3A86A75C-4F4B-4683-9AE1-C65F6400EC91}">
      <p14:laserTraceLst xmlns:p14="http://schemas.microsoft.com/office/powerpoint/2010/main">
        <p14:tracePtLst>
          <p14:tracePt t="993" x="9050338" y="2784475"/>
          <p14:tracePt t="1000" x="8934450" y="2811463"/>
          <p14:tracePt t="1008" x="8826500" y="2836863"/>
          <p14:tracePt t="1015" x="8755063" y="2863850"/>
          <p14:tracePt t="1024" x="8737600" y="2873375"/>
          <p14:tracePt t="1030" x="8616950" y="2949575"/>
          <p14:tracePt t="1038" x="8509000" y="3011488"/>
          <p14:tracePt t="1046" x="8432800" y="3065463"/>
          <p14:tracePt t="1052" x="8375650" y="3114675"/>
          <p14:tracePt t="1060" x="8316913" y="3168650"/>
          <p14:tracePt t="1067" x="8277225" y="3208338"/>
          <p14:tracePt t="1076" x="8223250" y="3267075"/>
          <p14:tracePt t="1082" x="8183563" y="3316288"/>
          <p14:tracePt t="1092" x="8147050" y="3355975"/>
          <p14:tracePt t="1097" x="8120063" y="3395663"/>
          <p14:tracePt t="1105" x="8107363" y="3417888"/>
          <p14:tracePt t="1113" x="8097838" y="3436938"/>
          <p14:tracePt t="1120" x="8089900" y="3449638"/>
          <p14:tracePt t="1128" x="8089900" y="3459163"/>
          <p14:tracePt t="1134" x="8085138" y="3471863"/>
          <p14:tracePt t="1141" x="8085138" y="3476625"/>
          <p14:tracePt t="1149" x="8085138" y="3486150"/>
          <p14:tracePt t="1164" x="8085138" y="3489325"/>
          <p14:tracePt t="1172" x="8085138" y="3494088"/>
          <p14:tracePt t="1187" x="8085138" y="3498850"/>
          <p14:tracePt t="35128" x="8043863" y="3417888"/>
          <p14:tracePt t="35135" x="8018463" y="3373438"/>
          <p14:tracePt t="35143" x="7999413" y="3346450"/>
          <p14:tracePt t="35151" x="7991475" y="3333750"/>
          <p14:tracePt t="35160" x="7981950" y="3324225"/>
          <p14:tracePt t="35165" x="7977188" y="3321050"/>
          <p14:tracePt t="35173" x="7969250" y="3311525"/>
          <p14:tracePt t="35180" x="7959725" y="3297238"/>
          <p14:tracePt t="35188" x="7920038" y="3222625"/>
          <p14:tracePt t="35196" x="7851775" y="3038475"/>
          <p14:tracePt t="35203" x="7821613" y="2940050"/>
          <p14:tracePt t="35210" x="7799388" y="2851150"/>
          <p14:tracePt t="35218" x="7762875" y="2708275"/>
          <p14:tracePt t="35225" x="7731125" y="2516188"/>
          <p14:tracePt t="35232" x="7700963" y="2336800"/>
          <p14:tracePt t="35241" x="7678738" y="2132013"/>
          <p14:tracePt t="35247" x="7642225" y="1935163"/>
          <p14:tracePt t="35255" x="7629525" y="1831975"/>
          <p14:tracePt t="35262" x="7610475" y="1716088"/>
          <p14:tracePt t="35270" x="7593013" y="1595438"/>
          <p14:tracePt t="35277" x="7580313" y="1506538"/>
          <p14:tracePt t="35285" x="7561263" y="1403350"/>
          <p14:tracePt t="35292" x="7548563" y="1300163"/>
          <p14:tracePt t="35299" x="7521575" y="1174750"/>
          <p14:tracePt t="35309" x="7508875" y="1085850"/>
          <p14:tracePt t="35315" x="7486650" y="1004888"/>
          <p14:tracePt t="35322" x="7459663" y="903288"/>
          <p14:tracePt t="35329" x="7440613" y="782638"/>
          <p14:tracePt t="35337" x="7427913" y="692150"/>
          <p14:tracePt t="35344" x="7427913" y="620713"/>
          <p14:tracePt t="35352" x="7427913" y="531813"/>
          <p14:tracePt t="35359" x="7432675" y="442913"/>
          <p14:tracePt t="35367" x="7445375" y="352425"/>
          <p14:tracePt t="35375" x="7467600" y="280988"/>
          <p14:tracePt t="35381" x="7499350" y="196850"/>
          <p14:tracePt t="35389" x="7499350" y="182563"/>
          <p14:tracePt t="35398" x="7504113" y="179388"/>
          <p14:tracePt t="35404" x="7504113" y="174625"/>
          <p14:tracePt t="35418" x="7504113" y="169863"/>
          <p14:tracePt t="36059" x="7624763" y="393700"/>
          <p14:tracePt t="36066" x="7624763" y="401638"/>
          <p14:tracePt t="36076" x="7785100" y="692150"/>
          <p14:tracePt t="36081" x="7834313" y="795338"/>
          <p14:tracePt t="36088" x="7920038" y="952500"/>
          <p14:tracePt t="36096" x="7991475" y="1108075"/>
          <p14:tracePt t="36103" x="8048625" y="1243013"/>
          <p14:tracePt t="36111" x="8097838" y="1376363"/>
          <p14:tracePt t="36118" x="8124825" y="1447800"/>
          <p14:tracePt t="36126" x="8164513" y="1524000"/>
          <p14:tracePt t="36133" x="8191500" y="1600200"/>
          <p14:tracePt t="36142" x="8213725" y="1654175"/>
          <p14:tracePt t="36148" x="8237538" y="1711325"/>
          <p14:tracePt t="36156" x="8262938" y="1751013"/>
          <p14:tracePt t="36163" x="8277225" y="1797050"/>
          <p14:tracePt t="36171" x="8294688" y="1836738"/>
          <p14:tracePt t="36178" x="8316913" y="1876425"/>
          <p14:tracePt t="36186" x="8331200" y="1917700"/>
          <p14:tracePt t="36192" x="8348663" y="1957388"/>
          <p14:tracePt t="36200" x="8361363" y="1992313"/>
          <p14:tracePt t="36210" x="8366125" y="2006600"/>
          <p14:tracePt t="36215" x="8380413" y="2041525"/>
          <p14:tracePt t="36223" x="8388350" y="2073275"/>
          <p14:tracePt t="36230" x="8393113" y="2087563"/>
          <p14:tracePt t="36237" x="8397875" y="2095500"/>
          <p14:tracePt t="36246" x="8397875" y="2105025"/>
          <p14:tracePt t="36252" x="8397875" y="2109788"/>
          <p14:tracePt t="36261" x="8397875" y="2112963"/>
          <p14:tracePt t="36276" x="8397875" y="2117725"/>
          <p14:tracePt t="36282" x="8397875" y="2122488"/>
          <p14:tracePt t="36297" x="8397875" y="2127250"/>
          <p14:tracePt t="36305" x="8397875" y="2132013"/>
          <p14:tracePt t="36327" x="8402638" y="2132013"/>
          <p14:tracePt t="36334" x="8405813" y="2132013"/>
          <p14:tracePt t="36342" x="8415338" y="2136775"/>
          <p14:tracePt t="36348" x="8424863" y="2136775"/>
          <p14:tracePt t="36357" x="8432800" y="2136775"/>
          <p14:tracePt t="36364" x="8442325" y="2139950"/>
          <p14:tracePt t="36371" x="8451850" y="2139950"/>
          <p14:tracePt t="36379" x="8459788" y="2139950"/>
          <p14:tracePt t="36387" x="8469313" y="2139950"/>
          <p14:tracePt t="36394" x="8482013" y="2139950"/>
          <p14:tracePt t="36401" x="8496300" y="2139950"/>
          <p14:tracePt t="36410" x="8518525" y="2139950"/>
          <p14:tracePt t="36416" x="8550275" y="2139950"/>
          <p14:tracePt t="36426" x="8594725" y="2149475"/>
          <p14:tracePt t="36431" x="8643938" y="2154238"/>
          <p14:tracePt t="36439" x="8678863" y="2162175"/>
          <p14:tracePt t="36446" x="8720138" y="2176463"/>
          <p14:tracePt t="36454" x="8755063" y="2185988"/>
          <p14:tracePt t="36461" x="8794750" y="2198688"/>
          <p14:tracePt t="36469" x="8826500" y="2225675"/>
          <p14:tracePt t="36476" x="8843963" y="2243138"/>
          <p14:tracePt t="36483" x="8870950" y="2274888"/>
          <p14:tracePt t="36493" x="8893175" y="2297113"/>
          <p14:tracePt t="36498" x="8902700" y="2319338"/>
          <p14:tracePt t="36506" x="8920163" y="2336800"/>
          <p14:tracePt t="36513" x="8924925" y="2346325"/>
          <p14:tracePt t="36521" x="8934450" y="2354263"/>
          <p14:tracePt t="36530" x="8937625" y="2359025"/>
          <p14:tracePt t="36535" x="8942388" y="2368550"/>
          <p14:tracePt t="36550" x="8947150" y="2368550"/>
          <p14:tracePt t="36559" x="8951913" y="2378075"/>
          <p14:tracePt t="36573" x="8956675" y="2386013"/>
          <p14:tracePt t="36580" x="8961438" y="2386013"/>
          <p14:tracePt t="36588" x="8964613" y="2395538"/>
          <p14:tracePt t="36595" x="8978900" y="2400300"/>
          <p14:tracePt t="36603" x="8991600" y="2413000"/>
          <p14:tracePt t="36610" x="9005888" y="2422525"/>
          <p14:tracePt t="36618" x="9023350" y="2430463"/>
          <p14:tracePt t="36627" x="9036050" y="2439988"/>
          <p14:tracePt t="36632" x="9059863" y="2452688"/>
          <p14:tracePt t="36640" x="9082088" y="2471738"/>
          <p14:tracePt t="36647" x="9121775" y="2479675"/>
        </p14:tracePtLst>
      </p14:laserTrace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788F97-D1DB-9DF5-A49F-6EEBDDE94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131590"/>
            <a:ext cx="7560000" cy="468000"/>
          </a:xfrm>
        </p:spPr>
        <p:txBody>
          <a:bodyPr/>
          <a:lstStyle/>
          <a:p>
            <a:r>
              <a:rPr lang="de-DE"/>
              <a:t>(4) Sitzung: die ‚großen drei‘ Ungleichheiten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1739E0B-908B-A9ED-6062-EA2D488AB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77B9EA7-F765-7E65-557B-C9065DAA9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16</a:t>
            </a:fld>
            <a:r>
              <a:rPr lang="de-DE"/>
              <a:t> 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1E1C33A2-7090-7FF2-33EF-D47955756D54}"/>
              </a:ext>
            </a:extLst>
          </p:cNvPr>
          <p:cNvSpPr txBox="1">
            <a:spLocks/>
          </p:cNvSpPr>
          <p:nvPr/>
        </p:nvSpPr>
        <p:spPr>
          <a:xfrm>
            <a:off x="1979712" y="1751990"/>
            <a:ext cx="4968552" cy="46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700" b="0" kern="1200" baseline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de-DE"/>
              <a:t>1) Klasse, 2) Schicht, 3) </a:t>
            </a:r>
            <a:r>
              <a:rPr lang="de-DE" b="1"/>
              <a:t>Milieus</a:t>
            </a:r>
          </a:p>
        </p:txBody>
      </p:sp>
    </p:spTree>
    <p:extLst>
      <p:ext uri="{BB962C8B-B14F-4D97-AF65-F5344CB8AC3E}">
        <p14:creationId xmlns:p14="http://schemas.microsoft.com/office/powerpoint/2010/main" val="94928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3B203F9-1E27-4E57-902E-B40C20AD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396000"/>
            <a:ext cx="7560000" cy="46800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de-DE"/>
              <a:t>Soziales Milieu: </a:t>
            </a:r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F69610-9E3A-4D99-BF17-16DDE17C1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4000" y="4752000"/>
            <a:ext cx="252000" cy="108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C8FC03C-C266-4645-ABC5-645062898383}" type="slidenum">
              <a:rPr lang="de-DE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17</a:t>
            </a:fld>
            <a:r>
              <a:rPr lang="de-DE" sz="700"/>
              <a:t> 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70F7C74-9112-406B-A0CC-08F6DDA1D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1071647"/>
            <a:ext cx="8208456" cy="34727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sz="1800" b="0"/>
              <a:t>Soziale Milieus</a:t>
            </a:r>
          </a:p>
          <a:p>
            <a:pPr>
              <a:lnSpc>
                <a:spcPct val="100000"/>
              </a:lnSpc>
            </a:pPr>
            <a:r>
              <a:rPr lang="de-DE" sz="1800" b="0">
                <a:highlight>
                  <a:srgbClr val="FFFF00"/>
                </a:highlight>
              </a:rPr>
              <a:t>DEF</a:t>
            </a:r>
            <a:r>
              <a:rPr lang="de-DE" sz="1800" b="0" i="1"/>
              <a:t>=  </a:t>
            </a:r>
            <a:r>
              <a:rPr lang="de-DE" sz="1800" b="0"/>
              <a:t>„Gruppe </a:t>
            </a:r>
            <a:r>
              <a:rPr lang="de-DE" sz="1800"/>
              <a:t>Gleichgesinnter</a:t>
            </a:r>
            <a:r>
              <a:rPr lang="de-DE" sz="1800" b="0"/>
              <a:t>, die </a:t>
            </a:r>
            <a:r>
              <a:rPr lang="de-DE" sz="1800"/>
              <a:t>ähnliche Werthaltungen, Lebensführungen, Beziehungen </a:t>
            </a:r>
            <a:r>
              <a:rPr lang="de-DE" sz="1800" b="0"/>
              <a:t>zu Mitmenschen aufweisen. Haben oft gemeinsames Umfeld, sehen Dinge ähnlich.“ </a:t>
            </a:r>
            <a:r>
              <a:rPr lang="de-DE" sz="1100" b="0"/>
              <a:t>Kopp &amp; Schäfer 2010 </a:t>
            </a:r>
            <a:endParaRPr lang="de-DE" sz="1800" b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b="0"/>
              <a:t>Kombi aus subjektiver Werthaltungen + soziokultureller Merkmale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b="0"/>
              <a:t>Berücksichtigung vertikaler UND horizontaler Merkmale </a:t>
            </a:r>
          </a:p>
        </p:txBody>
      </p:sp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D9F45625-7754-4CE7-B147-A8EA00188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752000"/>
            <a:ext cx="6300000" cy="108000"/>
          </a:xfrm>
        </p:spPr>
        <p:txBody>
          <a:bodyPr/>
          <a:lstStyle/>
          <a:p>
            <a:r>
              <a:rPr lang="de-DE"/>
              <a:t>Tutorien Sozialstruktur und sozialer Wandel | stina.</a:t>
            </a:r>
            <a:r>
              <a:rPr lang="de-DE" err="1"/>
              <a:t>runtemund</a:t>
            </a:r>
            <a:r>
              <a:rPr lang="de-DE"/>
              <a:t>@.rub.de                                  Fakultät für Sozialwissenschaft</a:t>
            </a:r>
          </a:p>
        </p:txBody>
      </p:sp>
    </p:spTree>
    <p:extLst>
      <p:ext uri="{BB962C8B-B14F-4D97-AF65-F5344CB8AC3E}">
        <p14:creationId xmlns:p14="http://schemas.microsoft.com/office/powerpoint/2010/main" val="1951183843"/>
      </p:ext>
    </p:extLst>
  </p:cSld>
  <p:clrMapOvr>
    <a:masterClrMapping/>
  </p:clrMapOvr>
  <p:extLst>
    <p:ext uri="{3A86A75C-4F4B-4683-9AE1-C65F6400EC91}">
      <p14:laserTraceLst xmlns:p14="http://schemas.microsoft.com/office/powerpoint/2010/main">
        <p14:tracePtLst>
          <p14:tracePt t="993" x="9050338" y="2784475"/>
          <p14:tracePt t="1000" x="8934450" y="2811463"/>
          <p14:tracePt t="1008" x="8826500" y="2836863"/>
          <p14:tracePt t="1015" x="8755063" y="2863850"/>
          <p14:tracePt t="1024" x="8737600" y="2873375"/>
          <p14:tracePt t="1030" x="8616950" y="2949575"/>
          <p14:tracePt t="1038" x="8509000" y="3011488"/>
          <p14:tracePt t="1046" x="8432800" y="3065463"/>
          <p14:tracePt t="1052" x="8375650" y="3114675"/>
          <p14:tracePt t="1060" x="8316913" y="3168650"/>
          <p14:tracePt t="1067" x="8277225" y="3208338"/>
          <p14:tracePt t="1076" x="8223250" y="3267075"/>
          <p14:tracePt t="1082" x="8183563" y="3316288"/>
          <p14:tracePt t="1092" x="8147050" y="3355975"/>
          <p14:tracePt t="1097" x="8120063" y="3395663"/>
          <p14:tracePt t="1105" x="8107363" y="3417888"/>
          <p14:tracePt t="1113" x="8097838" y="3436938"/>
          <p14:tracePt t="1120" x="8089900" y="3449638"/>
          <p14:tracePt t="1128" x="8089900" y="3459163"/>
          <p14:tracePt t="1134" x="8085138" y="3471863"/>
          <p14:tracePt t="1141" x="8085138" y="3476625"/>
          <p14:tracePt t="1149" x="8085138" y="3486150"/>
          <p14:tracePt t="1164" x="8085138" y="3489325"/>
          <p14:tracePt t="1172" x="8085138" y="3494088"/>
          <p14:tracePt t="1187" x="8085138" y="3498850"/>
          <p14:tracePt t="35128" x="8043863" y="3417888"/>
          <p14:tracePt t="35135" x="8018463" y="3373438"/>
          <p14:tracePt t="35143" x="7999413" y="3346450"/>
          <p14:tracePt t="35151" x="7991475" y="3333750"/>
          <p14:tracePt t="35160" x="7981950" y="3324225"/>
          <p14:tracePt t="35165" x="7977188" y="3321050"/>
          <p14:tracePt t="35173" x="7969250" y="3311525"/>
          <p14:tracePt t="35180" x="7959725" y="3297238"/>
          <p14:tracePt t="35188" x="7920038" y="3222625"/>
          <p14:tracePt t="35196" x="7851775" y="3038475"/>
          <p14:tracePt t="35203" x="7821613" y="2940050"/>
          <p14:tracePt t="35210" x="7799388" y="2851150"/>
          <p14:tracePt t="35218" x="7762875" y="2708275"/>
          <p14:tracePt t="35225" x="7731125" y="2516188"/>
          <p14:tracePt t="35232" x="7700963" y="2336800"/>
          <p14:tracePt t="35241" x="7678738" y="2132013"/>
          <p14:tracePt t="35247" x="7642225" y="1935163"/>
          <p14:tracePt t="35255" x="7629525" y="1831975"/>
          <p14:tracePt t="35262" x="7610475" y="1716088"/>
          <p14:tracePt t="35270" x="7593013" y="1595438"/>
          <p14:tracePt t="35277" x="7580313" y="1506538"/>
          <p14:tracePt t="35285" x="7561263" y="1403350"/>
          <p14:tracePt t="35292" x="7548563" y="1300163"/>
          <p14:tracePt t="35299" x="7521575" y="1174750"/>
          <p14:tracePt t="35309" x="7508875" y="1085850"/>
          <p14:tracePt t="35315" x="7486650" y="1004888"/>
          <p14:tracePt t="35322" x="7459663" y="903288"/>
          <p14:tracePt t="35329" x="7440613" y="782638"/>
          <p14:tracePt t="35337" x="7427913" y="692150"/>
          <p14:tracePt t="35344" x="7427913" y="620713"/>
          <p14:tracePt t="35352" x="7427913" y="531813"/>
          <p14:tracePt t="35359" x="7432675" y="442913"/>
          <p14:tracePt t="35367" x="7445375" y="352425"/>
          <p14:tracePt t="35375" x="7467600" y="280988"/>
          <p14:tracePt t="35381" x="7499350" y="196850"/>
          <p14:tracePt t="35389" x="7499350" y="182563"/>
          <p14:tracePt t="35398" x="7504113" y="179388"/>
          <p14:tracePt t="35404" x="7504113" y="174625"/>
          <p14:tracePt t="35418" x="7504113" y="169863"/>
          <p14:tracePt t="36059" x="7624763" y="393700"/>
          <p14:tracePt t="36066" x="7624763" y="401638"/>
          <p14:tracePt t="36076" x="7785100" y="692150"/>
          <p14:tracePt t="36081" x="7834313" y="795338"/>
          <p14:tracePt t="36088" x="7920038" y="952500"/>
          <p14:tracePt t="36096" x="7991475" y="1108075"/>
          <p14:tracePt t="36103" x="8048625" y="1243013"/>
          <p14:tracePt t="36111" x="8097838" y="1376363"/>
          <p14:tracePt t="36118" x="8124825" y="1447800"/>
          <p14:tracePt t="36126" x="8164513" y="1524000"/>
          <p14:tracePt t="36133" x="8191500" y="1600200"/>
          <p14:tracePt t="36142" x="8213725" y="1654175"/>
          <p14:tracePt t="36148" x="8237538" y="1711325"/>
          <p14:tracePt t="36156" x="8262938" y="1751013"/>
          <p14:tracePt t="36163" x="8277225" y="1797050"/>
          <p14:tracePt t="36171" x="8294688" y="1836738"/>
          <p14:tracePt t="36178" x="8316913" y="1876425"/>
          <p14:tracePt t="36186" x="8331200" y="1917700"/>
          <p14:tracePt t="36192" x="8348663" y="1957388"/>
          <p14:tracePt t="36200" x="8361363" y="1992313"/>
          <p14:tracePt t="36210" x="8366125" y="2006600"/>
          <p14:tracePt t="36215" x="8380413" y="2041525"/>
          <p14:tracePt t="36223" x="8388350" y="2073275"/>
          <p14:tracePt t="36230" x="8393113" y="2087563"/>
          <p14:tracePt t="36237" x="8397875" y="2095500"/>
          <p14:tracePt t="36246" x="8397875" y="2105025"/>
          <p14:tracePt t="36252" x="8397875" y="2109788"/>
          <p14:tracePt t="36261" x="8397875" y="2112963"/>
          <p14:tracePt t="36276" x="8397875" y="2117725"/>
          <p14:tracePt t="36282" x="8397875" y="2122488"/>
          <p14:tracePt t="36297" x="8397875" y="2127250"/>
          <p14:tracePt t="36305" x="8397875" y="2132013"/>
          <p14:tracePt t="36327" x="8402638" y="2132013"/>
          <p14:tracePt t="36334" x="8405813" y="2132013"/>
          <p14:tracePt t="36342" x="8415338" y="2136775"/>
          <p14:tracePt t="36348" x="8424863" y="2136775"/>
          <p14:tracePt t="36357" x="8432800" y="2136775"/>
          <p14:tracePt t="36364" x="8442325" y="2139950"/>
          <p14:tracePt t="36371" x="8451850" y="2139950"/>
          <p14:tracePt t="36379" x="8459788" y="2139950"/>
          <p14:tracePt t="36387" x="8469313" y="2139950"/>
          <p14:tracePt t="36394" x="8482013" y="2139950"/>
          <p14:tracePt t="36401" x="8496300" y="2139950"/>
          <p14:tracePt t="36410" x="8518525" y="2139950"/>
          <p14:tracePt t="36416" x="8550275" y="2139950"/>
          <p14:tracePt t="36426" x="8594725" y="2149475"/>
          <p14:tracePt t="36431" x="8643938" y="2154238"/>
          <p14:tracePt t="36439" x="8678863" y="2162175"/>
          <p14:tracePt t="36446" x="8720138" y="2176463"/>
          <p14:tracePt t="36454" x="8755063" y="2185988"/>
          <p14:tracePt t="36461" x="8794750" y="2198688"/>
          <p14:tracePt t="36469" x="8826500" y="2225675"/>
          <p14:tracePt t="36476" x="8843963" y="2243138"/>
          <p14:tracePt t="36483" x="8870950" y="2274888"/>
          <p14:tracePt t="36493" x="8893175" y="2297113"/>
          <p14:tracePt t="36498" x="8902700" y="2319338"/>
          <p14:tracePt t="36506" x="8920163" y="2336800"/>
          <p14:tracePt t="36513" x="8924925" y="2346325"/>
          <p14:tracePt t="36521" x="8934450" y="2354263"/>
          <p14:tracePt t="36530" x="8937625" y="2359025"/>
          <p14:tracePt t="36535" x="8942388" y="2368550"/>
          <p14:tracePt t="36550" x="8947150" y="2368550"/>
          <p14:tracePt t="36559" x="8951913" y="2378075"/>
          <p14:tracePt t="36573" x="8956675" y="2386013"/>
          <p14:tracePt t="36580" x="8961438" y="2386013"/>
          <p14:tracePt t="36588" x="8964613" y="2395538"/>
          <p14:tracePt t="36595" x="8978900" y="2400300"/>
          <p14:tracePt t="36603" x="8991600" y="2413000"/>
          <p14:tracePt t="36610" x="9005888" y="2422525"/>
          <p14:tracePt t="36618" x="9023350" y="2430463"/>
          <p14:tracePt t="36627" x="9036050" y="2439988"/>
          <p14:tracePt t="36632" x="9059863" y="2452688"/>
          <p14:tracePt t="36640" x="9082088" y="2471738"/>
          <p14:tracePt t="36647" x="9121775" y="2479675"/>
        </p14:tracePtLst>
      </p14:laserTraceLst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3B203F9-1E27-4E57-902E-B40C20AD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396000"/>
            <a:ext cx="7560000" cy="46800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de-DE"/>
              <a:t>Sinus Milieus:</a:t>
            </a:r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F69610-9E3A-4D99-BF17-16DDE17C1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4000" y="4752000"/>
            <a:ext cx="252000" cy="108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C8FC03C-C266-4645-ABC5-645062898383}" type="slidenum">
              <a:rPr lang="de-DE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18</a:t>
            </a:fld>
            <a:r>
              <a:rPr lang="de-DE" sz="700"/>
              <a:t> 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70F7C74-9112-406B-A0CC-08F6DDA1D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055446"/>
            <a:ext cx="2808312" cy="1516304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400" b="0"/>
              <a:t>Y- Achse= Soziale Lage</a:t>
            </a:r>
          </a:p>
          <a:p>
            <a:pPr>
              <a:lnSpc>
                <a:spcPct val="100000"/>
              </a:lnSpc>
            </a:pPr>
            <a:r>
              <a:rPr lang="de-DE" sz="1400" b="0"/>
              <a:t>„Schichtaufsteigend↑“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400" b="0"/>
              <a:t>X-Achse= Grundorientierung</a:t>
            </a:r>
          </a:p>
          <a:p>
            <a:pPr>
              <a:lnSpc>
                <a:spcPct val="100000"/>
              </a:lnSpc>
            </a:pPr>
            <a:r>
              <a:rPr lang="de-DE" sz="1400" b="0"/>
              <a:t>„wachsende modernere Orientierung“</a:t>
            </a:r>
            <a:endParaRPr lang="de-DE" sz="1800" b="0"/>
          </a:p>
        </p:txBody>
      </p:sp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D9F45625-7754-4CE7-B147-A8EA00188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752000"/>
            <a:ext cx="6300000" cy="108000"/>
          </a:xfrm>
        </p:spPr>
        <p:txBody>
          <a:bodyPr/>
          <a:lstStyle/>
          <a:p>
            <a:r>
              <a:rPr lang="de-DE"/>
              <a:t>Tutorien Sozialstruktur und sozialer Wandel | stina.</a:t>
            </a:r>
            <a:r>
              <a:rPr lang="de-DE" err="1"/>
              <a:t>runtemund</a:t>
            </a:r>
            <a:r>
              <a:rPr lang="de-DE"/>
              <a:t>@.rub.de                                  Fakultät für Sozialwissenschaft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0469940-A0CA-4D51-9A53-0AF79556B5F0}"/>
              </a:ext>
            </a:extLst>
          </p:cNvPr>
          <p:cNvSpPr txBox="1"/>
          <p:nvPr/>
        </p:nvSpPr>
        <p:spPr>
          <a:xfrm>
            <a:off x="282650" y="3534115"/>
            <a:ext cx="70256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>
                <a:solidFill>
                  <a:schemeClr val="tx2"/>
                </a:solidFill>
              </a:rPr>
              <a:t>1. </a:t>
            </a:r>
            <a:r>
              <a:rPr lang="de-DE">
                <a:solidFill>
                  <a:schemeClr val="tx2"/>
                </a:solidFill>
                <a:sym typeface="Wingdings" panose="05000000000000000000" pitchFamily="2" charset="2"/>
              </a:rPr>
              <a:t>Beispiel: </a:t>
            </a:r>
            <a:r>
              <a:rPr lang="de-DE" i="1">
                <a:solidFill>
                  <a:schemeClr val="tx2"/>
                </a:solidFill>
                <a:sym typeface="Wingdings" panose="05000000000000000000" pitchFamily="2" charset="2"/>
              </a:rPr>
              <a:t>Führungsperson im traditionellen Familienbetrieb</a:t>
            </a:r>
            <a:endParaRPr lang="de-DE" i="1">
              <a:solidFill>
                <a:schemeClr val="tx2"/>
              </a:solidFill>
            </a:endParaRPr>
          </a:p>
          <a:p>
            <a:r>
              <a:rPr lang="de-DE">
                <a:solidFill>
                  <a:schemeClr val="tx2"/>
                </a:solidFill>
              </a:rPr>
              <a:t>2. </a:t>
            </a:r>
            <a:r>
              <a:rPr lang="de-DE">
                <a:solidFill>
                  <a:schemeClr val="tx2"/>
                </a:solidFill>
                <a:sym typeface="Wingdings" panose="05000000000000000000" pitchFamily="2" charset="2"/>
              </a:rPr>
              <a:t>Beispiel: </a:t>
            </a:r>
            <a:r>
              <a:rPr lang="de-DE" i="1">
                <a:solidFill>
                  <a:schemeClr val="tx2"/>
                </a:solidFill>
                <a:sym typeface="Wingdings" panose="05000000000000000000" pitchFamily="2" charset="2"/>
              </a:rPr>
              <a:t>Hipster</a:t>
            </a:r>
            <a:endParaRPr lang="de-DE" i="1">
              <a:solidFill>
                <a:schemeClr val="tx2"/>
              </a:solidFill>
            </a:endParaRPr>
          </a:p>
          <a:p>
            <a:r>
              <a:rPr lang="de-DE">
                <a:solidFill>
                  <a:schemeClr val="tx2"/>
                </a:solidFill>
              </a:rPr>
              <a:t>3. </a:t>
            </a:r>
            <a:r>
              <a:rPr lang="de-DE">
                <a:solidFill>
                  <a:schemeClr val="tx2"/>
                </a:solidFill>
                <a:sym typeface="Wingdings" panose="05000000000000000000" pitchFamily="2" charset="2"/>
              </a:rPr>
              <a:t>Beispiel: </a:t>
            </a:r>
            <a:r>
              <a:rPr lang="de-DE" i="1" err="1">
                <a:solidFill>
                  <a:schemeClr val="tx2"/>
                </a:solidFill>
                <a:sym typeface="Wingdings" panose="05000000000000000000" pitchFamily="2" charset="2"/>
              </a:rPr>
              <a:t>Fridays</a:t>
            </a:r>
            <a:r>
              <a:rPr lang="de-DE" i="1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de-DE" i="1" err="1">
                <a:solidFill>
                  <a:schemeClr val="tx2"/>
                </a:solidFill>
                <a:sym typeface="Wingdings" panose="05000000000000000000" pitchFamily="2" charset="2"/>
              </a:rPr>
              <a:t>For</a:t>
            </a:r>
            <a:r>
              <a:rPr lang="de-DE" i="1">
                <a:solidFill>
                  <a:schemeClr val="tx2"/>
                </a:solidFill>
                <a:sym typeface="Wingdings" panose="05000000000000000000" pitchFamily="2" charset="2"/>
              </a:rPr>
              <a:t> Future-Anhänger</a:t>
            </a:r>
          </a:p>
          <a:p>
            <a:r>
              <a:rPr lang="de-DE">
                <a:solidFill>
                  <a:schemeClr val="tx2"/>
                </a:solidFill>
              </a:rPr>
              <a:t>4. </a:t>
            </a:r>
            <a:r>
              <a:rPr lang="de-DE">
                <a:solidFill>
                  <a:schemeClr val="tx2"/>
                </a:solidFill>
                <a:sym typeface="Wingdings" panose="05000000000000000000" pitchFamily="2" charset="2"/>
              </a:rPr>
              <a:t>Beispiel: </a:t>
            </a:r>
            <a:r>
              <a:rPr lang="de-DE" i="1">
                <a:solidFill>
                  <a:schemeClr val="tx2"/>
                </a:solidFill>
                <a:sym typeface="Wingdings" panose="05000000000000000000" pitchFamily="2" charset="2"/>
              </a:rPr>
              <a:t>Zeitarbeiter bei Amazon </a:t>
            </a:r>
            <a:endParaRPr lang="de-DE" i="1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2BEF123-E0FB-7997-1259-DC7A84891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241" y="32646"/>
            <a:ext cx="5946759" cy="358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91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993" x="9050338" y="2784475"/>
          <p14:tracePt t="1000" x="8934450" y="2811463"/>
          <p14:tracePt t="1008" x="8826500" y="2836863"/>
          <p14:tracePt t="1015" x="8755063" y="2863850"/>
          <p14:tracePt t="1024" x="8737600" y="2873375"/>
          <p14:tracePt t="1030" x="8616950" y="2949575"/>
          <p14:tracePt t="1038" x="8509000" y="3011488"/>
          <p14:tracePt t="1046" x="8432800" y="3065463"/>
          <p14:tracePt t="1052" x="8375650" y="3114675"/>
          <p14:tracePt t="1060" x="8316913" y="3168650"/>
          <p14:tracePt t="1067" x="8277225" y="3208338"/>
          <p14:tracePt t="1076" x="8223250" y="3267075"/>
          <p14:tracePt t="1082" x="8183563" y="3316288"/>
          <p14:tracePt t="1092" x="8147050" y="3355975"/>
          <p14:tracePt t="1097" x="8120063" y="3395663"/>
          <p14:tracePt t="1105" x="8107363" y="3417888"/>
          <p14:tracePt t="1113" x="8097838" y="3436938"/>
          <p14:tracePt t="1120" x="8089900" y="3449638"/>
          <p14:tracePt t="1128" x="8089900" y="3459163"/>
          <p14:tracePt t="1134" x="8085138" y="3471863"/>
          <p14:tracePt t="1141" x="8085138" y="3476625"/>
          <p14:tracePt t="1149" x="8085138" y="3486150"/>
          <p14:tracePt t="1164" x="8085138" y="3489325"/>
          <p14:tracePt t="1172" x="8085138" y="3494088"/>
          <p14:tracePt t="1187" x="8085138" y="3498850"/>
          <p14:tracePt t="35128" x="8043863" y="3417888"/>
          <p14:tracePt t="35135" x="8018463" y="3373438"/>
          <p14:tracePt t="35143" x="7999413" y="3346450"/>
          <p14:tracePt t="35151" x="7991475" y="3333750"/>
          <p14:tracePt t="35160" x="7981950" y="3324225"/>
          <p14:tracePt t="35165" x="7977188" y="3321050"/>
          <p14:tracePt t="35173" x="7969250" y="3311525"/>
          <p14:tracePt t="35180" x="7959725" y="3297238"/>
          <p14:tracePt t="35188" x="7920038" y="3222625"/>
          <p14:tracePt t="35196" x="7851775" y="3038475"/>
          <p14:tracePt t="35203" x="7821613" y="2940050"/>
          <p14:tracePt t="35210" x="7799388" y="2851150"/>
          <p14:tracePt t="35218" x="7762875" y="2708275"/>
          <p14:tracePt t="35225" x="7731125" y="2516188"/>
          <p14:tracePt t="35232" x="7700963" y="2336800"/>
          <p14:tracePt t="35241" x="7678738" y="2132013"/>
          <p14:tracePt t="35247" x="7642225" y="1935163"/>
          <p14:tracePt t="35255" x="7629525" y="1831975"/>
          <p14:tracePt t="35262" x="7610475" y="1716088"/>
          <p14:tracePt t="35270" x="7593013" y="1595438"/>
          <p14:tracePt t="35277" x="7580313" y="1506538"/>
          <p14:tracePt t="35285" x="7561263" y="1403350"/>
          <p14:tracePt t="35292" x="7548563" y="1300163"/>
          <p14:tracePt t="35299" x="7521575" y="1174750"/>
          <p14:tracePt t="35309" x="7508875" y="1085850"/>
          <p14:tracePt t="35315" x="7486650" y="1004888"/>
          <p14:tracePt t="35322" x="7459663" y="903288"/>
          <p14:tracePt t="35329" x="7440613" y="782638"/>
          <p14:tracePt t="35337" x="7427913" y="692150"/>
          <p14:tracePt t="35344" x="7427913" y="620713"/>
          <p14:tracePt t="35352" x="7427913" y="531813"/>
          <p14:tracePt t="35359" x="7432675" y="442913"/>
          <p14:tracePt t="35367" x="7445375" y="352425"/>
          <p14:tracePt t="35375" x="7467600" y="280988"/>
          <p14:tracePt t="35381" x="7499350" y="196850"/>
          <p14:tracePt t="35389" x="7499350" y="182563"/>
          <p14:tracePt t="35398" x="7504113" y="179388"/>
          <p14:tracePt t="35404" x="7504113" y="174625"/>
          <p14:tracePt t="35418" x="7504113" y="169863"/>
          <p14:tracePt t="36059" x="7624763" y="393700"/>
          <p14:tracePt t="36066" x="7624763" y="401638"/>
          <p14:tracePt t="36076" x="7785100" y="692150"/>
          <p14:tracePt t="36081" x="7834313" y="795338"/>
          <p14:tracePt t="36088" x="7920038" y="952500"/>
          <p14:tracePt t="36096" x="7991475" y="1108075"/>
          <p14:tracePt t="36103" x="8048625" y="1243013"/>
          <p14:tracePt t="36111" x="8097838" y="1376363"/>
          <p14:tracePt t="36118" x="8124825" y="1447800"/>
          <p14:tracePt t="36126" x="8164513" y="1524000"/>
          <p14:tracePt t="36133" x="8191500" y="1600200"/>
          <p14:tracePt t="36142" x="8213725" y="1654175"/>
          <p14:tracePt t="36148" x="8237538" y="1711325"/>
          <p14:tracePt t="36156" x="8262938" y="1751013"/>
          <p14:tracePt t="36163" x="8277225" y="1797050"/>
          <p14:tracePt t="36171" x="8294688" y="1836738"/>
          <p14:tracePt t="36178" x="8316913" y="1876425"/>
          <p14:tracePt t="36186" x="8331200" y="1917700"/>
          <p14:tracePt t="36192" x="8348663" y="1957388"/>
          <p14:tracePt t="36200" x="8361363" y="1992313"/>
          <p14:tracePt t="36210" x="8366125" y="2006600"/>
          <p14:tracePt t="36215" x="8380413" y="2041525"/>
          <p14:tracePt t="36223" x="8388350" y="2073275"/>
          <p14:tracePt t="36230" x="8393113" y="2087563"/>
          <p14:tracePt t="36237" x="8397875" y="2095500"/>
          <p14:tracePt t="36246" x="8397875" y="2105025"/>
          <p14:tracePt t="36252" x="8397875" y="2109788"/>
          <p14:tracePt t="36261" x="8397875" y="2112963"/>
          <p14:tracePt t="36276" x="8397875" y="2117725"/>
          <p14:tracePt t="36282" x="8397875" y="2122488"/>
          <p14:tracePt t="36297" x="8397875" y="2127250"/>
          <p14:tracePt t="36305" x="8397875" y="2132013"/>
          <p14:tracePt t="36327" x="8402638" y="2132013"/>
          <p14:tracePt t="36334" x="8405813" y="2132013"/>
          <p14:tracePt t="36342" x="8415338" y="2136775"/>
          <p14:tracePt t="36348" x="8424863" y="2136775"/>
          <p14:tracePt t="36357" x="8432800" y="2136775"/>
          <p14:tracePt t="36364" x="8442325" y="2139950"/>
          <p14:tracePt t="36371" x="8451850" y="2139950"/>
          <p14:tracePt t="36379" x="8459788" y="2139950"/>
          <p14:tracePt t="36387" x="8469313" y="2139950"/>
          <p14:tracePt t="36394" x="8482013" y="2139950"/>
          <p14:tracePt t="36401" x="8496300" y="2139950"/>
          <p14:tracePt t="36410" x="8518525" y="2139950"/>
          <p14:tracePt t="36416" x="8550275" y="2139950"/>
          <p14:tracePt t="36426" x="8594725" y="2149475"/>
          <p14:tracePt t="36431" x="8643938" y="2154238"/>
          <p14:tracePt t="36439" x="8678863" y="2162175"/>
          <p14:tracePt t="36446" x="8720138" y="2176463"/>
          <p14:tracePt t="36454" x="8755063" y="2185988"/>
          <p14:tracePt t="36461" x="8794750" y="2198688"/>
          <p14:tracePt t="36469" x="8826500" y="2225675"/>
          <p14:tracePt t="36476" x="8843963" y="2243138"/>
          <p14:tracePt t="36483" x="8870950" y="2274888"/>
          <p14:tracePt t="36493" x="8893175" y="2297113"/>
          <p14:tracePt t="36498" x="8902700" y="2319338"/>
          <p14:tracePt t="36506" x="8920163" y="2336800"/>
          <p14:tracePt t="36513" x="8924925" y="2346325"/>
          <p14:tracePt t="36521" x="8934450" y="2354263"/>
          <p14:tracePt t="36530" x="8937625" y="2359025"/>
          <p14:tracePt t="36535" x="8942388" y="2368550"/>
          <p14:tracePt t="36550" x="8947150" y="2368550"/>
          <p14:tracePt t="36559" x="8951913" y="2378075"/>
          <p14:tracePt t="36573" x="8956675" y="2386013"/>
          <p14:tracePt t="36580" x="8961438" y="2386013"/>
          <p14:tracePt t="36588" x="8964613" y="2395538"/>
          <p14:tracePt t="36595" x="8978900" y="2400300"/>
          <p14:tracePt t="36603" x="8991600" y="2413000"/>
          <p14:tracePt t="36610" x="9005888" y="2422525"/>
          <p14:tracePt t="36618" x="9023350" y="2430463"/>
          <p14:tracePt t="36627" x="9036050" y="2439988"/>
          <p14:tracePt t="36632" x="9059863" y="2452688"/>
          <p14:tracePt t="36640" x="9082088" y="2471738"/>
          <p14:tracePt t="36647" x="9121775" y="2479675"/>
        </p14:tracePtLst>
      </p14:laserTraceLst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3B203F9-1E27-4E57-902E-B40C20AD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396000"/>
            <a:ext cx="7560000" cy="46800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de-DE"/>
              <a:t> 1.</a:t>
            </a:r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F69610-9E3A-4D99-BF17-16DDE17C1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4000" y="4752000"/>
            <a:ext cx="252000" cy="108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C8FC03C-C266-4645-ABC5-645062898383}" type="slidenum">
              <a:rPr lang="de-DE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19</a:t>
            </a:fld>
            <a:r>
              <a:rPr lang="de-DE" sz="700"/>
              <a:t> 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06B428EF-9C7A-4E57-8854-985A0A077E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648" y="396000"/>
            <a:ext cx="5472608" cy="4076866"/>
          </a:xfrm>
        </p:spPr>
      </p:pic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D9F45625-7754-4CE7-B147-A8EA00188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752000"/>
            <a:ext cx="6300000" cy="108000"/>
          </a:xfrm>
        </p:spPr>
        <p:txBody>
          <a:bodyPr/>
          <a:lstStyle/>
          <a:p>
            <a:r>
              <a:rPr lang="de-DE"/>
              <a:t>Tutorien Sozialstruktur und sozialer Wandel | stina.</a:t>
            </a:r>
            <a:r>
              <a:rPr lang="de-DE" err="1"/>
              <a:t>runtemund</a:t>
            </a:r>
            <a:r>
              <a:rPr lang="de-DE"/>
              <a:t>@.rub.de                                  Fakultät für Sozialwissenschaft</a:t>
            </a:r>
          </a:p>
        </p:txBody>
      </p:sp>
    </p:spTree>
    <p:extLst>
      <p:ext uri="{BB962C8B-B14F-4D97-AF65-F5344CB8AC3E}">
        <p14:creationId xmlns:p14="http://schemas.microsoft.com/office/powerpoint/2010/main" val="1749025596"/>
      </p:ext>
    </p:extLst>
  </p:cSld>
  <p:clrMapOvr>
    <a:masterClrMapping/>
  </p:clrMapOvr>
  <p:extLst>
    <p:ext uri="{3A86A75C-4F4B-4683-9AE1-C65F6400EC91}">
      <p14:laserTraceLst xmlns:p14="http://schemas.microsoft.com/office/powerpoint/2010/main">
        <p14:tracePtLst>
          <p14:tracePt t="993" x="9050338" y="2784475"/>
          <p14:tracePt t="1000" x="8934450" y="2811463"/>
          <p14:tracePt t="1008" x="8826500" y="2836863"/>
          <p14:tracePt t="1015" x="8755063" y="2863850"/>
          <p14:tracePt t="1024" x="8737600" y="2873375"/>
          <p14:tracePt t="1030" x="8616950" y="2949575"/>
          <p14:tracePt t="1038" x="8509000" y="3011488"/>
          <p14:tracePt t="1046" x="8432800" y="3065463"/>
          <p14:tracePt t="1052" x="8375650" y="3114675"/>
          <p14:tracePt t="1060" x="8316913" y="3168650"/>
          <p14:tracePt t="1067" x="8277225" y="3208338"/>
          <p14:tracePt t="1076" x="8223250" y="3267075"/>
          <p14:tracePt t="1082" x="8183563" y="3316288"/>
          <p14:tracePt t="1092" x="8147050" y="3355975"/>
          <p14:tracePt t="1097" x="8120063" y="3395663"/>
          <p14:tracePt t="1105" x="8107363" y="3417888"/>
          <p14:tracePt t="1113" x="8097838" y="3436938"/>
          <p14:tracePt t="1120" x="8089900" y="3449638"/>
          <p14:tracePt t="1128" x="8089900" y="3459163"/>
          <p14:tracePt t="1134" x="8085138" y="3471863"/>
          <p14:tracePt t="1141" x="8085138" y="3476625"/>
          <p14:tracePt t="1149" x="8085138" y="3486150"/>
          <p14:tracePt t="1164" x="8085138" y="3489325"/>
          <p14:tracePt t="1172" x="8085138" y="3494088"/>
          <p14:tracePt t="1187" x="8085138" y="3498850"/>
          <p14:tracePt t="35128" x="8043863" y="3417888"/>
          <p14:tracePt t="35135" x="8018463" y="3373438"/>
          <p14:tracePt t="35143" x="7999413" y="3346450"/>
          <p14:tracePt t="35151" x="7991475" y="3333750"/>
          <p14:tracePt t="35160" x="7981950" y="3324225"/>
          <p14:tracePt t="35165" x="7977188" y="3321050"/>
          <p14:tracePt t="35173" x="7969250" y="3311525"/>
          <p14:tracePt t="35180" x="7959725" y="3297238"/>
          <p14:tracePt t="35188" x="7920038" y="3222625"/>
          <p14:tracePt t="35196" x="7851775" y="3038475"/>
          <p14:tracePt t="35203" x="7821613" y="2940050"/>
          <p14:tracePt t="35210" x="7799388" y="2851150"/>
          <p14:tracePt t="35218" x="7762875" y="2708275"/>
          <p14:tracePt t="35225" x="7731125" y="2516188"/>
          <p14:tracePt t="35232" x="7700963" y="2336800"/>
          <p14:tracePt t="35241" x="7678738" y="2132013"/>
          <p14:tracePt t="35247" x="7642225" y="1935163"/>
          <p14:tracePt t="35255" x="7629525" y="1831975"/>
          <p14:tracePt t="35262" x="7610475" y="1716088"/>
          <p14:tracePt t="35270" x="7593013" y="1595438"/>
          <p14:tracePt t="35277" x="7580313" y="1506538"/>
          <p14:tracePt t="35285" x="7561263" y="1403350"/>
          <p14:tracePt t="35292" x="7548563" y="1300163"/>
          <p14:tracePt t="35299" x="7521575" y="1174750"/>
          <p14:tracePt t="35309" x="7508875" y="1085850"/>
          <p14:tracePt t="35315" x="7486650" y="1004888"/>
          <p14:tracePt t="35322" x="7459663" y="903288"/>
          <p14:tracePt t="35329" x="7440613" y="782638"/>
          <p14:tracePt t="35337" x="7427913" y="692150"/>
          <p14:tracePt t="35344" x="7427913" y="620713"/>
          <p14:tracePt t="35352" x="7427913" y="531813"/>
          <p14:tracePt t="35359" x="7432675" y="442913"/>
          <p14:tracePt t="35367" x="7445375" y="352425"/>
          <p14:tracePt t="35375" x="7467600" y="280988"/>
          <p14:tracePt t="35381" x="7499350" y="196850"/>
          <p14:tracePt t="35389" x="7499350" y="182563"/>
          <p14:tracePt t="35398" x="7504113" y="179388"/>
          <p14:tracePt t="35404" x="7504113" y="174625"/>
          <p14:tracePt t="35418" x="7504113" y="169863"/>
          <p14:tracePt t="36059" x="7624763" y="393700"/>
          <p14:tracePt t="36066" x="7624763" y="401638"/>
          <p14:tracePt t="36076" x="7785100" y="692150"/>
          <p14:tracePt t="36081" x="7834313" y="795338"/>
          <p14:tracePt t="36088" x="7920038" y="952500"/>
          <p14:tracePt t="36096" x="7991475" y="1108075"/>
          <p14:tracePt t="36103" x="8048625" y="1243013"/>
          <p14:tracePt t="36111" x="8097838" y="1376363"/>
          <p14:tracePt t="36118" x="8124825" y="1447800"/>
          <p14:tracePt t="36126" x="8164513" y="1524000"/>
          <p14:tracePt t="36133" x="8191500" y="1600200"/>
          <p14:tracePt t="36142" x="8213725" y="1654175"/>
          <p14:tracePt t="36148" x="8237538" y="1711325"/>
          <p14:tracePt t="36156" x="8262938" y="1751013"/>
          <p14:tracePt t="36163" x="8277225" y="1797050"/>
          <p14:tracePt t="36171" x="8294688" y="1836738"/>
          <p14:tracePt t="36178" x="8316913" y="1876425"/>
          <p14:tracePt t="36186" x="8331200" y="1917700"/>
          <p14:tracePt t="36192" x="8348663" y="1957388"/>
          <p14:tracePt t="36200" x="8361363" y="1992313"/>
          <p14:tracePt t="36210" x="8366125" y="2006600"/>
          <p14:tracePt t="36215" x="8380413" y="2041525"/>
          <p14:tracePt t="36223" x="8388350" y="2073275"/>
          <p14:tracePt t="36230" x="8393113" y="2087563"/>
          <p14:tracePt t="36237" x="8397875" y="2095500"/>
          <p14:tracePt t="36246" x="8397875" y="2105025"/>
          <p14:tracePt t="36252" x="8397875" y="2109788"/>
          <p14:tracePt t="36261" x="8397875" y="2112963"/>
          <p14:tracePt t="36276" x="8397875" y="2117725"/>
          <p14:tracePt t="36282" x="8397875" y="2122488"/>
          <p14:tracePt t="36297" x="8397875" y="2127250"/>
          <p14:tracePt t="36305" x="8397875" y="2132013"/>
          <p14:tracePt t="36327" x="8402638" y="2132013"/>
          <p14:tracePt t="36334" x="8405813" y="2132013"/>
          <p14:tracePt t="36342" x="8415338" y="2136775"/>
          <p14:tracePt t="36348" x="8424863" y="2136775"/>
          <p14:tracePt t="36357" x="8432800" y="2136775"/>
          <p14:tracePt t="36364" x="8442325" y="2139950"/>
          <p14:tracePt t="36371" x="8451850" y="2139950"/>
          <p14:tracePt t="36379" x="8459788" y="2139950"/>
          <p14:tracePt t="36387" x="8469313" y="2139950"/>
          <p14:tracePt t="36394" x="8482013" y="2139950"/>
          <p14:tracePt t="36401" x="8496300" y="2139950"/>
          <p14:tracePt t="36410" x="8518525" y="2139950"/>
          <p14:tracePt t="36416" x="8550275" y="2139950"/>
          <p14:tracePt t="36426" x="8594725" y="2149475"/>
          <p14:tracePt t="36431" x="8643938" y="2154238"/>
          <p14:tracePt t="36439" x="8678863" y="2162175"/>
          <p14:tracePt t="36446" x="8720138" y="2176463"/>
          <p14:tracePt t="36454" x="8755063" y="2185988"/>
          <p14:tracePt t="36461" x="8794750" y="2198688"/>
          <p14:tracePt t="36469" x="8826500" y="2225675"/>
          <p14:tracePt t="36476" x="8843963" y="2243138"/>
          <p14:tracePt t="36483" x="8870950" y="2274888"/>
          <p14:tracePt t="36493" x="8893175" y="2297113"/>
          <p14:tracePt t="36498" x="8902700" y="2319338"/>
          <p14:tracePt t="36506" x="8920163" y="2336800"/>
          <p14:tracePt t="36513" x="8924925" y="2346325"/>
          <p14:tracePt t="36521" x="8934450" y="2354263"/>
          <p14:tracePt t="36530" x="8937625" y="2359025"/>
          <p14:tracePt t="36535" x="8942388" y="2368550"/>
          <p14:tracePt t="36550" x="8947150" y="2368550"/>
          <p14:tracePt t="36559" x="8951913" y="2378075"/>
          <p14:tracePt t="36573" x="8956675" y="2386013"/>
          <p14:tracePt t="36580" x="8961438" y="2386013"/>
          <p14:tracePt t="36588" x="8964613" y="2395538"/>
          <p14:tracePt t="36595" x="8978900" y="2400300"/>
          <p14:tracePt t="36603" x="8991600" y="2413000"/>
          <p14:tracePt t="36610" x="9005888" y="2422525"/>
          <p14:tracePt t="36618" x="9023350" y="2430463"/>
          <p14:tracePt t="36627" x="9036050" y="2439988"/>
          <p14:tracePt t="36632" x="9059863" y="2452688"/>
          <p14:tracePt t="36640" x="9082088" y="2471738"/>
          <p14:tracePt t="36647" x="9121775" y="2479675"/>
        </p14:tracePtLst>
      </p14:laserTrace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3B203F9-1E27-4E57-902E-B40C20AD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309733"/>
            <a:ext cx="7560000" cy="46800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de-DE"/>
              <a:t>Gleichheit vs. soziale Ungleichheit</a:t>
            </a:r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F69610-9E3A-4D99-BF17-16DDE17C1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4000" y="4752000"/>
            <a:ext cx="252000" cy="108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C8FC03C-C266-4645-ABC5-645062898383}" type="slidenum">
              <a:rPr lang="de-DE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2</a:t>
            </a:fld>
            <a:r>
              <a:rPr lang="de-DE" sz="700"/>
              <a:t> 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70F7C74-9112-406B-A0CC-08F6DDA1D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927015"/>
            <a:ext cx="8208456" cy="34727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sz="1800" b="0"/>
              <a:t>Gleichheit </a:t>
            </a:r>
            <a:r>
              <a:rPr lang="de-DE" sz="1800" b="0">
                <a:highlight>
                  <a:srgbClr val="FFFF00"/>
                </a:highlight>
              </a:rPr>
              <a:t>DEF</a:t>
            </a:r>
            <a:r>
              <a:rPr lang="de-DE" sz="1800" b="0" i="1"/>
              <a:t>=  „</a:t>
            </a:r>
            <a:r>
              <a:rPr lang="de-DE" sz="1800" b="0"/>
              <a:t>das demokratische Grundprinzip, dass </a:t>
            </a:r>
            <a:r>
              <a:rPr lang="de-DE" sz="1800"/>
              <a:t>alle Menschen vor dem Gesetz gleich </a:t>
            </a:r>
            <a:r>
              <a:rPr lang="de-DE" sz="1800" b="0"/>
              <a:t>sind“ </a:t>
            </a:r>
            <a:r>
              <a:rPr lang="de-DE" sz="1100" b="0"/>
              <a:t>Schubert &amp; Klein 2018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b="0"/>
              <a:t>Im GG </a:t>
            </a:r>
            <a:r>
              <a:rPr lang="de-DE" sz="1800" b="0">
                <a:sym typeface="Wingdings" panose="05000000000000000000" pitchFamily="2" charset="2"/>
              </a:rPr>
              <a:t> durch Französischen</a:t>
            </a:r>
            <a:r>
              <a:rPr lang="de-DE" sz="1800" b="0"/>
              <a:t> Revolution </a:t>
            </a:r>
            <a:r>
              <a:rPr lang="de-DE" sz="1800" b="0">
                <a:sym typeface="Wingdings" panose="05000000000000000000" pitchFamily="2" charset="2"/>
              </a:rPr>
              <a:t> verfassungsrechtlichen Status durch </a:t>
            </a:r>
            <a:r>
              <a:rPr lang="de-DE" sz="1800" b="0"/>
              <a:t>Unabhängigkeitserklärung </a:t>
            </a:r>
            <a:r>
              <a:rPr lang="de-DE" sz="1800" b="0">
                <a:sym typeface="Wingdings" panose="05000000000000000000" pitchFamily="2" charset="2"/>
              </a:rPr>
              <a:t> </a:t>
            </a:r>
            <a:r>
              <a:rPr lang="de-DE" sz="1800" b="0"/>
              <a:t>Gleichberechtigung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1800" b="0" i="1"/>
          </a:p>
          <a:p>
            <a:pPr>
              <a:lnSpc>
                <a:spcPct val="100000"/>
              </a:lnSpc>
            </a:pPr>
            <a:r>
              <a:rPr lang="de-DE" sz="1800" b="0"/>
              <a:t>Soziale Ungleichheit </a:t>
            </a:r>
            <a:r>
              <a:rPr lang="de-DE" sz="1800" b="0">
                <a:highlight>
                  <a:srgbClr val="FFFF00"/>
                </a:highlight>
              </a:rPr>
              <a:t>DEF</a:t>
            </a:r>
            <a:r>
              <a:rPr lang="de-DE" sz="1800" b="0"/>
              <a:t> = wenn </a:t>
            </a:r>
            <a:r>
              <a:rPr lang="de-DE" sz="1800"/>
              <a:t>Menschen</a:t>
            </a:r>
            <a:r>
              <a:rPr lang="de-DE" sz="1800" b="0"/>
              <a:t> </a:t>
            </a:r>
            <a:r>
              <a:rPr lang="de-DE" sz="1800"/>
              <a:t>aufgrund ihrer Stellung </a:t>
            </a:r>
            <a:r>
              <a:rPr lang="de-DE" sz="1800" b="0"/>
              <a:t>in sozialen Beziehungsgefügen </a:t>
            </a:r>
            <a:r>
              <a:rPr lang="de-DE" sz="1800"/>
              <a:t>von den ‚wertvollen Gütern‘ einer Gesellschaft regelmäßig mehr </a:t>
            </a:r>
            <a:r>
              <a:rPr lang="de-DE" sz="1800" b="0"/>
              <a:t>als andere </a:t>
            </a:r>
            <a:r>
              <a:rPr lang="de-DE" sz="1800"/>
              <a:t>erhalten</a:t>
            </a:r>
            <a:r>
              <a:rPr lang="de-DE" sz="1800" b="0"/>
              <a:t>“ </a:t>
            </a:r>
            <a:r>
              <a:rPr lang="de-DE" sz="1100" b="0"/>
              <a:t>Hradil 2001</a:t>
            </a:r>
          </a:p>
          <a:p>
            <a:pPr>
              <a:lnSpc>
                <a:spcPct val="100000"/>
              </a:lnSpc>
            </a:pPr>
            <a:endParaRPr lang="de-DE" sz="1800" b="0"/>
          </a:p>
        </p:txBody>
      </p:sp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D9F45625-7754-4CE7-B147-A8EA00188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752000"/>
            <a:ext cx="6300000" cy="108000"/>
          </a:xfrm>
        </p:spPr>
        <p:txBody>
          <a:bodyPr/>
          <a:lstStyle/>
          <a:p>
            <a:r>
              <a:rPr lang="de-DE"/>
              <a:t>Tutorien Sozialstruktur und sozialer Wandel | stina.</a:t>
            </a:r>
            <a:r>
              <a:rPr lang="de-DE" err="1"/>
              <a:t>runtemund</a:t>
            </a:r>
            <a:r>
              <a:rPr lang="de-DE"/>
              <a:t>@.rub.de                                  Fakultät für Sozialwissenschaft</a:t>
            </a:r>
          </a:p>
        </p:txBody>
      </p:sp>
    </p:spTree>
    <p:extLst>
      <p:ext uri="{BB962C8B-B14F-4D97-AF65-F5344CB8AC3E}">
        <p14:creationId xmlns:p14="http://schemas.microsoft.com/office/powerpoint/2010/main" val="1525154466"/>
      </p:ext>
    </p:extLst>
  </p:cSld>
  <p:clrMapOvr>
    <a:masterClrMapping/>
  </p:clrMapOvr>
  <p:extLst>
    <p:ext uri="{3A86A75C-4F4B-4683-9AE1-C65F6400EC91}">
      <p14:laserTraceLst xmlns:p14="http://schemas.microsoft.com/office/powerpoint/2010/main">
        <p14:tracePtLst>
          <p14:tracePt t="993" x="9050338" y="2784475"/>
          <p14:tracePt t="1000" x="8934450" y="2811463"/>
          <p14:tracePt t="1008" x="8826500" y="2836863"/>
          <p14:tracePt t="1015" x="8755063" y="2863850"/>
          <p14:tracePt t="1024" x="8737600" y="2873375"/>
          <p14:tracePt t="1030" x="8616950" y="2949575"/>
          <p14:tracePt t="1038" x="8509000" y="3011488"/>
          <p14:tracePt t="1046" x="8432800" y="3065463"/>
          <p14:tracePt t="1052" x="8375650" y="3114675"/>
          <p14:tracePt t="1060" x="8316913" y="3168650"/>
          <p14:tracePt t="1067" x="8277225" y="3208338"/>
          <p14:tracePt t="1076" x="8223250" y="3267075"/>
          <p14:tracePt t="1082" x="8183563" y="3316288"/>
          <p14:tracePt t="1092" x="8147050" y="3355975"/>
          <p14:tracePt t="1097" x="8120063" y="3395663"/>
          <p14:tracePt t="1105" x="8107363" y="3417888"/>
          <p14:tracePt t="1113" x="8097838" y="3436938"/>
          <p14:tracePt t="1120" x="8089900" y="3449638"/>
          <p14:tracePt t="1128" x="8089900" y="3459163"/>
          <p14:tracePt t="1134" x="8085138" y="3471863"/>
          <p14:tracePt t="1141" x="8085138" y="3476625"/>
          <p14:tracePt t="1149" x="8085138" y="3486150"/>
          <p14:tracePt t="1164" x="8085138" y="3489325"/>
          <p14:tracePt t="1172" x="8085138" y="3494088"/>
          <p14:tracePt t="1187" x="8085138" y="3498850"/>
          <p14:tracePt t="35128" x="8043863" y="3417888"/>
          <p14:tracePt t="35135" x="8018463" y="3373438"/>
          <p14:tracePt t="35143" x="7999413" y="3346450"/>
          <p14:tracePt t="35151" x="7991475" y="3333750"/>
          <p14:tracePt t="35160" x="7981950" y="3324225"/>
          <p14:tracePt t="35165" x="7977188" y="3321050"/>
          <p14:tracePt t="35173" x="7969250" y="3311525"/>
          <p14:tracePt t="35180" x="7959725" y="3297238"/>
          <p14:tracePt t="35188" x="7920038" y="3222625"/>
          <p14:tracePt t="35196" x="7851775" y="3038475"/>
          <p14:tracePt t="35203" x="7821613" y="2940050"/>
          <p14:tracePt t="35210" x="7799388" y="2851150"/>
          <p14:tracePt t="35218" x="7762875" y="2708275"/>
          <p14:tracePt t="35225" x="7731125" y="2516188"/>
          <p14:tracePt t="35232" x="7700963" y="2336800"/>
          <p14:tracePt t="35241" x="7678738" y="2132013"/>
          <p14:tracePt t="35247" x="7642225" y="1935163"/>
          <p14:tracePt t="35255" x="7629525" y="1831975"/>
          <p14:tracePt t="35262" x="7610475" y="1716088"/>
          <p14:tracePt t="35270" x="7593013" y="1595438"/>
          <p14:tracePt t="35277" x="7580313" y="1506538"/>
          <p14:tracePt t="35285" x="7561263" y="1403350"/>
          <p14:tracePt t="35292" x="7548563" y="1300163"/>
          <p14:tracePt t="35299" x="7521575" y="1174750"/>
          <p14:tracePt t="35309" x="7508875" y="1085850"/>
          <p14:tracePt t="35315" x="7486650" y="1004888"/>
          <p14:tracePt t="35322" x="7459663" y="903288"/>
          <p14:tracePt t="35329" x="7440613" y="782638"/>
          <p14:tracePt t="35337" x="7427913" y="692150"/>
          <p14:tracePt t="35344" x="7427913" y="620713"/>
          <p14:tracePt t="35352" x="7427913" y="531813"/>
          <p14:tracePt t="35359" x="7432675" y="442913"/>
          <p14:tracePt t="35367" x="7445375" y="352425"/>
          <p14:tracePt t="35375" x="7467600" y="280988"/>
          <p14:tracePt t="35381" x="7499350" y="196850"/>
          <p14:tracePt t="35389" x="7499350" y="182563"/>
          <p14:tracePt t="35398" x="7504113" y="179388"/>
          <p14:tracePt t="35404" x="7504113" y="174625"/>
          <p14:tracePt t="35418" x="7504113" y="169863"/>
          <p14:tracePt t="36059" x="7624763" y="393700"/>
          <p14:tracePt t="36066" x="7624763" y="401638"/>
          <p14:tracePt t="36076" x="7785100" y="692150"/>
          <p14:tracePt t="36081" x="7834313" y="795338"/>
          <p14:tracePt t="36088" x="7920038" y="952500"/>
          <p14:tracePt t="36096" x="7991475" y="1108075"/>
          <p14:tracePt t="36103" x="8048625" y="1243013"/>
          <p14:tracePt t="36111" x="8097838" y="1376363"/>
          <p14:tracePt t="36118" x="8124825" y="1447800"/>
          <p14:tracePt t="36126" x="8164513" y="1524000"/>
          <p14:tracePt t="36133" x="8191500" y="1600200"/>
          <p14:tracePt t="36142" x="8213725" y="1654175"/>
          <p14:tracePt t="36148" x="8237538" y="1711325"/>
          <p14:tracePt t="36156" x="8262938" y="1751013"/>
          <p14:tracePt t="36163" x="8277225" y="1797050"/>
          <p14:tracePt t="36171" x="8294688" y="1836738"/>
          <p14:tracePt t="36178" x="8316913" y="1876425"/>
          <p14:tracePt t="36186" x="8331200" y="1917700"/>
          <p14:tracePt t="36192" x="8348663" y="1957388"/>
          <p14:tracePt t="36200" x="8361363" y="1992313"/>
          <p14:tracePt t="36210" x="8366125" y="2006600"/>
          <p14:tracePt t="36215" x="8380413" y="2041525"/>
          <p14:tracePt t="36223" x="8388350" y="2073275"/>
          <p14:tracePt t="36230" x="8393113" y="2087563"/>
          <p14:tracePt t="36237" x="8397875" y="2095500"/>
          <p14:tracePt t="36246" x="8397875" y="2105025"/>
          <p14:tracePt t="36252" x="8397875" y="2109788"/>
          <p14:tracePt t="36261" x="8397875" y="2112963"/>
          <p14:tracePt t="36276" x="8397875" y="2117725"/>
          <p14:tracePt t="36282" x="8397875" y="2122488"/>
          <p14:tracePt t="36297" x="8397875" y="2127250"/>
          <p14:tracePt t="36305" x="8397875" y="2132013"/>
          <p14:tracePt t="36327" x="8402638" y="2132013"/>
          <p14:tracePt t="36334" x="8405813" y="2132013"/>
          <p14:tracePt t="36342" x="8415338" y="2136775"/>
          <p14:tracePt t="36348" x="8424863" y="2136775"/>
          <p14:tracePt t="36357" x="8432800" y="2136775"/>
          <p14:tracePt t="36364" x="8442325" y="2139950"/>
          <p14:tracePt t="36371" x="8451850" y="2139950"/>
          <p14:tracePt t="36379" x="8459788" y="2139950"/>
          <p14:tracePt t="36387" x="8469313" y="2139950"/>
          <p14:tracePt t="36394" x="8482013" y="2139950"/>
          <p14:tracePt t="36401" x="8496300" y="2139950"/>
          <p14:tracePt t="36410" x="8518525" y="2139950"/>
          <p14:tracePt t="36416" x="8550275" y="2139950"/>
          <p14:tracePt t="36426" x="8594725" y="2149475"/>
          <p14:tracePt t="36431" x="8643938" y="2154238"/>
          <p14:tracePt t="36439" x="8678863" y="2162175"/>
          <p14:tracePt t="36446" x="8720138" y="2176463"/>
          <p14:tracePt t="36454" x="8755063" y="2185988"/>
          <p14:tracePt t="36461" x="8794750" y="2198688"/>
          <p14:tracePt t="36469" x="8826500" y="2225675"/>
          <p14:tracePt t="36476" x="8843963" y="2243138"/>
          <p14:tracePt t="36483" x="8870950" y="2274888"/>
          <p14:tracePt t="36493" x="8893175" y="2297113"/>
          <p14:tracePt t="36498" x="8902700" y="2319338"/>
          <p14:tracePt t="36506" x="8920163" y="2336800"/>
          <p14:tracePt t="36513" x="8924925" y="2346325"/>
          <p14:tracePt t="36521" x="8934450" y="2354263"/>
          <p14:tracePt t="36530" x="8937625" y="2359025"/>
          <p14:tracePt t="36535" x="8942388" y="2368550"/>
          <p14:tracePt t="36550" x="8947150" y="2368550"/>
          <p14:tracePt t="36559" x="8951913" y="2378075"/>
          <p14:tracePt t="36573" x="8956675" y="2386013"/>
          <p14:tracePt t="36580" x="8961438" y="2386013"/>
          <p14:tracePt t="36588" x="8964613" y="2395538"/>
          <p14:tracePt t="36595" x="8978900" y="2400300"/>
          <p14:tracePt t="36603" x="8991600" y="2413000"/>
          <p14:tracePt t="36610" x="9005888" y="2422525"/>
          <p14:tracePt t="36618" x="9023350" y="2430463"/>
          <p14:tracePt t="36627" x="9036050" y="2439988"/>
          <p14:tracePt t="36632" x="9059863" y="2452688"/>
          <p14:tracePt t="36640" x="9082088" y="2471738"/>
          <p14:tracePt t="36647" x="9121775" y="2479675"/>
        </p14:tracePtLst>
      </p14:laserTraceLst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3B203F9-1E27-4E57-902E-B40C20AD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396000"/>
            <a:ext cx="7560000" cy="46800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de-DE"/>
              <a:t>4.</a:t>
            </a:r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F69610-9E3A-4D99-BF17-16DDE17C1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4000" y="4752000"/>
            <a:ext cx="252000" cy="108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C8FC03C-C266-4645-ABC5-645062898383}" type="slidenum">
              <a:rPr lang="de-DE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20</a:t>
            </a:fld>
            <a:r>
              <a:rPr lang="de-DE" sz="700"/>
              <a:t> </a:t>
            </a:r>
          </a:p>
        </p:txBody>
      </p:sp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D9F45625-7754-4CE7-B147-A8EA00188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752000"/>
            <a:ext cx="6300000" cy="108000"/>
          </a:xfrm>
        </p:spPr>
        <p:txBody>
          <a:bodyPr/>
          <a:lstStyle/>
          <a:p>
            <a:r>
              <a:rPr lang="de-DE"/>
              <a:t>Tutorien Sozialstruktur und sozialer Wandel | stina.</a:t>
            </a:r>
            <a:r>
              <a:rPr lang="de-DE" err="1"/>
              <a:t>runtemund</a:t>
            </a:r>
            <a:r>
              <a:rPr lang="de-DE"/>
              <a:t>@.rub.de                                  Fakultät für Sozialwissenschaft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C2DB38B-6A74-4954-AD7D-0ABF5C131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83500"/>
            <a:ext cx="5676664" cy="411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865739"/>
      </p:ext>
    </p:extLst>
  </p:cSld>
  <p:clrMapOvr>
    <a:masterClrMapping/>
  </p:clrMapOvr>
  <p:extLst>
    <p:ext uri="{3A86A75C-4F4B-4683-9AE1-C65F6400EC91}">
      <p14:laserTraceLst xmlns:p14="http://schemas.microsoft.com/office/powerpoint/2010/main">
        <p14:tracePtLst>
          <p14:tracePt t="993" x="9050338" y="2784475"/>
          <p14:tracePt t="1000" x="8934450" y="2811463"/>
          <p14:tracePt t="1008" x="8826500" y="2836863"/>
          <p14:tracePt t="1015" x="8755063" y="2863850"/>
          <p14:tracePt t="1024" x="8737600" y="2873375"/>
          <p14:tracePt t="1030" x="8616950" y="2949575"/>
          <p14:tracePt t="1038" x="8509000" y="3011488"/>
          <p14:tracePt t="1046" x="8432800" y="3065463"/>
          <p14:tracePt t="1052" x="8375650" y="3114675"/>
          <p14:tracePt t="1060" x="8316913" y="3168650"/>
          <p14:tracePt t="1067" x="8277225" y="3208338"/>
          <p14:tracePt t="1076" x="8223250" y="3267075"/>
          <p14:tracePt t="1082" x="8183563" y="3316288"/>
          <p14:tracePt t="1092" x="8147050" y="3355975"/>
          <p14:tracePt t="1097" x="8120063" y="3395663"/>
          <p14:tracePt t="1105" x="8107363" y="3417888"/>
          <p14:tracePt t="1113" x="8097838" y="3436938"/>
          <p14:tracePt t="1120" x="8089900" y="3449638"/>
          <p14:tracePt t="1128" x="8089900" y="3459163"/>
          <p14:tracePt t="1134" x="8085138" y="3471863"/>
          <p14:tracePt t="1141" x="8085138" y="3476625"/>
          <p14:tracePt t="1149" x="8085138" y="3486150"/>
          <p14:tracePt t="1164" x="8085138" y="3489325"/>
          <p14:tracePt t="1172" x="8085138" y="3494088"/>
          <p14:tracePt t="1187" x="8085138" y="3498850"/>
          <p14:tracePt t="35128" x="8043863" y="3417888"/>
          <p14:tracePt t="35135" x="8018463" y="3373438"/>
          <p14:tracePt t="35143" x="7999413" y="3346450"/>
          <p14:tracePt t="35151" x="7991475" y="3333750"/>
          <p14:tracePt t="35160" x="7981950" y="3324225"/>
          <p14:tracePt t="35165" x="7977188" y="3321050"/>
          <p14:tracePt t="35173" x="7969250" y="3311525"/>
          <p14:tracePt t="35180" x="7959725" y="3297238"/>
          <p14:tracePt t="35188" x="7920038" y="3222625"/>
          <p14:tracePt t="35196" x="7851775" y="3038475"/>
          <p14:tracePt t="35203" x="7821613" y="2940050"/>
          <p14:tracePt t="35210" x="7799388" y="2851150"/>
          <p14:tracePt t="35218" x="7762875" y="2708275"/>
          <p14:tracePt t="35225" x="7731125" y="2516188"/>
          <p14:tracePt t="35232" x="7700963" y="2336800"/>
          <p14:tracePt t="35241" x="7678738" y="2132013"/>
          <p14:tracePt t="35247" x="7642225" y="1935163"/>
          <p14:tracePt t="35255" x="7629525" y="1831975"/>
          <p14:tracePt t="35262" x="7610475" y="1716088"/>
          <p14:tracePt t="35270" x="7593013" y="1595438"/>
          <p14:tracePt t="35277" x="7580313" y="1506538"/>
          <p14:tracePt t="35285" x="7561263" y="1403350"/>
          <p14:tracePt t="35292" x="7548563" y="1300163"/>
          <p14:tracePt t="35299" x="7521575" y="1174750"/>
          <p14:tracePt t="35309" x="7508875" y="1085850"/>
          <p14:tracePt t="35315" x="7486650" y="1004888"/>
          <p14:tracePt t="35322" x="7459663" y="903288"/>
          <p14:tracePt t="35329" x="7440613" y="782638"/>
          <p14:tracePt t="35337" x="7427913" y="692150"/>
          <p14:tracePt t="35344" x="7427913" y="620713"/>
          <p14:tracePt t="35352" x="7427913" y="531813"/>
          <p14:tracePt t="35359" x="7432675" y="442913"/>
          <p14:tracePt t="35367" x="7445375" y="352425"/>
          <p14:tracePt t="35375" x="7467600" y="280988"/>
          <p14:tracePt t="35381" x="7499350" y="196850"/>
          <p14:tracePt t="35389" x="7499350" y="182563"/>
          <p14:tracePt t="35398" x="7504113" y="179388"/>
          <p14:tracePt t="35404" x="7504113" y="174625"/>
          <p14:tracePt t="35418" x="7504113" y="169863"/>
          <p14:tracePt t="36059" x="7624763" y="393700"/>
          <p14:tracePt t="36066" x="7624763" y="401638"/>
          <p14:tracePt t="36076" x="7785100" y="692150"/>
          <p14:tracePt t="36081" x="7834313" y="795338"/>
          <p14:tracePt t="36088" x="7920038" y="952500"/>
          <p14:tracePt t="36096" x="7991475" y="1108075"/>
          <p14:tracePt t="36103" x="8048625" y="1243013"/>
          <p14:tracePt t="36111" x="8097838" y="1376363"/>
          <p14:tracePt t="36118" x="8124825" y="1447800"/>
          <p14:tracePt t="36126" x="8164513" y="1524000"/>
          <p14:tracePt t="36133" x="8191500" y="1600200"/>
          <p14:tracePt t="36142" x="8213725" y="1654175"/>
          <p14:tracePt t="36148" x="8237538" y="1711325"/>
          <p14:tracePt t="36156" x="8262938" y="1751013"/>
          <p14:tracePt t="36163" x="8277225" y="1797050"/>
          <p14:tracePt t="36171" x="8294688" y="1836738"/>
          <p14:tracePt t="36178" x="8316913" y="1876425"/>
          <p14:tracePt t="36186" x="8331200" y="1917700"/>
          <p14:tracePt t="36192" x="8348663" y="1957388"/>
          <p14:tracePt t="36200" x="8361363" y="1992313"/>
          <p14:tracePt t="36210" x="8366125" y="2006600"/>
          <p14:tracePt t="36215" x="8380413" y="2041525"/>
          <p14:tracePt t="36223" x="8388350" y="2073275"/>
          <p14:tracePt t="36230" x="8393113" y="2087563"/>
          <p14:tracePt t="36237" x="8397875" y="2095500"/>
          <p14:tracePt t="36246" x="8397875" y="2105025"/>
          <p14:tracePt t="36252" x="8397875" y="2109788"/>
          <p14:tracePt t="36261" x="8397875" y="2112963"/>
          <p14:tracePt t="36276" x="8397875" y="2117725"/>
          <p14:tracePt t="36282" x="8397875" y="2122488"/>
          <p14:tracePt t="36297" x="8397875" y="2127250"/>
          <p14:tracePt t="36305" x="8397875" y="2132013"/>
          <p14:tracePt t="36327" x="8402638" y="2132013"/>
          <p14:tracePt t="36334" x="8405813" y="2132013"/>
          <p14:tracePt t="36342" x="8415338" y="2136775"/>
          <p14:tracePt t="36348" x="8424863" y="2136775"/>
          <p14:tracePt t="36357" x="8432800" y="2136775"/>
          <p14:tracePt t="36364" x="8442325" y="2139950"/>
          <p14:tracePt t="36371" x="8451850" y="2139950"/>
          <p14:tracePt t="36379" x="8459788" y="2139950"/>
          <p14:tracePt t="36387" x="8469313" y="2139950"/>
          <p14:tracePt t="36394" x="8482013" y="2139950"/>
          <p14:tracePt t="36401" x="8496300" y="2139950"/>
          <p14:tracePt t="36410" x="8518525" y="2139950"/>
          <p14:tracePt t="36416" x="8550275" y="2139950"/>
          <p14:tracePt t="36426" x="8594725" y="2149475"/>
          <p14:tracePt t="36431" x="8643938" y="2154238"/>
          <p14:tracePt t="36439" x="8678863" y="2162175"/>
          <p14:tracePt t="36446" x="8720138" y="2176463"/>
          <p14:tracePt t="36454" x="8755063" y="2185988"/>
          <p14:tracePt t="36461" x="8794750" y="2198688"/>
          <p14:tracePt t="36469" x="8826500" y="2225675"/>
          <p14:tracePt t="36476" x="8843963" y="2243138"/>
          <p14:tracePt t="36483" x="8870950" y="2274888"/>
          <p14:tracePt t="36493" x="8893175" y="2297113"/>
          <p14:tracePt t="36498" x="8902700" y="2319338"/>
          <p14:tracePt t="36506" x="8920163" y="2336800"/>
          <p14:tracePt t="36513" x="8924925" y="2346325"/>
          <p14:tracePt t="36521" x="8934450" y="2354263"/>
          <p14:tracePt t="36530" x="8937625" y="2359025"/>
          <p14:tracePt t="36535" x="8942388" y="2368550"/>
          <p14:tracePt t="36550" x="8947150" y="2368550"/>
          <p14:tracePt t="36559" x="8951913" y="2378075"/>
          <p14:tracePt t="36573" x="8956675" y="2386013"/>
          <p14:tracePt t="36580" x="8961438" y="2386013"/>
          <p14:tracePt t="36588" x="8964613" y="2395538"/>
          <p14:tracePt t="36595" x="8978900" y="2400300"/>
          <p14:tracePt t="36603" x="8991600" y="2413000"/>
          <p14:tracePt t="36610" x="9005888" y="2422525"/>
          <p14:tracePt t="36618" x="9023350" y="2430463"/>
          <p14:tracePt t="36627" x="9036050" y="2439988"/>
          <p14:tracePt t="36632" x="9059863" y="2452688"/>
          <p14:tracePt t="36640" x="9082088" y="2471738"/>
          <p14:tracePt t="36647" x="9121775" y="2479675"/>
        </p14:tracePtLst>
      </p14:laserTraceLst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267543"/>
            <a:ext cx="7560000" cy="468000"/>
          </a:xfrm>
        </p:spPr>
        <p:txBody>
          <a:bodyPr/>
          <a:lstStyle/>
          <a:p>
            <a:r>
              <a:rPr lang="de-DE">
                <a:solidFill>
                  <a:schemeClr val="bg2"/>
                </a:solidFill>
              </a:rPr>
              <a:t>Lernziele</a:t>
            </a:r>
            <a:r>
              <a:rPr lang="de-DE"/>
              <a:t>: dritte Sitzung I VL. (3) und (4)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918000"/>
            <a:ext cx="9000544" cy="3366000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de-DE" sz="1800" b="0" strike="sngStrike">
              <a:sym typeface="Wingdings" panose="05000000000000000000" pitchFamily="2" charset="2"/>
            </a:endParaRPr>
          </a:p>
          <a:p>
            <a:pPr>
              <a:lnSpc>
                <a:spcPct val="200000"/>
              </a:lnSpc>
            </a:pPr>
            <a:endParaRPr lang="de-DE" sz="1800" b="0">
              <a:sym typeface="Wingdings" panose="05000000000000000000" pitchFamily="2" charset="2"/>
            </a:endParaRP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de-DE" sz="1800" b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800" b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800" b="0"/>
          </a:p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Tutorien Sozialstruktur und sozialer Wandel | stina.</a:t>
            </a:r>
            <a:r>
              <a:rPr lang="de-DE" err="1"/>
              <a:t>runtemund</a:t>
            </a:r>
            <a:r>
              <a:rPr lang="de-DE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21</a:t>
            </a:fld>
            <a:r>
              <a:rPr lang="de-DE"/>
              <a:t>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8CD78BF-FD21-4273-AC08-8CC747F9071D}"/>
              </a:ext>
            </a:extLst>
          </p:cNvPr>
          <p:cNvSpPr txBox="1"/>
          <p:nvPr/>
        </p:nvSpPr>
        <p:spPr>
          <a:xfrm>
            <a:off x="379110" y="679937"/>
            <a:ext cx="8873410" cy="3849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800">
                <a:solidFill>
                  <a:schemeClr val="tx2"/>
                </a:solidFill>
              </a:rPr>
              <a:t>Was wurde heute erarbeitet…?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 b="1">
                <a:solidFill>
                  <a:schemeClr val="tx2"/>
                </a:solidFill>
              </a:rPr>
              <a:t>Gleichheit</a:t>
            </a:r>
            <a:r>
              <a:rPr lang="de-DE" sz="1800">
                <a:solidFill>
                  <a:schemeClr val="tx2"/>
                </a:solidFill>
              </a:rPr>
              <a:t> und </a:t>
            </a:r>
            <a:r>
              <a:rPr lang="de-DE" sz="1800" b="1">
                <a:solidFill>
                  <a:schemeClr val="tx2"/>
                </a:solidFill>
              </a:rPr>
              <a:t>soziale Ungleichheit </a:t>
            </a:r>
            <a:r>
              <a:rPr lang="de-DE" sz="1800">
                <a:solidFill>
                  <a:schemeClr val="tx2"/>
                </a:solidFill>
              </a:rPr>
              <a:t>definieren </a:t>
            </a:r>
          </a:p>
          <a:p>
            <a:pPr>
              <a:lnSpc>
                <a:spcPct val="150000"/>
              </a:lnSpc>
            </a:pPr>
            <a:endParaRPr lang="de-DE" sz="1800">
              <a:solidFill>
                <a:schemeClr val="tx2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>
                <a:solidFill>
                  <a:schemeClr val="tx2"/>
                </a:solidFill>
              </a:rPr>
              <a:t>Zentrale Begriffe der </a:t>
            </a:r>
            <a:r>
              <a:rPr lang="de-DE" sz="1800" b="1">
                <a:solidFill>
                  <a:schemeClr val="tx2"/>
                </a:solidFill>
              </a:rPr>
              <a:t>drei großen Ungleichheiten </a:t>
            </a:r>
            <a:r>
              <a:rPr lang="de-DE" sz="1800">
                <a:solidFill>
                  <a:schemeClr val="tx2"/>
                </a:solidFill>
              </a:rPr>
              <a:t>kennen (beispielhafte Modelle)</a:t>
            </a:r>
          </a:p>
          <a:p>
            <a:pPr marL="6286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500" b="1">
                <a:solidFill>
                  <a:schemeClr val="tx2"/>
                </a:solidFill>
              </a:rPr>
              <a:t>Klassen</a:t>
            </a:r>
            <a:r>
              <a:rPr lang="de-DE" sz="1500">
                <a:solidFill>
                  <a:schemeClr val="tx2"/>
                </a:solidFill>
              </a:rPr>
              <a:t>modell (</a:t>
            </a:r>
            <a:r>
              <a:rPr lang="de-DE" sz="1500" b="1">
                <a:solidFill>
                  <a:schemeClr val="tx2"/>
                </a:solidFill>
              </a:rPr>
              <a:t>Karl Marx</a:t>
            </a:r>
            <a:r>
              <a:rPr lang="de-DE" sz="1500">
                <a:solidFill>
                  <a:schemeClr val="tx2"/>
                </a:solidFill>
              </a:rPr>
              <a:t>) </a:t>
            </a:r>
          </a:p>
          <a:p>
            <a:pPr marL="6286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500" b="1">
                <a:solidFill>
                  <a:schemeClr val="tx2"/>
                </a:solidFill>
              </a:rPr>
              <a:t>Schichte</a:t>
            </a:r>
            <a:r>
              <a:rPr lang="de-DE" sz="1500">
                <a:solidFill>
                  <a:schemeClr val="tx2"/>
                </a:solidFill>
              </a:rPr>
              <a:t>nmodell (</a:t>
            </a:r>
            <a:r>
              <a:rPr lang="de-DE" sz="1500" b="1" err="1">
                <a:solidFill>
                  <a:schemeClr val="tx2"/>
                </a:solidFill>
              </a:rPr>
              <a:t>Boltezwiebel</a:t>
            </a:r>
            <a:r>
              <a:rPr lang="de-DE" sz="1500">
                <a:solidFill>
                  <a:schemeClr val="tx2"/>
                </a:solidFill>
              </a:rPr>
              <a:t>) </a:t>
            </a:r>
          </a:p>
          <a:p>
            <a:pPr marL="6286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500">
                <a:solidFill>
                  <a:schemeClr val="tx2"/>
                </a:solidFill>
              </a:rPr>
              <a:t>Neues Modell: </a:t>
            </a:r>
            <a:r>
              <a:rPr lang="de-DE" sz="1500" b="1">
                <a:solidFill>
                  <a:schemeClr val="tx2"/>
                </a:solidFill>
              </a:rPr>
              <a:t>Sozialer Raum </a:t>
            </a:r>
            <a:r>
              <a:rPr lang="de-DE" sz="1500">
                <a:solidFill>
                  <a:schemeClr val="tx2"/>
                </a:solidFill>
              </a:rPr>
              <a:t>(</a:t>
            </a:r>
            <a:r>
              <a:rPr lang="de-DE" sz="1500" b="1">
                <a:solidFill>
                  <a:schemeClr val="tx2"/>
                </a:solidFill>
              </a:rPr>
              <a:t>Bourdieu</a:t>
            </a:r>
            <a:r>
              <a:rPr lang="de-DE" sz="1500">
                <a:solidFill>
                  <a:schemeClr val="tx2"/>
                </a:solidFill>
              </a:rPr>
              <a:t>)</a:t>
            </a:r>
          </a:p>
          <a:p>
            <a:pPr marL="971550" lvl="2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e-DE" sz="1500">
                <a:solidFill>
                  <a:schemeClr val="tx2"/>
                </a:solidFill>
              </a:rPr>
              <a:t>Kapitalarten und „feine Unterschiede“</a:t>
            </a:r>
          </a:p>
          <a:p>
            <a:pPr marL="6286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500">
                <a:solidFill>
                  <a:schemeClr val="tx2"/>
                </a:solidFill>
              </a:rPr>
              <a:t>Modell zu </a:t>
            </a:r>
            <a:r>
              <a:rPr lang="de-DE" sz="1500" b="1">
                <a:solidFill>
                  <a:schemeClr val="tx2"/>
                </a:solidFill>
              </a:rPr>
              <a:t>Milieus</a:t>
            </a:r>
            <a:r>
              <a:rPr lang="de-DE" sz="1500">
                <a:solidFill>
                  <a:schemeClr val="tx2"/>
                </a:solidFill>
              </a:rPr>
              <a:t> und Lebensstile (</a:t>
            </a:r>
            <a:r>
              <a:rPr lang="de-DE" sz="1500" b="1">
                <a:solidFill>
                  <a:schemeClr val="tx2"/>
                </a:solidFill>
              </a:rPr>
              <a:t>Sinus</a:t>
            </a:r>
            <a:r>
              <a:rPr lang="de-DE" sz="1500">
                <a:solidFill>
                  <a:schemeClr val="tx2"/>
                </a:solidFill>
              </a:rPr>
              <a:t>milieus)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>
                <a:solidFill>
                  <a:schemeClr val="tx2"/>
                </a:solidFill>
              </a:rPr>
              <a:t>Unterscheidung zwischen </a:t>
            </a:r>
            <a:r>
              <a:rPr lang="de-DE" sz="1800" b="1">
                <a:solidFill>
                  <a:schemeClr val="tx2"/>
                </a:solidFill>
              </a:rPr>
              <a:t>vertikaler und horizontaler Ungleichheit </a:t>
            </a:r>
            <a:r>
              <a:rPr lang="de-DE" sz="1800">
                <a:solidFill>
                  <a:schemeClr val="tx2"/>
                </a:solidFill>
              </a:rPr>
              <a:t>benennen</a:t>
            </a:r>
          </a:p>
        </p:txBody>
      </p:sp>
    </p:spTree>
    <p:extLst>
      <p:ext uri="{BB962C8B-B14F-4D97-AF65-F5344CB8AC3E}">
        <p14:creationId xmlns:p14="http://schemas.microsoft.com/office/powerpoint/2010/main" val="22308972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Ausblick: nächste Sitzung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918000"/>
            <a:ext cx="8280464" cy="3366000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de-DE" sz="1800" b="0" strike="sngStrike">
              <a:sym typeface="Wingdings" panose="05000000000000000000" pitchFamily="2" charset="2"/>
            </a:endParaRPr>
          </a:p>
          <a:p>
            <a:pPr>
              <a:lnSpc>
                <a:spcPct val="200000"/>
              </a:lnSpc>
            </a:pPr>
            <a:endParaRPr lang="de-DE" sz="1800" b="0">
              <a:sym typeface="Wingdings" panose="05000000000000000000" pitchFamily="2" charset="2"/>
            </a:endParaRP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de-DE" sz="1800" b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800" b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800" b="0"/>
          </a:p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Tutorien Sozialstruktur und sozialer Wandel | stina.</a:t>
            </a:r>
            <a:r>
              <a:rPr lang="de-DE" err="1"/>
              <a:t>runtemund</a:t>
            </a:r>
            <a:r>
              <a:rPr lang="de-DE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22</a:t>
            </a:fld>
            <a:r>
              <a:rPr lang="de-DE"/>
              <a:t>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8CD78BF-FD21-4273-AC08-8CC747F9071D}"/>
              </a:ext>
            </a:extLst>
          </p:cNvPr>
          <p:cNvSpPr txBox="1"/>
          <p:nvPr/>
        </p:nvSpPr>
        <p:spPr>
          <a:xfrm>
            <a:off x="537190" y="1059582"/>
            <a:ext cx="7995250" cy="1703030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800">
                <a:solidFill>
                  <a:schemeClr val="tx2"/>
                </a:solidFill>
              </a:rPr>
              <a:t>Was kommt…?</a:t>
            </a:r>
          </a:p>
          <a:p>
            <a:pPr>
              <a:lnSpc>
                <a:spcPct val="150000"/>
              </a:lnSpc>
            </a:pPr>
            <a:endParaRPr lang="de-DE" sz="1800">
              <a:solidFill>
                <a:schemeClr val="tx2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>
                <a:solidFill>
                  <a:schemeClr val="tx2"/>
                </a:solidFill>
              </a:rPr>
              <a:t>soziale Ungleichheiten bei </a:t>
            </a:r>
            <a:r>
              <a:rPr lang="de-DE" sz="1800" b="1">
                <a:solidFill>
                  <a:schemeClr val="tx2"/>
                </a:solidFill>
              </a:rPr>
              <a:t>Rasse und Geschlecht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 b="1">
                <a:solidFill>
                  <a:schemeClr val="tx2"/>
                </a:solidFill>
              </a:rPr>
              <a:t>Intersektionalität</a:t>
            </a:r>
            <a:r>
              <a:rPr lang="de-DE" sz="1800">
                <a:solidFill>
                  <a:schemeClr val="tx2"/>
                </a:solidFill>
              </a:rPr>
              <a:t> als neues Paradigma der Ungleichheitsforschung </a:t>
            </a:r>
          </a:p>
        </p:txBody>
      </p:sp>
    </p:spTree>
    <p:extLst>
      <p:ext uri="{BB962C8B-B14F-4D97-AF65-F5344CB8AC3E}">
        <p14:creationId xmlns:p14="http://schemas.microsoft.com/office/powerpoint/2010/main" val="29479690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3B203F9-1E27-4E57-902E-B40C20AD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309733"/>
            <a:ext cx="7560000" cy="468000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de-DE" altLang="de-DE" sz="280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DE" altLang="de-DE" sz="2800" b="0">
                <a:latin typeface="Arial" panose="020B0604020202020204" pitchFamily="34" charset="0"/>
                <a:cs typeface="Arial" panose="020B0604020202020204" pitchFamily="34" charset="0"/>
              </a:rPr>
              <a:t>oziale Ungleichheit als soziales Problem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F69610-9E3A-4D99-BF17-16DDE17C1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4000" y="4752000"/>
            <a:ext cx="252000" cy="108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C8FC03C-C266-4645-ABC5-645062898383}" type="slidenum">
              <a:rPr lang="de-DE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3</a:t>
            </a:fld>
            <a:r>
              <a:rPr lang="de-DE" sz="700"/>
              <a:t> 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70F7C74-9112-406B-A0CC-08F6DDA1D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777733"/>
            <a:ext cx="8208456" cy="34727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altLang="de-DE" sz="18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Inwiefern ist soziale Ungleichheit ein soziales Problem?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altLang="de-DE" sz="1800" b="0">
                <a:latin typeface="Arial" panose="020B0604020202020204" pitchFamily="34" charset="0"/>
                <a:cs typeface="Arial" panose="020B0604020202020204" pitchFamily="34" charset="0"/>
              </a:rPr>
              <a:t>Immer wieder in Geschichte kritisiert und thematisiert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altLang="de-DE" sz="1800" b="0">
                <a:latin typeface="Arial" panose="020B0604020202020204" pitchFamily="34" charset="0"/>
                <a:cs typeface="Arial" panose="020B0604020202020204" pitchFamily="34" charset="0"/>
              </a:rPr>
              <a:t>Wodurch: durch soziale Bewegungen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altLang="de-DE" sz="1800" b="0">
                <a:latin typeface="Arial" panose="020B0604020202020204" pitchFamily="34" charset="0"/>
                <a:cs typeface="Arial" panose="020B0604020202020204" pitchFamily="34" charset="0"/>
              </a:rPr>
              <a:t>Ausdruck durch: zentrale </a:t>
            </a:r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soziale Bewegungen</a:t>
            </a:r>
            <a:r>
              <a:rPr lang="de-DE" altLang="de-DE" sz="1800" b="0">
                <a:latin typeface="Arial" panose="020B0604020202020204" pitchFamily="34" charset="0"/>
                <a:cs typeface="Arial" panose="020B0604020202020204" pitchFamily="34" charset="0"/>
              </a:rPr>
              <a:t> und ihre </a:t>
            </a:r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Kritik: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Beispiele: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altLang="de-DE" sz="1800" b="0">
                <a:latin typeface="Arial" panose="020B0604020202020204" pitchFamily="34" charset="0"/>
                <a:cs typeface="Arial" panose="020B0604020202020204" pitchFamily="34" charset="0"/>
              </a:rPr>
              <a:t>Bürgerrechtsbewegungen (Klassen)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altLang="de-DE" sz="1800" b="0">
                <a:latin typeface="Arial" panose="020B0604020202020204" pitchFamily="34" charset="0"/>
                <a:cs typeface="Arial" panose="020B0604020202020204" pitchFamily="34" charset="0"/>
              </a:rPr>
              <a:t>Frauenbewegung (Geschlecht)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altLang="de-DE" sz="1800" b="0">
                <a:latin typeface="Arial" panose="020B0604020202020204" pitchFamily="34" charset="0"/>
                <a:cs typeface="Arial" panose="020B0604020202020204" pitchFamily="34" charset="0"/>
              </a:rPr>
              <a:t>Arbeiterbewegung (Rassismus)</a:t>
            </a:r>
          </a:p>
          <a:p>
            <a:pPr>
              <a:lnSpc>
                <a:spcPct val="100000"/>
              </a:lnSpc>
            </a:pPr>
            <a:r>
              <a:rPr lang="de-DE" altLang="de-DE" sz="1800" b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0000"/>
              </a:lnSpc>
            </a:pPr>
            <a:endParaRPr lang="de-DE" altLang="de-DE" sz="1800" b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de-DE" altLang="de-DE" sz="1800" b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buFontTx/>
              <a:buChar char="-"/>
            </a:pPr>
            <a:endParaRPr lang="de-DE" altLang="de-DE" sz="1800" b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de-DE" sz="1800" b="0"/>
          </a:p>
        </p:txBody>
      </p:sp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D9F45625-7754-4CE7-B147-A8EA00188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752000"/>
            <a:ext cx="6300000" cy="108000"/>
          </a:xfrm>
        </p:spPr>
        <p:txBody>
          <a:bodyPr/>
          <a:lstStyle/>
          <a:p>
            <a:r>
              <a:rPr lang="de-DE"/>
              <a:t>Tutorien Sozialstruktur und sozialer Wandel | stina.</a:t>
            </a:r>
            <a:r>
              <a:rPr lang="de-DE" err="1"/>
              <a:t>runtemund</a:t>
            </a:r>
            <a:r>
              <a:rPr lang="de-DE"/>
              <a:t>@.rub.de                                  Fakultät für Sozialwissenschaft</a:t>
            </a:r>
          </a:p>
        </p:txBody>
      </p:sp>
    </p:spTree>
    <p:extLst>
      <p:ext uri="{BB962C8B-B14F-4D97-AF65-F5344CB8AC3E}">
        <p14:creationId xmlns:p14="http://schemas.microsoft.com/office/powerpoint/2010/main" val="61749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993" x="9050338" y="2784475"/>
          <p14:tracePt t="1000" x="8934450" y="2811463"/>
          <p14:tracePt t="1008" x="8826500" y="2836863"/>
          <p14:tracePt t="1015" x="8755063" y="2863850"/>
          <p14:tracePt t="1024" x="8737600" y="2873375"/>
          <p14:tracePt t="1030" x="8616950" y="2949575"/>
          <p14:tracePt t="1038" x="8509000" y="3011488"/>
          <p14:tracePt t="1046" x="8432800" y="3065463"/>
          <p14:tracePt t="1052" x="8375650" y="3114675"/>
          <p14:tracePt t="1060" x="8316913" y="3168650"/>
          <p14:tracePt t="1067" x="8277225" y="3208338"/>
          <p14:tracePt t="1076" x="8223250" y="3267075"/>
          <p14:tracePt t="1082" x="8183563" y="3316288"/>
          <p14:tracePt t="1092" x="8147050" y="3355975"/>
          <p14:tracePt t="1097" x="8120063" y="3395663"/>
          <p14:tracePt t="1105" x="8107363" y="3417888"/>
          <p14:tracePt t="1113" x="8097838" y="3436938"/>
          <p14:tracePt t="1120" x="8089900" y="3449638"/>
          <p14:tracePt t="1128" x="8089900" y="3459163"/>
          <p14:tracePt t="1134" x="8085138" y="3471863"/>
          <p14:tracePt t="1141" x="8085138" y="3476625"/>
          <p14:tracePt t="1149" x="8085138" y="3486150"/>
          <p14:tracePt t="1164" x="8085138" y="3489325"/>
          <p14:tracePt t="1172" x="8085138" y="3494088"/>
          <p14:tracePt t="1187" x="8085138" y="3498850"/>
          <p14:tracePt t="35128" x="8043863" y="3417888"/>
          <p14:tracePt t="35135" x="8018463" y="3373438"/>
          <p14:tracePt t="35143" x="7999413" y="3346450"/>
          <p14:tracePt t="35151" x="7991475" y="3333750"/>
          <p14:tracePt t="35160" x="7981950" y="3324225"/>
          <p14:tracePt t="35165" x="7977188" y="3321050"/>
          <p14:tracePt t="35173" x="7969250" y="3311525"/>
          <p14:tracePt t="35180" x="7959725" y="3297238"/>
          <p14:tracePt t="35188" x="7920038" y="3222625"/>
          <p14:tracePt t="35196" x="7851775" y="3038475"/>
          <p14:tracePt t="35203" x="7821613" y="2940050"/>
          <p14:tracePt t="35210" x="7799388" y="2851150"/>
          <p14:tracePt t="35218" x="7762875" y="2708275"/>
          <p14:tracePt t="35225" x="7731125" y="2516188"/>
          <p14:tracePt t="35232" x="7700963" y="2336800"/>
          <p14:tracePt t="35241" x="7678738" y="2132013"/>
          <p14:tracePt t="35247" x="7642225" y="1935163"/>
          <p14:tracePt t="35255" x="7629525" y="1831975"/>
          <p14:tracePt t="35262" x="7610475" y="1716088"/>
          <p14:tracePt t="35270" x="7593013" y="1595438"/>
          <p14:tracePt t="35277" x="7580313" y="1506538"/>
          <p14:tracePt t="35285" x="7561263" y="1403350"/>
          <p14:tracePt t="35292" x="7548563" y="1300163"/>
          <p14:tracePt t="35299" x="7521575" y="1174750"/>
          <p14:tracePt t="35309" x="7508875" y="1085850"/>
          <p14:tracePt t="35315" x="7486650" y="1004888"/>
          <p14:tracePt t="35322" x="7459663" y="903288"/>
          <p14:tracePt t="35329" x="7440613" y="782638"/>
          <p14:tracePt t="35337" x="7427913" y="692150"/>
          <p14:tracePt t="35344" x="7427913" y="620713"/>
          <p14:tracePt t="35352" x="7427913" y="531813"/>
          <p14:tracePt t="35359" x="7432675" y="442913"/>
          <p14:tracePt t="35367" x="7445375" y="352425"/>
          <p14:tracePt t="35375" x="7467600" y="280988"/>
          <p14:tracePt t="35381" x="7499350" y="196850"/>
          <p14:tracePt t="35389" x="7499350" y="182563"/>
          <p14:tracePt t="35398" x="7504113" y="179388"/>
          <p14:tracePt t="35404" x="7504113" y="174625"/>
          <p14:tracePt t="35418" x="7504113" y="169863"/>
          <p14:tracePt t="36059" x="7624763" y="393700"/>
          <p14:tracePt t="36066" x="7624763" y="401638"/>
          <p14:tracePt t="36076" x="7785100" y="692150"/>
          <p14:tracePt t="36081" x="7834313" y="795338"/>
          <p14:tracePt t="36088" x="7920038" y="952500"/>
          <p14:tracePt t="36096" x="7991475" y="1108075"/>
          <p14:tracePt t="36103" x="8048625" y="1243013"/>
          <p14:tracePt t="36111" x="8097838" y="1376363"/>
          <p14:tracePt t="36118" x="8124825" y="1447800"/>
          <p14:tracePt t="36126" x="8164513" y="1524000"/>
          <p14:tracePt t="36133" x="8191500" y="1600200"/>
          <p14:tracePt t="36142" x="8213725" y="1654175"/>
          <p14:tracePt t="36148" x="8237538" y="1711325"/>
          <p14:tracePt t="36156" x="8262938" y="1751013"/>
          <p14:tracePt t="36163" x="8277225" y="1797050"/>
          <p14:tracePt t="36171" x="8294688" y="1836738"/>
          <p14:tracePt t="36178" x="8316913" y="1876425"/>
          <p14:tracePt t="36186" x="8331200" y="1917700"/>
          <p14:tracePt t="36192" x="8348663" y="1957388"/>
          <p14:tracePt t="36200" x="8361363" y="1992313"/>
          <p14:tracePt t="36210" x="8366125" y="2006600"/>
          <p14:tracePt t="36215" x="8380413" y="2041525"/>
          <p14:tracePt t="36223" x="8388350" y="2073275"/>
          <p14:tracePt t="36230" x="8393113" y="2087563"/>
          <p14:tracePt t="36237" x="8397875" y="2095500"/>
          <p14:tracePt t="36246" x="8397875" y="2105025"/>
          <p14:tracePt t="36252" x="8397875" y="2109788"/>
          <p14:tracePt t="36261" x="8397875" y="2112963"/>
          <p14:tracePt t="36276" x="8397875" y="2117725"/>
          <p14:tracePt t="36282" x="8397875" y="2122488"/>
          <p14:tracePt t="36297" x="8397875" y="2127250"/>
          <p14:tracePt t="36305" x="8397875" y="2132013"/>
          <p14:tracePt t="36327" x="8402638" y="2132013"/>
          <p14:tracePt t="36334" x="8405813" y="2132013"/>
          <p14:tracePt t="36342" x="8415338" y="2136775"/>
          <p14:tracePt t="36348" x="8424863" y="2136775"/>
          <p14:tracePt t="36357" x="8432800" y="2136775"/>
          <p14:tracePt t="36364" x="8442325" y="2139950"/>
          <p14:tracePt t="36371" x="8451850" y="2139950"/>
          <p14:tracePt t="36379" x="8459788" y="2139950"/>
          <p14:tracePt t="36387" x="8469313" y="2139950"/>
          <p14:tracePt t="36394" x="8482013" y="2139950"/>
          <p14:tracePt t="36401" x="8496300" y="2139950"/>
          <p14:tracePt t="36410" x="8518525" y="2139950"/>
          <p14:tracePt t="36416" x="8550275" y="2139950"/>
          <p14:tracePt t="36426" x="8594725" y="2149475"/>
          <p14:tracePt t="36431" x="8643938" y="2154238"/>
          <p14:tracePt t="36439" x="8678863" y="2162175"/>
          <p14:tracePt t="36446" x="8720138" y="2176463"/>
          <p14:tracePt t="36454" x="8755063" y="2185988"/>
          <p14:tracePt t="36461" x="8794750" y="2198688"/>
          <p14:tracePt t="36469" x="8826500" y="2225675"/>
          <p14:tracePt t="36476" x="8843963" y="2243138"/>
          <p14:tracePt t="36483" x="8870950" y="2274888"/>
          <p14:tracePt t="36493" x="8893175" y="2297113"/>
          <p14:tracePt t="36498" x="8902700" y="2319338"/>
          <p14:tracePt t="36506" x="8920163" y="2336800"/>
          <p14:tracePt t="36513" x="8924925" y="2346325"/>
          <p14:tracePt t="36521" x="8934450" y="2354263"/>
          <p14:tracePt t="36530" x="8937625" y="2359025"/>
          <p14:tracePt t="36535" x="8942388" y="2368550"/>
          <p14:tracePt t="36550" x="8947150" y="2368550"/>
          <p14:tracePt t="36559" x="8951913" y="2378075"/>
          <p14:tracePt t="36573" x="8956675" y="2386013"/>
          <p14:tracePt t="36580" x="8961438" y="2386013"/>
          <p14:tracePt t="36588" x="8964613" y="2395538"/>
          <p14:tracePt t="36595" x="8978900" y="2400300"/>
          <p14:tracePt t="36603" x="8991600" y="2413000"/>
          <p14:tracePt t="36610" x="9005888" y="2422525"/>
          <p14:tracePt t="36618" x="9023350" y="2430463"/>
          <p14:tracePt t="36627" x="9036050" y="2439988"/>
          <p14:tracePt t="36632" x="9059863" y="2452688"/>
          <p14:tracePt t="36640" x="9082088" y="2471738"/>
          <p14:tracePt t="36647" x="9121775" y="2479675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788F97-D1DB-9DF5-A49F-6EEBDDE94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131590"/>
            <a:ext cx="7560000" cy="468000"/>
          </a:xfrm>
        </p:spPr>
        <p:txBody>
          <a:bodyPr/>
          <a:lstStyle/>
          <a:p>
            <a:r>
              <a:rPr lang="de-DE"/>
              <a:t>(4) Sitzung: die </a:t>
            </a:r>
            <a:r>
              <a:rPr lang="de-DE" b="1"/>
              <a:t>‚großen drei‘ </a:t>
            </a:r>
            <a:r>
              <a:rPr lang="de-DE"/>
              <a:t>Ungleichheiten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1739E0B-908B-A9ED-6062-EA2D488AB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77B9EA7-F765-7E65-557B-C9065DAA9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4</a:t>
            </a:fld>
            <a:r>
              <a:rPr lang="de-DE"/>
              <a:t> 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1E1C33A2-7090-7FF2-33EF-D47955756D54}"/>
              </a:ext>
            </a:extLst>
          </p:cNvPr>
          <p:cNvSpPr txBox="1">
            <a:spLocks/>
          </p:cNvSpPr>
          <p:nvPr/>
        </p:nvSpPr>
        <p:spPr>
          <a:xfrm>
            <a:off x="1979712" y="1751990"/>
            <a:ext cx="4968552" cy="46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700" b="0" kern="1200" baseline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de-DE"/>
              <a:t>1) </a:t>
            </a:r>
            <a:r>
              <a:rPr lang="de-DE" b="1"/>
              <a:t>Klasse</a:t>
            </a:r>
            <a:r>
              <a:rPr lang="de-DE"/>
              <a:t>, 2) Schicht, 3) Milieus</a:t>
            </a:r>
          </a:p>
        </p:txBody>
      </p:sp>
    </p:spTree>
    <p:extLst>
      <p:ext uri="{BB962C8B-B14F-4D97-AF65-F5344CB8AC3E}">
        <p14:creationId xmlns:p14="http://schemas.microsoft.com/office/powerpoint/2010/main" val="3077066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1) </a:t>
            </a:r>
            <a:r>
              <a:rPr lang="de-DE" b="1"/>
              <a:t>Klassen</a:t>
            </a:r>
            <a:r>
              <a:rPr lang="de-DE"/>
              <a:t> nach Marx:</a:t>
            </a:r>
            <a:endParaRPr lang="de-DE" b="1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918000"/>
            <a:ext cx="7848416" cy="4462062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>
                <a:solidFill>
                  <a:srgbClr val="222222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800" b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0"/>
              <a:t>Verortet Frühindustrielle Gesellschaft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0"/>
              <a:t>Abgrenzend zur Ständegesellschaft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0"/>
              <a:t>Ausgangspunkt: Ökonomische Bedingungen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0"/>
              <a:t>Klasseneinteilung 1) </a:t>
            </a:r>
            <a:r>
              <a:rPr lang="de-DE" sz="1800"/>
              <a:t>Proletariat</a:t>
            </a:r>
            <a:r>
              <a:rPr lang="de-DE" sz="1800" b="0"/>
              <a:t> ( KEINE Produktionsmittel) vs. 2) </a:t>
            </a:r>
            <a:r>
              <a:rPr lang="de-DE" sz="1800"/>
              <a:t>Bourgeoisie</a:t>
            </a:r>
            <a:r>
              <a:rPr lang="de-DE" sz="1800" b="0"/>
              <a:t> (Produktionsmittel)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0"/>
              <a:t>Antagonistisch: Besitzende VS. nicht besitzende Gruppe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0"/>
              <a:t>Asymmetrisches Gefüge (Arbeiterschaft kann nur Arbeitskraft anbieten) </a:t>
            </a:r>
            <a:r>
              <a:rPr lang="de-DE" sz="1800" b="0">
                <a:sym typeface="Wingdings" panose="05000000000000000000" pitchFamily="2" charset="2"/>
              </a:rPr>
              <a:t> Unterlegen</a:t>
            </a:r>
            <a:endParaRPr lang="de-DE" sz="1800" b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Tutorien Sozialstruktur und sozialer Wandel | stina.</a:t>
            </a:r>
            <a:r>
              <a:rPr lang="de-DE" err="1"/>
              <a:t>runtemund</a:t>
            </a:r>
            <a:r>
              <a:rPr lang="de-DE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5</a:t>
            </a:fld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2852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Klassen nach </a:t>
            </a:r>
            <a:r>
              <a:rPr lang="de-DE" b="1"/>
              <a:t>Marx</a:t>
            </a:r>
            <a:r>
              <a:rPr lang="de-DE"/>
              <a:t>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937" y="989965"/>
            <a:ext cx="8280464" cy="3675514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>
                <a:solidFill>
                  <a:srgbClr val="222222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de-DE" sz="1800" b="0"/>
              <a:t>„Klasse an sich“</a:t>
            </a:r>
          </a:p>
          <a:p>
            <a:pPr>
              <a:lnSpc>
                <a:spcPct val="100000"/>
              </a:lnSpc>
            </a:pPr>
            <a:r>
              <a:rPr lang="de-DE" sz="1800" b="0"/>
              <a:t>= analytische </a:t>
            </a:r>
            <a:r>
              <a:rPr lang="de-DE" sz="1800"/>
              <a:t>Beschreibung von außen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b="0"/>
              <a:t>Besitzende und nicht Besitzende Gruppen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b="0"/>
              <a:t>Einseitige Abhängigkeit (Proletariat MUSS Arbeitskraft anbieten)</a:t>
            </a:r>
          </a:p>
          <a:p>
            <a:endParaRPr lang="de-DE" sz="1800" b="0"/>
          </a:p>
          <a:p>
            <a:r>
              <a:rPr lang="de-DE" sz="1800" b="0"/>
              <a:t>„Klasse für sich“</a:t>
            </a:r>
          </a:p>
          <a:p>
            <a:r>
              <a:rPr lang="de-DE" sz="1800" b="0"/>
              <a:t>= </a:t>
            </a:r>
            <a:r>
              <a:rPr lang="de-DE" sz="1800"/>
              <a:t>gemeinsame Empfindungen / Bewusstsein </a:t>
            </a:r>
            <a:r>
              <a:rPr lang="de-DE" sz="1800" b="0"/>
              <a:t>der jeweiligen Klasse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0"/>
              <a:t>Abgrenzend zur anderen Klasse </a:t>
            </a:r>
            <a:r>
              <a:rPr lang="de-DE" sz="1800" b="0">
                <a:sym typeface="Wingdings" panose="05000000000000000000" pitchFamily="2" charset="2"/>
              </a:rPr>
              <a:t> eigenes „</a:t>
            </a:r>
            <a:r>
              <a:rPr lang="de-DE" sz="1800">
                <a:sym typeface="Wingdings" panose="05000000000000000000" pitchFamily="2" charset="2"/>
              </a:rPr>
              <a:t>Klassenbewusstsein</a:t>
            </a:r>
            <a:r>
              <a:rPr lang="de-DE" sz="1800" b="0">
                <a:sym typeface="Wingdings" panose="05000000000000000000" pitchFamily="2" charset="2"/>
              </a:rPr>
              <a:t>“</a:t>
            </a:r>
            <a:endParaRPr lang="de-DE" sz="1800" b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0"/>
              <a:t>Unüberbrückbare Klassengegensätze (prognostiziert Klassenkampf)</a:t>
            </a:r>
          </a:p>
          <a:p>
            <a:endParaRPr lang="de-DE" sz="1800" b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b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b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b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Tutorien Sozialstruktur und sozialer Wandel | stina.</a:t>
            </a:r>
            <a:r>
              <a:rPr lang="de-DE" err="1"/>
              <a:t>runtemund</a:t>
            </a:r>
            <a:r>
              <a:rPr lang="de-DE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6</a:t>
            </a:fld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6456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Klassen nach Marx: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918000"/>
            <a:ext cx="8280464" cy="336600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>
                <a:solidFill>
                  <a:srgbClr val="222222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800" b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sz="1800" b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Tutorien Sozialstruktur und sozialer Wandel | stina.</a:t>
            </a:r>
            <a:r>
              <a:rPr lang="de-DE" err="1"/>
              <a:t>runtemund</a:t>
            </a:r>
            <a:r>
              <a:rPr lang="de-DE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7</a:t>
            </a:fld>
            <a:r>
              <a:rPr lang="de-DE"/>
              <a:t> </a:t>
            </a:r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4F58FDD0-0D3E-4186-BFD5-16946F145673}"/>
              </a:ext>
            </a:extLst>
          </p:cNvPr>
          <p:cNvSpPr/>
          <p:nvPr/>
        </p:nvSpPr>
        <p:spPr>
          <a:xfrm>
            <a:off x="4839081" y="1682357"/>
            <a:ext cx="1872208" cy="50405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/>
              <a:t>Proletariat </a:t>
            </a: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56F73363-7A85-4072-848C-4D5455FD6533}"/>
              </a:ext>
            </a:extLst>
          </p:cNvPr>
          <p:cNvSpPr/>
          <p:nvPr/>
        </p:nvSpPr>
        <p:spPr>
          <a:xfrm>
            <a:off x="4306342" y="920622"/>
            <a:ext cx="1872208" cy="50405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/>
              <a:t>Bourgeoisie  </a:t>
            </a: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D0080B55-3AC6-4CFE-B072-98A39935452D}"/>
              </a:ext>
            </a:extLst>
          </p:cNvPr>
          <p:cNvSpPr/>
          <p:nvPr/>
        </p:nvSpPr>
        <p:spPr>
          <a:xfrm>
            <a:off x="2365239" y="1562027"/>
            <a:ext cx="1872208" cy="50405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/>
              <a:t>Besitzt von Produktionsmittel</a:t>
            </a: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40ABEE06-3562-4606-8421-83FC0FF12526}"/>
              </a:ext>
            </a:extLst>
          </p:cNvPr>
          <p:cNvSpPr/>
          <p:nvPr/>
        </p:nvSpPr>
        <p:spPr>
          <a:xfrm>
            <a:off x="3131840" y="2673349"/>
            <a:ext cx="1872208" cy="50405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/>
              <a:t>Keine Produktionsmittel</a:t>
            </a: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32D5A5BC-576A-4304-8D40-7E6068E80B02}"/>
              </a:ext>
            </a:extLst>
          </p:cNvPr>
          <p:cNvSpPr/>
          <p:nvPr/>
        </p:nvSpPr>
        <p:spPr>
          <a:xfrm>
            <a:off x="251520" y="1309774"/>
            <a:ext cx="1872208" cy="50405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/>
              <a:t>Vorhandene Lebenschancen</a:t>
            </a:r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2C7227D3-ECEE-4AB8-9496-AECCC23D4CDB}"/>
              </a:ext>
            </a:extLst>
          </p:cNvPr>
          <p:cNvSpPr/>
          <p:nvPr/>
        </p:nvSpPr>
        <p:spPr>
          <a:xfrm>
            <a:off x="401131" y="2674597"/>
            <a:ext cx="1872208" cy="50405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/>
              <a:t>Interessen und Mentalitäten</a:t>
            </a: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7683EC37-C629-40EE-8D9C-BA77FF5DA9B4}"/>
              </a:ext>
            </a:extLst>
          </p:cNvPr>
          <p:cNvSpPr/>
          <p:nvPr/>
        </p:nvSpPr>
        <p:spPr>
          <a:xfrm>
            <a:off x="6178550" y="2772108"/>
            <a:ext cx="1872208" cy="50405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/>
              <a:t>„Klassen an sich“</a:t>
            </a:r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2D6C0DC7-D5A3-4A84-85D2-9959B6F30A6C}"/>
              </a:ext>
            </a:extLst>
          </p:cNvPr>
          <p:cNvSpPr/>
          <p:nvPr/>
        </p:nvSpPr>
        <p:spPr>
          <a:xfrm>
            <a:off x="4319137" y="3574388"/>
            <a:ext cx="1872208" cy="50405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/>
              <a:t>„Klassen für sich“</a:t>
            </a:r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D55C696A-B89C-42F2-AF97-0FF6852A05C2}"/>
              </a:ext>
            </a:extLst>
          </p:cNvPr>
          <p:cNvSpPr/>
          <p:nvPr/>
        </p:nvSpPr>
        <p:spPr>
          <a:xfrm>
            <a:off x="1834482" y="3546290"/>
            <a:ext cx="1872208" cy="50405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/>
              <a:t>Revolution</a:t>
            </a:r>
          </a:p>
        </p:txBody>
      </p:sp>
      <p:sp>
        <p:nvSpPr>
          <p:cNvPr id="17" name="Sprechblase: rechteckig mit abgerundeten Ecken 16">
            <a:extLst>
              <a:ext uri="{FF2B5EF4-FFF2-40B4-BE49-F238E27FC236}">
                <a16:creationId xmlns:a16="http://schemas.microsoft.com/office/drawing/2014/main" id="{98D60068-5ECB-493B-AE4E-269410093273}"/>
              </a:ext>
            </a:extLst>
          </p:cNvPr>
          <p:cNvSpPr/>
          <p:nvPr/>
        </p:nvSpPr>
        <p:spPr>
          <a:xfrm>
            <a:off x="6862564" y="544279"/>
            <a:ext cx="1456365" cy="568869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/>
              <a:t>Welche Zuordnungen?</a:t>
            </a:r>
          </a:p>
        </p:txBody>
      </p: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3302EC53-CE3D-4B68-A7B5-2255B98123CB}"/>
              </a:ext>
            </a:extLst>
          </p:cNvPr>
          <p:cNvSpPr/>
          <p:nvPr/>
        </p:nvSpPr>
        <p:spPr>
          <a:xfrm>
            <a:off x="6882201" y="1828170"/>
            <a:ext cx="1872208" cy="50405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/>
              <a:t>Klassenkampf</a:t>
            </a:r>
          </a:p>
        </p:txBody>
      </p:sp>
    </p:spTree>
    <p:extLst>
      <p:ext uri="{BB962C8B-B14F-4D97-AF65-F5344CB8AC3E}">
        <p14:creationId xmlns:p14="http://schemas.microsoft.com/office/powerpoint/2010/main" val="4118478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Klassen nach Marx: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918000"/>
            <a:ext cx="8280464" cy="336600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>
                <a:solidFill>
                  <a:srgbClr val="222222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800" b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sz="1800" b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Tutorien Sozialstruktur und sozialer Wandel | stina.</a:t>
            </a:r>
            <a:r>
              <a:rPr lang="de-DE" err="1"/>
              <a:t>runtemund</a:t>
            </a:r>
            <a:r>
              <a:rPr lang="de-DE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8</a:t>
            </a:fld>
            <a:r>
              <a:rPr lang="de-DE"/>
              <a:t> </a:t>
            </a:r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4F58FDD0-0D3E-4186-BFD5-16946F145673}"/>
              </a:ext>
            </a:extLst>
          </p:cNvPr>
          <p:cNvSpPr/>
          <p:nvPr/>
        </p:nvSpPr>
        <p:spPr>
          <a:xfrm>
            <a:off x="4839081" y="1682357"/>
            <a:ext cx="1872208" cy="50405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/>
              <a:t>Proletariat </a:t>
            </a: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56F73363-7A85-4072-848C-4D5455FD6533}"/>
              </a:ext>
            </a:extLst>
          </p:cNvPr>
          <p:cNvSpPr/>
          <p:nvPr/>
        </p:nvSpPr>
        <p:spPr>
          <a:xfrm>
            <a:off x="4306342" y="920622"/>
            <a:ext cx="1872208" cy="50405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/>
              <a:t>Bourgeoisie  </a:t>
            </a: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D0080B55-3AC6-4CFE-B072-98A39935452D}"/>
              </a:ext>
            </a:extLst>
          </p:cNvPr>
          <p:cNvSpPr/>
          <p:nvPr/>
        </p:nvSpPr>
        <p:spPr>
          <a:xfrm>
            <a:off x="2365239" y="1562027"/>
            <a:ext cx="1872208" cy="50405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/>
              <a:t>Besitzt von Produktionsmittel</a:t>
            </a: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40ABEE06-3562-4606-8421-83FC0FF12526}"/>
              </a:ext>
            </a:extLst>
          </p:cNvPr>
          <p:cNvSpPr/>
          <p:nvPr/>
        </p:nvSpPr>
        <p:spPr>
          <a:xfrm>
            <a:off x="3131840" y="2673349"/>
            <a:ext cx="1872208" cy="50405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/>
              <a:t>Keine Produktionsmittel</a:t>
            </a: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32D5A5BC-576A-4304-8D40-7E6068E80B02}"/>
              </a:ext>
            </a:extLst>
          </p:cNvPr>
          <p:cNvSpPr/>
          <p:nvPr/>
        </p:nvSpPr>
        <p:spPr>
          <a:xfrm>
            <a:off x="251520" y="1309774"/>
            <a:ext cx="1872208" cy="50405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/>
              <a:t>Vorhandene Lebenschancen</a:t>
            </a:r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2C7227D3-ECEE-4AB8-9496-AECCC23D4CDB}"/>
              </a:ext>
            </a:extLst>
          </p:cNvPr>
          <p:cNvSpPr/>
          <p:nvPr/>
        </p:nvSpPr>
        <p:spPr>
          <a:xfrm>
            <a:off x="401131" y="2674597"/>
            <a:ext cx="1872208" cy="50405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/>
              <a:t>Interessen und Mentalitäten</a:t>
            </a: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7683EC37-C629-40EE-8D9C-BA77FF5DA9B4}"/>
              </a:ext>
            </a:extLst>
          </p:cNvPr>
          <p:cNvSpPr/>
          <p:nvPr/>
        </p:nvSpPr>
        <p:spPr>
          <a:xfrm>
            <a:off x="6178550" y="2772108"/>
            <a:ext cx="1872208" cy="50405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/>
              <a:t>„Klassen an sich“</a:t>
            </a:r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2D6C0DC7-D5A3-4A84-85D2-9959B6F30A6C}"/>
              </a:ext>
            </a:extLst>
          </p:cNvPr>
          <p:cNvSpPr/>
          <p:nvPr/>
        </p:nvSpPr>
        <p:spPr>
          <a:xfrm>
            <a:off x="4319137" y="3574388"/>
            <a:ext cx="1872208" cy="50405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/>
              <a:t>„Klassen für sich“</a:t>
            </a:r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D55C696A-B89C-42F2-AF97-0FF6852A05C2}"/>
              </a:ext>
            </a:extLst>
          </p:cNvPr>
          <p:cNvSpPr/>
          <p:nvPr/>
        </p:nvSpPr>
        <p:spPr>
          <a:xfrm>
            <a:off x="1834482" y="3546290"/>
            <a:ext cx="1872208" cy="50405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/>
              <a:t>Revolution</a:t>
            </a:r>
          </a:p>
        </p:txBody>
      </p:sp>
      <p:sp>
        <p:nvSpPr>
          <p:cNvPr id="17" name="Sprechblase: rechteckig mit abgerundeten Ecken 16">
            <a:extLst>
              <a:ext uri="{FF2B5EF4-FFF2-40B4-BE49-F238E27FC236}">
                <a16:creationId xmlns:a16="http://schemas.microsoft.com/office/drawing/2014/main" id="{98D60068-5ECB-493B-AE4E-269410093273}"/>
              </a:ext>
            </a:extLst>
          </p:cNvPr>
          <p:cNvSpPr/>
          <p:nvPr/>
        </p:nvSpPr>
        <p:spPr>
          <a:xfrm>
            <a:off x="6862564" y="544279"/>
            <a:ext cx="1456365" cy="568869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/>
              <a:t>Welche Zuordnungen?</a:t>
            </a:r>
          </a:p>
        </p:txBody>
      </p: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3302EC53-CE3D-4B68-A7B5-2255B98123CB}"/>
              </a:ext>
            </a:extLst>
          </p:cNvPr>
          <p:cNvSpPr/>
          <p:nvPr/>
        </p:nvSpPr>
        <p:spPr>
          <a:xfrm>
            <a:off x="6882201" y="1828170"/>
            <a:ext cx="1872208" cy="50405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/>
              <a:t>Klassenkampf</a:t>
            </a:r>
          </a:p>
        </p:txBody>
      </p: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88AF82B7-1C26-650C-A249-0348E8DE08D8}"/>
              </a:ext>
            </a:extLst>
          </p:cNvPr>
          <p:cNvCxnSpPr>
            <a:cxnSpLocks/>
          </p:cNvCxnSpPr>
          <p:nvPr/>
        </p:nvCxnSpPr>
        <p:spPr>
          <a:xfrm flipV="1">
            <a:off x="3648104" y="1299134"/>
            <a:ext cx="1697339" cy="50019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F508D69F-FC5C-9924-831C-00B7B53C6FCB}"/>
              </a:ext>
            </a:extLst>
          </p:cNvPr>
          <p:cNvCxnSpPr>
            <a:cxnSpLocks/>
          </p:cNvCxnSpPr>
          <p:nvPr/>
        </p:nvCxnSpPr>
        <p:spPr>
          <a:xfrm flipH="1">
            <a:off x="4535768" y="2062190"/>
            <a:ext cx="1239417" cy="83924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C6681604-AD0E-CF79-4D1E-4048B5E72F0F}"/>
              </a:ext>
            </a:extLst>
          </p:cNvPr>
          <p:cNvCxnSpPr>
            <a:cxnSpLocks/>
          </p:cNvCxnSpPr>
          <p:nvPr/>
        </p:nvCxnSpPr>
        <p:spPr>
          <a:xfrm flipH="1">
            <a:off x="3428752" y="2049245"/>
            <a:ext cx="4002010" cy="1623902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7959950F-670C-B038-151E-F9FEB7D04D78}"/>
              </a:ext>
            </a:extLst>
          </p:cNvPr>
          <p:cNvCxnSpPr>
            <a:cxnSpLocks/>
          </p:cNvCxnSpPr>
          <p:nvPr/>
        </p:nvCxnSpPr>
        <p:spPr>
          <a:xfrm flipH="1" flipV="1">
            <a:off x="1475656" y="2930569"/>
            <a:ext cx="3939791" cy="8766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id="{6F6758D3-D8A9-F681-ED88-02032E17C1CA}"/>
              </a:ext>
            </a:extLst>
          </p:cNvPr>
          <p:cNvCxnSpPr>
            <a:cxnSpLocks/>
          </p:cNvCxnSpPr>
          <p:nvPr/>
        </p:nvCxnSpPr>
        <p:spPr>
          <a:xfrm flipH="1" flipV="1">
            <a:off x="1380447" y="1507819"/>
            <a:ext cx="4996372" cy="1516317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010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788F97-D1DB-9DF5-A49F-6EEBDDE94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131590"/>
            <a:ext cx="7560000" cy="468000"/>
          </a:xfrm>
        </p:spPr>
        <p:txBody>
          <a:bodyPr/>
          <a:lstStyle/>
          <a:p>
            <a:r>
              <a:rPr lang="de-DE"/>
              <a:t>(4) Sitzung: die ‚großen drei‘ Ungleichheiten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1739E0B-908B-A9ED-6062-EA2D488AB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77B9EA7-F765-7E65-557B-C9065DAA9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9</a:t>
            </a:fld>
            <a:r>
              <a:rPr lang="de-DE"/>
              <a:t> 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1E1C33A2-7090-7FF2-33EF-D47955756D54}"/>
              </a:ext>
            </a:extLst>
          </p:cNvPr>
          <p:cNvSpPr txBox="1">
            <a:spLocks/>
          </p:cNvSpPr>
          <p:nvPr/>
        </p:nvSpPr>
        <p:spPr>
          <a:xfrm>
            <a:off x="1979712" y="1751990"/>
            <a:ext cx="4968552" cy="46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700" b="0" kern="1200" baseline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de-DE"/>
              <a:t>1) Klasse, 2) </a:t>
            </a:r>
            <a:r>
              <a:rPr lang="de-DE" b="1"/>
              <a:t>Schicht</a:t>
            </a:r>
            <a:r>
              <a:rPr lang="de-DE"/>
              <a:t>, 3) Milieus</a:t>
            </a:r>
          </a:p>
        </p:txBody>
      </p:sp>
    </p:spTree>
    <p:extLst>
      <p:ext uri="{BB962C8B-B14F-4D97-AF65-F5344CB8AC3E}">
        <p14:creationId xmlns:p14="http://schemas.microsoft.com/office/powerpoint/2010/main" val="6349552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2dcae5b4-0b45-41e0-b5e6-32c713f6a487"/>
  <p:tag name="MIO_EKGUID" val="d6d8f022-aea9-4976-9c74-231287008c88"/>
  <p:tag name="MIO_UPDATE" val="True"/>
  <p:tag name="MIO_VERSION" val="26.10.2018 15:45:09"/>
  <p:tag name="MIO_DBID" val="364BA404-45B5-45E1-875B-889C83467CBF"/>
  <p:tag name="MIO_LASTDOWNLOADED" val="26.10.2018 15:45:09"/>
  <p:tag name="MIO_OBJECTNAME" val="ADAPTION – Migration zum Cyber-physischen PRODUKTIONSSYSTEM"/>
  <p:tag name="MIO_LASTEDITORNAME" val="Stefan Leineweber"/>
  <p:tag name="MIO_STRING_IGNORE_CHECKSUM_FOR_NEXT_SAV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BULLETV2" val="empowerBulletV2"/>
</p:tagLst>
</file>

<file path=ppt/theme/theme1.xml><?xml version="1.0" encoding="utf-8"?>
<a:theme xmlns:a="http://schemas.openxmlformats.org/drawingml/2006/main" name="PowerPoint Master RUB">
  <a:themeElements>
    <a:clrScheme name="RUB">
      <a:dk1>
        <a:sysClr val="windowText" lastClr="000000"/>
      </a:dk1>
      <a:lt1>
        <a:sysClr val="window" lastClr="FFFFFF"/>
      </a:lt1>
      <a:dk2>
        <a:srgbClr val="003560"/>
      </a:dk2>
      <a:lt2>
        <a:srgbClr val="8DAE10"/>
      </a:lt2>
      <a:accent1>
        <a:srgbClr val="FFCC00"/>
      </a:accent1>
      <a:accent2>
        <a:srgbClr val="EE7203"/>
      </a:accent2>
      <a:accent3>
        <a:srgbClr val="E6332A"/>
      </a:accent3>
      <a:accent4>
        <a:srgbClr val="B71E3F"/>
      </a:accent4>
      <a:accent5>
        <a:srgbClr val="9C5516"/>
      </a:accent5>
      <a:accent6>
        <a:srgbClr val="59211C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_RUB_03a.potx" id="{C867D821-36E8-4CDA-B68D-4949E463F39D}" vid="{F84F8B3F-9528-42A9-B5AE-3004D5414502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22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PowerPoint Master RUB</vt:lpstr>
      <vt:lpstr>Tutorium zur VL. Sitzung (3) und (4) </vt:lpstr>
      <vt:lpstr>Gleichheit vs. soziale Ungleichheit</vt:lpstr>
      <vt:lpstr>Soziale Ungleichheit als soziales Problem</vt:lpstr>
      <vt:lpstr>(4) Sitzung: die ‚großen drei‘ Ungleichheiten</vt:lpstr>
      <vt:lpstr>1) Klassen nach Marx:</vt:lpstr>
      <vt:lpstr>Klassen nach Marx:</vt:lpstr>
      <vt:lpstr>Klassen nach Marx:</vt:lpstr>
      <vt:lpstr>Klassen nach Marx:</vt:lpstr>
      <vt:lpstr>(4) Sitzung: die ‚großen drei‘ Ungleichheiten</vt:lpstr>
      <vt:lpstr>1) Schichten nach Bolte:</vt:lpstr>
      <vt:lpstr>Schichtmodell:</vt:lpstr>
      <vt:lpstr>“Bolte Zwiebel“:</vt:lpstr>
      <vt:lpstr>Neuere Modelle: Sozialer Raum </vt:lpstr>
      <vt:lpstr>Kapitalarten nach Bourdieu:</vt:lpstr>
      <vt:lpstr>Kapitalarten nach Bourdieu:</vt:lpstr>
      <vt:lpstr>(4) Sitzung: die ‚großen drei‘ Ungleichheiten</vt:lpstr>
      <vt:lpstr>Soziales Milieu: </vt:lpstr>
      <vt:lpstr>Sinus Milieus:</vt:lpstr>
      <vt:lpstr> 1.</vt:lpstr>
      <vt:lpstr>4.</vt:lpstr>
      <vt:lpstr>Lernziele: dritte Sitzung I VL. (3) und (4)</vt:lpstr>
      <vt:lpstr>Ausblick: nächste Sitzung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 Sozialwissenschaft</dc:title>
  <dc:creator>vanessa rau</dc:creator>
  <cp:revision>1</cp:revision>
  <cp:lastPrinted>2022-04-21T15:49:35Z</cp:lastPrinted>
  <dcterms:created xsi:type="dcterms:W3CDTF">2020-06-22T16:14:58Z</dcterms:created>
  <dcterms:modified xsi:type="dcterms:W3CDTF">2022-11-04T07:28:15Z</dcterms:modified>
</cp:coreProperties>
</file>