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5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A63B1-BF97-486C-A79A-2CC9D1587D9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888982-7ECD-4CC0-B876-0D8162FC6ACC}">
      <dgm:prSet/>
      <dgm:spPr/>
      <dgm:t>
        <a:bodyPr/>
        <a:lstStyle/>
        <a:p>
          <a:r>
            <a:rPr lang="de-DE"/>
            <a:t>Black Friday</a:t>
          </a:r>
          <a:endParaRPr lang="en-US"/>
        </a:p>
      </dgm:t>
    </dgm:pt>
    <dgm:pt modelId="{868D4DAD-1843-49F9-9FB0-8C7A8A063299}" type="parTrans" cxnId="{6472E8AF-0BF5-4DDB-B1F8-C4F973542367}">
      <dgm:prSet/>
      <dgm:spPr/>
      <dgm:t>
        <a:bodyPr/>
        <a:lstStyle/>
        <a:p>
          <a:endParaRPr lang="en-US"/>
        </a:p>
      </dgm:t>
    </dgm:pt>
    <dgm:pt modelId="{68A07DC5-5D76-49D3-9D53-53A97DF77B49}" type="sibTrans" cxnId="{6472E8AF-0BF5-4DDB-B1F8-C4F973542367}">
      <dgm:prSet/>
      <dgm:spPr/>
      <dgm:t>
        <a:bodyPr/>
        <a:lstStyle/>
        <a:p>
          <a:endParaRPr lang="en-US"/>
        </a:p>
      </dgm:t>
    </dgm:pt>
    <dgm:pt modelId="{8D0A82F3-8CAE-45DB-BA36-FD9C9621DDCE}">
      <dgm:prSet/>
      <dgm:spPr/>
      <dgm:t>
        <a:bodyPr/>
        <a:lstStyle/>
        <a:p>
          <a:r>
            <a:rPr lang="de-DE"/>
            <a:t>Valentine´s Day</a:t>
          </a:r>
          <a:endParaRPr lang="en-US"/>
        </a:p>
      </dgm:t>
    </dgm:pt>
    <dgm:pt modelId="{BE50D82B-5173-4D25-84C9-0F76D35615C2}" type="parTrans" cxnId="{9C4ED1AE-ACA8-4E60-83CA-5121E54D38A5}">
      <dgm:prSet/>
      <dgm:spPr/>
      <dgm:t>
        <a:bodyPr/>
        <a:lstStyle/>
        <a:p>
          <a:endParaRPr lang="en-US"/>
        </a:p>
      </dgm:t>
    </dgm:pt>
    <dgm:pt modelId="{20BC6587-83E0-4A60-8B4B-B4D0F3E14190}" type="sibTrans" cxnId="{9C4ED1AE-ACA8-4E60-83CA-5121E54D38A5}">
      <dgm:prSet/>
      <dgm:spPr/>
      <dgm:t>
        <a:bodyPr/>
        <a:lstStyle/>
        <a:p>
          <a:endParaRPr lang="en-US"/>
        </a:p>
      </dgm:t>
    </dgm:pt>
    <dgm:pt modelId="{F2E7DB22-2162-4F39-AA13-D1080DA47483}">
      <dgm:prSet/>
      <dgm:spPr/>
      <dgm:t>
        <a:bodyPr/>
        <a:lstStyle/>
        <a:p>
          <a:r>
            <a:rPr lang="de-DE"/>
            <a:t>Christmas</a:t>
          </a:r>
          <a:endParaRPr lang="en-US"/>
        </a:p>
      </dgm:t>
    </dgm:pt>
    <dgm:pt modelId="{D385ED11-ABD8-4E60-A04A-3C77AF0ECBDF}" type="parTrans" cxnId="{8080A594-F382-42E1-A07E-85F921BFEC7C}">
      <dgm:prSet/>
      <dgm:spPr/>
      <dgm:t>
        <a:bodyPr/>
        <a:lstStyle/>
        <a:p>
          <a:endParaRPr lang="en-US"/>
        </a:p>
      </dgm:t>
    </dgm:pt>
    <dgm:pt modelId="{876AB9E9-8774-4001-99BE-F822B6CD0B1C}" type="sibTrans" cxnId="{8080A594-F382-42E1-A07E-85F921BFEC7C}">
      <dgm:prSet/>
      <dgm:spPr/>
      <dgm:t>
        <a:bodyPr/>
        <a:lstStyle/>
        <a:p>
          <a:endParaRPr lang="en-US"/>
        </a:p>
      </dgm:t>
    </dgm:pt>
    <dgm:pt modelId="{B6B2D9D6-A175-4BDD-9018-DA9FDE2B0C5F}">
      <dgm:prSet/>
      <dgm:spPr/>
      <dgm:t>
        <a:bodyPr/>
        <a:lstStyle/>
        <a:p>
          <a:r>
            <a:rPr lang="de-DE"/>
            <a:t>Other examples</a:t>
          </a:r>
          <a:endParaRPr lang="en-US"/>
        </a:p>
      </dgm:t>
    </dgm:pt>
    <dgm:pt modelId="{18DCD261-535F-40E8-9BF3-B445AF11F668}" type="parTrans" cxnId="{4D8DE75F-1862-44F3-A95A-B453B4D1859E}">
      <dgm:prSet/>
      <dgm:spPr/>
      <dgm:t>
        <a:bodyPr/>
        <a:lstStyle/>
        <a:p>
          <a:endParaRPr lang="en-US"/>
        </a:p>
      </dgm:t>
    </dgm:pt>
    <dgm:pt modelId="{F1A7B44D-8CDC-4539-95ED-3FFB2991AEAE}" type="sibTrans" cxnId="{4D8DE75F-1862-44F3-A95A-B453B4D1859E}">
      <dgm:prSet/>
      <dgm:spPr/>
      <dgm:t>
        <a:bodyPr/>
        <a:lstStyle/>
        <a:p>
          <a:endParaRPr lang="en-US"/>
        </a:p>
      </dgm:t>
    </dgm:pt>
    <dgm:pt modelId="{99A81B36-3F7C-4DF1-A1CC-8D301D650AD5}">
      <dgm:prSet/>
      <dgm:spPr/>
      <dgm:t>
        <a:bodyPr/>
        <a:lstStyle/>
        <a:p>
          <a:r>
            <a:rPr lang="de-DE"/>
            <a:t>Consequences of Covid</a:t>
          </a:r>
          <a:endParaRPr lang="en-US"/>
        </a:p>
      </dgm:t>
    </dgm:pt>
    <dgm:pt modelId="{01C1CFBC-36C8-4E6F-80DE-10E64F78F9BD}" type="parTrans" cxnId="{1DFC1612-0A15-4231-86A3-233F1363CA48}">
      <dgm:prSet/>
      <dgm:spPr/>
      <dgm:t>
        <a:bodyPr/>
        <a:lstStyle/>
        <a:p>
          <a:endParaRPr lang="en-US"/>
        </a:p>
      </dgm:t>
    </dgm:pt>
    <dgm:pt modelId="{FABE8E4D-9172-4B03-B625-3C91C93BB1E5}" type="sibTrans" cxnId="{1DFC1612-0A15-4231-86A3-233F1363CA48}">
      <dgm:prSet/>
      <dgm:spPr/>
      <dgm:t>
        <a:bodyPr/>
        <a:lstStyle/>
        <a:p>
          <a:endParaRPr lang="en-US"/>
        </a:p>
      </dgm:t>
    </dgm:pt>
    <dgm:pt modelId="{69E1A269-B45F-40EC-ADD4-6EEDE8B3388A}">
      <dgm:prSet/>
      <dgm:spPr/>
      <dgm:t>
        <a:bodyPr/>
        <a:lstStyle/>
        <a:p>
          <a:r>
            <a:rPr lang="de-DE"/>
            <a:t>Conclusion</a:t>
          </a:r>
          <a:endParaRPr lang="en-US"/>
        </a:p>
      </dgm:t>
    </dgm:pt>
    <dgm:pt modelId="{C24EF001-A97A-49C3-97E1-2B15601FFD05}" type="parTrans" cxnId="{F9D3471B-8047-4077-A380-930466E1AC1A}">
      <dgm:prSet/>
      <dgm:spPr/>
      <dgm:t>
        <a:bodyPr/>
        <a:lstStyle/>
        <a:p>
          <a:endParaRPr lang="en-US"/>
        </a:p>
      </dgm:t>
    </dgm:pt>
    <dgm:pt modelId="{E0BB9456-5885-4664-9104-2180C0706E54}" type="sibTrans" cxnId="{F9D3471B-8047-4077-A380-930466E1AC1A}">
      <dgm:prSet/>
      <dgm:spPr/>
      <dgm:t>
        <a:bodyPr/>
        <a:lstStyle/>
        <a:p>
          <a:endParaRPr lang="en-US"/>
        </a:p>
      </dgm:t>
    </dgm:pt>
    <dgm:pt modelId="{64A74F05-A9B3-42E3-BF9B-6F99B075F116}">
      <dgm:prSet/>
      <dgm:spPr/>
      <dgm:t>
        <a:bodyPr/>
        <a:lstStyle/>
        <a:p>
          <a:r>
            <a:rPr lang="de-DE"/>
            <a:t>Sources</a:t>
          </a:r>
          <a:endParaRPr lang="en-US"/>
        </a:p>
      </dgm:t>
    </dgm:pt>
    <dgm:pt modelId="{646C6164-CA66-4994-8AD5-70EDC997E535}" type="parTrans" cxnId="{F56A1E54-5CA7-45AF-9AFD-898E931F912E}">
      <dgm:prSet/>
      <dgm:spPr/>
      <dgm:t>
        <a:bodyPr/>
        <a:lstStyle/>
        <a:p>
          <a:endParaRPr lang="en-US"/>
        </a:p>
      </dgm:t>
    </dgm:pt>
    <dgm:pt modelId="{9CF72083-34D4-4E62-8832-FEC7A9E54279}" type="sibTrans" cxnId="{F56A1E54-5CA7-45AF-9AFD-898E931F912E}">
      <dgm:prSet/>
      <dgm:spPr/>
      <dgm:t>
        <a:bodyPr/>
        <a:lstStyle/>
        <a:p>
          <a:endParaRPr lang="en-US"/>
        </a:p>
      </dgm:t>
    </dgm:pt>
    <dgm:pt modelId="{F3238083-90E5-4FBB-8DBE-F8BC446DA57B}" type="pres">
      <dgm:prSet presAssocID="{447A63B1-BF97-486C-A79A-2CC9D1587D9A}" presName="vert0" presStyleCnt="0">
        <dgm:presLayoutVars>
          <dgm:dir/>
          <dgm:animOne val="branch"/>
          <dgm:animLvl val="lvl"/>
        </dgm:presLayoutVars>
      </dgm:prSet>
      <dgm:spPr/>
    </dgm:pt>
    <dgm:pt modelId="{5E92A143-32B7-422C-A901-4048BD0D4246}" type="pres">
      <dgm:prSet presAssocID="{6A888982-7ECD-4CC0-B876-0D8162FC6ACC}" presName="thickLine" presStyleLbl="alignNode1" presStyleIdx="0" presStyleCnt="7"/>
      <dgm:spPr/>
    </dgm:pt>
    <dgm:pt modelId="{0E5A54BC-79D4-4D65-A9F9-FC215769DCAD}" type="pres">
      <dgm:prSet presAssocID="{6A888982-7ECD-4CC0-B876-0D8162FC6ACC}" presName="horz1" presStyleCnt="0"/>
      <dgm:spPr/>
    </dgm:pt>
    <dgm:pt modelId="{FBE4D27B-5CB0-46FC-BD10-7AB0EB5F26D6}" type="pres">
      <dgm:prSet presAssocID="{6A888982-7ECD-4CC0-B876-0D8162FC6ACC}" presName="tx1" presStyleLbl="revTx" presStyleIdx="0" presStyleCnt="7"/>
      <dgm:spPr/>
    </dgm:pt>
    <dgm:pt modelId="{1EAB9845-DE4B-4D66-83E8-A3423FA82074}" type="pres">
      <dgm:prSet presAssocID="{6A888982-7ECD-4CC0-B876-0D8162FC6ACC}" presName="vert1" presStyleCnt="0"/>
      <dgm:spPr/>
    </dgm:pt>
    <dgm:pt modelId="{B5B5CA3D-F08C-41FB-B886-5524D6E32E40}" type="pres">
      <dgm:prSet presAssocID="{8D0A82F3-8CAE-45DB-BA36-FD9C9621DDCE}" presName="thickLine" presStyleLbl="alignNode1" presStyleIdx="1" presStyleCnt="7"/>
      <dgm:spPr/>
    </dgm:pt>
    <dgm:pt modelId="{8CEAC746-95F4-481D-A22E-3CCBD9850BA7}" type="pres">
      <dgm:prSet presAssocID="{8D0A82F3-8CAE-45DB-BA36-FD9C9621DDCE}" presName="horz1" presStyleCnt="0"/>
      <dgm:spPr/>
    </dgm:pt>
    <dgm:pt modelId="{6E81886A-5B5C-4BDA-840E-CE6FCD853B34}" type="pres">
      <dgm:prSet presAssocID="{8D0A82F3-8CAE-45DB-BA36-FD9C9621DDCE}" presName="tx1" presStyleLbl="revTx" presStyleIdx="1" presStyleCnt="7"/>
      <dgm:spPr/>
    </dgm:pt>
    <dgm:pt modelId="{08594B3B-F7A5-484D-A5C5-EDC6655BB12C}" type="pres">
      <dgm:prSet presAssocID="{8D0A82F3-8CAE-45DB-BA36-FD9C9621DDCE}" presName="vert1" presStyleCnt="0"/>
      <dgm:spPr/>
    </dgm:pt>
    <dgm:pt modelId="{C7F85AAE-DF98-408A-815E-8634C256AF03}" type="pres">
      <dgm:prSet presAssocID="{F2E7DB22-2162-4F39-AA13-D1080DA47483}" presName="thickLine" presStyleLbl="alignNode1" presStyleIdx="2" presStyleCnt="7"/>
      <dgm:spPr/>
    </dgm:pt>
    <dgm:pt modelId="{06C2993C-A72D-4E3D-AD45-A43318F45A39}" type="pres">
      <dgm:prSet presAssocID="{F2E7DB22-2162-4F39-AA13-D1080DA47483}" presName="horz1" presStyleCnt="0"/>
      <dgm:spPr/>
    </dgm:pt>
    <dgm:pt modelId="{9ABB1FEA-6DA1-4365-A106-BCA8680DD8F2}" type="pres">
      <dgm:prSet presAssocID="{F2E7DB22-2162-4F39-AA13-D1080DA47483}" presName="tx1" presStyleLbl="revTx" presStyleIdx="2" presStyleCnt="7"/>
      <dgm:spPr/>
    </dgm:pt>
    <dgm:pt modelId="{9E7C6CE4-C397-44CF-BEDB-0C0D3769FDF6}" type="pres">
      <dgm:prSet presAssocID="{F2E7DB22-2162-4F39-AA13-D1080DA47483}" presName="vert1" presStyleCnt="0"/>
      <dgm:spPr/>
    </dgm:pt>
    <dgm:pt modelId="{F60F0A40-F65B-446F-8EC0-06B8CCAFDB96}" type="pres">
      <dgm:prSet presAssocID="{B6B2D9D6-A175-4BDD-9018-DA9FDE2B0C5F}" presName="thickLine" presStyleLbl="alignNode1" presStyleIdx="3" presStyleCnt="7"/>
      <dgm:spPr/>
    </dgm:pt>
    <dgm:pt modelId="{CE3A78FE-900C-458E-B07B-78FE0E2DA32B}" type="pres">
      <dgm:prSet presAssocID="{B6B2D9D6-A175-4BDD-9018-DA9FDE2B0C5F}" presName="horz1" presStyleCnt="0"/>
      <dgm:spPr/>
    </dgm:pt>
    <dgm:pt modelId="{4B6C2B03-63A0-403D-84C5-53DE4B4FEEAF}" type="pres">
      <dgm:prSet presAssocID="{B6B2D9D6-A175-4BDD-9018-DA9FDE2B0C5F}" presName="tx1" presStyleLbl="revTx" presStyleIdx="3" presStyleCnt="7"/>
      <dgm:spPr/>
    </dgm:pt>
    <dgm:pt modelId="{D5E818FA-8575-4456-B09C-5EF7EB7A40F6}" type="pres">
      <dgm:prSet presAssocID="{B6B2D9D6-A175-4BDD-9018-DA9FDE2B0C5F}" presName="vert1" presStyleCnt="0"/>
      <dgm:spPr/>
    </dgm:pt>
    <dgm:pt modelId="{DFAD34E2-E3D6-443A-892D-D200D485E0EF}" type="pres">
      <dgm:prSet presAssocID="{99A81B36-3F7C-4DF1-A1CC-8D301D650AD5}" presName="thickLine" presStyleLbl="alignNode1" presStyleIdx="4" presStyleCnt="7"/>
      <dgm:spPr/>
    </dgm:pt>
    <dgm:pt modelId="{3E3829FA-5B8E-4F8F-A193-3AF7F7F1A921}" type="pres">
      <dgm:prSet presAssocID="{99A81B36-3F7C-4DF1-A1CC-8D301D650AD5}" presName="horz1" presStyleCnt="0"/>
      <dgm:spPr/>
    </dgm:pt>
    <dgm:pt modelId="{5DD0DC7D-E2F8-4063-92F6-2CA6346E2526}" type="pres">
      <dgm:prSet presAssocID="{99A81B36-3F7C-4DF1-A1CC-8D301D650AD5}" presName="tx1" presStyleLbl="revTx" presStyleIdx="4" presStyleCnt="7"/>
      <dgm:spPr/>
    </dgm:pt>
    <dgm:pt modelId="{9C127F63-A9CB-4739-8471-2C5134EA294B}" type="pres">
      <dgm:prSet presAssocID="{99A81B36-3F7C-4DF1-A1CC-8D301D650AD5}" presName="vert1" presStyleCnt="0"/>
      <dgm:spPr/>
    </dgm:pt>
    <dgm:pt modelId="{97174F82-44A0-4F14-A0E0-FD0B3E6F8E94}" type="pres">
      <dgm:prSet presAssocID="{69E1A269-B45F-40EC-ADD4-6EEDE8B3388A}" presName="thickLine" presStyleLbl="alignNode1" presStyleIdx="5" presStyleCnt="7"/>
      <dgm:spPr/>
    </dgm:pt>
    <dgm:pt modelId="{010E5453-72FA-4EF1-AFE6-56CF32290C5F}" type="pres">
      <dgm:prSet presAssocID="{69E1A269-B45F-40EC-ADD4-6EEDE8B3388A}" presName="horz1" presStyleCnt="0"/>
      <dgm:spPr/>
    </dgm:pt>
    <dgm:pt modelId="{85948261-80A2-4677-A7D6-1AC53C5DE134}" type="pres">
      <dgm:prSet presAssocID="{69E1A269-B45F-40EC-ADD4-6EEDE8B3388A}" presName="tx1" presStyleLbl="revTx" presStyleIdx="5" presStyleCnt="7"/>
      <dgm:spPr/>
    </dgm:pt>
    <dgm:pt modelId="{A13F6ADD-FA17-4E58-962F-4167DF4D6AE2}" type="pres">
      <dgm:prSet presAssocID="{69E1A269-B45F-40EC-ADD4-6EEDE8B3388A}" presName="vert1" presStyleCnt="0"/>
      <dgm:spPr/>
    </dgm:pt>
    <dgm:pt modelId="{32E6C26C-6CB2-4694-A6B7-9EDFB59C6186}" type="pres">
      <dgm:prSet presAssocID="{64A74F05-A9B3-42E3-BF9B-6F99B075F116}" presName="thickLine" presStyleLbl="alignNode1" presStyleIdx="6" presStyleCnt="7"/>
      <dgm:spPr/>
    </dgm:pt>
    <dgm:pt modelId="{B4EE7A89-F884-45C4-A81E-E11550A96690}" type="pres">
      <dgm:prSet presAssocID="{64A74F05-A9B3-42E3-BF9B-6F99B075F116}" presName="horz1" presStyleCnt="0"/>
      <dgm:spPr/>
    </dgm:pt>
    <dgm:pt modelId="{7B5D4035-0547-4E33-81D7-CD148BA1D340}" type="pres">
      <dgm:prSet presAssocID="{64A74F05-A9B3-42E3-BF9B-6F99B075F116}" presName="tx1" presStyleLbl="revTx" presStyleIdx="6" presStyleCnt="7"/>
      <dgm:spPr/>
    </dgm:pt>
    <dgm:pt modelId="{9D23EA18-1523-40F0-9CDA-8AF7A1FA791B}" type="pres">
      <dgm:prSet presAssocID="{64A74F05-A9B3-42E3-BF9B-6F99B075F116}" presName="vert1" presStyleCnt="0"/>
      <dgm:spPr/>
    </dgm:pt>
  </dgm:ptLst>
  <dgm:cxnLst>
    <dgm:cxn modelId="{1DFC1612-0A15-4231-86A3-233F1363CA48}" srcId="{447A63B1-BF97-486C-A79A-2CC9D1587D9A}" destId="{99A81B36-3F7C-4DF1-A1CC-8D301D650AD5}" srcOrd="4" destOrd="0" parTransId="{01C1CFBC-36C8-4E6F-80DE-10E64F78F9BD}" sibTransId="{FABE8E4D-9172-4B03-B625-3C91C93BB1E5}"/>
    <dgm:cxn modelId="{F9D3471B-8047-4077-A380-930466E1AC1A}" srcId="{447A63B1-BF97-486C-A79A-2CC9D1587D9A}" destId="{69E1A269-B45F-40EC-ADD4-6EEDE8B3388A}" srcOrd="5" destOrd="0" parTransId="{C24EF001-A97A-49C3-97E1-2B15601FFD05}" sibTransId="{E0BB9456-5885-4664-9104-2180C0706E54}"/>
    <dgm:cxn modelId="{4D8DE75F-1862-44F3-A95A-B453B4D1859E}" srcId="{447A63B1-BF97-486C-A79A-2CC9D1587D9A}" destId="{B6B2D9D6-A175-4BDD-9018-DA9FDE2B0C5F}" srcOrd="3" destOrd="0" parTransId="{18DCD261-535F-40E8-9BF3-B445AF11F668}" sibTransId="{F1A7B44D-8CDC-4539-95ED-3FFB2991AEAE}"/>
    <dgm:cxn modelId="{399ADF71-AC09-4D40-96F4-C72A0A7FEF67}" type="presOf" srcId="{F2E7DB22-2162-4F39-AA13-D1080DA47483}" destId="{9ABB1FEA-6DA1-4365-A106-BCA8680DD8F2}" srcOrd="0" destOrd="0" presId="urn:microsoft.com/office/officeart/2008/layout/LinedList"/>
    <dgm:cxn modelId="{BA993973-2A7C-4EEF-8E58-CF0970A1E22C}" type="presOf" srcId="{8D0A82F3-8CAE-45DB-BA36-FD9C9621DDCE}" destId="{6E81886A-5B5C-4BDA-840E-CE6FCD853B34}" srcOrd="0" destOrd="0" presId="urn:microsoft.com/office/officeart/2008/layout/LinedList"/>
    <dgm:cxn modelId="{F56A1E54-5CA7-45AF-9AFD-898E931F912E}" srcId="{447A63B1-BF97-486C-A79A-2CC9D1587D9A}" destId="{64A74F05-A9B3-42E3-BF9B-6F99B075F116}" srcOrd="6" destOrd="0" parTransId="{646C6164-CA66-4994-8AD5-70EDC997E535}" sibTransId="{9CF72083-34D4-4E62-8832-FEC7A9E54279}"/>
    <dgm:cxn modelId="{D025BD56-CAB3-40A2-BA20-4F4A5D87E86A}" type="presOf" srcId="{64A74F05-A9B3-42E3-BF9B-6F99B075F116}" destId="{7B5D4035-0547-4E33-81D7-CD148BA1D340}" srcOrd="0" destOrd="0" presId="urn:microsoft.com/office/officeart/2008/layout/LinedList"/>
    <dgm:cxn modelId="{9988D090-B7BF-4A1F-B0F4-AD05169A6BA4}" type="presOf" srcId="{447A63B1-BF97-486C-A79A-2CC9D1587D9A}" destId="{F3238083-90E5-4FBB-8DBE-F8BC446DA57B}" srcOrd="0" destOrd="0" presId="urn:microsoft.com/office/officeart/2008/layout/LinedList"/>
    <dgm:cxn modelId="{8080A594-F382-42E1-A07E-85F921BFEC7C}" srcId="{447A63B1-BF97-486C-A79A-2CC9D1587D9A}" destId="{F2E7DB22-2162-4F39-AA13-D1080DA47483}" srcOrd="2" destOrd="0" parTransId="{D385ED11-ABD8-4E60-A04A-3C77AF0ECBDF}" sibTransId="{876AB9E9-8774-4001-99BE-F822B6CD0B1C}"/>
    <dgm:cxn modelId="{9E12FD98-C901-4269-B0DE-C3C5296C3085}" type="presOf" srcId="{B6B2D9D6-A175-4BDD-9018-DA9FDE2B0C5F}" destId="{4B6C2B03-63A0-403D-84C5-53DE4B4FEEAF}" srcOrd="0" destOrd="0" presId="urn:microsoft.com/office/officeart/2008/layout/LinedList"/>
    <dgm:cxn modelId="{9C4ED1AE-ACA8-4E60-83CA-5121E54D38A5}" srcId="{447A63B1-BF97-486C-A79A-2CC9D1587D9A}" destId="{8D0A82F3-8CAE-45DB-BA36-FD9C9621DDCE}" srcOrd="1" destOrd="0" parTransId="{BE50D82B-5173-4D25-84C9-0F76D35615C2}" sibTransId="{20BC6587-83E0-4A60-8B4B-B4D0F3E14190}"/>
    <dgm:cxn modelId="{6472E8AF-0BF5-4DDB-B1F8-C4F973542367}" srcId="{447A63B1-BF97-486C-A79A-2CC9D1587D9A}" destId="{6A888982-7ECD-4CC0-B876-0D8162FC6ACC}" srcOrd="0" destOrd="0" parTransId="{868D4DAD-1843-49F9-9FB0-8C7A8A063299}" sibTransId="{68A07DC5-5D76-49D3-9D53-53A97DF77B49}"/>
    <dgm:cxn modelId="{76277CB0-DA83-4DE1-B66D-B60B8A514AE9}" type="presOf" srcId="{69E1A269-B45F-40EC-ADD4-6EEDE8B3388A}" destId="{85948261-80A2-4677-A7D6-1AC53C5DE134}" srcOrd="0" destOrd="0" presId="urn:microsoft.com/office/officeart/2008/layout/LinedList"/>
    <dgm:cxn modelId="{F80BE7D8-9303-4907-967F-3BBED03F3996}" type="presOf" srcId="{99A81B36-3F7C-4DF1-A1CC-8D301D650AD5}" destId="{5DD0DC7D-E2F8-4063-92F6-2CA6346E2526}" srcOrd="0" destOrd="0" presId="urn:microsoft.com/office/officeart/2008/layout/LinedList"/>
    <dgm:cxn modelId="{F3740BF1-9E61-4361-B575-5ECDB6CE0CCC}" type="presOf" srcId="{6A888982-7ECD-4CC0-B876-0D8162FC6ACC}" destId="{FBE4D27B-5CB0-46FC-BD10-7AB0EB5F26D6}" srcOrd="0" destOrd="0" presId="urn:microsoft.com/office/officeart/2008/layout/LinedList"/>
    <dgm:cxn modelId="{E120C97A-684D-467F-9688-E62328E2B81B}" type="presParOf" srcId="{F3238083-90E5-4FBB-8DBE-F8BC446DA57B}" destId="{5E92A143-32B7-422C-A901-4048BD0D4246}" srcOrd="0" destOrd="0" presId="urn:microsoft.com/office/officeart/2008/layout/LinedList"/>
    <dgm:cxn modelId="{C76C5DC3-9D98-450E-8F1D-806AF1A0C563}" type="presParOf" srcId="{F3238083-90E5-4FBB-8DBE-F8BC446DA57B}" destId="{0E5A54BC-79D4-4D65-A9F9-FC215769DCAD}" srcOrd="1" destOrd="0" presId="urn:microsoft.com/office/officeart/2008/layout/LinedList"/>
    <dgm:cxn modelId="{02D2F0F5-F615-4B77-898F-701363EDD67C}" type="presParOf" srcId="{0E5A54BC-79D4-4D65-A9F9-FC215769DCAD}" destId="{FBE4D27B-5CB0-46FC-BD10-7AB0EB5F26D6}" srcOrd="0" destOrd="0" presId="urn:microsoft.com/office/officeart/2008/layout/LinedList"/>
    <dgm:cxn modelId="{0A01804B-C993-404A-8002-8991A91848BD}" type="presParOf" srcId="{0E5A54BC-79D4-4D65-A9F9-FC215769DCAD}" destId="{1EAB9845-DE4B-4D66-83E8-A3423FA82074}" srcOrd="1" destOrd="0" presId="urn:microsoft.com/office/officeart/2008/layout/LinedList"/>
    <dgm:cxn modelId="{7377646A-2331-4BE1-81D4-88E565D7D81E}" type="presParOf" srcId="{F3238083-90E5-4FBB-8DBE-F8BC446DA57B}" destId="{B5B5CA3D-F08C-41FB-B886-5524D6E32E40}" srcOrd="2" destOrd="0" presId="urn:microsoft.com/office/officeart/2008/layout/LinedList"/>
    <dgm:cxn modelId="{0B2923F0-FAD8-4AFF-AE97-F6B2C9C4E87C}" type="presParOf" srcId="{F3238083-90E5-4FBB-8DBE-F8BC446DA57B}" destId="{8CEAC746-95F4-481D-A22E-3CCBD9850BA7}" srcOrd="3" destOrd="0" presId="urn:microsoft.com/office/officeart/2008/layout/LinedList"/>
    <dgm:cxn modelId="{7C67D417-C0B1-4A3E-B6D3-50ED9F8F11D0}" type="presParOf" srcId="{8CEAC746-95F4-481D-A22E-3CCBD9850BA7}" destId="{6E81886A-5B5C-4BDA-840E-CE6FCD853B34}" srcOrd="0" destOrd="0" presId="urn:microsoft.com/office/officeart/2008/layout/LinedList"/>
    <dgm:cxn modelId="{5C3CFA57-A6BA-4B27-BD01-8FEE3B6A0EF2}" type="presParOf" srcId="{8CEAC746-95F4-481D-A22E-3CCBD9850BA7}" destId="{08594B3B-F7A5-484D-A5C5-EDC6655BB12C}" srcOrd="1" destOrd="0" presId="urn:microsoft.com/office/officeart/2008/layout/LinedList"/>
    <dgm:cxn modelId="{0A4C553D-9943-4756-BBEE-7DF40668885F}" type="presParOf" srcId="{F3238083-90E5-4FBB-8DBE-F8BC446DA57B}" destId="{C7F85AAE-DF98-408A-815E-8634C256AF03}" srcOrd="4" destOrd="0" presId="urn:microsoft.com/office/officeart/2008/layout/LinedList"/>
    <dgm:cxn modelId="{D45109F2-DB8D-48EA-A872-BF1BD54D50A6}" type="presParOf" srcId="{F3238083-90E5-4FBB-8DBE-F8BC446DA57B}" destId="{06C2993C-A72D-4E3D-AD45-A43318F45A39}" srcOrd="5" destOrd="0" presId="urn:microsoft.com/office/officeart/2008/layout/LinedList"/>
    <dgm:cxn modelId="{AB72CFAD-22A0-4222-B15C-808B0546C4D8}" type="presParOf" srcId="{06C2993C-A72D-4E3D-AD45-A43318F45A39}" destId="{9ABB1FEA-6DA1-4365-A106-BCA8680DD8F2}" srcOrd="0" destOrd="0" presId="urn:microsoft.com/office/officeart/2008/layout/LinedList"/>
    <dgm:cxn modelId="{924172BD-3684-42D4-9228-19F3BB2CF900}" type="presParOf" srcId="{06C2993C-A72D-4E3D-AD45-A43318F45A39}" destId="{9E7C6CE4-C397-44CF-BEDB-0C0D3769FDF6}" srcOrd="1" destOrd="0" presId="urn:microsoft.com/office/officeart/2008/layout/LinedList"/>
    <dgm:cxn modelId="{D63AEB4E-E74B-4454-89B7-3D2376A4B211}" type="presParOf" srcId="{F3238083-90E5-4FBB-8DBE-F8BC446DA57B}" destId="{F60F0A40-F65B-446F-8EC0-06B8CCAFDB96}" srcOrd="6" destOrd="0" presId="urn:microsoft.com/office/officeart/2008/layout/LinedList"/>
    <dgm:cxn modelId="{30379295-7AC7-4FAD-8E48-C3FC2F772A34}" type="presParOf" srcId="{F3238083-90E5-4FBB-8DBE-F8BC446DA57B}" destId="{CE3A78FE-900C-458E-B07B-78FE0E2DA32B}" srcOrd="7" destOrd="0" presId="urn:microsoft.com/office/officeart/2008/layout/LinedList"/>
    <dgm:cxn modelId="{BC8C62EC-6D4C-4AB6-BDC3-B1B8630BAB7A}" type="presParOf" srcId="{CE3A78FE-900C-458E-B07B-78FE0E2DA32B}" destId="{4B6C2B03-63A0-403D-84C5-53DE4B4FEEAF}" srcOrd="0" destOrd="0" presId="urn:microsoft.com/office/officeart/2008/layout/LinedList"/>
    <dgm:cxn modelId="{B3C4CAD9-7013-405D-92BE-96EF586F07F7}" type="presParOf" srcId="{CE3A78FE-900C-458E-B07B-78FE0E2DA32B}" destId="{D5E818FA-8575-4456-B09C-5EF7EB7A40F6}" srcOrd="1" destOrd="0" presId="urn:microsoft.com/office/officeart/2008/layout/LinedList"/>
    <dgm:cxn modelId="{50D85599-DC35-4FC2-918D-750CD32F6E80}" type="presParOf" srcId="{F3238083-90E5-4FBB-8DBE-F8BC446DA57B}" destId="{DFAD34E2-E3D6-443A-892D-D200D485E0EF}" srcOrd="8" destOrd="0" presId="urn:microsoft.com/office/officeart/2008/layout/LinedList"/>
    <dgm:cxn modelId="{C40C7FA6-A9FD-450D-BE22-F2B8749E92B1}" type="presParOf" srcId="{F3238083-90E5-4FBB-8DBE-F8BC446DA57B}" destId="{3E3829FA-5B8E-4F8F-A193-3AF7F7F1A921}" srcOrd="9" destOrd="0" presId="urn:microsoft.com/office/officeart/2008/layout/LinedList"/>
    <dgm:cxn modelId="{E39FB56A-B990-4F89-BB42-DE4E00D50254}" type="presParOf" srcId="{3E3829FA-5B8E-4F8F-A193-3AF7F7F1A921}" destId="{5DD0DC7D-E2F8-4063-92F6-2CA6346E2526}" srcOrd="0" destOrd="0" presId="urn:microsoft.com/office/officeart/2008/layout/LinedList"/>
    <dgm:cxn modelId="{EC1E9195-971D-448D-9A20-9D45B0C36A6A}" type="presParOf" srcId="{3E3829FA-5B8E-4F8F-A193-3AF7F7F1A921}" destId="{9C127F63-A9CB-4739-8471-2C5134EA294B}" srcOrd="1" destOrd="0" presId="urn:microsoft.com/office/officeart/2008/layout/LinedList"/>
    <dgm:cxn modelId="{F26B90C5-3FF4-44AE-9F27-C16D887400F4}" type="presParOf" srcId="{F3238083-90E5-4FBB-8DBE-F8BC446DA57B}" destId="{97174F82-44A0-4F14-A0E0-FD0B3E6F8E94}" srcOrd="10" destOrd="0" presId="urn:microsoft.com/office/officeart/2008/layout/LinedList"/>
    <dgm:cxn modelId="{336086A6-C150-4BF0-8B1D-63D5110D23E8}" type="presParOf" srcId="{F3238083-90E5-4FBB-8DBE-F8BC446DA57B}" destId="{010E5453-72FA-4EF1-AFE6-56CF32290C5F}" srcOrd="11" destOrd="0" presId="urn:microsoft.com/office/officeart/2008/layout/LinedList"/>
    <dgm:cxn modelId="{DB2ABA00-54F3-4C20-AFF9-03D900CA49DE}" type="presParOf" srcId="{010E5453-72FA-4EF1-AFE6-56CF32290C5F}" destId="{85948261-80A2-4677-A7D6-1AC53C5DE134}" srcOrd="0" destOrd="0" presId="urn:microsoft.com/office/officeart/2008/layout/LinedList"/>
    <dgm:cxn modelId="{7BE8340E-57C3-4B42-A2D3-B50C17502A8F}" type="presParOf" srcId="{010E5453-72FA-4EF1-AFE6-56CF32290C5F}" destId="{A13F6ADD-FA17-4E58-962F-4167DF4D6AE2}" srcOrd="1" destOrd="0" presId="urn:microsoft.com/office/officeart/2008/layout/LinedList"/>
    <dgm:cxn modelId="{491B7E93-DBB4-4774-9BFB-C981C8B6C728}" type="presParOf" srcId="{F3238083-90E5-4FBB-8DBE-F8BC446DA57B}" destId="{32E6C26C-6CB2-4694-A6B7-9EDFB59C6186}" srcOrd="12" destOrd="0" presId="urn:microsoft.com/office/officeart/2008/layout/LinedList"/>
    <dgm:cxn modelId="{929C9D3F-2B9A-4BEB-9292-EEEE0BEEC572}" type="presParOf" srcId="{F3238083-90E5-4FBB-8DBE-F8BC446DA57B}" destId="{B4EE7A89-F884-45C4-A81E-E11550A96690}" srcOrd="13" destOrd="0" presId="urn:microsoft.com/office/officeart/2008/layout/LinedList"/>
    <dgm:cxn modelId="{25BC2851-0699-46A2-A472-441E881C8004}" type="presParOf" srcId="{B4EE7A89-F884-45C4-A81E-E11550A96690}" destId="{7B5D4035-0547-4E33-81D7-CD148BA1D340}" srcOrd="0" destOrd="0" presId="urn:microsoft.com/office/officeart/2008/layout/LinedList"/>
    <dgm:cxn modelId="{211BFB0D-B633-4C37-BD41-D35F98FA6176}" type="presParOf" srcId="{B4EE7A89-F884-45C4-A81E-E11550A96690}" destId="{9D23EA18-1523-40F0-9CDA-8AF7A1FA79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8735B-2D75-4FAA-8B8F-F14B4693DF1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6C7FB9-401E-4D17-908E-89631B2ADB93}">
      <dgm:prSet/>
      <dgm:spPr/>
      <dgm:t>
        <a:bodyPr/>
        <a:lstStyle/>
        <a:p>
          <a:r>
            <a:rPr lang="de-DE"/>
            <a:t>Seasons or holidays have a huge impact on sales</a:t>
          </a:r>
          <a:endParaRPr lang="en-US"/>
        </a:p>
      </dgm:t>
    </dgm:pt>
    <dgm:pt modelId="{30D38C76-8563-4053-9666-A80C32B3D1BE}" type="parTrans" cxnId="{E914CC5A-E601-4E56-BBDA-66AE4D9D063A}">
      <dgm:prSet/>
      <dgm:spPr/>
      <dgm:t>
        <a:bodyPr/>
        <a:lstStyle/>
        <a:p>
          <a:endParaRPr lang="en-US"/>
        </a:p>
      </dgm:t>
    </dgm:pt>
    <dgm:pt modelId="{6407C2C2-F245-4F07-B07A-382A22D9FB6E}" type="sibTrans" cxnId="{E914CC5A-E601-4E56-BBDA-66AE4D9D063A}">
      <dgm:prSet/>
      <dgm:spPr/>
      <dgm:t>
        <a:bodyPr/>
        <a:lstStyle/>
        <a:p>
          <a:endParaRPr lang="en-US"/>
        </a:p>
      </dgm:t>
    </dgm:pt>
    <dgm:pt modelId="{A3D94799-07AD-441F-AA21-FD31C67D073D}">
      <dgm:prSet/>
      <dgm:spPr/>
      <dgm:t>
        <a:bodyPr/>
        <a:lstStyle/>
        <a:p>
          <a:r>
            <a:rPr lang="de-DE"/>
            <a:t>Companies take advantage of consumers behavior</a:t>
          </a:r>
          <a:endParaRPr lang="en-US"/>
        </a:p>
      </dgm:t>
    </dgm:pt>
    <dgm:pt modelId="{0B981F88-EABB-4464-BB85-5643154996ED}" type="parTrans" cxnId="{113A4752-3E32-4CCF-AC1C-C62C17229FB8}">
      <dgm:prSet/>
      <dgm:spPr/>
      <dgm:t>
        <a:bodyPr/>
        <a:lstStyle/>
        <a:p>
          <a:endParaRPr lang="en-US"/>
        </a:p>
      </dgm:t>
    </dgm:pt>
    <dgm:pt modelId="{126B446C-0C28-49E9-934E-BA7869991D93}" type="sibTrans" cxnId="{113A4752-3E32-4CCF-AC1C-C62C17229FB8}">
      <dgm:prSet/>
      <dgm:spPr/>
      <dgm:t>
        <a:bodyPr/>
        <a:lstStyle/>
        <a:p>
          <a:endParaRPr lang="en-US"/>
        </a:p>
      </dgm:t>
    </dgm:pt>
    <dgm:pt modelId="{76463D57-757E-4F43-B397-8A501F13B71F}">
      <dgm:prSet/>
      <dgm:spPr/>
      <dgm:t>
        <a:bodyPr/>
        <a:lstStyle/>
        <a:p>
          <a:r>
            <a:rPr lang="de-DE"/>
            <a:t>Companies not participating lose potential revenue</a:t>
          </a:r>
          <a:endParaRPr lang="en-US"/>
        </a:p>
      </dgm:t>
    </dgm:pt>
    <dgm:pt modelId="{915982CC-4722-42AD-86C7-ACC3DA4AC394}" type="parTrans" cxnId="{5BB6C7DD-34A2-4574-9994-42B77B700ECF}">
      <dgm:prSet/>
      <dgm:spPr/>
      <dgm:t>
        <a:bodyPr/>
        <a:lstStyle/>
        <a:p>
          <a:endParaRPr lang="en-US"/>
        </a:p>
      </dgm:t>
    </dgm:pt>
    <dgm:pt modelId="{8F904BCD-99A0-4DEF-A3FC-0245497E3DBD}" type="sibTrans" cxnId="{5BB6C7DD-34A2-4574-9994-42B77B700ECF}">
      <dgm:prSet/>
      <dgm:spPr/>
      <dgm:t>
        <a:bodyPr/>
        <a:lstStyle/>
        <a:p>
          <a:endParaRPr lang="en-US"/>
        </a:p>
      </dgm:t>
    </dgm:pt>
    <dgm:pt modelId="{18D9988E-90C2-41B4-965E-8BD15D6CE81E}">
      <dgm:prSet/>
      <dgm:spPr/>
      <dgm:t>
        <a:bodyPr/>
        <a:lstStyle/>
        <a:p>
          <a:r>
            <a:rPr lang="de-DE"/>
            <a:t>Unplanned events can ruin or save whole industries </a:t>
          </a:r>
          <a:endParaRPr lang="en-US"/>
        </a:p>
      </dgm:t>
    </dgm:pt>
    <dgm:pt modelId="{7F4D97AE-88AA-4573-8A3F-B51D67A85149}" type="parTrans" cxnId="{E5ADC24A-352B-44F7-A333-1DE996F0F674}">
      <dgm:prSet/>
      <dgm:spPr/>
      <dgm:t>
        <a:bodyPr/>
        <a:lstStyle/>
        <a:p>
          <a:endParaRPr lang="en-US"/>
        </a:p>
      </dgm:t>
    </dgm:pt>
    <dgm:pt modelId="{1CEC0B34-8C91-4E78-B86E-32C0A40E9E46}" type="sibTrans" cxnId="{E5ADC24A-352B-44F7-A333-1DE996F0F674}">
      <dgm:prSet/>
      <dgm:spPr/>
      <dgm:t>
        <a:bodyPr/>
        <a:lstStyle/>
        <a:p>
          <a:endParaRPr lang="en-US"/>
        </a:p>
      </dgm:t>
    </dgm:pt>
    <dgm:pt modelId="{13224D6F-DB17-454D-9178-236823B7D4AE}" type="pres">
      <dgm:prSet presAssocID="{D488735B-2D75-4FAA-8B8F-F14B4693DF1E}" presName="vert0" presStyleCnt="0">
        <dgm:presLayoutVars>
          <dgm:dir/>
          <dgm:animOne val="branch"/>
          <dgm:animLvl val="lvl"/>
        </dgm:presLayoutVars>
      </dgm:prSet>
      <dgm:spPr/>
    </dgm:pt>
    <dgm:pt modelId="{7195CC5B-CE48-4A59-B01F-36CB24476C0E}" type="pres">
      <dgm:prSet presAssocID="{0C6C7FB9-401E-4D17-908E-89631B2ADB93}" presName="thickLine" presStyleLbl="alignNode1" presStyleIdx="0" presStyleCnt="4"/>
      <dgm:spPr/>
    </dgm:pt>
    <dgm:pt modelId="{3E9CE0E9-F0F6-478C-8838-3560B99161C0}" type="pres">
      <dgm:prSet presAssocID="{0C6C7FB9-401E-4D17-908E-89631B2ADB93}" presName="horz1" presStyleCnt="0"/>
      <dgm:spPr/>
    </dgm:pt>
    <dgm:pt modelId="{E5637F36-E206-453C-BC4E-06356B4EFCD7}" type="pres">
      <dgm:prSet presAssocID="{0C6C7FB9-401E-4D17-908E-89631B2ADB93}" presName="tx1" presStyleLbl="revTx" presStyleIdx="0" presStyleCnt="4"/>
      <dgm:spPr/>
    </dgm:pt>
    <dgm:pt modelId="{1424DA73-0164-42E0-9134-584A32892A95}" type="pres">
      <dgm:prSet presAssocID="{0C6C7FB9-401E-4D17-908E-89631B2ADB93}" presName="vert1" presStyleCnt="0"/>
      <dgm:spPr/>
    </dgm:pt>
    <dgm:pt modelId="{9DA310D5-1F52-42CE-9081-0D872EB89BEF}" type="pres">
      <dgm:prSet presAssocID="{A3D94799-07AD-441F-AA21-FD31C67D073D}" presName="thickLine" presStyleLbl="alignNode1" presStyleIdx="1" presStyleCnt="4"/>
      <dgm:spPr/>
    </dgm:pt>
    <dgm:pt modelId="{C8277EFA-ADCB-4CA8-BAA6-4F49294CAE68}" type="pres">
      <dgm:prSet presAssocID="{A3D94799-07AD-441F-AA21-FD31C67D073D}" presName="horz1" presStyleCnt="0"/>
      <dgm:spPr/>
    </dgm:pt>
    <dgm:pt modelId="{ADA38F3E-0912-4863-989A-ABFA7712C938}" type="pres">
      <dgm:prSet presAssocID="{A3D94799-07AD-441F-AA21-FD31C67D073D}" presName="tx1" presStyleLbl="revTx" presStyleIdx="1" presStyleCnt="4"/>
      <dgm:spPr/>
    </dgm:pt>
    <dgm:pt modelId="{7997BCF0-EF10-4F66-AD78-43BC732F5B54}" type="pres">
      <dgm:prSet presAssocID="{A3D94799-07AD-441F-AA21-FD31C67D073D}" presName="vert1" presStyleCnt="0"/>
      <dgm:spPr/>
    </dgm:pt>
    <dgm:pt modelId="{39610CD2-45FE-4B3D-8373-F40D8AA71690}" type="pres">
      <dgm:prSet presAssocID="{76463D57-757E-4F43-B397-8A501F13B71F}" presName="thickLine" presStyleLbl="alignNode1" presStyleIdx="2" presStyleCnt="4"/>
      <dgm:spPr/>
    </dgm:pt>
    <dgm:pt modelId="{FE5DAC7F-DD51-4A88-B407-3989444BAB36}" type="pres">
      <dgm:prSet presAssocID="{76463D57-757E-4F43-B397-8A501F13B71F}" presName="horz1" presStyleCnt="0"/>
      <dgm:spPr/>
    </dgm:pt>
    <dgm:pt modelId="{A61A281A-38EF-440A-8769-334E2D02BC56}" type="pres">
      <dgm:prSet presAssocID="{76463D57-757E-4F43-B397-8A501F13B71F}" presName="tx1" presStyleLbl="revTx" presStyleIdx="2" presStyleCnt="4"/>
      <dgm:spPr/>
    </dgm:pt>
    <dgm:pt modelId="{D4E54773-B1B1-4DF1-BAC3-C6D0E19B84FF}" type="pres">
      <dgm:prSet presAssocID="{76463D57-757E-4F43-B397-8A501F13B71F}" presName="vert1" presStyleCnt="0"/>
      <dgm:spPr/>
    </dgm:pt>
    <dgm:pt modelId="{7BEDE578-CF58-4AAE-8876-BCB87BF5B413}" type="pres">
      <dgm:prSet presAssocID="{18D9988E-90C2-41B4-965E-8BD15D6CE81E}" presName="thickLine" presStyleLbl="alignNode1" presStyleIdx="3" presStyleCnt="4"/>
      <dgm:spPr/>
    </dgm:pt>
    <dgm:pt modelId="{3A6C0101-BF35-45CC-930C-EFE83B7C68AE}" type="pres">
      <dgm:prSet presAssocID="{18D9988E-90C2-41B4-965E-8BD15D6CE81E}" presName="horz1" presStyleCnt="0"/>
      <dgm:spPr/>
    </dgm:pt>
    <dgm:pt modelId="{2BB3B725-D240-492D-BFC3-1D1FC2F72324}" type="pres">
      <dgm:prSet presAssocID="{18D9988E-90C2-41B4-965E-8BD15D6CE81E}" presName="tx1" presStyleLbl="revTx" presStyleIdx="3" presStyleCnt="4"/>
      <dgm:spPr/>
    </dgm:pt>
    <dgm:pt modelId="{F1943073-6906-4533-B9B2-6A2CB6294953}" type="pres">
      <dgm:prSet presAssocID="{18D9988E-90C2-41B4-965E-8BD15D6CE81E}" presName="vert1" presStyleCnt="0"/>
      <dgm:spPr/>
    </dgm:pt>
  </dgm:ptLst>
  <dgm:cxnLst>
    <dgm:cxn modelId="{F077B31A-6FF9-4C73-907C-18ED1FAD89EE}" type="presOf" srcId="{18D9988E-90C2-41B4-965E-8BD15D6CE81E}" destId="{2BB3B725-D240-492D-BFC3-1D1FC2F72324}" srcOrd="0" destOrd="0" presId="urn:microsoft.com/office/officeart/2008/layout/LinedList"/>
    <dgm:cxn modelId="{7C151A64-3D9F-4903-914A-134244F95138}" type="presOf" srcId="{D488735B-2D75-4FAA-8B8F-F14B4693DF1E}" destId="{13224D6F-DB17-454D-9178-236823B7D4AE}" srcOrd="0" destOrd="0" presId="urn:microsoft.com/office/officeart/2008/layout/LinedList"/>
    <dgm:cxn modelId="{E5ADC24A-352B-44F7-A333-1DE996F0F674}" srcId="{D488735B-2D75-4FAA-8B8F-F14B4693DF1E}" destId="{18D9988E-90C2-41B4-965E-8BD15D6CE81E}" srcOrd="3" destOrd="0" parTransId="{7F4D97AE-88AA-4573-8A3F-B51D67A85149}" sibTransId="{1CEC0B34-8C91-4E78-B86E-32C0A40E9E46}"/>
    <dgm:cxn modelId="{E383E64A-D2CE-4EBD-B493-3CA8F998092C}" type="presOf" srcId="{A3D94799-07AD-441F-AA21-FD31C67D073D}" destId="{ADA38F3E-0912-4863-989A-ABFA7712C938}" srcOrd="0" destOrd="0" presId="urn:microsoft.com/office/officeart/2008/layout/LinedList"/>
    <dgm:cxn modelId="{113A4752-3E32-4CCF-AC1C-C62C17229FB8}" srcId="{D488735B-2D75-4FAA-8B8F-F14B4693DF1E}" destId="{A3D94799-07AD-441F-AA21-FD31C67D073D}" srcOrd="1" destOrd="0" parTransId="{0B981F88-EABB-4464-BB85-5643154996ED}" sibTransId="{126B446C-0C28-49E9-934E-BA7869991D93}"/>
    <dgm:cxn modelId="{E914CC5A-E601-4E56-BBDA-66AE4D9D063A}" srcId="{D488735B-2D75-4FAA-8B8F-F14B4693DF1E}" destId="{0C6C7FB9-401E-4D17-908E-89631B2ADB93}" srcOrd="0" destOrd="0" parTransId="{30D38C76-8563-4053-9666-A80C32B3D1BE}" sibTransId="{6407C2C2-F245-4F07-B07A-382A22D9FB6E}"/>
    <dgm:cxn modelId="{7F054181-ECDB-478B-A411-B2272237A3BC}" type="presOf" srcId="{76463D57-757E-4F43-B397-8A501F13B71F}" destId="{A61A281A-38EF-440A-8769-334E2D02BC56}" srcOrd="0" destOrd="0" presId="urn:microsoft.com/office/officeart/2008/layout/LinedList"/>
    <dgm:cxn modelId="{5BB6C7DD-34A2-4574-9994-42B77B700ECF}" srcId="{D488735B-2D75-4FAA-8B8F-F14B4693DF1E}" destId="{76463D57-757E-4F43-B397-8A501F13B71F}" srcOrd="2" destOrd="0" parTransId="{915982CC-4722-42AD-86C7-ACC3DA4AC394}" sibTransId="{8F904BCD-99A0-4DEF-A3FC-0245497E3DBD}"/>
    <dgm:cxn modelId="{31868DE2-B86D-45EE-ACE3-9F7406454558}" type="presOf" srcId="{0C6C7FB9-401E-4D17-908E-89631B2ADB93}" destId="{E5637F36-E206-453C-BC4E-06356B4EFCD7}" srcOrd="0" destOrd="0" presId="urn:microsoft.com/office/officeart/2008/layout/LinedList"/>
    <dgm:cxn modelId="{2AEA0482-BA88-4030-A328-410288479CD0}" type="presParOf" srcId="{13224D6F-DB17-454D-9178-236823B7D4AE}" destId="{7195CC5B-CE48-4A59-B01F-36CB24476C0E}" srcOrd="0" destOrd="0" presId="urn:microsoft.com/office/officeart/2008/layout/LinedList"/>
    <dgm:cxn modelId="{41010107-DD77-484D-A467-65ADA7F78556}" type="presParOf" srcId="{13224D6F-DB17-454D-9178-236823B7D4AE}" destId="{3E9CE0E9-F0F6-478C-8838-3560B99161C0}" srcOrd="1" destOrd="0" presId="urn:microsoft.com/office/officeart/2008/layout/LinedList"/>
    <dgm:cxn modelId="{E8759D81-D33F-4CA6-B49C-CBF94C4E2855}" type="presParOf" srcId="{3E9CE0E9-F0F6-478C-8838-3560B99161C0}" destId="{E5637F36-E206-453C-BC4E-06356B4EFCD7}" srcOrd="0" destOrd="0" presId="urn:microsoft.com/office/officeart/2008/layout/LinedList"/>
    <dgm:cxn modelId="{11FA8993-811A-4F6F-A2C9-7531BE124BD2}" type="presParOf" srcId="{3E9CE0E9-F0F6-478C-8838-3560B99161C0}" destId="{1424DA73-0164-42E0-9134-584A32892A95}" srcOrd="1" destOrd="0" presId="urn:microsoft.com/office/officeart/2008/layout/LinedList"/>
    <dgm:cxn modelId="{8574FC35-85E0-4E29-B747-F57966CE52DA}" type="presParOf" srcId="{13224D6F-DB17-454D-9178-236823B7D4AE}" destId="{9DA310D5-1F52-42CE-9081-0D872EB89BEF}" srcOrd="2" destOrd="0" presId="urn:microsoft.com/office/officeart/2008/layout/LinedList"/>
    <dgm:cxn modelId="{4AB342A9-A677-44BC-9C69-CF3C079500F3}" type="presParOf" srcId="{13224D6F-DB17-454D-9178-236823B7D4AE}" destId="{C8277EFA-ADCB-4CA8-BAA6-4F49294CAE68}" srcOrd="3" destOrd="0" presId="urn:microsoft.com/office/officeart/2008/layout/LinedList"/>
    <dgm:cxn modelId="{2F117ED4-EFEA-4187-9F39-52D110F85517}" type="presParOf" srcId="{C8277EFA-ADCB-4CA8-BAA6-4F49294CAE68}" destId="{ADA38F3E-0912-4863-989A-ABFA7712C938}" srcOrd="0" destOrd="0" presId="urn:microsoft.com/office/officeart/2008/layout/LinedList"/>
    <dgm:cxn modelId="{3A920350-EFC0-405A-80F8-18E71CDFF453}" type="presParOf" srcId="{C8277EFA-ADCB-4CA8-BAA6-4F49294CAE68}" destId="{7997BCF0-EF10-4F66-AD78-43BC732F5B54}" srcOrd="1" destOrd="0" presId="urn:microsoft.com/office/officeart/2008/layout/LinedList"/>
    <dgm:cxn modelId="{029BDFC0-E878-405C-A4EA-2595BD5C84A1}" type="presParOf" srcId="{13224D6F-DB17-454D-9178-236823B7D4AE}" destId="{39610CD2-45FE-4B3D-8373-F40D8AA71690}" srcOrd="4" destOrd="0" presId="urn:microsoft.com/office/officeart/2008/layout/LinedList"/>
    <dgm:cxn modelId="{A669AD49-0E0E-444C-B07B-A56603D443C0}" type="presParOf" srcId="{13224D6F-DB17-454D-9178-236823B7D4AE}" destId="{FE5DAC7F-DD51-4A88-B407-3989444BAB36}" srcOrd="5" destOrd="0" presId="urn:microsoft.com/office/officeart/2008/layout/LinedList"/>
    <dgm:cxn modelId="{693D9B5B-F723-4D02-972F-35DBD4F042F1}" type="presParOf" srcId="{FE5DAC7F-DD51-4A88-B407-3989444BAB36}" destId="{A61A281A-38EF-440A-8769-334E2D02BC56}" srcOrd="0" destOrd="0" presId="urn:microsoft.com/office/officeart/2008/layout/LinedList"/>
    <dgm:cxn modelId="{03173B64-3276-487D-A118-11C0F3E39CE1}" type="presParOf" srcId="{FE5DAC7F-DD51-4A88-B407-3989444BAB36}" destId="{D4E54773-B1B1-4DF1-BAC3-C6D0E19B84FF}" srcOrd="1" destOrd="0" presId="urn:microsoft.com/office/officeart/2008/layout/LinedList"/>
    <dgm:cxn modelId="{48857942-E0D8-435B-BC76-8945AE6889EA}" type="presParOf" srcId="{13224D6F-DB17-454D-9178-236823B7D4AE}" destId="{7BEDE578-CF58-4AAE-8876-BCB87BF5B413}" srcOrd="6" destOrd="0" presId="urn:microsoft.com/office/officeart/2008/layout/LinedList"/>
    <dgm:cxn modelId="{2ADE8FBF-903F-4649-84AE-04D7019E4F61}" type="presParOf" srcId="{13224D6F-DB17-454D-9178-236823B7D4AE}" destId="{3A6C0101-BF35-45CC-930C-EFE83B7C68AE}" srcOrd="7" destOrd="0" presId="urn:microsoft.com/office/officeart/2008/layout/LinedList"/>
    <dgm:cxn modelId="{B141339A-A0F3-431B-BFF6-2A6540E4D121}" type="presParOf" srcId="{3A6C0101-BF35-45CC-930C-EFE83B7C68AE}" destId="{2BB3B725-D240-492D-BFC3-1D1FC2F72324}" srcOrd="0" destOrd="0" presId="urn:microsoft.com/office/officeart/2008/layout/LinedList"/>
    <dgm:cxn modelId="{87D65401-75AF-4CDC-8AF1-BBE3CCC63E88}" type="presParOf" srcId="{3A6C0101-BF35-45CC-930C-EFE83B7C68AE}" destId="{F1943073-6906-4533-B9B2-6A2CB62949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2A143-32B7-422C-A901-4048BD0D4246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4D27B-5CB0-46FC-BD10-7AB0EB5F26D6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Black Friday</a:t>
          </a:r>
          <a:endParaRPr lang="en-US" sz="3300" kern="1200"/>
        </a:p>
      </dsp:txBody>
      <dsp:txXfrm>
        <a:off x="0" y="623"/>
        <a:ext cx="6492875" cy="729164"/>
      </dsp:txXfrm>
    </dsp:sp>
    <dsp:sp modelId="{B5B5CA3D-F08C-41FB-B886-5524D6E32E40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1886A-5B5C-4BDA-840E-CE6FCD853B34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Valentine´s Day</a:t>
          </a:r>
          <a:endParaRPr lang="en-US" sz="3300" kern="1200"/>
        </a:p>
      </dsp:txBody>
      <dsp:txXfrm>
        <a:off x="0" y="729788"/>
        <a:ext cx="6492875" cy="729164"/>
      </dsp:txXfrm>
    </dsp:sp>
    <dsp:sp modelId="{C7F85AAE-DF98-408A-815E-8634C256AF03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B1FEA-6DA1-4365-A106-BCA8680DD8F2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Christmas</a:t>
          </a:r>
          <a:endParaRPr lang="en-US" sz="3300" kern="1200"/>
        </a:p>
      </dsp:txBody>
      <dsp:txXfrm>
        <a:off x="0" y="1458952"/>
        <a:ext cx="6492875" cy="729164"/>
      </dsp:txXfrm>
    </dsp:sp>
    <dsp:sp modelId="{F60F0A40-F65B-446F-8EC0-06B8CCAFDB96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C2B03-63A0-403D-84C5-53DE4B4FEEAF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Other examples</a:t>
          </a:r>
          <a:endParaRPr lang="en-US" sz="3300" kern="1200"/>
        </a:p>
      </dsp:txBody>
      <dsp:txXfrm>
        <a:off x="0" y="2188117"/>
        <a:ext cx="6492875" cy="729164"/>
      </dsp:txXfrm>
    </dsp:sp>
    <dsp:sp modelId="{DFAD34E2-E3D6-443A-892D-D200D485E0EF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0DC7D-E2F8-4063-92F6-2CA6346E2526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Consequences of Covid</a:t>
          </a:r>
          <a:endParaRPr lang="en-US" sz="3300" kern="1200"/>
        </a:p>
      </dsp:txBody>
      <dsp:txXfrm>
        <a:off x="0" y="2917282"/>
        <a:ext cx="6492875" cy="729164"/>
      </dsp:txXfrm>
    </dsp:sp>
    <dsp:sp modelId="{97174F82-44A0-4F14-A0E0-FD0B3E6F8E94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48261-80A2-4677-A7D6-1AC53C5DE134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Conclusion</a:t>
          </a:r>
          <a:endParaRPr lang="en-US" sz="3300" kern="1200"/>
        </a:p>
      </dsp:txBody>
      <dsp:txXfrm>
        <a:off x="0" y="3646447"/>
        <a:ext cx="6492875" cy="729164"/>
      </dsp:txXfrm>
    </dsp:sp>
    <dsp:sp modelId="{32E6C26C-6CB2-4694-A6B7-9EDFB59C6186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D4035-0547-4E33-81D7-CD148BA1D340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Sources</a:t>
          </a:r>
          <a:endParaRPr lang="en-US" sz="3300" kern="1200"/>
        </a:p>
      </dsp:txBody>
      <dsp:txXfrm>
        <a:off x="0" y="4375611"/>
        <a:ext cx="6492875" cy="7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CC5B-CE48-4A59-B01F-36CB24476C0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37F36-E206-453C-BC4E-06356B4EFCD7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Seasons or holidays have a huge impact on sales</a:t>
          </a:r>
          <a:endParaRPr lang="en-US" sz="3800" kern="1200"/>
        </a:p>
      </dsp:txBody>
      <dsp:txXfrm>
        <a:off x="0" y="0"/>
        <a:ext cx="6900512" cy="1384035"/>
      </dsp:txXfrm>
    </dsp:sp>
    <dsp:sp modelId="{9DA310D5-1F52-42CE-9081-0D872EB89BEF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8F3E-0912-4863-989A-ABFA7712C93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Companies take advantage of consumers behavior</a:t>
          </a:r>
          <a:endParaRPr lang="en-US" sz="3800" kern="1200"/>
        </a:p>
      </dsp:txBody>
      <dsp:txXfrm>
        <a:off x="0" y="1384035"/>
        <a:ext cx="6900512" cy="1384035"/>
      </dsp:txXfrm>
    </dsp:sp>
    <dsp:sp modelId="{39610CD2-45FE-4B3D-8373-F40D8AA7169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A281A-38EF-440A-8769-334E2D02BC56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Companies not participating lose potential revenue</a:t>
          </a:r>
          <a:endParaRPr lang="en-US" sz="3800" kern="1200"/>
        </a:p>
      </dsp:txBody>
      <dsp:txXfrm>
        <a:off x="0" y="2768070"/>
        <a:ext cx="6900512" cy="1384035"/>
      </dsp:txXfrm>
    </dsp:sp>
    <dsp:sp modelId="{7BEDE578-CF58-4AAE-8876-BCB87BF5B41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3B725-D240-492D-BFC3-1D1FC2F7232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Unplanned events can ruin or save whole industries 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3F24C-5BB2-4156-B0E2-BA891A7FC21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4E80-1196-4B63-9B51-34950A24D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66650-935F-4D6A-99F0-781020592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BB4A73-7363-4811-B42F-0A81DF7B8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79F011-924A-41DC-A694-7F609413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A74B-2195-4DB5-AD00-1AF6559D0B07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6F035-27A9-4F2F-937B-18D635E5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E283A6-AB6E-4EA8-B354-E478B8D4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46ED5-0ADB-4FE1-8557-80605A5F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725FF5-5E4E-40DB-BC57-AEA6B1E97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60449C-5570-404C-A14B-90DE0A2E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65EF-46F2-43DC-B467-7F5DB5A68C6C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D9D2C5-C676-424A-9AD4-7A97B2A2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4058A3-0BD4-4BDE-8946-01BCF4EF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55E5E0-2FE6-41D4-A22D-444763414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714CBB-D1F8-464F-9BA0-48D61F4A1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FFCEFD-D562-4E71-8CB5-2E53F6F1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1026-F30E-4EC8-8885-3A77AD66CF66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5AA15A-6021-44AE-BEA3-F8364F94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699609-FDA1-43AB-8CE9-9D6B753E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3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B259B-1721-4ECF-8475-BA5F7D99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A200C-266D-4F08-BC9A-ED75D7AE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67E53-47A3-4C6A-A6C1-71A4855E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6250-01A1-4CF7-9A63-741CAE0BE7A1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97950D-A658-4B07-BAF7-D6D2F3BF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7ABA-AB92-4F2D-952C-982BD170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6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39E6E-B0C1-45FC-A0E6-AF5C8721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1DF866-3835-4F3E-AF9E-1369B6D56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264AF2-6E56-4351-8B30-5F07435F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1E8-FAD0-445F-86B6-D78FD2B6C41B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C8B738-6C46-4E0F-8483-241B11FC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EAD16-FE24-4C51-8DF7-887D90A6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C9759-CC89-484B-8A1F-2EF518A1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289D2-D4CC-470A-92B3-490513017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F2315B-56C1-4CA5-9E0F-BB1059C4C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55FC6A-96B5-4090-A44B-01F82743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3B79-2756-4128-BED4-8D3478BA1A30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00B70D-B211-45E4-B14A-7C395985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78394-F025-4041-A9CD-FB79740B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3B318-06E9-42D2-9AD2-28F3D03B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179E93-0A87-4F19-8801-C96433119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A5DD07-0AE8-4F80-BB1C-37250C797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3F6905-9132-401A-A5DF-56782DDB4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07DB26-552F-431A-B435-AA21C2706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CA933D-0686-478C-A4EC-899FA6AB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79D-3249-45EB-9A82-D8E13E404B30}" type="datetime1">
              <a:rPr lang="de-DE" smtClean="0"/>
              <a:t>01.12.2021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72E77A-C5BE-4DF7-9873-4652B089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AAE466B-4530-4843-98CC-573E04DF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1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9B6E4-3D44-4D73-9139-3E73B960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002230-2366-4A1A-B032-D45CA1AB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F594-F7A6-4346-A148-526EF8EA1CC0}" type="datetime1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430FDC-4B35-4DFF-A075-B3FC37D5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29770D-4CFB-4C90-B983-3F940C1E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1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D24E28-823F-4594-B3C5-82AF125E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23BC-9A4F-412F-9EE3-3CC9DB515E61}" type="datetime1">
              <a:rPr lang="de-DE" smtClean="0"/>
              <a:t>01.12.2021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272B01-68D0-42A6-9E6A-EA4BAD05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32261C-5B5A-4365-A770-4EBA62D3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F7F85-50EA-4647-8638-C014CCA0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101D93-2ABB-4194-8F12-1F8EBC70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DADC77-D633-4ADC-A828-2CC220B67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A0CC10-D62A-47C5-B579-AB1709FA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59A-EFBD-40EA-94F9-63901623F925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D60857-7D9D-4A02-95A0-A8A83811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442775-842C-46ED-832E-4F9A3F64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21D3B-4B65-413E-80FC-6DC238F2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336FB4-A665-4C2B-A4E7-CB3EBE9BB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64D4AF-D16F-48CB-BCD3-E6BA8D7BD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3F1D88-114F-4212-B5EE-336BE4A3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3845-27BA-4443-9515-4C8F72910461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A4BA44-2AE6-480B-A1CE-EAAB7C71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8C0CB5-2DF9-4C80-840B-4DB29A65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3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4443E04-ED96-4C10-89F7-F099AA85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A5FCA-A8AA-417D-ABA1-3173C81F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974794-24AE-48AA-9320-5A418C096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D38B-01DE-449D-BB1C-A35C63388A5A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FEC03A-76E7-4480-B2E1-771827867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2612C-5AE7-48B6-8D68-85640B56B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116-3409-4557-A3B6-59AFF7B925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64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entinstagblumen.de/blumenversand-warum-ist-er-praktisch/jaehrlicher-umsatz-mit-blumen/" TargetMode="External"/><Relationship Id="rId13" Type="http://schemas.openxmlformats.org/officeDocument/2006/relationships/hyperlink" Target="https://www.stern.de/wirtschaft/news/adventskalender---das-lukrative-geschaeft-mit-den-tuerchen-6574498.html" TargetMode="External"/><Relationship Id="rId3" Type="http://schemas.openxmlformats.org/officeDocument/2006/relationships/hyperlink" Target="https://www.it-business.de/deutsche-sind-spendabel-am-black-friday-a-660195/" TargetMode="External"/><Relationship Id="rId7" Type="http://schemas.openxmlformats.org/officeDocument/2006/relationships/hyperlink" Target="https://einzelhandel.de/Valentinstag" TargetMode="External"/><Relationship Id="rId12" Type="http://schemas.openxmlformats.org/officeDocument/2006/relationships/hyperlink" Target="https://www.presseportal.de/pm/111715/4758226" TargetMode="External"/><Relationship Id="rId2" Type="http://schemas.openxmlformats.org/officeDocument/2006/relationships/hyperlink" Target="https://financesonline.com/black-friday-statist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nzelhandel.de/presse/aktuellemeldungen/12549-valentinstag-bringt-handel-1-milliarde-euro-umsatz" TargetMode="External"/><Relationship Id="rId11" Type="http://schemas.openxmlformats.org/officeDocument/2006/relationships/hyperlink" Target="https://wirtschaft.com/adventskalender-sorgen-fuer-starken-umsatz/" TargetMode="External"/><Relationship Id="rId5" Type="http://schemas.openxmlformats.org/officeDocument/2006/relationships/hyperlink" Target="https://www.handelsblatt.com/finanzen/maerkte/anleihen/handel-das-sind-die-sieben-groessten-fehler-beim-black-friday-shopping/25252974.html" TargetMode="External"/><Relationship Id="rId10" Type="http://schemas.openxmlformats.org/officeDocument/2006/relationships/hyperlink" Target="https://de.statista.com/statistik/daten/studie/948671/umfrage/umfrage-in-deutschland-zum-besitz-eines-adventskalenders/" TargetMode="External"/><Relationship Id="rId4" Type="http://schemas.openxmlformats.org/officeDocument/2006/relationships/hyperlink" Target="https://www.cnbc.com/2020/11/28/black-friday-2020-online-shopping-surges-22percent-to-record-9-billion-adobe-says.html" TargetMode="External"/><Relationship Id="rId9" Type="http://schemas.openxmlformats.org/officeDocument/2006/relationships/hyperlink" Target="https://www.sueddeutsche.de/wirtschaft/kosmetik-corona-maske-1.5023288" TargetMode="External"/><Relationship Id="rId14" Type="http://schemas.openxmlformats.org/officeDocument/2006/relationships/hyperlink" Target="https://www.glofox.com/blog/6-new-years-resolution-gym-statistics-you-need-to-kn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D3DA44-AAD0-4547-9A19-C9B7966B5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de-DE" sz="5600" b="1">
                <a:latin typeface="Arial" panose="020B0604020202020204" pitchFamily="34" charset="0"/>
                <a:cs typeface="Arial" panose="020B0604020202020204" pitchFamily="34" charset="0"/>
              </a:rPr>
              <a:t>Seasonal Effects on Sales in Germany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F00D81-1642-4EFE-A129-BB0BED99E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		                                                               Mary Ann Röthig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B4AE00-0517-4D7E-AAC0-D9478F2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00FE4116-3409-4557-A3B6-59AFF7B925FF}" type="slidenum">
              <a:rPr lang="de-DE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5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2E37FFB-1F5E-4F68-A086-C11A285B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52A8C-63AD-4472-8005-AB903DB6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2" name="Inhaltsplatzhalter 2">
            <a:extLst>
              <a:ext uri="{FF2B5EF4-FFF2-40B4-BE49-F238E27FC236}">
                <a16:creationId xmlns:a16="http://schemas.microsoft.com/office/drawing/2014/main" id="{BE588B15-9907-4B20-BB1E-33891F859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15798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6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9A056B3-81E6-424C-B119-005DDDA88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9" b="27853"/>
          <a:stretch/>
        </p:blipFill>
        <p:spPr>
          <a:xfrm>
            <a:off x="20" y="11"/>
            <a:ext cx="12191980" cy="31051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2CF120-8E73-4D53-AB8A-6452CB3B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3276600"/>
            <a:ext cx="11176000" cy="3444875"/>
          </a:xfrm>
        </p:spPr>
        <p:txBody>
          <a:bodyPr anchor="ctr">
            <a:no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Friday after Thanksgiving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Christmas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Germany: € 2,4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USA: $ 9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Criticism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unnecessary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non-transparent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0CA76F-1BA2-4299-A9B5-E521A2A7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4ED5BC-F34C-41E2-9642-DA0C09695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1707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C13245-CEBB-43BC-85EF-5E37352D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>
                <a:latin typeface="Arial" panose="020B0604020202020204" pitchFamily="34" charset="0"/>
                <a:cs typeface="Arial" panose="020B0604020202020204" pitchFamily="34" charset="0"/>
              </a:rPr>
              <a:t>Valentine´s 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B6F49B-4C4A-482E-8332-E761F09A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Became popular due to US-soldiers stationed in Germany after WW2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14th of February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2020 revenue in Germany: €1 billion 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20% of people buy products for Valentine´s Day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Florists sales rise up to +500%</a:t>
            </a:r>
            <a:endParaRPr lang="de-DE" sz="20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F3D93-369E-4DAD-B991-26562538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0B9076-34A6-43D7-8379-3073389F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1" b="572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D40DB2-40FC-4CF4-BBE8-72794C58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>
                <a:latin typeface="Arial" panose="020B0604020202020204" pitchFamily="34" charset="0"/>
                <a:cs typeface="Arial" panose="020B0604020202020204" pitchFamily="34" charset="0"/>
              </a:rPr>
              <a:t>Christmas (Advent calendars)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8B7C6-91C1-40B5-A98A-18C3F1279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High revenues in this season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Advent calendars were first used by Germans in the 19th century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Today popular across Europe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In 2020, ~60% of Germans planned on having an Advent calendar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~50% of people are willing to spend up to 20€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8D4530-5A02-4D6D-9558-74BB56C6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394629-8F96-41DE-9771-A48E7EF3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F9E959-15D7-4636-B992-E455C86F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209"/>
            <a:ext cx="6812280" cy="878705"/>
          </a:xfrm>
        </p:spPr>
        <p:txBody>
          <a:bodyPr anchor="b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FB8F50-752B-422A-8C35-B25C0D4E7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" r="4" b="4"/>
          <a:stretch/>
        </p:blipFill>
        <p:spPr>
          <a:xfrm>
            <a:off x="7992957" y="10"/>
            <a:ext cx="4199043" cy="276935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39736C-4ACD-4191-890F-68876397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698171"/>
            <a:ext cx="7519851" cy="5023303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Singles Day (China): </a:t>
            </a: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2019: 38,4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$,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Monday:</a:t>
            </a: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Monday after Black Friday, online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shops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Amazon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memberships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637D178-4094-43C9-9214-4F129ECCC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r="13527"/>
          <a:stretch/>
        </p:blipFill>
        <p:spPr>
          <a:xfrm>
            <a:off x="7992957" y="2769361"/>
            <a:ext cx="4199044" cy="408863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DE4D6F-BD64-4E3A-A3A7-8C30C4C7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C9627-64CE-453B-9B15-A09E68DA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de-DE" sz="4000">
                <a:latin typeface="Arial" panose="020B0604020202020204" pitchFamily="34" charset="0"/>
                <a:cs typeface="Arial" panose="020B0604020202020204" pitchFamily="34" charset="0"/>
              </a:rPr>
              <a:t>Consequences of Covid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75A1B8-A0D5-48D7-9EDF-4A38BD4E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Pandemic affected supply and demand of several products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Rising demand and decreasing supply -&gt; price hikes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Limited supply due to closed productions and warehouses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Rising demand for essential products and hobby supplies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Decreasing demand for the cosmetic industry</a:t>
            </a: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50% fewer lipsticks sold, profit losses of 15-60%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9AC7D3-DFF7-4C45-9B6F-FBA58A299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1835" b="11955"/>
          <a:stretch/>
        </p:blipFill>
        <p:spPr>
          <a:xfrm>
            <a:off x="7997556" y="754479"/>
            <a:ext cx="3995623" cy="1995532"/>
          </a:xfrm>
          <a:prstGeom prst="rect">
            <a:avLst/>
          </a:prstGeom>
        </p:spPr>
      </p:pic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F4D5ED8-A020-4992-948B-C0D80CD00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/>
          <a:stretch/>
        </p:blipFill>
        <p:spPr>
          <a:xfrm>
            <a:off x="7997556" y="3989410"/>
            <a:ext cx="3995623" cy="184409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9707B6-E206-461F-BC53-FC2AC18A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6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7B7E4A-BA3A-4F09-AB9C-746DE5A8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DE" sz="500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4CC854-09CF-42D8-9280-312B1988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82525D55-37FC-4EC1-A59C-D335137B3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5372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9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A83299-E345-4238-955E-BDEDA894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B86272C1-00F0-46E6-A3FE-3E57E460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https://financesonline.com/black-friday-statistics/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https://www.it-business.de/deutsche-sind-spendabel-am-black-friday-a-660195/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https://www.cnbc.com/2020/11/28/black-friday-2020-online-shopping-surges-22percent-to-record-9-billion-adobe-says.html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https://www.handelsblatt.com/finanzen/maerkte/anleihen/handel-das-sind-die-sieben-groessten-fehler-beim-black-friday-shopping/25252974.html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https://einzelhandel.de/presse/aktuellemeldungen/12549-valentinstag-bringt-handel-1-milliarde-euro-umsatz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https://einzelhandel.de/Valentinstag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https://www.valentinstagblumen.de/blumenversand-warum-ist-er-praktisch/jaehrlicher-umsatz-mit-blumen/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https://www.sueddeutsche.de/wirtschaft/kosmetik-corona-maske-1.5023288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https://de.statista.com/statistik/daten/studie/948671/umfrage/umfrage-in-deutschland-zum-besitz-eines-adventskalenders/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https://wirtschaft.com/adventskalender-sorgen-fuer-starken-umsatz/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https://www.presseportal.de/pm/111715/4758226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https://www.stern.de/wirtschaft/news/adventskalender---das-lukrative-geschaeft-mit-den-tuerchen-6574498.html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https://www.glofox.com/blog/6-new-years-resolution-gym-statistics-you-need-to-know/</a:t>
            </a:r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300"/>
          </a:p>
          <a:p>
            <a:endParaRPr lang="de-DE" sz="13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E503A9-5D2C-4D40-BCAD-CD2C05BA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FE4116-3409-4557-A3B6-59AFF7B925FF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Breitbild</PresentationFormat>
  <Paragraphs>72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Seasonal Effects on Sales in Germany</vt:lpstr>
      <vt:lpstr>Contents</vt:lpstr>
      <vt:lpstr>PowerPoint-Präsentation</vt:lpstr>
      <vt:lpstr>Valentine´s Day</vt:lpstr>
      <vt:lpstr>Christmas (Advent calendars)</vt:lpstr>
      <vt:lpstr>Other examples</vt:lpstr>
      <vt:lpstr>Consequences of Covid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Price Hikes</dc:title>
  <dc:creator>Oliver H</dc:creator>
  <cp:lastModifiedBy>MaryAnn Roethig</cp:lastModifiedBy>
  <cp:revision>27</cp:revision>
  <dcterms:created xsi:type="dcterms:W3CDTF">2021-11-06T14:57:48Z</dcterms:created>
  <dcterms:modified xsi:type="dcterms:W3CDTF">2021-12-01T09:23:43Z</dcterms:modified>
</cp:coreProperties>
</file>