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3d0ddf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3d0ddf5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143875" y="1000294"/>
            <a:ext cx="2846400" cy="244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Solution description:</a:t>
            </a:r>
            <a:br>
              <a:rPr lang="en" sz="1000" dirty="0">
                <a:solidFill>
                  <a:schemeClr val="dk1"/>
                </a:solidFill>
              </a:rPr>
            </a:br>
            <a:r>
              <a:rPr lang="en" sz="1000" dirty="0">
                <a:solidFill>
                  <a:schemeClr val="dk1"/>
                </a:solidFill>
              </a:rPr>
              <a:t>Describe your solution. What is your final product/service/tool/activity? How could the success of the solution be measured? How will the solution provide benefits to the UNIC community?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010500" y="1000294"/>
            <a:ext cx="2846400" cy="1703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Target group: </a:t>
            </a:r>
            <a:endParaRPr sz="1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</a:rPr>
              <a:t>Who is the target group for your solution?Who will this solution affect and how? How will they benefit?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13"/>
          <p:cNvSpPr/>
          <p:nvPr/>
        </p:nvSpPr>
        <p:spPr>
          <a:xfrm>
            <a:off x="5877125" y="1469028"/>
            <a:ext cx="2846400" cy="865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Innovativeness: </a:t>
            </a:r>
            <a:br>
              <a:rPr lang="en" sz="1000" dirty="0">
                <a:solidFill>
                  <a:schemeClr val="dk1"/>
                </a:solidFill>
              </a:rPr>
            </a:br>
            <a:r>
              <a:rPr lang="en" sz="1000" dirty="0">
                <a:solidFill>
                  <a:schemeClr val="dk1"/>
                </a:solidFill>
              </a:rPr>
              <a:t>What makes your solution different and original? Can anything similar be found on the market? How innovative is it?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010500" y="2716994"/>
            <a:ext cx="2846400" cy="213145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Impact:</a:t>
            </a:r>
            <a:r>
              <a:rPr lang="en" sz="1000" dirty="0">
                <a:solidFill>
                  <a:schemeClr val="dk1"/>
                </a:solidFill>
              </a:rPr>
              <a:t> </a:t>
            </a:r>
            <a:br>
              <a:rPr lang="en" sz="1000" dirty="0">
                <a:solidFill>
                  <a:schemeClr val="dk1"/>
                </a:solidFill>
              </a:rPr>
            </a:br>
            <a:r>
              <a:rPr lang="en" sz="1000" dirty="0">
                <a:solidFill>
                  <a:schemeClr val="dk1"/>
                </a:solidFill>
              </a:rPr>
              <a:t>What is the impact of your solution? How do you measure it?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143875" y="3337544"/>
            <a:ext cx="2846400" cy="151090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</a:rPr>
              <a:t>Context: </a:t>
            </a:r>
            <a:endParaRPr sz="1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877125" y="2348195"/>
            <a:ext cx="2846400" cy="865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Transferability : </a:t>
            </a:r>
            <a:br>
              <a:rPr lang="en" sz="1000" dirty="0">
                <a:solidFill>
                  <a:schemeClr val="dk1"/>
                </a:solidFill>
              </a:rPr>
            </a:br>
            <a:r>
              <a:rPr lang="en" sz="1000" dirty="0">
                <a:solidFill>
                  <a:schemeClr val="dk1"/>
                </a:solidFill>
              </a:rPr>
              <a:t>Can your solution be used in other contexts? What parts of it can be applied elsewhere?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877125" y="3233566"/>
            <a:ext cx="2846400" cy="865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Sustainability: </a:t>
            </a:r>
            <a:br>
              <a:rPr lang="en" sz="1000" dirty="0">
                <a:solidFill>
                  <a:schemeClr val="dk1"/>
                </a:solidFill>
              </a:rPr>
            </a:br>
            <a:r>
              <a:rPr lang="en" sz="1000" dirty="0">
                <a:solidFill>
                  <a:schemeClr val="dk1"/>
                </a:solidFill>
              </a:rPr>
              <a:t>What is implementation plan of the solution? How do you see it in the mid/long term?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62;p13"/>
          <p:cNvSpPr/>
          <p:nvPr/>
        </p:nvSpPr>
        <p:spPr>
          <a:xfrm>
            <a:off x="5877125" y="4114260"/>
            <a:ext cx="2846400" cy="734187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Team work:</a:t>
            </a:r>
            <a:endParaRPr sz="1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</a:rPr>
              <a:t>How well did you work as a team? 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877125" y="489756"/>
            <a:ext cx="28464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Team:</a:t>
            </a:r>
            <a:endParaRPr sz="12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5856899" y="83130"/>
            <a:ext cx="2866625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Challenge addressed: </a:t>
            </a:r>
            <a:endParaRPr sz="1200" dirty="0"/>
          </a:p>
        </p:txBody>
      </p:sp>
      <p:sp>
        <p:nvSpPr>
          <p:cNvPr id="66" name="Google Shape;66;p13"/>
          <p:cNvSpPr/>
          <p:nvPr/>
        </p:nvSpPr>
        <p:spPr>
          <a:xfrm>
            <a:off x="5877125" y="1000294"/>
            <a:ext cx="2846400" cy="455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</a:rPr>
              <a:t>Describe your solution in a tweet (280 characters or less):  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37FD47-D123-41D3-A9BB-E183F416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7" y="32806"/>
            <a:ext cx="5591330" cy="923152"/>
          </a:xfrm>
          <a:prstGeom prst="rect">
            <a:avLst/>
          </a:prstGeom>
        </p:spPr>
      </p:pic>
      <p:sp>
        <p:nvSpPr>
          <p:cNvPr id="19" name="Google Shape;65;p13">
            <a:extLst>
              <a:ext uri="{FF2B5EF4-FFF2-40B4-BE49-F238E27FC236}">
                <a16:creationId xmlns:a16="http://schemas.microsoft.com/office/drawing/2014/main" id="{1EC7CDF9-62D0-4ED8-A8DE-A55A8BA96158}"/>
              </a:ext>
            </a:extLst>
          </p:cNvPr>
          <p:cNvSpPr txBox="1"/>
          <p:nvPr/>
        </p:nvSpPr>
        <p:spPr>
          <a:xfrm>
            <a:off x="54881" y="4824472"/>
            <a:ext cx="8668643" cy="307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chemeClr val="accent3">
                    <a:lumMod val="75000"/>
                  </a:schemeClr>
                </a:solidFill>
              </a:rPr>
              <a:t>This Solution Canvas is based on the original document for the UNIC Creathon by Grace Yano and has been modified with the permission of the author.</a:t>
            </a:r>
            <a:endParaRPr sz="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Bildschirmpräsentation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Dorok, Philipp</cp:lastModifiedBy>
  <cp:revision>3</cp:revision>
  <dcterms:modified xsi:type="dcterms:W3CDTF">2021-11-09T15:24:29Z</dcterms:modified>
</cp:coreProperties>
</file>