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0" r:id="rId3"/>
    <p:sldId id="262" r:id="rId4"/>
    <p:sldId id="272" r:id="rId5"/>
    <p:sldId id="273" r:id="rId6"/>
    <p:sldId id="274" r:id="rId7"/>
    <p:sldId id="275" r:id="rId8"/>
    <p:sldId id="276" r:id="rId9"/>
    <p:sldId id="277" r:id="rId10"/>
    <p:sldId id="278" r:id="rId11"/>
    <p:sldId id="284" r:id="rId12"/>
    <p:sldId id="285" r:id="rId13"/>
    <p:sldId id="282" r:id="rId14"/>
    <p:sldId id="280" r:id="rId15"/>
    <p:sldId id="281" r:id="rId16"/>
    <p:sldId id="283" r:id="rId1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912" autoAdjust="0"/>
  </p:normalViewPr>
  <p:slideViewPr>
    <p:cSldViewPr snapToObjects="1">
      <p:cViewPr varScale="1">
        <p:scale>
          <a:sx n="85" d="100"/>
          <a:sy n="85" d="100"/>
        </p:scale>
        <p:origin x="6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728AD-B8FF-467B-AF5F-4891412E46D0}" type="datetimeFigureOut">
              <a:rPr lang="de-DE" smtClean="0"/>
              <a:t>03.02.2021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045E6-D734-4DB2-BEE5-DF972DD20CA2}" type="slidenum">
              <a:rPr lang="de-DE" smtClean="0"/>
              <a:t>‹Nr.›</a:t>
            </a:fld>
            <a:endParaRPr lang="de-DE"/>
          </a:p>
        </p:txBody>
      </p:sp>
    </p:spTree>
    <p:extLst>
      <p:ext uri="{BB962C8B-B14F-4D97-AF65-F5344CB8AC3E}">
        <p14:creationId xmlns:p14="http://schemas.microsoft.com/office/powerpoint/2010/main" val="5650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468000" y="4230000"/>
            <a:ext cx="7560000" cy="324000"/>
          </a:xfrm>
        </p:spPr>
        <p:txBody>
          <a:bodyPr/>
          <a:lstStyle>
            <a:lvl1pPr marL="0" indent="0" algn="l">
              <a:lnSpc>
                <a:spcPts val="2400"/>
              </a:lnSpc>
              <a:spcAft>
                <a:spcPts val="0"/>
              </a:spcAft>
              <a:buFont typeface="Arial" panose="020B0604020202020204" pitchFamily="34" charset="0"/>
              <a:buNone/>
              <a:defRPr sz="1500" b="0">
                <a:solidFill>
                  <a:schemeClr val="bg2"/>
                </a:solidFill>
              </a:defRPr>
            </a:lvl1pPr>
            <a:lvl2pPr marL="0" indent="0" algn="l">
              <a:lnSpc>
                <a:spcPts val="2400"/>
              </a:lnSpc>
              <a:spcAft>
                <a:spcPts val="0"/>
              </a:spcAft>
              <a:buFont typeface="Arial" panose="020B0604020202020204" pitchFamily="34" charset="0"/>
              <a:buNone/>
              <a:defRPr sz="1500" b="0">
                <a:solidFill>
                  <a:schemeClr val="bg2"/>
                </a:solidFill>
              </a:defRPr>
            </a:lvl2pPr>
            <a:lvl3pPr marL="0" indent="0" algn="l">
              <a:lnSpc>
                <a:spcPts val="2400"/>
              </a:lnSpc>
              <a:spcAft>
                <a:spcPts val="0"/>
              </a:spcAft>
              <a:buFont typeface="Arial" panose="020B0604020202020204" pitchFamily="34" charset="0"/>
              <a:buNone/>
              <a:defRPr sz="1500" b="0">
                <a:solidFill>
                  <a:schemeClr val="bg2"/>
                </a:solidFill>
              </a:defRPr>
            </a:lvl3pPr>
            <a:lvl4pPr marL="0" indent="0" algn="l">
              <a:lnSpc>
                <a:spcPts val="2400"/>
              </a:lnSpc>
              <a:spcAft>
                <a:spcPts val="0"/>
              </a:spcAft>
              <a:buFont typeface="Arial" panose="020B0604020202020204" pitchFamily="34" charset="0"/>
              <a:buNone/>
              <a:defRPr sz="1500" b="0">
                <a:solidFill>
                  <a:schemeClr val="bg2"/>
                </a:solidFill>
              </a:defRPr>
            </a:lvl4pPr>
            <a:lvl5pPr marL="0" indent="0" algn="l">
              <a:lnSpc>
                <a:spcPts val="2400"/>
              </a:lnSpc>
              <a:spcAft>
                <a:spcPts val="0"/>
              </a:spcAft>
              <a:buFont typeface="Arial" panose="020B0604020202020204" pitchFamily="34" charset="0"/>
              <a:buNone/>
              <a:defRPr sz="1500" b="0">
                <a:solidFill>
                  <a:schemeClr val="bg2"/>
                </a:solidFill>
              </a:defRPr>
            </a:lvl5pPr>
            <a:lvl6pPr marL="0" indent="0" algn="l">
              <a:lnSpc>
                <a:spcPts val="2400"/>
              </a:lnSpc>
              <a:spcAft>
                <a:spcPts val="0"/>
              </a:spcAft>
              <a:buFont typeface="Arial" panose="020B0604020202020204" pitchFamily="34" charset="0"/>
              <a:buNone/>
              <a:defRPr sz="1500" b="0">
                <a:solidFill>
                  <a:schemeClr val="bg2"/>
                </a:solidFill>
              </a:defRPr>
            </a:lvl6pPr>
            <a:lvl7pPr marL="0" indent="0" algn="l">
              <a:lnSpc>
                <a:spcPts val="2400"/>
              </a:lnSpc>
              <a:spcAft>
                <a:spcPts val="0"/>
              </a:spcAft>
              <a:buFont typeface="Arial" panose="020B0604020202020204" pitchFamily="34" charset="0"/>
              <a:buNone/>
              <a:defRPr sz="1500" b="0">
                <a:solidFill>
                  <a:schemeClr val="bg2"/>
                </a:solidFill>
              </a:defRPr>
            </a:lvl7pPr>
            <a:lvl8pPr marL="0" indent="0" algn="l">
              <a:lnSpc>
                <a:spcPts val="2400"/>
              </a:lnSpc>
              <a:spcAft>
                <a:spcPts val="0"/>
              </a:spcAft>
              <a:buFont typeface="Arial" panose="020B0604020202020204" pitchFamily="34" charset="0"/>
              <a:buNone/>
              <a:defRPr sz="1500" b="0">
                <a:solidFill>
                  <a:schemeClr val="bg2"/>
                </a:solidFill>
              </a:defRPr>
            </a:lvl8pPr>
            <a:lvl9pPr marL="0" indent="0" algn="l">
              <a:lnSpc>
                <a:spcPts val="2400"/>
              </a:lnSpc>
              <a:spcAft>
                <a:spcPts val="0"/>
              </a:spcAft>
              <a:buFont typeface="Arial" panose="020B0604020202020204" pitchFamily="34" charset="0"/>
              <a:buNone/>
              <a:defRPr sz="1500" b="0">
                <a:solidFill>
                  <a:schemeClr val="bg2"/>
                </a:solidFill>
              </a:defRPr>
            </a:lvl9pPr>
          </a:lstStyle>
          <a:p>
            <a:pPr lvl="0"/>
            <a:r>
              <a:rPr lang="de-DE" dirty="0"/>
              <a:t>Untertitel</a:t>
            </a:r>
          </a:p>
        </p:txBody>
      </p:sp>
      <p:sp>
        <p:nvSpPr>
          <p:cNvPr id="7" name="Datumsplatzhalter 6"/>
          <p:cNvSpPr>
            <a:spLocks noGrp="1"/>
          </p:cNvSpPr>
          <p:nvPr>
            <p:ph type="dt" sz="half" idx="10"/>
          </p:nvPr>
        </p:nvSpPr>
        <p:spPr>
          <a:xfrm>
            <a:off x="468000" y="4680000"/>
            <a:ext cx="7560000" cy="144000"/>
          </a:xfrm>
        </p:spPr>
        <p:txBody>
          <a:bodyPr/>
          <a:lstStyle>
            <a:lvl1pPr>
              <a:defRPr sz="900">
                <a:solidFill>
                  <a:schemeClr val="tx2"/>
                </a:solidFill>
              </a:defRPr>
            </a:lvl1pPr>
          </a:lstStyle>
          <a:p>
            <a:endParaRPr lang="de-DE" dirty="0"/>
          </a:p>
        </p:txBody>
      </p:sp>
      <p:pic>
        <p:nvPicPr>
          <p:cNvPr id="6" name="Grafik 5">
            <a:extLst>
              <a:ext uri="{FF2B5EF4-FFF2-40B4-BE49-F238E27FC236}">
                <a16:creationId xmlns:a16="http://schemas.microsoft.com/office/drawing/2014/main" id="{70D81F06-1D47-4C44-8C29-89662B0E161D}"/>
              </a:ext>
            </a:extLst>
          </p:cNvPr>
          <p:cNvPicPr>
            <a:picLocks noChangeAspect="1"/>
          </p:cNvPicPr>
          <p:nvPr userDrawn="1"/>
        </p:nvPicPr>
        <p:blipFill>
          <a:blip r:embed="rId2"/>
          <a:stretch>
            <a:fillRect/>
          </a:stretch>
        </p:blipFill>
        <p:spPr>
          <a:xfrm>
            <a:off x="468000" y="3499200"/>
            <a:ext cx="2505600" cy="173898"/>
          </a:xfrm>
          <a:prstGeom prst="rect">
            <a:avLst/>
          </a:prstGeom>
        </p:spPr>
      </p:pic>
      <p:sp>
        <p:nvSpPr>
          <p:cNvPr id="22" name="Bildplatzhalter 21">
            <a:extLst>
              <a:ext uri="{FF2B5EF4-FFF2-40B4-BE49-F238E27FC236}">
                <a16:creationId xmlns:a16="http://schemas.microsoft.com/office/drawing/2014/main" id="{84C7B36F-18FD-48F5-9A0D-FC40AEE68D0C}"/>
              </a:ext>
            </a:extLst>
          </p:cNvPr>
          <p:cNvSpPr>
            <a:spLocks noGrp="1"/>
          </p:cNvSpPr>
          <p:nvPr>
            <p:ph type="pic" sz="quarter" idx="13"/>
          </p:nvPr>
        </p:nvSpPr>
        <p:spPr>
          <a:xfrm>
            <a:off x="-1" y="-1"/>
            <a:ext cx="8182800" cy="3186000"/>
          </a:xfrm>
          <a:custGeom>
            <a:avLst/>
            <a:gdLst>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5201 w 8182800"/>
              <a:gd name="connsiteY4" fmla="*/ 1440001 h 3186000"/>
              <a:gd name="connsiteX5" fmla="*/ 8182800 w 8182800"/>
              <a:gd name="connsiteY5" fmla="*/ 1440001 h 3186000"/>
              <a:gd name="connsiteX6" fmla="*/ 8182800 w 8182800"/>
              <a:gd name="connsiteY6" fmla="*/ 3186000 h 3186000"/>
              <a:gd name="connsiteX7" fmla="*/ 0 w 8182800"/>
              <a:gd name="connsiteY7" fmla="*/ 3186000 h 31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2800" h="3186000">
                <a:moveTo>
                  <a:pt x="0" y="0"/>
                </a:moveTo>
                <a:lnTo>
                  <a:pt x="8182800" y="0"/>
                </a:lnTo>
                <a:lnTo>
                  <a:pt x="8182800" y="1"/>
                </a:lnTo>
                <a:lnTo>
                  <a:pt x="7225201" y="1"/>
                </a:lnTo>
                <a:lnTo>
                  <a:pt x="7225201" y="1440001"/>
                </a:lnTo>
                <a:lnTo>
                  <a:pt x="8182800" y="1440001"/>
                </a:lnTo>
                <a:lnTo>
                  <a:pt x="8182800" y="3186000"/>
                </a:lnTo>
                <a:lnTo>
                  <a:pt x="0" y="3186000"/>
                </a:lnTo>
                <a:close/>
              </a:path>
            </a:pathLst>
          </a:custGeom>
          <a:solidFill>
            <a:schemeClr val="bg1">
              <a:lumMod val="85000"/>
            </a:schemeClr>
          </a:solidFill>
        </p:spPr>
        <p:txBody>
          <a:bodyPr wrap="square" anchor="ctr">
            <a:noAutofit/>
          </a:bodyPr>
          <a:lstStyle>
            <a:lvl1pPr algn="ctr">
              <a:defRPr/>
            </a:lvl1pPr>
          </a:lstStyle>
          <a:p>
            <a:r>
              <a:rPr lang="de-DE"/>
              <a:t>Bild durch Klicken auf Symbol hinzufügen</a:t>
            </a:r>
            <a:endParaRPr lang="de-DE" dirty="0"/>
          </a:p>
        </p:txBody>
      </p:sp>
      <p:pic>
        <p:nvPicPr>
          <p:cNvPr id="16" name="Grafik 15">
            <a:extLst>
              <a:ext uri="{FF2B5EF4-FFF2-40B4-BE49-F238E27FC236}">
                <a16:creationId xmlns:a16="http://schemas.microsoft.com/office/drawing/2014/main" id="{C28E9FB3-DC3C-4E55-9877-2DEEAAB32903}"/>
              </a:ext>
            </a:extLst>
          </p:cNvPr>
          <p:cNvPicPr>
            <a:picLocks noChangeAspect="1"/>
          </p:cNvPicPr>
          <p:nvPr userDrawn="1"/>
        </p:nvPicPr>
        <p:blipFill>
          <a:blip r:embed="rId3"/>
          <a:stretch>
            <a:fillRect/>
          </a:stretch>
        </p:blipFill>
        <p:spPr>
          <a:xfrm>
            <a:off x="7225200" y="0"/>
            <a:ext cx="1440362" cy="1440000"/>
          </a:xfrm>
          <a:prstGeom prst="rect">
            <a:avLst/>
          </a:prstGeom>
        </p:spPr>
      </p:pic>
      <p:sp>
        <p:nvSpPr>
          <p:cNvPr id="23" name="Titel 22">
            <a:extLst>
              <a:ext uri="{FF2B5EF4-FFF2-40B4-BE49-F238E27FC236}">
                <a16:creationId xmlns:a16="http://schemas.microsoft.com/office/drawing/2014/main" id="{259FB325-4F00-4E24-9BB5-CBE59A8EE6E3}"/>
              </a:ext>
            </a:extLst>
          </p:cNvPr>
          <p:cNvSpPr>
            <a:spLocks noGrp="1"/>
          </p:cNvSpPr>
          <p:nvPr>
            <p:ph type="title"/>
          </p:nvPr>
        </p:nvSpPr>
        <p:spPr>
          <a:xfrm>
            <a:off x="468000" y="3895200"/>
            <a:ext cx="3527936" cy="324000"/>
          </a:xfrm>
        </p:spPr>
        <p:txBody>
          <a:bodyPr/>
          <a:lstStyle>
            <a:lvl1pPr>
              <a:lnSpc>
                <a:spcPts val="2500"/>
              </a:lnSpc>
              <a:defRPr cap="all" baseline="0"/>
            </a:lvl1pPr>
          </a:lstStyle>
          <a:p>
            <a:pPr lvl="0"/>
            <a:r>
              <a:rPr lang="de-DE"/>
              <a:t>Mastertitelformat bearbeiten</a:t>
            </a:r>
            <a:endParaRPr lang="de-DE" dirty="0"/>
          </a:p>
        </p:txBody>
      </p:sp>
      <p:sp>
        <p:nvSpPr>
          <p:cNvPr id="4" name="Bildplatzhalter 3">
            <a:extLst>
              <a:ext uri="{FF2B5EF4-FFF2-40B4-BE49-F238E27FC236}">
                <a16:creationId xmlns:a16="http://schemas.microsoft.com/office/drawing/2014/main" id="{EA11C8C5-D6EB-4C5D-9539-1ADEFC0908BE}"/>
              </a:ext>
            </a:extLst>
          </p:cNvPr>
          <p:cNvSpPr>
            <a:spLocks noGrp="1"/>
          </p:cNvSpPr>
          <p:nvPr>
            <p:ph type="pic" sz="quarter" idx="14" hasCustomPrompt="1"/>
          </p:nvPr>
        </p:nvSpPr>
        <p:spPr>
          <a:xfrm>
            <a:off x="5677199" y="3895200"/>
            <a:ext cx="2505600" cy="324000"/>
          </a:xfrm>
        </p:spPr>
        <p:txBody>
          <a:bodyPr anchor="ctr" anchorCtr="0"/>
          <a:lstStyle>
            <a:lvl1pPr algn="ctr">
              <a:defRPr sz="1050"/>
            </a:lvl1pPr>
          </a:lstStyle>
          <a:p>
            <a:r>
              <a:rPr lang="de-DE" dirty="0"/>
              <a:t>Logo auf Platzhalter ziehen</a:t>
            </a:r>
          </a:p>
        </p:txBody>
      </p:sp>
    </p:spTree>
    <p:extLst>
      <p:ext uri="{BB962C8B-B14F-4D97-AF65-F5344CB8AC3E}">
        <p14:creationId xmlns:p14="http://schemas.microsoft.com/office/powerpoint/2010/main" val="72258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68000" y="918000"/>
            <a:ext cx="3240000" cy="3366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4104000" y="954000"/>
            <a:ext cx="4536000" cy="3024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4119991346"/>
      </p:ext>
    </p:extLst>
  </p:cSld>
  <p:clrMapOvr>
    <a:masterClrMapping/>
  </p:clrMapOvr>
  <p:extLst>
    <p:ext uri="{DCECCB84-F9BA-43D5-87BE-67443E8EF086}">
      <p15:sldGuideLst xmlns:p15="http://schemas.microsoft.com/office/powerpoint/2012/main">
        <p15:guide id="1" pos="2583" userDrawn="1">
          <p15:clr>
            <a:srgbClr val="FBAE40"/>
          </p15:clr>
        </p15:guide>
        <p15:guide id="2" pos="5444" userDrawn="1">
          <p15:clr>
            <a:srgbClr val="FBAE40"/>
          </p15:clr>
        </p15:guide>
        <p15:guide id="3" orient="horz" pos="596" userDrawn="1">
          <p15:clr>
            <a:srgbClr val="FBAE40"/>
          </p15:clr>
        </p15:guide>
        <p15:guide id="4" orient="horz" pos="250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Text / Bild inkl. Bildunterzei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68000" y="918000"/>
            <a:ext cx="4104000" cy="3366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4680000" y="954000"/>
            <a:ext cx="3960000" cy="2646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4680000" y="3708000"/>
            <a:ext cx="3960000" cy="576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3587194172"/>
      </p:ext>
    </p:extLst>
  </p:cSld>
  <p:clrMapOvr>
    <a:masterClrMapping/>
  </p:clrMapOvr>
  <p:extLst>
    <p:ext uri="{DCECCB84-F9BA-43D5-87BE-67443E8EF086}">
      <p15:sldGuideLst xmlns:p15="http://schemas.microsoft.com/office/powerpoint/2012/main">
        <p15:guide id="1" pos="2945" userDrawn="1">
          <p15:clr>
            <a:srgbClr val="FBAE40"/>
          </p15:clr>
        </p15:guide>
        <p15:guide id="2" pos="5444" userDrawn="1">
          <p15:clr>
            <a:srgbClr val="FBAE40"/>
          </p15:clr>
        </p15:guide>
        <p15:guide id="3" orient="horz" pos="596" userDrawn="1">
          <p15:clr>
            <a:srgbClr val="FBAE40"/>
          </p15:clr>
        </p15:guide>
        <p15:guide id="4" orient="horz" pos="226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Bild inkl. Bildunterzeile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5220000" y="918000"/>
            <a:ext cx="3420000" cy="3366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468000" y="954000"/>
            <a:ext cx="3960000" cy="2646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468000" y="3708000"/>
            <a:ext cx="3960000" cy="576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413746602"/>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Text / 2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68000" y="918000"/>
            <a:ext cx="5400000" cy="3366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480000" y="954000"/>
            <a:ext cx="2160000" cy="1440000"/>
          </a:xfrm>
        </p:spPr>
        <p:txBody>
          <a:bodyPr anchor="ctr"/>
          <a:lstStyle>
            <a:lvl1pPr algn="ctr">
              <a:defRPr/>
            </a:lvl1pPr>
          </a:lstStyle>
          <a:p>
            <a:r>
              <a:rPr lang="de-DE"/>
              <a:t>Bild durch Klicken auf Symbol hinzufügen</a:t>
            </a:r>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6480000" y="2628000"/>
            <a:ext cx="2160000" cy="144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456241470"/>
      </p:ext>
    </p:extLst>
  </p:cSld>
  <p:clrMapOvr>
    <a:masterClrMapping/>
  </p:clrMapOvr>
  <p:extLst>
    <p:ext uri="{DCECCB84-F9BA-43D5-87BE-67443E8EF086}">
      <p15:sldGuideLst xmlns:p15="http://schemas.microsoft.com/office/powerpoint/2012/main">
        <p15:guide id="1" pos="4077" userDrawn="1">
          <p15:clr>
            <a:srgbClr val="FBAE40"/>
          </p15:clr>
        </p15:guide>
        <p15:guide id="2" pos="5444">
          <p15:clr>
            <a:srgbClr val="FBAE40"/>
          </p15:clr>
        </p15:guide>
        <p15:guide id="3" orient="horz" pos="596">
          <p15:clr>
            <a:srgbClr val="FBAE40"/>
          </p15:clr>
        </p15:guide>
        <p15:guide id="4" orient="horz" pos="1653" userDrawn="1">
          <p15:clr>
            <a:srgbClr val="FBAE40"/>
          </p15:clr>
        </p15:guide>
        <p15:guide id="5" orient="horz" pos="2564" userDrawn="1">
          <p15:clr>
            <a:srgbClr val="FBAE40"/>
          </p15:clr>
        </p15:guide>
        <p15:guide id="6" orient="horz" pos="151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2 Bilder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3240000" y="918000"/>
            <a:ext cx="5400000" cy="3366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468000" y="954000"/>
            <a:ext cx="2160000" cy="1440000"/>
          </a:xfrm>
        </p:spPr>
        <p:txBody>
          <a:bodyPr anchor="ctr"/>
          <a:lstStyle>
            <a:lvl1pPr algn="ctr">
              <a:defRPr/>
            </a:lvl1pPr>
          </a:lstStyle>
          <a:p>
            <a:r>
              <a:rPr lang="de-DE"/>
              <a:t>Bild durch Klicken auf Symbol hinzufügen</a:t>
            </a:r>
            <a:endParaRPr lang="de-DE" dirty="0"/>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468000" y="2628000"/>
            <a:ext cx="2160000" cy="144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987010232"/>
      </p:ext>
    </p:extLst>
  </p:cSld>
  <p:clrMapOvr>
    <a:masterClrMapping/>
  </p:clrMapOvr>
  <p:extLst>
    <p:ext uri="{DCECCB84-F9BA-43D5-87BE-67443E8EF086}">
      <p15:sldGuideLst xmlns:p15="http://schemas.microsoft.com/office/powerpoint/2012/main">
        <p15:guide id="1" pos="1658" userDrawn="1">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EINFÜGEN</a:t>
            </a:r>
          </a:p>
        </p:txBody>
      </p:sp>
      <p:sp>
        <p:nvSpPr>
          <p:cNvPr id="4" name="Fußzeilenplatzhalter 3">
            <a:extLst>
              <a:ext uri="{FF2B5EF4-FFF2-40B4-BE49-F238E27FC236}">
                <a16:creationId xmlns:a16="http://schemas.microsoft.com/office/drawing/2014/main" id="{762F6D41-300A-44A6-A773-F84C7424CD65}"/>
              </a:ext>
            </a:extLst>
          </p:cNvPr>
          <p:cNvSpPr>
            <a:spLocks noGrp="1"/>
          </p:cNvSpPr>
          <p:nvPr>
            <p:ph type="ftr" sz="quarter" idx="11"/>
          </p:nvPr>
        </p:nvSpPr>
        <p:spPr/>
        <p:txBody>
          <a:bodyPr/>
          <a:lstStyle/>
          <a:p>
            <a:r>
              <a:rPr lang="de-DE"/>
              <a:t>Titel | ggf. weitere Angaben</a:t>
            </a:r>
            <a:endParaRPr lang="de-DE" dirty="0"/>
          </a:p>
        </p:txBody>
      </p:sp>
      <p:sp>
        <p:nvSpPr>
          <p:cNvPr id="5" name="Foliennummernplatzhalter 4">
            <a:extLst>
              <a:ext uri="{FF2B5EF4-FFF2-40B4-BE49-F238E27FC236}">
                <a16:creationId xmlns:a16="http://schemas.microsoft.com/office/drawing/2014/main" id="{D5674647-E98A-4E91-B769-603FBD38FC2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Tree>
    <p:extLst>
      <p:ext uri="{BB962C8B-B14F-4D97-AF65-F5344CB8AC3E}">
        <p14:creationId xmlns:p14="http://schemas.microsoft.com/office/powerpoint/2010/main" val="1783634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E7FEC2D-DBFC-481D-89EF-55316F02D4F5}"/>
              </a:ext>
            </a:extLst>
          </p:cNvPr>
          <p:cNvSpPr>
            <a:spLocks noGrp="1"/>
          </p:cNvSpPr>
          <p:nvPr>
            <p:ph type="ftr" sz="quarter" idx="11"/>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5BC5583F-31A1-412C-900F-41106AD78426}"/>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Tree>
    <p:extLst>
      <p:ext uri="{BB962C8B-B14F-4D97-AF65-F5344CB8AC3E}">
        <p14:creationId xmlns:p14="http://schemas.microsoft.com/office/powerpoint/2010/main" val="418177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9144000" cy="51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468000" y="756000"/>
            <a:ext cx="8172000" cy="720000"/>
          </a:xfrm>
        </p:spPr>
        <p:txBody>
          <a:bodyPr/>
          <a:lstStyle>
            <a:lvl1pPr>
              <a:lnSpc>
                <a:spcPts val="5700"/>
              </a:lnSpc>
              <a:defRPr sz="4800" b="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468000" y="1476441"/>
            <a:ext cx="8172000" cy="1439863"/>
          </a:xfrm>
        </p:spPr>
        <p:txBody>
          <a:bodyPr/>
          <a:lstStyle>
            <a:lvl1pPr>
              <a:lnSpc>
                <a:spcPts val="5700"/>
              </a:lnSpc>
              <a:defRPr sz="4800" b="1">
                <a:solidFill>
                  <a:schemeClr val="bg1"/>
                </a:solidFill>
              </a:defRPr>
            </a:lvl1pPr>
            <a:lvl2pPr>
              <a:lnSpc>
                <a:spcPts val="5700"/>
              </a:lnSpc>
              <a:defRPr sz="4800" b="1">
                <a:solidFill>
                  <a:schemeClr val="bg1"/>
                </a:solidFill>
              </a:defRPr>
            </a:lvl2pPr>
            <a:lvl3pPr>
              <a:lnSpc>
                <a:spcPts val="5700"/>
              </a:lnSpc>
              <a:defRPr sz="4800" b="1">
                <a:solidFill>
                  <a:schemeClr val="bg1"/>
                </a:solidFill>
              </a:defRPr>
            </a:lvl3pPr>
            <a:lvl4pPr>
              <a:lnSpc>
                <a:spcPts val="5700"/>
              </a:lnSpc>
              <a:defRPr sz="4800" b="1">
                <a:solidFill>
                  <a:schemeClr val="bg1"/>
                </a:solidFill>
              </a:defRPr>
            </a:lvl4pPr>
            <a:lvl5pPr>
              <a:lnSpc>
                <a:spcPts val="5700"/>
              </a:lnSpc>
              <a:defRPr sz="4800" b="1">
                <a:solidFill>
                  <a:schemeClr val="bg1"/>
                </a:solidFill>
              </a:defRPr>
            </a:lvl5pPr>
            <a:lvl6pPr>
              <a:lnSpc>
                <a:spcPts val="5700"/>
              </a:lnSpc>
              <a:defRPr sz="4800" b="1">
                <a:solidFill>
                  <a:schemeClr val="bg1"/>
                </a:solidFill>
              </a:defRPr>
            </a:lvl6pPr>
            <a:lvl7pPr>
              <a:lnSpc>
                <a:spcPts val="5700"/>
              </a:lnSpc>
              <a:defRPr sz="4800" b="1">
                <a:solidFill>
                  <a:schemeClr val="bg1"/>
                </a:solidFill>
              </a:defRPr>
            </a:lvl7pPr>
            <a:lvl8pPr>
              <a:lnSpc>
                <a:spcPts val="5700"/>
              </a:lnSpc>
              <a:defRPr sz="4800" b="1">
                <a:solidFill>
                  <a:schemeClr val="bg1"/>
                </a:solidFill>
              </a:defRPr>
            </a:lvl8pPr>
            <a:lvl9pPr>
              <a:lnSpc>
                <a:spcPts val="5700"/>
              </a:lnSpc>
              <a:defRPr sz="4800" b="1">
                <a:solidFill>
                  <a:schemeClr val="bg1"/>
                </a:solidFill>
              </a:defRPr>
            </a:lvl9pPr>
          </a:lstStyle>
          <a:p>
            <a:pPr lvl="0"/>
            <a:r>
              <a:rPr lang="de-DE" dirty="0"/>
              <a:t>Hervorhebung</a:t>
            </a:r>
          </a:p>
        </p:txBody>
      </p:sp>
    </p:spTree>
    <p:extLst>
      <p:ext uri="{BB962C8B-B14F-4D97-AF65-F5344CB8AC3E}">
        <p14:creationId xmlns:p14="http://schemas.microsoft.com/office/powerpoint/2010/main" val="29108949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9144000" cy="51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468000" y="828000"/>
            <a:ext cx="8172000" cy="540000"/>
          </a:xfrm>
        </p:spPr>
        <p:txBody>
          <a:bodyPr/>
          <a:lstStyle>
            <a:lvl1pPr>
              <a:lnSpc>
                <a:spcPts val="4400"/>
              </a:lnSpc>
              <a:defRPr sz="360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468000" y="1367999"/>
            <a:ext cx="8172000" cy="2916000"/>
          </a:xfrm>
        </p:spPr>
        <p:txBody>
          <a:bodyPr/>
          <a:lstStyle>
            <a:lvl1pPr>
              <a:lnSpc>
                <a:spcPts val="4400"/>
              </a:lnSpc>
              <a:spcAft>
                <a:spcPts val="0"/>
              </a:spcAft>
              <a:defRPr sz="3600" b="0">
                <a:solidFill>
                  <a:schemeClr val="bg1"/>
                </a:solidFill>
              </a:defRPr>
            </a:lvl1pPr>
            <a:lvl2pPr>
              <a:lnSpc>
                <a:spcPts val="4400"/>
              </a:lnSpc>
              <a:defRPr sz="3600" b="0">
                <a:solidFill>
                  <a:schemeClr val="bg1"/>
                </a:solidFill>
              </a:defRPr>
            </a:lvl2pPr>
            <a:lvl3pPr>
              <a:lnSpc>
                <a:spcPts val="4400"/>
              </a:lnSpc>
              <a:defRPr sz="3600" b="0">
                <a:solidFill>
                  <a:schemeClr val="bg1"/>
                </a:solidFill>
              </a:defRPr>
            </a:lvl3pPr>
            <a:lvl4pPr>
              <a:lnSpc>
                <a:spcPts val="4400"/>
              </a:lnSpc>
              <a:defRPr sz="3600" b="0">
                <a:solidFill>
                  <a:schemeClr val="bg1"/>
                </a:solidFill>
              </a:defRPr>
            </a:lvl4pPr>
            <a:lvl5pPr>
              <a:lnSpc>
                <a:spcPts val="4400"/>
              </a:lnSpc>
              <a:defRPr sz="3600" b="0">
                <a:solidFill>
                  <a:schemeClr val="bg1"/>
                </a:solidFill>
              </a:defRPr>
            </a:lvl5pPr>
            <a:lvl6pPr>
              <a:lnSpc>
                <a:spcPts val="4400"/>
              </a:lnSpc>
              <a:defRPr sz="3600" b="0">
                <a:solidFill>
                  <a:schemeClr val="bg1"/>
                </a:solidFill>
              </a:defRPr>
            </a:lvl6pPr>
            <a:lvl7pPr>
              <a:lnSpc>
                <a:spcPts val="4400"/>
              </a:lnSpc>
              <a:defRPr sz="3600" b="0">
                <a:solidFill>
                  <a:schemeClr val="bg1"/>
                </a:solidFill>
              </a:defRPr>
            </a:lvl7pPr>
            <a:lvl8pPr>
              <a:lnSpc>
                <a:spcPts val="4400"/>
              </a:lnSpc>
              <a:defRPr sz="3600" b="0">
                <a:solidFill>
                  <a:schemeClr val="bg1"/>
                </a:solidFill>
              </a:defRPr>
            </a:lvl8pPr>
            <a:lvl9pPr>
              <a:lnSpc>
                <a:spcPts val="4400"/>
              </a:lnSpc>
              <a:defRPr sz="3600" b="0">
                <a:solidFill>
                  <a:schemeClr val="bg1"/>
                </a:solidFill>
              </a:defRPr>
            </a:lvl9pPr>
          </a:lstStyle>
          <a:p>
            <a:pPr lvl="0"/>
            <a:r>
              <a:rPr lang="de-DE" dirty="0"/>
              <a:t>Hervorhebung</a:t>
            </a:r>
          </a:p>
          <a:p>
            <a:pPr lvl="1"/>
            <a:endParaRPr lang="de-DE" dirty="0"/>
          </a:p>
        </p:txBody>
      </p:sp>
    </p:spTree>
    <p:extLst>
      <p:ext uri="{BB962C8B-B14F-4D97-AF65-F5344CB8AC3E}">
        <p14:creationId xmlns:p14="http://schemas.microsoft.com/office/powerpoint/2010/main" val="18970510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234000">
              <a:tabLst>
                <a:tab pos="234000" algn="l"/>
              </a:tabLst>
              <a:defRPr/>
            </a:lvl2pPr>
            <a:lvl3pPr defTabSz="234000">
              <a:tabLst>
                <a:tab pos="234000" algn="l"/>
              </a:tabLst>
              <a:defRPr/>
            </a:lvl3pPr>
            <a:lvl4pPr defTabSz="234000">
              <a:tabLst>
                <a:tab pos="234000" algn="l"/>
              </a:tabLst>
              <a:defRPr/>
            </a:lvl4pPr>
            <a:lvl5pPr defTabSz="234000">
              <a:tabLst>
                <a:tab pos="234000" algn="l"/>
              </a:tabLst>
              <a:defRPr/>
            </a:lvl5pPr>
            <a:lvl6pPr marL="0" indent="0" defTabSz="234000">
              <a:buFont typeface="+mj-lt"/>
              <a:buNone/>
              <a:tabLst>
                <a:tab pos="234000" algn="l"/>
              </a:tabLst>
              <a:defRPr/>
            </a:lvl6pPr>
            <a:lvl7pPr defTabSz="234000">
              <a:tabLst>
                <a:tab pos="234000" algn="l"/>
              </a:tabLst>
              <a:defRPr/>
            </a:lvl7pPr>
            <a:lvl8pPr defTabSz="234000">
              <a:tabLst>
                <a:tab pos="234000" algn="l"/>
              </a:tabLst>
              <a:defRPr/>
            </a:lvl8pPr>
            <a:lvl9pPr defTabSz="234000">
              <a:tabLst>
                <a:tab pos="234000"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Tree>
    <p:extLst>
      <p:ext uri="{BB962C8B-B14F-4D97-AF65-F5344CB8AC3E}">
        <p14:creationId xmlns:p14="http://schemas.microsoft.com/office/powerpoint/2010/main" val="337058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 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Tabellenplatzhalter 4">
            <a:extLst>
              <a:ext uri="{FF2B5EF4-FFF2-40B4-BE49-F238E27FC236}">
                <a16:creationId xmlns:a16="http://schemas.microsoft.com/office/drawing/2014/main" id="{F5A8BB0B-4BD0-4791-8A9B-89C9D0000E35}"/>
              </a:ext>
            </a:extLst>
          </p:cNvPr>
          <p:cNvSpPr>
            <a:spLocks noGrp="1"/>
          </p:cNvSpPr>
          <p:nvPr>
            <p:ph type="tbl" sz="quarter" idx="13"/>
          </p:nvPr>
        </p:nvSpPr>
        <p:spPr>
          <a:xfrm>
            <a:off x="468000" y="918000"/>
            <a:ext cx="8172000" cy="3366000"/>
          </a:xfrm>
        </p:spPr>
        <p:txBody>
          <a:bodyPr anchor="ctr"/>
          <a:lstStyle>
            <a:lvl1pPr algn="ctr">
              <a:defRPr/>
            </a:lvl1pPr>
          </a:lstStyle>
          <a:p>
            <a:r>
              <a:rPr lang="de-DE"/>
              <a:t>Tabelle durch Klicken auf Symbol hinzufügen</a:t>
            </a:r>
            <a:endParaRPr lang="de-DE" dirty="0"/>
          </a:p>
        </p:txBody>
      </p:sp>
      <p:grpSp>
        <p:nvGrpSpPr>
          <p:cNvPr id="6" name="Regieanweisungen">
            <a:extLst>
              <a:ext uri="{FF2B5EF4-FFF2-40B4-BE49-F238E27FC236}">
                <a16:creationId xmlns:a16="http://schemas.microsoft.com/office/drawing/2014/main" id="{20CE116F-C667-495A-B654-8B72C3A079E7}"/>
              </a:ext>
            </a:extLst>
          </p:cNvPr>
          <p:cNvGrpSpPr/>
          <p:nvPr userDrawn="1"/>
        </p:nvGrpSpPr>
        <p:grpSpPr>
          <a:xfrm>
            <a:off x="-2628800" y="-468000"/>
            <a:ext cx="14833648" cy="6083999"/>
            <a:chOff x="-2628800" y="-468000"/>
            <a:chExt cx="14833648" cy="6083999"/>
          </a:xfrm>
        </p:grpSpPr>
        <p:sp>
          <p:nvSpPr>
            <p:cNvPr id="16" name="Listenebenen">
              <a:extLst>
                <a:ext uri="{FF2B5EF4-FFF2-40B4-BE49-F238E27FC236}">
                  <a16:creationId xmlns:a16="http://schemas.microsoft.com/office/drawing/2014/main" id="{84A0104B-AA90-4DE7-ADAE-6959FBC15DB1}"/>
                </a:ext>
              </a:extLst>
            </p:cNvPr>
            <p:cNvSpPr txBox="1"/>
            <p:nvPr userDrawn="1"/>
          </p:nvSpPr>
          <p:spPr>
            <a:xfrm rot="10800000" flipH="1" flipV="1">
              <a:off x="-2628800" y="1368000"/>
              <a:ext cx="2520800" cy="152778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Einfärbung einer Spalte/Zeile: </a:t>
              </a:r>
              <a:br>
                <a:rPr lang="de-DE" sz="1200" b="0" baseline="0" dirty="0">
                  <a:solidFill>
                    <a:schemeClr val="tx1"/>
                  </a:solidFill>
                  <a:latin typeface="+mn-lt"/>
                </a:rPr>
              </a:br>
              <a:r>
                <a:rPr lang="de-DE" sz="1200" b="1" baseline="0" dirty="0">
                  <a:solidFill>
                    <a:schemeClr val="tx1"/>
                  </a:solidFill>
                  <a:latin typeface="+mn-lt"/>
                </a:rPr>
                <a:t>Markieren der Spalte/Zeile: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 Entwurf / Tabellentools &gt; Schattierung &gt;</a:t>
              </a:r>
            </a:p>
            <a:p>
              <a:pPr marL="0" marR="0" lvl="0" indent="0" algn="r" defTabSz="905951" rtl="0" eaLnBrk="1" fontAlgn="auto" latinLnBrk="0" hangingPunct="1">
                <a:lnSpc>
                  <a:spcPct val="100000"/>
                </a:lnSpc>
                <a:spcBef>
                  <a:spcPts val="0"/>
                </a:spcBef>
                <a:spcAft>
                  <a:spcPts val="0"/>
                </a:spcAft>
                <a:buClrTx/>
                <a:buSzTx/>
                <a:buFontTx/>
                <a:buNone/>
                <a:tabLst/>
                <a:defRPr/>
              </a:pPr>
              <a:endParaRPr lang="de-DE" sz="1200" b="1" baseline="0" dirty="0">
                <a:solidFill>
                  <a:schemeClr val="tx1"/>
                </a:solidFill>
                <a:latin typeface="+mn-lt"/>
              </a:endParaRP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Die gewünschte Farbe aus den Designfarben auswählen</a:t>
              </a:r>
            </a:p>
          </p:txBody>
        </p:sp>
        <p:sp>
          <p:nvSpPr>
            <p:cNvPr id="10" name="Zurücksetzen">
              <a:extLst>
                <a:ext uri="{FF2B5EF4-FFF2-40B4-BE49-F238E27FC236}">
                  <a16:creationId xmlns:a16="http://schemas.microsoft.com/office/drawing/2014/main" id="{431D1FFE-03BA-4520-A89B-CDD1BC7E4751}"/>
                </a:ext>
              </a:extLst>
            </p:cNvPr>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Menü:</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11" name="Hilfslinien">
              <a:extLst>
                <a:ext uri="{FF2B5EF4-FFF2-40B4-BE49-F238E27FC236}">
                  <a16:creationId xmlns:a16="http://schemas.microsoft.com/office/drawing/2014/main" id="{38EA8585-E11F-4D10-9DAB-78E6756B2D63}"/>
                </a:ext>
              </a:extLst>
            </p:cNvPr>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Löschen einer Spalte/Zeile: </a:t>
              </a:r>
              <a:r>
                <a:rPr kumimoji="0" lang="de-DE" sz="1200" b="1" i="0" u="none" strike="noStrike" kern="1200" cap="none" spc="0" normalizeH="0" baseline="0" noProof="0" dirty="0">
                  <a:ln>
                    <a:noFill/>
                  </a:ln>
                  <a:solidFill>
                    <a:schemeClr val="tx1"/>
                  </a:solidFill>
                  <a:effectLst/>
                  <a:uLnTx/>
                  <a:uFillTx/>
                  <a:latin typeface="+mn-lt"/>
                  <a:ea typeface="+mn-ea"/>
                  <a:cs typeface="+mn-cs"/>
                </a:rPr>
                <a:t>Markieren der Spalte/Zeile: Layout &gt; Löschen &gt; Spalte bzw. Zeile löschen</a:t>
              </a:r>
            </a:p>
          </p:txBody>
        </p:sp>
        <p:sp>
          <p:nvSpPr>
            <p:cNvPr id="12" name="Fußzeile">
              <a:extLst>
                <a:ext uri="{FF2B5EF4-FFF2-40B4-BE49-F238E27FC236}">
                  <a16:creationId xmlns:a16="http://schemas.microsoft.com/office/drawing/2014/main" id="{4EFB3271-7B15-42ED-A704-B39FAEDC1436}"/>
                </a:ext>
              </a:extLst>
            </p:cNvPr>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Einfügen &gt; Text &gt; Kopf- und Fußzeile</a:t>
              </a:r>
            </a:p>
          </p:txBody>
        </p:sp>
        <p:sp>
          <p:nvSpPr>
            <p:cNvPr id="13" name="Layoutwechsel">
              <a:extLst>
                <a:ext uri="{FF2B5EF4-FFF2-40B4-BE49-F238E27FC236}">
                  <a16:creationId xmlns:a16="http://schemas.microsoft.com/office/drawing/2014/main" id="{6BCDAEA0-53BC-4E57-84CA-5C530F05A90E}"/>
                </a:ext>
              </a:extLst>
            </p:cNvPr>
            <p:cNvSpPr txBox="1"/>
            <p:nvPr userDrawn="1"/>
          </p:nvSpPr>
          <p:spPr>
            <a:xfrm rot="10800000" flipH="1" flipV="1">
              <a:off x="9252000" y="2283786"/>
              <a:ext cx="2952848" cy="1044048"/>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Einfügen einer Spalte/Zeile:</a:t>
              </a:r>
            </a:p>
            <a:p>
              <a:pPr indent="0" algn="l">
                <a:lnSpc>
                  <a:spcPct val="100000"/>
                </a:lnSpc>
                <a:spcBef>
                  <a:spcPts val="0"/>
                </a:spcBef>
                <a:spcAft>
                  <a:spcPts val="0"/>
                </a:spcAft>
              </a:pPr>
              <a:r>
                <a:rPr lang="de-DE" sz="1200" b="1" baseline="0" dirty="0">
                  <a:solidFill>
                    <a:schemeClr val="tx1"/>
                  </a:solidFill>
                  <a:latin typeface="+mn-lt"/>
                </a:rPr>
                <a:t>Markieren der Spalte/Zeile neben der eine weitere eingefügt werden soll:</a:t>
              </a:r>
            </a:p>
            <a:p>
              <a:pPr indent="0" algn="l">
                <a:lnSpc>
                  <a:spcPct val="100000"/>
                </a:lnSpc>
                <a:spcBef>
                  <a:spcPts val="0"/>
                </a:spcBef>
                <a:spcAft>
                  <a:spcPts val="0"/>
                </a:spcAft>
              </a:pPr>
              <a:r>
                <a:rPr lang="de-DE" sz="1200" b="1" baseline="0" dirty="0">
                  <a:solidFill>
                    <a:schemeClr val="tx1"/>
                  </a:solidFill>
                  <a:latin typeface="+mn-lt"/>
                </a:rPr>
                <a:t>Layout &gt; Hier die gewünschte Einfügeoption auswählen</a:t>
              </a:r>
            </a:p>
          </p:txBody>
        </p:sp>
      </p:grpSp>
      <p:cxnSp>
        <p:nvCxnSpPr>
          <p:cNvPr id="19" name="Gerader Verbinder 18">
            <a:extLst>
              <a:ext uri="{FF2B5EF4-FFF2-40B4-BE49-F238E27FC236}">
                <a16:creationId xmlns:a16="http://schemas.microsoft.com/office/drawing/2014/main" id="{4573989D-8FFD-4555-AAB7-592C2CE3AC9F}"/>
              </a:ext>
            </a:extLst>
          </p:cNvPr>
          <p:cNvCxnSpPr/>
          <p:nvPr userDrawn="1"/>
        </p:nvCxnSpPr>
        <p:spPr>
          <a:xfrm>
            <a:off x="0" y="448560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3269418-AEC9-43D6-9A0C-41CA02546BAE}"/>
              </a:ext>
            </a:extLst>
          </p:cNvPr>
          <p:cNvPicPr>
            <a:picLocks noChangeAspect="1"/>
          </p:cNvPicPr>
          <p:nvPr userDrawn="1"/>
        </p:nvPicPr>
        <p:blipFill rotWithShape="1">
          <a:blip r:embed="rId2"/>
          <a:srcRect b="4513"/>
          <a:stretch/>
        </p:blipFill>
        <p:spPr>
          <a:xfrm>
            <a:off x="9252000" y="3327773"/>
            <a:ext cx="2067213" cy="864158"/>
          </a:xfrm>
          <a:prstGeom prst="rect">
            <a:avLst/>
          </a:prstGeom>
        </p:spPr>
      </p:pic>
      <p:pic>
        <p:nvPicPr>
          <p:cNvPr id="15" name="Grafik 14">
            <a:extLst>
              <a:ext uri="{FF2B5EF4-FFF2-40B4-BE49-F238E27FC236}">
                <a16:creationId xmlns:a16="http://schemas.microsoft.com/office/drawing/2014/main" id="{081CC49D-33BF-49DC-B533-86BE2EB412AB}"/>
              </a:ext>
            </a:extLst>
          </p:cNvPr>
          <p:cNvPicPr>
            <a:picLocks noChangeAspect="1"/>
          </p:cNvPicPr>
          <p:nvPr userDrawn="1"/>
        </p:nvPicPr>
        <p:blipFill>
          <a:blip r:embed="rId3"/>
          <a:stretch>
            <a:fillRect/>
          </a:stretch>
        </p:blipFill>
        <p:spPr>
          <a:xfrm>
            <a:off x="7308000" y="4679640"/>
            <a:ext cx="1512000" cy="288720"/>
          </a:xfrm>
          <a:prstGeom prst="rect">
            <a:avLst/>
          </a:prstGeom>
        </p:spPr>
      </p:pic>
    </p:spTree>
    <p:extLst>
      <p:ext uri="{BB962C8B-B14F-4D97-AF65-F5344CB8AC3E}">
        <p14:creationId xmlns:p14="http://schemas.microsoft.com/office/powerpoint/2010/main" val="225254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hasCustomPrompt="1"/>
          </p:nvPr>
        </p:nvSpPr>
        <p:spPr>
          <a:xfrm>
            <a:off x="0" y="0"/>
            <a:ext cx="9144000" cy="5148000"/>
          </a:xfrm>
        </p:spPr>
        <p:txBody>
          <a:bodyPr anchor="ctr"/>
          <a:lstStyle>
            <a:lvl1pPr algn="ctr">
              <a:defRPr/>
            </a:lvl1pPr>
          </a:lstStyle>
          <a:p>
            <a:r>
              <a:rPr lang="de-DE" dirty="0"/>
              <a:t>Vollbild durch klicken einfügen.</a:t>
            </a:r>
          </a:p>
        </p:txBody>
      </p:sp>
    </p:spTree>
    <p:extLst>
      <p:ext uri="{BB962C8B-B14F-4D97-AF65-F5344CB8AC3E}">
        <p14:creationId xmlns:p14="http://schemas.microsoft.com/office/powerpoint/2010/main" val="391117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klein">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p:nvPr>
        </p:nvSpPr>
        <p:spPr>
          <a:xfrm>
            <a:off x="2052000" y="468000"/>
            <a:ext cx="5040000" cy="3366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‹Nr.›</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2051999" y="3952800"/>
            <a:ext cx="5040000" cy="324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1"/>
            <a:r>
              <a:rPr lang="de-DE" dirty="0"/>
              <a:t>Zweite Ebene</a:t>
            </a:r>
          </a:p>
        </p:txBody>
      </p:sp>
    </p:spTree>
    <p:extLst>
      <p:ext uri="{BB962C8B-B14F-4D97-AF65-F5344CB8AC3E}">
        <p14:creationId xmlns:p14="http://schemas.microsoft.com/office/powerpoint/2010/main" val="2325704136"/>
      </p:ext>
    </p:extLst>
  </p:cSld>
  <p:clrMapOvr>
    <a:masterClrMapping/>
  </p:clrMapOvr>
  <p:extLst>
    <p:ext uri="{DCECCB84-F9BA-43D5-87BE-67443E8EF086}">
      <p15:sldGuideLst xmlns:p15="http://schemas.microsoft.com/office/powerpoint/2012/main">
        <p15:guide id="1" pos="1292" userDrawn="1">
          <p15:clr>
            <a:srgbClr val="FBAE40"/>
          </p15:clr>
        </p15:guide>
        <p15:guide id="2" pos="4468" userDrawn="1">
          <p15:clr>
            <a:srgbClr val="FBAE40"/>
          </p15:clr>
        </p15:guide>
        <p15:guide id="3" orient="horz" pos="291" userDrawn="1">
          <p15:clr>
            <a:srgbClr val="FBAE40"/>
          </p15:clr>
        </p15:guide>
        <p15:guide id="4" orient="horz" pos="241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468000" y="468000"/>
            <a:ext cx="3960000" cy="2646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‹Nr.›</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468000" y="3240000"/>
            <a:ext cx="3960000" cy="1044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a:t>
            </a:r>
            <a:r>
              <a:rPr lang="de-DE" dirty="0" err="1"/>
              <a:t>Bildunterzeile</a:t>
            </a:r>
            <a:r>
              <a:rPr lang="de-DE" dirty="0"/>
              <a:t>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4680000" y="468000"/>
            <a:ext cx="3960000" cy="2646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4680000" y="3240000"/>
            <a:ext cx="3960000" cy="1044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a:t>
            </a:r>
            <a:r>
              <a:rPr lang="de-DE" dirty="0" err="1"/>
              <a:t>Bildunterzeile</a:t>
            </a:r>
            <a:r>
              <a:rPr lang="de-DE" dirty="0"/>
              <a:t> // für weitere Ebenen (Text)  &gt;&gt; Menü &gt; Start &gt; Absatz &gt; Listenebene erhöhen</a:t>
            </a:r>
          </a:p>
          <a:p>
            <a:pPr lvl="1"/>
            <a:r>
              <a:rPr lang="de-DE" dirty="0"/>
              <a:t>Zweite Ebene</a:t>
            </a:r>
          </a:p>
        </p:txBody>
      </p:sp>
    </p:spTree>
    <p:extLst>
      <p:ext uri="{BB962C8B-B14F-4D97-AF65-F5344CB8AC3E}">
        <p14:creationId xmlns:p14="http://schemas.microsoft.com/office/powerpoint/2010/main" val="622643563"/>
      </p:ext>
    </p:extLst>
  </p:cSld>
  <p:clrMapOvr>
    <a:masterClrMapping/>
  </p:clrMapOvr>
  <p:extLst>
    <p:ext uri="{DCECCB84-F9BA-43D5-87BE-67443E8EF086}">
      <p15:sldGuideLst xmlns:p15="http://schemas.microsoft.com/office/powerpoint/2012/main">
        <p15:guide id="1" pos="2945" userDrawn="1">
          <p15:clr>
            <a:srgbClr val="FBAE40"/>
          </p15:clr>
        </p15:guide>
        <p15:guide id="2" pos="5443" userDrawn="1">
          <p15:clr>
            <a:srgbClr val="FBAE40"/>
          </p15:clr>
        </p15:guide>
        <p15:guide id="3" orient="horz" pos="291">
          <p15:clr>
            <a:srgbClr val="FBAE40"/>
          </p15:clr>
        </p15:guide>
        <p15:guide id="4" orient="horz" pos="1963" userDrawn="1">
          <p15:clr>
            <a:srgbClr val="FBAE40"/>
          </p15:clr>
        </p15:guide>
        <p15:guide id="5" pos="27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ilder inkl. Headlin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468000" y="954000"/>
            <a:ext cx="3960000" cy="2646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‹Nr.›</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468000" y="3708000"/>
            <a:ext cx="3960000" cy="576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4680000" y="954000"/>
            <a:ext cx="3960000" cy="2646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4680000" y="3708000"/>
            <a:ext cx="3960000" cy="576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1"/>
            <a:r>
              <a:rPr lang="de-DE" dirty="0"/>
              <a:t>Zweite Ebene</a:t>
            </a:r>
          </a:p>
        </p:txBody>
      </p:sp>
      <p:sp>
        <p:nvSpPr>
          <p:cNvPr id="2" name="Titel 1">
            <a:extLst>
              <a:ext uri="{FF2B5EF4-FFF2-40B4-BE49-F238E27FC236}">
                <a16:creationId xmlns:a16="http://schemas.microsoft.com/office/drawing/2014/main" id="{F0B3784F-BC20-4A45-986C-728B00F5961B}"/>
              </a:ext>
            </a:extLst>
          </p:cNvPr>
          <p:cNvSpPr>
            <a:spLocks noGrp="1"/>
          </p:cNvSpPr>
          <p:nvPr>
            <p:ph type="title" hasCustomPrompt="1"/>
          </p:nvPr>
        </p:nvSpPr>
        <p:spPr/>
        <p:txBody>
          <a:bodyPr/>
          <a:lstStyle>
            <a:lvl1pPr>
              <a:defRPr/>
            </a:lvl1pPr>
          </a:lstStyle>
          <a:p>
            <a:r>
              <a:rPr lang="de-DE" dirty="0"/>
              <a:t>KAPITEL | CHART-HEADLINE</a:t>
            </a:r>
          </a:p>
        </p:txBody>
      </p:sp>
    </p:spTree>
    <p:extLst>
      <p:ext uri="{BB962C8B-B14F-4D97-AF65-F5344CB8AC3E}">
        <p14:creationId xmlns:p14="http://schemas.microsoft.com/office/powerpoint/2010/main" val="4262250718"/>
      </p:ext>
    </p:extLst>
  </p:cSld>
  <p:clrMapOvr>
    <a:masterClrMapping/>
  </p:clrMapOvr>
  <p:extLst>
    <p:ext uri="{DCECCB84-F9BA-43D5-87BE-67443E8EF086}">
      <p15:sldGuideLst xmlns:p15="http://schemas.microsoft.com/office/powerpoint/2012/main">
        <p15:guide id="1" pos="2945">
          <p15:clr>
            <a:srgbClr val="FBAE40"/>
          </p15:clr>
        </p15:guide>
        <p15:guide id="3" orient="horz" pos="596" userDrawn="1">
          <p15:clr>
            <a:srgbClr val="FBAE40"/>
          </p15:clr>
        </p15:guide>
        <p15:guide id="4" orient="horz" pos="2269" userDrawn="1">
          <p15:clr>
            <a:srgbClr val="FBAE40"/>
          </p15:clr>
        </p15:guide>
        <p15:guide id="5" pos="2790">
          <p15:clr>
            <a:srgbClr val="FBAE40"/>
          </p15:clr>
        </p15:guide>
        <p15:guide id="6" pos="54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userDrawn="1">
            <p:ph type="title"/>
          </p:nvPr>
        </p:nvSpPr>
        <p:spPr>
          <a:xfrm>
            <a:off x="468000" y="396000"/>
            <a:ext cx="7560000" cy="468000"/>
          </a:xfrm>
          <a:prstGeom prst="rect">
            <a:avLst/>
          </a:prstGeom>
        </p:spPr>
        <p:txBody>
          <a:bodyPr vert="horz" lIns="0" tIns="0" rIns="0" bIns="0" rtlCol="0" anchor="t" anchorCtr="0">
            <a:noAutofit/>
          </a:bodyPr>
          <a:lstStyle/>
          <a:p>
            <a:r>
              <a:rPr lang="de-DE" dirty="0"/>
              <a:t>KAPITEL | CHART-HEADLINE</a:t>
            </a:r>
          </a:p>
        </p:txBody>
      </p:sp>
      <p:sp>
        <p:nvSpPr>
          <p:cNvPr id="3" name="Textplatzhalter 2"/>
          <p:cNvSpPr>
            <a:spLocks noGrp="1"/>
          </p:cNvSpPr>
          <p:nvPr userDrawn="1">
            <p:ph type="body" idx="1"/>
          </p:nvPr>
        </p:nvSpPr>
        <p:spPr>
          <a:xfrm>
            <a:off x="468000" y="918000"/>
            <a:ext cx="7560000" cy="3366000"/>
          </a:xfrm>
          <a:prstGeom prst="rect">
            <a:avLst/>
          </a:prstGeom>
        </p:spPr>
        <p:txBody>
          <a:bodyPr vert="horz" lIns="0" tIns="0" rIns="0" bIns="0" rtlCol="0" anchor="t" anchorCtr="0">
            <a:noAutofit/>
          </a:bodyPr>
          <a:lstStyle/>
          <a:p>
            <a:pPr lvl="0"/>
            <a:r>
              <a:rPr lang="de-DE" dirty="0" err="1"/>
              <a:t>Subline</a:t>
            </a:r>
            <a:r>
              <a:rPr lang="de-DE" dirty="0"/>
              <a:t> auf erster Ebene // für weitere Ebenen (Text und Aufzählungen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userDrawn="1">
            <p:ph type="dt" sz="half" idx="2"/>
          </p:nvPr>
        </p:nvSpPr>
        <p:spPr>
          <a:xfrm>
            <a:off x="360000" y="5524114"/>
            <a:ext cx="4284008" cy="179984"/>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900" baseline="0">
                <a:solidFill>
                  <a:schemeClr val="tx2"/>
                </a:solidFill>
                <a:latin typeface="+mn-lt"/>
              </a:defRPr>
            </a:lvl1pPr>
            <a:lvl2pPr marL="0" indent="0" algn="l">
              <a:lnSpc>
                <a:spcPct val="100000"/>
              </a:lnSpc>
              <a:spcBef>
                <a:spcPts val="0"/>
              </a:spcBef>
              <a:defRPr sz="1200" baseline="0">
                <a:latin typeface="+mn-lt"/>
              </a:defRPr>
            </a:lvl2pPr>
            <a:lvl3pPr marL="0" indent="0" algn="l">
              <a:lnSpc>
                <a:spcPct val="100000"/>
              </a:lnSpc>
              <a:spcBef>
                <a:spcPts val="0"/>
              </a:spcBef>
              <a:defRPr sz="1200" baseline="0">
                <a:latin typeface="+mn-lt"/>
              </a:defRPr>
            </a:lvl3pPr>
            <a:lvl4pPr marL="0" indent="0" algn="l">
              <a:lnSpc>
                <a:spcPct val="100000"/>
              </a:lnSpc>
              <a:spcBef>
                <a:spcPts val="0"/>
              </a:spcBef>
              <a:defRPr sz="1200" baseline="0">
                <a:latin typeface="+mn-lt"/>
              </a:defRPr>
            </a:lvl4pPr>
            <a:lvl5pPr marL="0" indent="0" algn="l">
              <a:lnSpc>
                <a:spcPct val="100000"/>
              </a:lnSpc>
              <a:spcBef>
                <a:spcPts val="0"/>
              </a:spcBef>
              <a:defRPr sz="1200" baseline="0">
                <a:latin typeface="+mn-lt"/>
              </a:defRPr>
            </a:lvl5pPr>
            <a:lvl6pPr marL="0" indent="0" algn="l">
              <a:lnSpc>
                <a:spcPct val="100000"/>
              </a:lnSpc>
              <a:spcBef>
                <a:spcPts val="0"/>
              </a:spcBef>
              <a:defRPr sz="1200" baseline="0">
                <a:latin typeface="+mn-lt"/>
              </a:defRPr>
            </a:lvl6pPr>
            <a:lvl7pPr marL="0" indent="0" algn="l">
              <a:lnSpc>
                <a:spcPct val="100000"/>
              </a:lnSpc>
              <a:spcBef>
                <a:spcPts val="0"/>
              </a:spcBef>
              <a:defRPr sz="1200" baseline="0">
                <a:latin typeface="+mn-lt"/>
              </a:defRPr>
            </a:lvl7pPr>
            <a:lvl8pPr marL="0" indent="0" algn="l">
              <a:lnSpc>
                <a:spcPct val="100000"/>
              </a:lnSpc>
              <a:spcBef>
                <a:spcPts val="0"/>
              </a:spcBef>
              <a:defRPr sz="1200" baseline="0">
                <a:latin typeface="+mn-lt"/>
              </a:defRPr>
            </a:lvl8pPr>
            <a:lvl9pPr marL="0" indent="0" algn="l">
              <a:lnSpc>
                <a:spcPct val="100000"/>
              </a:lnSpc>
              <a:spcBef>
                <a:spcPts val="0"/>
              </a:spcBef>
              <a:defRPr sz="1200" baseline="0">
                <a:latin typeface="+mn-lt"/>
              </a:defRPr>
            </a:lvl9pPr>
          </a:lstStyle>
          <a:p>
            <a:endParaRPr lang="de-DE" dirty="0"/>
          </a:p>
        </p:txBody>
      </p:sp>
      <p:sp>
        <p:nvSpPr>
          <p:cNvPr id="5" name="Fußzeilenplatzhalter 4"/>
          <p:cNvSpPr>
            <a:spLocks noGrp="1"/>
          </p:cNvSpPr>
          <p:nvPr userDrawn="1">
            <p:ph type="ftr" sz="quarter" idx="3"/>
          </p:nvPr>
        </p:nvSpPr>
        <p:spPr>
          <a:xfrm>
            <a:off x="720000" y="4752000"/>
            <a:ext cx="6300000" cy="108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900" baseline="0">
                <a:solidFill>
                  <a:schemeClr val="tx2"/>
                </a:solidFill>
                <a:latin typeface="+mn-lt"/>
              </a:defRPr>
            </a:lvl1pPr>
            <a:lvl2pPr marL="0" indent="0" algn="l">
              <a:lnSpc>
                <a:spcPct val="100000"/>
              </a:lnSpc>
              <a:spcBef>
                <a:spcPts val="0"/>
              </a:spcBef>
              <a:defRPr sz="1200" baseline="0">
                <a:latin typeface="+mn-lt"/>
              </a:defRPr>
            </a:lvl2pPr>
            <a:lvl3pPr marL="0" indent="0" algn="l">
              <a:lnSpc>
                <a:spcPct val="100000"/>
              </a:lnSpc>
              <a:spcBef>
                <a:spcPts val="0"/>
              </a:spcBef>
              <a:defRPr sz="1200" baseline="0">
                <a:latin typeface="+mn-lt"/>
              </a:defRPr>
            </a:lvl3pPr>
            <a:lvl4pPr marL="0" indent="0" algn="l">
              <a:lnSpc>
                <a:spcPct val="100000"/>
              </a:lnSpc>
              <a:spcBef>
                <a:spcPts val="0"/>
              </a:spcBef>
              <a:defRPr sz="1200" baseline="0">
                <a:latin typeface="+mn-lt"/>
              </a:defRPr>
            </a:lvl4pPr>
            <a:lvl5pPr marL="0" indent="0" algn="l">
              <a:lnSpc>
                <a:spcPct val="100000"/>
              </a:lnSpc>
              <a:spcBef>
                <a:spcPts val="0"/>
              </a:spcBef>
              <a:defRPr sz="1200" baseline="0">
                <a:latin typeface="+mn-lt"/>
              </a:defRPr>
            </a:lvl5pPr>
            <a:lvl6pPr marL="0" indent="0" algn="l">
              <a:lnSpc>
                <a:spcPct val="100000"/>
              </a:lnSpc>
              <a:spcBef>
                <a:spcPts val="0"/>
              </a:spcBef>
              <a:defRPr sz="1200" baseline="0">
                <a:latin typeface="+mn-lt"/>
              </a:defRPr>
            </a:lvl6pPr>
            <a:lvl7pPr marL="0" indent="0" algn="l">
              <a:lnSpc>
                <a:spcPct val="100000"/>
              </a:lnSpc>
              <a:spcBef>
                <a:spcPts val="0"/>
              </a:spcBef>
              <a:defRPr sz="1200" baseline="0">
                <a:latin typeface="+mn-lt"/>
              </a:defRPr>
            </a:lvl7pPr>
            <a:lvl8pPr marL="0" indent="0" algn="l">
              <a:lnSpc>
                <a:spcPct val="100000"/>
              </a:lnSpc>
              <a:spcBef>
                <a:spcPts val="0"/>
              </a:spcBef>
              <a:defRPr sz="1200" baseline="0">
                <a:latin typeface="+mn-lt"/>
              </a:defRPr>
            </a:lvl8pPr>
            <a:lvl9pPr marL="0" indent="0" algn="l">
              <a:lnSpc>
                <a:spcPct val="100000"/>
              </a:lnSpc>
              <a:spcBef>
                <a:spcPts val="0"/>
              </a:spcBef>
              <a:defRPr sz="1200" baseline="0">
                <a:latin typeface="+mn-lt"/>
              </a:defRPr>
            </a:lvl9pPr>
          </a:lstStyle>
          <a:p>
            <a:r>
              <a:rPr lang="de-DE" dirty="0"/>
              <a:t>Titel | ggf. weitere Angaben</a:t>
            </a:r>
          </a:p>
        </p:txBody>
      </p:sp>
      <p:sp>
        <p:nvSpPr>
          <p:cNvPr id="6" name="Foliennummernplatzhalter 5"/>
          <p:cNvSpPr>
            <a:spLocks noGrp="1"/>
          </p:cNvSpPr>
          <p:nvPr userDrawn="1">
            <p:ph type="sldNum" sz="quarter" idx="4"/>
          </p:nvPr>
        </p:nvSpPr>
        <p:spPr>
          <a:xfrm>
            <a:off x="324000" y="4752000"/>
            <a:ext cx="252000" cy="108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900" baseline="0">
                <a:solidFill>
                  <a:schemeClr val="tx2"/>
                </a:solidFill>
                <a:latin typeface="+mn-lt"/>
              </a:defRPr>
            </a:lvl1pPr>
            <a:lvl2pPr marL="0" indent="0" algn="l">
              <a:lnSpc>
                <a:spcPct val="100000"/>
              </a:lnSpc>
              <a:spcBef>
                <a:spcPts val="0"/>
              </a:spcBef>
              <a:defRPr sz="1200" baseline="0">
                <a:latin typeface="+mn-lt"/>
              </a:defRPr>
            </a:lvl2pPr>
            <a:lvl3pPr marL="0" indent="0" algn="l">
              <a:lnSpc>
                <a:spcPct val="100000"/>
              </a:lnSpc>
              <a:spcBef>
                <a:spcPts val="0"/>
              </a:spcBef>
              <a:defRPr sz="1200" baseline="0">
                <a:latin typeface="+mn-lt"/>
              </a:defRPr>
            </a:lvl3pPr>
            <a:lvl4pPr marL="0" indent="0" algn="l">
              <a:lnSpc>
                <a:spcPct val="100000"/>
              </a:lnSpc>
              <a:spcBef>
                <a:spcPts val="0"/>
              </a:spcBef>
              <a:defRPr sz="1200" baseline="0">
                <a:latin typeface="+mn-lt"/>
              </a:defRPr>
            </a:lvl4pPr>
            <a:lvl5pPr marL="0" indent="0" algn="l">
              <a:lnSpc>
                <a:spcPct val="100000"/>
              </a:lnSpc>
              <a:spcBef>
                <a:spcPts val="0"/>
              </a:spcBef>
              <a:defRPr sz="1200" baseline="0">
                <a:latin typeface="+mn-lt"/>
              </a:defRPr>
            </a:lvl5pPr>
            <a:lvl6pPr marL="0" indent="0" algn="l">
              <a:lnSpc>
                <a:spcPct val="100000"/>
              </a:lnSpc>
              <a:spcBef>
                <a:spcPts val="0"/>
              </a:spcBef>
              <a:defRPr sz="1200" baseline="0">
                <a:latin typeface="+mn-lt"/>
              </a:defRPr>
            </a:lvl6pPr>
            <a:lvl7pPr marL="0" indent="0" algn="l">
              <a:lnSpc>
                <a:spcPct val="100000"/>
              </a:lnSpc>
              <a:spcBef>
                <a:spcPts val="0"/>
              </a:spcBef>
              <a:defRPr sz="1200" baseline="0">
                <a:latin typeface="+mn-lt"/>
              </a:defRPr>
            </a:lvl7pPr>
            <a:lvl8pPr marL="0" indent="0" algn="l">
              <a:lnSpc>
                <a:spcPct val="100000"/>
              </a:lnSpc>
              <a:spcBef>
                <a:spcPts val="0"/>
              </a:spcBef>
              <a:defRPr sz="1200" baseline="0">
                <a:latin typeface="+mn-lt"/>
              </a:defRPr>
            </a:lvl8pPr>
            <a:lvl9pPr marL="0" indent="0" algn="l">
              <a:lnSpc>
                <a:spcPct val="100000"/>
              </a:lnSpc>
              <a:spcBef>
                <a:spcPts val="0"/>
              </a:spcBef>
              <a:defRPr sz="1200" baseline="0">
                <a:latin typeface="+mn-lt"/>
              </a:defRPr>
            </a:lvl9pPr>
          </a:lstStyle>
          <a:p>
            <a:fld id="{6C8FC03C-C266-4645-ABC5-645062898383}" type="slidenum">
              <a:rPr lang="de-DE" smtClean="0"/>
              <a:pPr/>
              <a:t>‹Nr.›</a:t>
            </a:fld>
            <a:r>
              <a:rPr lang="de-DE"/>
              <a:t> </a:t>
            </a:r>
            <a:endParaRPr lang="de-DE" dirty="0"/>
          </a:p>
        </p:txBody>
      </p:sp>
      <p:grpSp>
        <p:nvGrpSpPr>
          <p:cNvPr id="31" name="Regieanweisungen"/>
          <p:cNvGrpSpPr/>
          <p:nvPr userDrawn="1"/>
        </p:nvGrpSpPr>
        <p:grpSpPr>
          <a:xfrm>
            <a:off x="-2088000" y="-468000"/>
            <a:ext cx="13284000" cy="6083999"/>
            <a:chOff x="-2088000" y="-468000"/>
            <a:chExt cx="13284000" cy="6083999"/>
          </a:xfrm>
        </p:grpSpPr>
        <p:grpSp>
          <p:nvGrpSpPr>
            <p:cNvPr id="29" name="Listenebenen"/>
            <p:cNvGrpSpPr/>
            <p:nvPr userDrawn="1"/>
          </p:nvGrpSpPr>
          <p:grpSpPr>
            <a:xfrm>
              <a:off x="-2088000" y="1368000"/>
              <a:ext cx="1980000" cy="2319874"/>
              <a:chOff x="-2088000" y="1368000"/>
              <a:chExt cx="1980000" cy="2319874"/>
            </a:xfrm>
          </p:grpSpPr>
          <p:sp>
            <p:nvSpPr>
              <p:cNvPr id="12" name="Text // Listenebene erhöhen"/>
              <p:cNvSpPr txBox="1"/>
              <p:nvPr userDrawn="1"/>
            </p:nvSpPr>
            <p:spPr>
              <a:xfrm>
                <a:off x="-2016000" y="2787874"/>
                <a:ext cx="936000" cy="396000"/>
              </a:xfrm>
              <a:prstGeom prst="rect">
                <a:avLst/>
              </a:prstGeom>
              <a:noFill/>
            </p:spPr>
            <p:txBody>
              <a:bodyPr wrap="square" lIns="0" tIns="0" rIns="0" bIns="0" rtlCol="0" anchor="ctr" anchorCtr="0">
                <a:noAutofit/>
              </a:body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13" name="Text // Listenebene verringern"/>
              <p:cNvSpPr txBox="1"/>
              <p:nvPr userDrawn="1"/>
            </p:nvSpPr>
            <p:spPr>
              <a:xfrm>
                <a:off x="-2016000" y="3291874"/>
                <a:ext cx="936000" cy="396000"/>
              </a:xfrm>
              <a:prstGeom prst="rect">
                <a:avLst/>
              </a:prstGeom>
              <a:noFill/>
            </p:spPr>
            <p:txBody>
              <a:bodyPr wrap="square" lIns="0" tIns="0" rIns="0" bIns="0" rtlCol="0" anchor="ctr" anchorCtr="0">
                <a:noAutofit/>
              </a:body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25" name="Listenebenen"/>
              <p:cNvSpPr txBox="1"/>
              <p:nvPr userDrawn="1"/>
            </p:nvSpPr>
            <p:spPr>
              <a:xfrm rot="10800000" flipH="1" flipV="1">
                <a:off x="-2088000" y="1368000"/>
                <a:ext cx="1980000" cy="82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Listen erstellen</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Wechseln Sie die Textebene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7" name="Bild // Listenebene verringern"/>
              <p:cNvPicPr>
                <a:picLocks noChangeAspect="1"/>
              </p:cNvPicPr>
              <p:nvPr userDrawn="1"/>
            </p:nvPicPr>
            <p:blipFill>
              <a:blip r:embed="rId18"/>
              <a:stretch>
                <a:fillRect/>
              </a:stretch>
            </p:blipFill>
            <p:spPr>
              <a:xfrm>
                <a:off x="-963360" y="3291874"/>
                <a:ext cx="855360" cy="396000"/>
              </a:xfrm>
              <a:prstGeom prst="rect">
                <a:avLst/>
              </a:prstGeom>
            </p:spPr>
          </p:pic>
          <p:pic>
            <p:nvPicPr>
              <p:cNvPr id="28" name="Bild // Listenebene erhöhen"/>
              <p:cNvPicPr>
                <a:picLocks noChangeAspect="1"/>
              </p:cNvPicPr>
              <p:nvPr userDrawn="1"/>
            </p:nvPicPr>
            <p:blipFill>
              <a:blip r:embed="rId19"/>
              <a:stretch>
                <a:fillRect/>
              </a:stretch>
            </p:blipFill>
            <p:spPr>
              <a:xfrm>
                <a:off x="-963360" y="2787874"/>
                <a:ext cx="855360" cy="396000"/>
              </a:xfrm>
              <a:prstGeom prst="rect">
                <a:avLst/>
              </a:prstGeom>
            </p:spPr>
          </p:pic>
        </p:grpSp>
        <p:sp>
          <p:nvSpPr>
            <p:cNvPr id="14" name="Zurücksetzen"/>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Menü:</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15" name="Hilfslinien"/>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200"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sp>
          <p:nvSpPr>
            <p:cNvPr id="16" name="Fußzeile"/>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Einfügen &gt; Text &gt; Kopf- und Fußzeile</a:t>
              </a:r>
            </a:p>
          </p:txBody>
        </p:sp>
        <p:sp>
          <p:nvSpPr>
            <p:cNvPr id="30" name="Layoutwechsel"/>
            <p:cNvSpPr txBox="1"/>
            <p:nvPr userDrawn="1"/>
          </p:nvSpPr>
          <p:spPr>
            <a:xfrm rot="10800000" flipH="1" flipV="1">
              <a:off x="9252000" y="2283786"/>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grpSp>
      <p:cxnSp>
        <p:nvCxnSpPr>
          <p:cNvPr id="17" name="Gerader Verbinder 16">
            <a:extLst>
              <a:ext uri="{FF2B5EF4-FFF2-40B4-BE49-F238E27FC236}">
                <a16:creationId xmlns:a16="http://schemas.microsoft.com/office/drawing/2014/main" id="{F61B1FA0-8233-4248-B899-BF9702E3E986}"/>
              </a:ext>
            </a:extLst>
          </p:cNvPr>
          <p:cNvCxnSpPr/>
          <p:nvPr userDrawn="1"/>
        </p:nvCxnSpPr>
        <p:spPr>
          <a:xfrm>
            <a:off x="0" y="448560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289C4D98-9606-4382-895C-2F9999CA3289}"/>
              </a:ext>
            </a:extLst>
          </p:cNvPr>
          <p:cNvPicPr>
            <a:picLocks noChangeAspect="1"/>
          </p:cNvPicPr>
          <p:nvPr userDrawn="1"/>
        </p:nvPicPr>
        <p:blipFill>
          <a:blip r:embed="rId20"/>
          <a:stretch>
            <a:fillRect/>
          </a:stretch>
        </p:blipFill>
        <p:spPr>
          <a:xfrm>
            <a:off x="7308000" y="4679640"/>
            <a:ext cx="1512000" cy="288720"/>
          </a:xfrm>
          <a:prstGeom prst="rect">
            <a:avLst/>
          </a:prstGeom>
        </p:spPr>
      </p:pic>
    </p:spTree>
    <p:extLst>
      <p:ext uri="{BB962C8B-B14F-4D97-AF65-F5344CB8AC3E}">
        <p14:creationId xmlns:p14="http://schemas.microsoft.com/office/powerpoint/2010/main" val="75041921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67" r:id="rId5"/>
    <p:sldLayoutId id="2147483658" r:id="rId6"/>
    <p:sldLayoutId id="2147483659" r:id="rId7"/>
    <p:sldLayoutId id="2147483660" r:id="rId8"/>
    <p:sldLayoutId id="2147483661" r:id="rId9"/>
    <p:sldLayoutId id="2147483663" r:id="rId10"/>
    <p:sldLayoutId id="2147483662" r:id="rId11"/>
    <p:sldLayoutId id="2147483664" r:id="rId12"/>
    <p:sldLayoutId id="2147483665" r:id="rId13"/>
    <p:sldLayoutId id="2147483666" r:id="rId14"/>
    <p:sldLayoutId id="2147483654" r:id="rId15"/>
    <p:sldLayoutId id="2147483655" r:id="rId16"/>
  </p:sldLayoutIdLst>
  <p:hf hdr="0" dt="0"/>
  <p:txStyles>
    <p:titleStyle>
      <a:lvl1pPr marL="0" indent="0" algn="l" defTabSz="685800" rtl="0" eaLnBrk="1" latinLnBrk="0" hangingPunct="1">
        <a:lnSpc>
          <a:spcPct val="100000"/>
        </a:lnSpc>
        <a:spcBef>
          <a:spcPts val="0"/>
        </a:spcBef>
        <a:buFont typeface="Arial" panose="020B0604020202020204" pitchFamily="34" charset="0"/>
        <a:buNone/>
        <a:defRPr sz="2700" b="0" kern="1200" baseline="0">
          <a:solidFill>
            <a:schemeClr val="tx2"/>
          </a:solidFill>
          <a:latin typeface="+mn-lt"/>
          <a:ea typeface="+mj-ea"/>
          <a:cs typeface="+mj-cs"/>
        </a:defRPr>
      </a:lvl1pPr>
    </p:titleStyle>
    <p:body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2pPr>
      <a:lvl3pPr marL="234000" indent="-234000" algn="l" defTabSz="685800" rtl="0" eaLnBrk="1" latinLnBrk="0" hangingPunct="1">
        <a:lnSpc>
          <a:spcPts val="1800"/>
        </a:lnSpc>
        <a:spcBef>
          <a:spcPts val="0"/>
        </a:spcBef>
        <a:spcAft>
          <a:spcPts val="600"/>
        </a:spcAft>
        <a:buClr>
          <a:schemeClr val="bg2"/>
        </a:buClr>
        <a:buSzPct val="100000"/>
        <a:buFont typeface="Wingdings" panose="05000000000000000000" pitchFamily="2" charset="2"/>
        <a:buChar char="§"/>
        <a:defRPr sz="1500" kern="1200" baseline="0">
          <a:solidFill>
            <a:schemeClr val="tx2"/>
          </a:solidFill>
          <a:latin typeface="+mn-lt"/>
          <a:ea typeface="+mn-ea"/>
          <a:cs typeface="+mn-cs"/>
        </a:defRPr>
      </a:lvl3pPr>
      <a:lvl4pPr marL="468000" indent="-234000" algn="l" defTabSz="685800" rtl="0" eaLnBrk="1" latinLnBrk="0" hangingPunct="1">
        <a:lnSpc>
          <a:spcPts val="1800"/>
        </a:lnSpc>
        <a:spcBef>
          <a:spcPts val="0"/>
        </a:spcBef>
        <a:spcAft>
          <a:spcPts val="600"/>
        </a:spcAft>
        <a:buClr>
          <a:schemeClr val="tx2"/>
        </a:buClr>
        <a:buSzPct val="100000"/>
        <a:buFont typeface="Wingdings" panose="05000000000000000000" pitchFamily="2" charset="2"/>
        <a:buChar char="§"/>
        <a:defRPr sz="1500" kern="1200" baseline="0">
          <a:solidFill>
            <a:schemeClr val="tx2"/>
          </a:solidFill>
          <a:latin typeface="+mn-lt"/>
          <a:ea typeface="+mn-ea"/>
          <a:cs typeface="+mn-cs"/>
        </a:defRPr>
      </a:lvl4pPr>
      <a:lvl5pPr marL="702000" indent="-234000" algn="l" defTabSz="685800" rtl="0" eaLnBrk="1" latinLnBrk="0" hangingPunct="1">
        <a:lnSpc>
          <a:spcPts val="1800"/>
        </a:lnSpc>
        <a:spcBef>
          <a:spcPts val="0"/>
        </a:spcBef>
        <a:spcAft>
          <a:spcPts val="600"/>
        </a:spcAft>
        <a:buClr>
          <a:schemeClr val="tx2"/>
        </a:buClr>
        <a:buSzPct val="100000"/>
        <a:buFont typeface="Wingdings" panose="05000000000000000000" pitchFamily="2" charset="2"/>
        <a:buChar char="§"/>
        <a:defRPr sz="1500" kern="1200" baseline="0">
          <a:solidFill>
            <a:schemeClr val="tx2"/>
          </a:solidFill>
          <a:latin typeface="+mn-lt"/>
          <a:ea typeface="+mn-ea"/>
          <a:cs typeface="+mn-cs"/>
        </a:defRPr>
      </a:lvl5pPr>
      <a:lvl6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6pPr>
      <a:lvl7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7pPr>
      <a:lvl8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8pPr>
      <a:lvl9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userDrawn="1">
          <p15:clr>
            <a:srgbClr val="5ACBF0"/>
          </p15:clr>
        </p15:guide>
        <p15:guide id="2" pos="5059" userDrawn="1">
          <p15:clr>
            <a:srgbClr val="5ACBF0"/>
          </p15:clr>
        </p15:guide>
        <p15:guide id="3" orient="horz" pos="245" userDrawn="1">
          <p15:clr>
            <a:srgbClr val="5ACBF0"/>
          </p15:clr>
        </p15:guide>
        <p15:guide id="4" orient="horz" pos="2700" userDrawn="1">
          <p15:clr>
            <a:srgbClr val="5ACBF0"/>
          </p15:clr>
        </p15:guide>
        <p15:guide id="5" pos="5443"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oversea.cnki.net/index/"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hyperlink" Target="https://www.youtube.com/watch?v=MvvcWvPjLK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oversea.cnki.net/index/"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3F806E7C-E56D-41BC-8AA6-00785CAB7568}"/>
              </a:ext>
            </a:extLst>
          </p:cNvPr>
          <p:cNvSpPr>
            <a:spLocks noGrp="1"/>
          </p:cNvSpPr>
          <p:nvPr>
            <p:ph type="subTitle" idx="1"/>
          </p:nvPr>
        </p:nvSpPr>
        <p:spPr/>
        <p:txBody>
          <a:bodyPr/>
          <a:lstStyle/>
          <a:p>
            <a:r>
              <a:rPr lang="de-DE" dirty="0"/>
              <a:t>https://oversea.cnki.net/index/</a:t>
            </a:r>
          </a:p>
        </p:txBody>
      </p:sp>
      <p:sp>
        <p:nvSpPr>
          <p:cNvPr id="4" name="Titel 3">
            <a:extLst>
              <a:ext uri="{FF2B5EF4-FFF2-40B4-BE49-F238E27FC236}">
                <a16:creationId xmlns:a16="http://schemas.microsoft.com/office/drawing/2014/main" id="{591F5E70-F6F5-4247-85F2-66AA884FA4A4}"/>
              </a:ext>
            </a:extLst>
          </p:cNvPr>
          <p:cNvSpPr>
            <a:spLocks noGrp="1"/>
          </p:cNvSpPr>
          <p:nvPr>
            <p:ph type="title"/>
          </p:nvPr>
        </p:nvSpPr>
        <p:spPr/>
        <p:txBody>
          <a:bodyPr/>
          <a:lstStyle/>
          <a:p>
            <a:r>
              <a:rPr lang="de-DE" dirty="0"/>
              <a:t>Anleitung</a:t>
            </a:r>
          </a:p>
        </p:txBody>
      </p:sp>
      <p:sp>
        <p:nvSpPr>
          <p:cNvPr id="3" name="Textfeld 2">
            <a:extLst>
              <a:ext uri="{FF2B5EF4-FFF2-40B4-BE49-F238E27FC236}">
                <a16:creationId xmlns:a16="http://schemas.microsoft.com/office/drawing/2014/main" id="{49A6522A-E55F-4CFD-BBA6-B270CF6052B8}"/>
              </a:ext>
            </a:extLst>
          </p:cNvPr>
          <p:cNvSpPr txBox="1"/>
          <p:nvPr/>
        </p:nvSpPr>
        <p:spPr>
          <a:xfrm>
            <a:off x="971600" y="699542"/>
            <a:ext cx="5112568" cy="1384995"/>
          </a:xfrm>
          <a:prstGeom prst="rect">
            <a:avLst/>
          </a:prstGeom>
          <a:noFill/>
        </p:spPr>
        <p:txBody>
          <a:bodyPr wrap="square" rtlCol="0">
            <a:spAutoFit/>
          </a:bodyPr>
          <a:lstStyle/>
          <a:p>
            <a:r>
              <a:rPr lang="de-DE" sz="2800" dirty="0">
                <a:solidFill>
                  <a:schemeClr val="tx2"/>
                </a:solidFill>
              </a:rPr>
              <a:t>Verwendung der Datenbank „</a:t>
            </a:r>
            <a:r>
              <a:rPr lang="de-DE" sz="2800" u="sng" dirty="0">
                <a:solidFill>
                  <a:schemeClr val="tx2"/>
                </a:solidFill>
              </a:rPr>
              <a:t>China Academic Journal</a:t>
            </a:r>
            <a:r>
              <a:rPr lang="de-DE" sz="2800" dirty="0">
                <a:solidFill>
                  <a:schemeClr val="tx2"/>
                </a:solidFill>
              </a:rPr>
              <a:t>“ (CAJ)</a:t>
            </a:r>
          </a:p>
        </p:txBody>
      </p:sp>
      <p:sp>
        <p:nvSpPr>
          <p:cNvPr id="5" name="Textfeld 4">
            <a:extLst>
              <a:ext uri="{FF2B5EF4-FFF2-40B4-BE49-F238E27FC236}">
                <a16:creationId xmlns:a16="http://schemas.microsoft.com/office/drawing/2014/main" id="{0C1C43D5-D5E4-49F5-A1E2-D44BD38545F2}"/>
              </a:ext>
            </a:extLst>
          </p:cNvPr>
          <p:cNvSpPr txBox="1"/>
          <p:nvPr/>
        </p:nvSpPr>
        <p:spPr>
          <a:xfrm>
            <a:off x="395536" y="4508842"/>
            <a:ext cx="3232416" cy="246221"/>
          </a:xfrm>
          <a:prstGeom prst="rect">
            <a:avLst/>
          </a:prstGeom>
          <a:noFill/>
        </p:spPr>
        <p:txBody>
          <a:bodyPr wrap="square" rtlCol="0">
            <a:spAutoFit/>
          </a:bodyPr>
          <a:lstStyle/>
          <a:p>
            <a:r>
              <a:rPr lang="de-DE" sz="1000" dirty="0"/>
              <a:t>Letzte Aktualisierung: Februar 2021</a:t>
            </a:r>
          </a:p>
        </p:txBody>
      </p:sp>
    </p:spTree>
    <p:extLst>
      <p:ext uri="{BB962C8B-B14F-4D97-AF65-F5344CB8AC3E}">
        <p14:creationId xmlns:p14="http://schemas.microsoft.com/office/powerpoint/2010/main" val="3426932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971600" y="192618"/>
            <a:ext cx="6984776" cy="3428493"/>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10</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2052000" y="3767030"/>
            <a:ext cx="5040000" cy="984970"/>
          </a:xfrm>
        </p:spPr>
        <p:txBody>
          <a:bodyPr/>
          <a:lstStyle/>
          <a:p>
            <a:r>
              <a:rPr lang="de-DE" dirty="0"/>
              <a:t>Über den Titel-Link kommen Sie auf diese Seite.</a:t>
            </a:r>
          </a:p>
          <a:p>
            <a:endParaRPr lang="de-DE" dirty="0">
              <a:solidFill>
                <a:srgbClr val="FF0000"/>
              </a:solidFill>
            </a:endParaRPr>
          </a:p>
          <a:p>
            <a:r>
              <a:rPr lang="de-DE" dirty="0">
                <a:solidFill>
                  <a:srgbClr val="FF0000"/>
                </a:solidFill>
              </a:rPr>
              <a:t>Hier finden Sie eine Übersicht und den PDF Download für den Artikel.</a:t>
            </a:r>
          </a:p>
        </p:txBody>
      </p:sp>
      <p:sp>
        <p:nvSpPr>
          <p:cNvPr id="18" name="Pfeil: nach rechts 17">
            <a:extLst>
              <a:ext uri="{FF2B5EF4-FFF2-40B4-BE49-F238E27FC236}">
                <a16:creationId xmlns:a16="http://schemas.microsoft.com/office/drawing/2014/main" id="{FCD319E3-E787-4CA5-AB7C-BD26B15759B6}"/>
              </a:ext>
            </a:extLst>
          </p:cNvPr>
          <p:cNvSpPr/>
          <p:nvPr/>
        </p:nvSpPr>
        <p:spPr>
          <a:xfrm rot="10800000">
            <a:off x="3491880" y="2283718"/>
            <a:ext cx="360040" cy="1440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170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528816" y="180856"/>
            <a:ext cx="7571576" cy="3716524"/>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11</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593868" y="3843751"/>
            <a:ext cx="5040000" cy="696938"/>
          </a:xfrm>
        </p:spPr>
        <p:txBody>
          <a:bodyPr/>
          <a:lstStyle/>
          <a:p>
            <a:endParaRPr lang="de-DE" dirty="0">
              <a:solidFill>
                <a:srgbClr val="FF0000"/>
              </a:solidFill>
            </a:endParaRPr>
          </a:p>
          <a:p>
            <a:r>
              <a:rPr lang="de-DE" dirty="0">
                <a:solidFill>
                  <a:srgbClr val="FF0000"/>
                </a:solidFill>
              </a:rPr>
              <a:t>Zusätzlich finden Sie hier die Angaben für Ihre Literaturangabe. </a:t>
            </a:r>
          </a:p>
        </p:txBody>
      </p:sp>
      <p:sp>
        <p:nvSpPr>
          <p:cNvPr id="6" name="Textfeld 5">
            <a:extLst>
              <a:ext uri="{FF2B5EF4-FFF2-40B4-BE49-F238E27FC236}">
                <a16:creationId xmlns:a16="http://schemas.microsoft.com/office/drawing/2014/main" id="{EF276A30-6176-4B0B-8E8C-FEC8F57953B7}"/>
              </a:ext>
            </a:extLst>
          </p:cNvPr>
          <p:cNvSpPr txBox="1"/>
          <p:nvPr/>
        </p:nvSpPr>
        <p:spPr>
          <a:xfrm>
            <a:off x="4716016" y="1138398"/>
            <a:ext cx="432048" cy="215444"/>
          </a:xfrm>
          <a:prstGeom prst="rect">
            <a:avLst/>
          </a:prstGeom>
          <a:noFill/>
          <a:ln>
            <a:solidFill>
              <a:schemeClr val="tx1"/>
            </a:solidFill>
          </a:ln>
        </p:spPr>
        <p:txBody>
          <a:bodyPr wrap="square" rtlCol="0">
            <a:spAutoFit/>
          </a:bodyPr>
          <a:lstStyle/>
          <a:p>
            <a:r>
              <a:rPr lang="en-GB" sz="800" dirty="0" err="1"/>
              <a:t>Titel</a:t>
            </a:r>
            <a:endParaRPr lang="en-GB" sz="800" dirty="0"/>
          </a:p>
        </p:txBody>
      </p:sp>
      <p:cxnSp>
        <p:nvCxnSpPr>
          <p:cNvPr id="9" name="Gerader Verbinder 8">
            <a:extLst>
              <a:ext uri="{FF2B5EF4-FFF2-40B4-BE49-F238E27FC236}">
                <a16:creationId xmlns:a16="http://schemas.microsoft.com/office/drawing/2014/main" id="{5E823927-983C-4F5A-AB2B-7FC16D5BD8CB}"/>
              </a:ext>
            </a:extLst>
          </p:cNvPr>
          <p:cNvCxnSpPr>
            <a:cxnSpLocks/>
            <a:endCxn id="6" idx="1"/>
          </p:cNvCxnSpPr>
          <p:nvPr/>
        </p:nvCxnSpPr>
        <p:spPr>
          <a:xfrm>
            <a:off x="4572001" y="1246120"/>
            <a:ext cx="144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61732CE-AEFA-49EC-971A-0C8CD3BA2060}"/>
              </a:ext>
            </a:extLst>
          </p:cNvPr>
          <p:cNvSpPr txBox="1"/>
          <p:nvPr/>
        </p:nvSpPr>
        <p:spPr>
          <a:xfrm>
            <a:off x="2843808" y="1353842"/>
            <a:ext cx="432048" cy="215444"/>
          </a:xfrm>
          <a:prstGeom prst="rect">
            <a:avLst/>
          </a:prstGeom>
          <a:noFill/>
          <a:ln>
            <a:solidFill>
              <a:schemeClr val="tx1"/>
            </a:solidFill>
          </a:ln>
        </p:spPr>
        <p:txBody>
          <a:bodyPr wrap="square" rtlCol="0">
            <a:spAutoFit/>
          </a:bodyPr>
          <a:lstStyle/>
          <a:p>
            <a:r>
              <a:rPr lang="en-GB" sz="800" dirty="0"/>
              <a:t>Autor</a:t>
            </a:r>
          </a:p>
        </p:txBody>
      </p:sp>
      <p:cxnSp>
        <p:nvCxnSpPr>
          <p:cNvPr id="13" name="Gerader Verbinder 12">
            <a:extLst>
              <a:ext uri="{FF2B5EF4-FFF2-40B4-BE49-F238E27FC236}">
                <a16:creationId xmlns:a16="http://schemas.microsoft.com/office/drawing/2014/main" id="{2B4C918F-6EDD-4359-8E6E-7BA763B74770}"/>
              </a:ext>
            </a:extLst>
          </p:cNvPr>
          <p:cNvCxnSpPr/>
          <p:nvPr/>
        </p:nvCxnSpPr>
        <p:spPr>
          <a:xfrm>
            <a:off x="3275112" y="1467213"/>
            <a:ext cx="144016" cy="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31C8A3AB-3520-4216-8364-16038EC49E30}"/>
              </a:ext>
            </a:extLst>
          </p:cNvPr>
          <p:cNvSpPr txBox="1"/>
          <p:nvPr/>
        </p:nvSpPr>
        <p:spPr>
          <a:xfrm>
            <a:off x="1259632" y="915566"/>
            <a:ext cx="1224136" cy="215444"/>
          </a:xfrm>
          <a:prstGeom prst="rect">
            <a:avLst/>
          </a:prstGeom>
          <a:noFill/>
          <a:ln>
            <a:solidFill>
              <a:schemeClr val="tx1"/>
            </a:solidFill>
          </a:ln>
        </p:spPr>
        <p:txBody>
          <a:bodyPr wrap="square" rtlCol="0">
            <a:spAutoFit/>
          </a:bodyPr>
          <a:lstStyle/>
          <a:p>
            <a:r>
              <a:rPr lang="en-GB" sz="800" dirty="0"/>
              <a:t>Quelle</a:t>
            </a:r>
          </a:p>
        </p:txBody>
      </p:sp>
      <p:cxnSp>
        <p:nvCxnSpPr>
          <p:cNvPr id="16" name="Gerader Verbinder 15">
            <a:extLst>
              <a:ext uri="{FF2B5EF4-FFF2-40B4-BE49-F238E27FC236}">
                <a16:creationId xmlns:a16="http://schemas.microsoft.com/office/drawing/2014/main" id="{C76D164D-01FC-4320-94A7-BBAE9725D3E8}"/>
              </a:ext>
            </a:extLst>
          </p:cNvPr>
          <p:cNvCxnSpPr/>
          <p:nvPr/>
        </p:nvCxnSpPr>
        <p:spPr>
          <a:xfrm>
            <a:off x="1691680" y="84355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313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528816" y="180856"/>
            <a:ext cx="7571576" cy="3716524"/>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12</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593868" y="3843751"/>
            <a:ext cx="5040000" cy="696938"/>
          </a:xfrm>
        </p:spPr>
        <p:txBody>
          <a:bodyPr/>
          <a:lstStyle/>
          <a:p>
            <a:endParaRPr lang="de-DE" dirty="0">
              <a:solidFill>
                <a:srgbClr val="FF0000"/>
              </a:solidFill>
            </a:endParaRPr>
          </a:p>
          <a:p>
            <a:r>
              <a:rPr lang="de-DE" dirty="0">
                <a:solidFill>
                  <a:srgbClr val="FF0000"/>
                </a:solidFill>
              </a:rPr>
              <a:t>Des Weiteren besteht die Möglichkeit die Zitationsfunktion (“) zu nutzen, so erhalten Sie die Literaturangabe im chinesischen Stil. </a:t>
            </a:r>
          </a:p>
        </p:txBody>
      </p:sp>
      <p:sp>
        <p:nvSpPr>
          <p:cNvPr id="2" name="Pfeil: nach rechts 1">
            <a:extLst>
              <a:ext uri="{FF2B5EF4-FFF2-40B4-BE49-F238E27FC236}">
                <a16:creationId xmlns:a16="http://schemas.microsoft.com/office/drawing/2014/main" id="{79246C40-2D98-42D0-87B0-FD7BD856562C}"/>
              </a:ext>
            </a:extLst>
          </p:cNvPr>
          <p:cNvSpPr/>
          <p:nvPr/>
        </p:nvSpPr>
        <p:spPr>
          <a:xfrm>
            <a:off x="4427984" y="877205"/>
            <a:ext cx="504056" cy="1440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699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ACA66AE-54ED-4AD6-8671-C566BCD1A957}"/>
              </a:ext>
            </a:extLst>
          </p:cNvPr>
          <p:cNvSpPr>
            <a:spLocks noGrp="1"/>
          </p:cNvSpPr>
          <p:nvPr>
            <p:ph type="title"/>
          </p:nvPr>
        </p:nvSpPr>
        <p:spPr/>
        <p:txBody>
          <a:bodyPr/>
          <a:lstStyle/>
          <a:p>
            <a:r>
              <a:rPr lang="de-DE" dirty="0"/>
              <a:t>Literaturangabe </a:t>
            </a:r>
          </a:p>
        </p:txBody>
      </p:sp>
      <p:sp>
        <p:nvSpPr>
          <p:cNvPr id="5" name="Textplatzhalter 4">
            <a:extLst>
              <a:ext uri="{FF2B5EF4-FFF2-40B4-BE49-F238E27FC236}">
                <a16:creationId xmlns:a16="http://schemas.microsoft.com/office/drawing/2014/main" id="{88824B45-B334-4898-8897-6FCF2FD51B89}"/>
              </a:ext>
            </a:extLst>
          </p:cNvPr>
          <p:cNvSpPr>
            <a:spLocks noGrp="1"/>
          </p:cNvSpPr>
          <p:nvPr>
            <p:ph idx="1"/>
          </p:nvPr>
        </p:nvSpPr>
        <p:spPr/>
        <p:txBody>
          <a:bodyPr/>
          <a:lstStyle/>
          <a:p>
            <a:r>
              <a:rPr lang="de-DE" sz="1200" dirty="0"/>
              <a:t>Die Angaben zum Autor und der Quelle werden für die Erstellung der bibliographischen Angabe benötigt. </a:t>
            </a:r>
          </a:p>
          <a:p>
            <a:r>
              <a:rPr lang="de-DE" sz="1200" dirty="0"/>
              <a:t>Titel: </a:t>
            </a:r>
            <a:r>
              <a:rPr lang="zh-CN" altLang="de-DE" sz="1200" b="0" dirty="0"/>
              <a:t>积极创作</a:t>
            </a:r>
            <a:r>
              <a:rPr lang="de-DE" altLang="zh-CN" sz="1200" b="0" dirty="0"/>
              <a:t>,</a:t>
            </a:r>
            <a:r>
              <a:rPr lang="zh-CN" altLang="de-DE" sz="1200" b="0" dirty="0"/>
              <a:t>努力提高住宅建筑设计水平</a:t>
            </a:r>
          </a:p>
          <a:p>
            <a:r>
              <a:rPr lang="de-DE" sz="1200" dirty="0"/>
              <a:t>Autor: </a:t>
            </a:r>
            <a:r>
              <a:rPr lang="zh-TW" altLang="de-DE" sz="1200" b="0" dirty="0"/>
              <a:t>王华彬</a:t>
            </a:r>
          </a:p>
          <a:p>
            <a:r>
              <a:rPr lang="de-DE" sz="1200" dirty="0"/>
              <a:t>Quelle: </a:t>
            </a:r>
            <a:r>
              <a:rPr lang="zh-TW" altLang="de-DE" sz="1200" dirty="0"/>
              <a:t>建筑学报</a:t>
            </a:r>
            <a:r>
              <a:rPr lang="de-DE" altLang="zh-TW" sz="1200" dirty="0"/>
              <a:t>, </a:t>
            </a:r>
            <a:r>
              <a:rPr lang="de-DE" sz="1200" b="0" dirty="0" err="1"/>
              <a:t>Architectural</a:t>
            </a:r>
            <a:r>
              <a:rPr lang="de-DE" sz="1200" b="0" dirty="0"/>
              <a:t> Journal, 1962(02), S.14-22</a:t>
            </a:r>
          </a:p>
          <a:p>
            <a:r>
              <a:rPr lang="de-DE" sz="1200" dirty="0"/>
              <a:t>Bibliographische Angabe: Wang </a:t>
            </a:r>
            <a:r>
              <a:rPr lang="de-DE" sz="1200" dirty="0" err="1"/>
              <a:t>Huabin</a:t>
            </a:r>
            <a:r>
              <a:rPr lang="de-DE" sz="1200" dirty="0"/>
              <a:t> </a:t>
            </a:r>
            <a:r>
              <a:rPr lang="zh-TW" altLang="de-DE" sz="1200" b="0" dirty="0"/>
              <a:t>王华彬</a:t>
            </a:r>
            <a:r>
              <a:rPr lang="zh-TW" altLang="de-DE" sz="1200" dirty="0"/>
              <a:t> </a:t>
            </a:r>
            <a:r>
              <a:rPr lang="de-DE" altLang="zh-TW" sz="1200" dirty="0"/>
              <a:t>, „</a:t>
            </a:r>
            <a:r>
              <a:rPr lang="de-DE" altLang="de-DE" sz="1200" b="0" dirty="0" err="1">
                <a:ea typeface="inherit"/>
              </a:rPr>
              <a:t>Jiji</a:t>
            </a:r>
            <a:r>
              <a:rPr lang="de-DE" altLang="de-DE" sz="1200" b="0" dirty="0">
                <a:ea typeface="inherit"/>
              </a:rPr>
              <a:t> </a:t>
            </a:r>
            <a:r>
              <a:rPr lang="de-DE" altLang="de-DE" sz="1200" b="0" dirty="0" err="1">
                <a:ea typeface="inherit"/>
              </a:rPr>
              <a:t>chuangzuo</a:t>
            </a:r>
            <a:r>
              <a:rPr lang="de-DE" altLang="de-DE" sz="1200" b="0" dirty="0">
                <a:ea typeface="inherit"/>
              </a:rPr>
              <a:t>, </a:t>
            </a:r>
            <a:r>
              <a:rPr lang="de-DE" altLang="de-DE" sz="1200" b="0" dirty="0" err="1">
                <a:ea typeface="inherit"/>
              </a:rPr>
              <a:t>nuli</a:t>
            </a:r>
            <a:r>
              <a:rPr lang="de-DE" altLang="de-DE" sz="1200" b="0" dirty="0">
                <a:ea typeface="inherit"/>
              </a:rPr>
              <a:t> </a:t>
            </a:r>
            <a:r>
              <a:rPr lang="de-DE" altLang="de-DE" sz="1200" b="0" dirty="0" err="1">
                <a:ea typeface="inherit"/>
              </a:rPr>
              <a:t>tigao</a:t>
            </a:r>
            <a:r>
              <a:rPr lang="de-DE" altLang="de-DE" sz="1200" b="0" dirty="0">
                <a:ea typeface="inherit"/>
              </a:rPr>
              <a:t> </a:t>
            </a:r>
            <a:r>
              <a:rPr lang="de-DE" altLang="de-DE" sz="1200" b="0" dirty="0" err="1">
                <a:ea typeface="inherit"/>
              </a:rPr>
              <a:t>zhuzhai</a:t>
            </a:r>
            <a:r>
              <a:rPr lang="de-DE" altLang="de-DE" sz="1200" b="0" dirty="0">
                <a:ea typeface="inherit"/>
              </a:rPr>
              <a:t> </a:t>
            </a:r>
            <a:r>
              <a:rPr lang="de-DE" altLang="de-DE" sz="1200" b="0" dirty="0" err="1">
                <a:ea typeface="inherit"/>
              </a:rPr>
              <a:t>jianzhu</a:t>
            </a:r>
            <a:r>
              <a:rPr lang="de-DE" altLang="de-DE" sz="1200" b="0" dirty="0">
                <a:ea typeface="inherit"/>
              </a:rPr>
              <a:t> </a:t>
            </a:r>
            <a:r>
              <a:rPr lang="de-DE" altLang="de-DE" sz="1200" b="0" dirty="0" err="1">
                <a:ea typeface="inherit"/>
              </a:rPr>
              <a:t>sheji</a:t>
            </a:r>
            <a:r>
              <a:rPr lang="de-DE" altLang="de-DE" sz="1200" b="0" dirty="0">
                <a:ea typeface="inherit"/>
              </a:rPr>
              <a:t> </a:t>
            </a:r>
            <a:r>
              <a:rPr lang="de-DE" altLang="de-DE" sz="1200" b="0" dirty="0" err="1">
                <a:ea typeface="inherit"/>
              </a:rPr>
              <a:t>shuiping</a:t>
            </a:r>
            <a:r>
              <a:rPr lang="de-DE" altLang="de-DE" sz="1200" b="0" dirty="0"/>
              <a:t> </a:t>
            </a:r>
            <a:r>
              <a:rPr lang="de-DE" sz="1200" dirty="0"/>
              <a:t>“</a:t>
            </a:r>
            <a:r>
              <a:rPr lang="zh-CN" altLang="de-DE" sz="1200" b="0" dirty="0"/>
              <a:t>积极创作</a:t>
            </a:r>
            <a:r>
              <a:rPr lang="de-DE" altLang="zh-CN" sz="1200" b="0" dirty="0"/>
              <a:t>,</a:t>
            </a:r>
            <a:r>
              <a:rPr lang="zh-CN" altLang="de-DE" sz="1200" b="0" dirty="0"/>
              <a:t>努力提高住宅建筑设计水平</a:t>
            </a:r>
            <a:r>
              <a:rPr lang="de-DE" altLang="zh-TW" sz="1200" dirty="0"/>
              <a:t>(Auf geht‘s! Bemühungen zur Verbesserung des Wohnniveaus)</a:t>
            </a:r>
            <a:r>
              <a:rPr lang="de-DE" altLang="zh-TW" sz="1200" i="1" dirty="0"/>
              <a:t> </a:t>
            </a:r>
            <a:r>
              <a:rPr lang="de-DE" altLang="zh-TW" sz="1200" i="1" dirty="0" err="1"/>
              <a:t>Jianzhu</a:t>
            </a:r>
            <a:r>
              <a:rPr lang="de-DE" altLang="zh-TW" sz="1200" i="1" dirty="0"/>
              <a:t> </a:t>
            </a:r>
            <a:r>
              <a:rPr lang="de-DE" altLang="zh-TW" sz="1200" i="1" dirty="0" err="1"/>
              <a:t>xuebao</a:t>
            </a:r>
            <a:r>
              <a:rPr lang="de-DE" altLang="zh-TW" sz="1200" i="1" dirty="0"/>
              <a:t> </a:t>
            </a:r>
            <a:r>
              <a:rPr lang="zh-TW" altLang="de-DE" sz="1200" dirty="0"/>
              <a:t>建筑学报</a:t>
            </a:r>
            <a:r>
              <a:rPr lang="de-DE" altLang="zh-TW" sz="1200" dirty="0"/>
              <a:t> (Architektur Journal)</a:t>
            </a:r>
            <a:r>
              <a:rPr lang="de-DE" sz="1200" b="0" dirty="0"/>
              <a:t>, Nr. 2 (1962), 14-22.</a:t>
            </a:r>
          </a:p>
          <a:p>
            <a:endParaRPr lang="de-DE" dirty="0">
              <a:solidFill>
                <a:srgbClr val="FF0000"/>
              </a:solidFill>
            </a:endParaRPr>
          </a:p>
        </p:txBody>
      </p:sp>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1"/>
          </p:nvPr>
        </p:nvSpPr>
        <p:spPr/>
        <p:txBody>
          <a:bodyPr/>
          <a:lstStyle/>
          <a:p>
            <a:r>
              <a:rPr lang="de-DE" dirty="0"/>
              <a:t>Anleitung | </a:t>
            </a:r>
            <a:r>
              <a:rPr lang="de-DE" dirty="0">
                <a:hlinkClick r:id="rId2"/>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2"/>
          </p:nvPr>
        </p:nvSpPr>
        <p:spPr/>
        <p:txBody>
          <a:bodyPr/>
          <a:lstStyle/>
          <a:p>
            <a:fld id="{6C8FC03C-C266-4645-ABC5-645062898383}" type="slidenum">
              <a:rPr lang="de-DE" smtClean="0"/>
              <a:pPr/>
              <a:t>13</a:t>
            </a:fld>
            <a:r>
              <a:rPr lang="de-DE"/>
              <a:t> </a:t>
            </a:r>
            <a:endParaRPr lang="de-DE" dirty="0"/>
          </a:p>
        </p:txBody>
      </p:sp>
      <p:sp>
        <p:nvSpPr>
          <p:cNvPr id="10" name="Rectangle 1">
            <a:extLst>
              <a:ext uri="{FF2B5EF4-FFF2-40B4-BE49-F238E27FC236}">
                <a16:creationId xmlns:a16="http://schemas.microsoft.com/office/drawing/2014/main" id="{7BB895AA-F2E6-4F42-A3EF-FCF67A2C47EC}"/>
              </a:ext>
            </a:extLst>
          </p:cNvPr>
          <p:cNvSpPr>
            <a:spLocks noChangeArrowheads="1"/>
          </p:cNvSpPr>
          <p:nvPr/>
        </p:nvSpPr>
        <p:spPr bwMode="auto">
          <a:xfrm>
            <a:off x="0"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C8B3487C-A8E9-4751-A086-B0AD7FA9C601}"/>
              </a:ext>
            </a:extLst>
          </p:cNvPr>
          <p:cNvSpPr>
            <a:spLocks noChangeArrowheads="1"/>
          </p:cNvSpPr>
          <p:nvPr/>
        </p:nvSpPr>
        <p:spPr bwMode="auto">
          <a:xfrm>
            <a:off x="304800" y="3949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888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539551" y="224130"/>
            <a:ext cx="8660789" cy="3139707"/>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14</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1980000" y="3651870"/>
            <a:ext cx="5040000" cy="984970"/>
          </a:xfrm>
        </p:spPr>
        <p:txBody>
          <a:bodyPr/>
          <a:lstStyle/>
          <a:p>
            <a:r>
              <a:rPr lang="de-DE" dirty="0">
                <a:solidFill>
                  <a:srgbClr val="FF0000"/>
                </a:solidFill>
              </a:rPr>
              <a:t>Des Weiteren erscheint unter dem Titel ein </a:t>
            </a:r>
            <a:r>
              <a:rPr lang="de-DE" dirty="0" err="1">
                <a:solidFill>
                  <a:srgbClr val="FF0000"/>
                </a:solidFill>
              </a:rPr>
              <a:t>Subject</a:t>
            </a:r>
            <a:r>
              <a:rPr lang="de-DE" dirty="0">
                <a:solidFill>
                  <a:srgbClr val="FF0000"/>
                </a:solidFill>
              </a:rPr>
              <a:t> </a:t>
            </a:r>
            <a:r>
              <a:rPr lang="de-DE" dirty="0" err="1">
                <a:solidFill>
                  <a:srgbClr val="FF0000"/>
                </a:solidFill>
              </a:rPr>
              <a:t>Tree</a:t>
            </a:r>
            <a:r>
              <a:rPr lang="de-DE" dirty="0">
                <a:solidFill>
                  <a:srgbClr val="FF0000"/>
                </a:solidFill>
              </a:rPr>
              <a:t>, mit der thematisch ähnliche Literatur gefunden werden kann. </a:t>
            </a:r>
          </a:p>
        </p:txBody>
      </p:sp>
      <p:sp>
        <p:nvSpPr>
          <p:cNvPr id="9" name="Pfeil: nach links 8">
            <a:extLst>
              <a:ext uri="{FF2B5EF4-FFF2-40B4-BE49-F238E27FC236}">
                <a16:creationId xmlns:a16="http://schemas.microsoft.com/office/drawing/2014/main" id="{93329377-6662-4720-ADE2-14ECF4A59E0D}"/>
              </a:ext>
            </a:extLst>
          </p:cNvPr>
          <p:cNvSpPr/>
          <p:nvPr/>
        </p:nvSpPr>
        <p:spPr>
          <a:xfrm rot="21084672">
            <a:off x="6688820" y="1374532"/>
            <a:ext cx="288032" cy="144016"/>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1AA4CA83-436A-421A-AEF3-1331F0F409AF}"/>
              </a:ext>
            </a:extLst>
          </p:cNvPr>
          <p:cNvSpPr/>
          <p:nvPr/>
        </p:nvSpPr>
        <p:spPr>
          <a:xfrm rot="21084672">
            <a:off x="4509139" y="216025"/>
            <a:ext cx="288032" cy="144016"/>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496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1228846" y="121353"/>
            <a:ext cx="6686308" cy="3278426"/>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15</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2052000" y="3507854"/>
            <a:ext cx="5040000" cy="984970"/>
          </a:xfrm>
        </p:spPr>
        <p:txBody>
          <a:bodyPr/>
          <a:lstStyle/>
          <a:p>
            <a:r>
              <a:rPr lang="de-DE" dirty="0"/>
              <a:t>Außerdem  erscheint unter dem Titel eine Zitationsmatrix, mit der ebenfalls thematisch ähnliche Literatur gefunden werden kann und Zitationsverläufe und Zitationen nachvollzogen werden können. </a:t>
            </a:r>
          </a:p>
          <a:p>
            <a:endParaRPr lang="de-DE" dirty="0"/>
          </a:p>
          <a:p>
            <a:r>
              <a:rPr lang="de-DE" dirty="0">
                <a:solidFill>
                  <a:srgbClr val="FF0000"/>
                </a:solidFill>
              </a:rPr>
              <a:t>Die verfügbare Literatur der Zitationsmatrix wird darunter aufgelistet. </a:t>
            </a:r>
          </a:p>
        </p:txBody>
      </p:sp>
      <p:sp>
        <p:nvSpPr>
          <p:cNvPr id="9" name="Pfeil: nach links 8">
            <a:extLst>
              <a:ext uri="{FF2B5EF4-FFF2-40B4-BE49-F238E27FC236}">
                <a16:creationId xmlns:a16="http://schemas.microsoft.com/office/drawing/2014/main" id="{93329377-6662-4720-ADE2-14ECF4A59E0D}"/>
              </a:ext>
            </a:extLst>
          </p:cNvPr>
          <p:cNvSpPr/>
          <p:nvPr/>
        </p:nvSpPr>
        <p:spPr>
          <a:xfrm rot="21084672">
            <a:off x="4581139" y="792250"/>
            <a:ext cx="288032" cy="144016"/>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1AA4CA83-436A-421A-AEF3-1331F0F409AF}"/>
              </a:ext>
            </a:extLst>
          </p:cNvPr>
          <p:cNvSpPr/>
          <p:nvPr/>
        </p:nvSpPr>
        <p:spPr>
          <a:xfrm rot="21084672">
            <a:off x="4374253" y="167598"/>
            <a:ext cx="288032" cy="144016"/>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68228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999483" y="252856"/>
            <a:ext cx="7624529" cy="3435006"/>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16</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2291747" y="3844366"/>
            <a:ext cx="5040000" cy="984970"/>
          </a:xfrm>
        </p:spPr>
        <p:txBody>
          <a:bodyPr/>
          <a:lstStyle/>
          <a:p>
            <a:r>
              <a:rPr lang="de-DE" dirty="0"/>
              <a:t>Unterhalb der Zitationsmatrix finden Sie die Rubrik „</a:t>
            </a:r>
            <a:r>
              <a:rPr lang="de-DE" dirty="0" err="1"/>
              <a:t>Related</a:t>
            </a:r>
            <a:r>
              <a:rPr lang="de-DE" dirty="0"/>
              <a:t> </a:t>
            </a:r>
            <a:r>
              <a:rPr lang="de-DE" dirty="0" err="1"/>
              <a:t>Literature</a:t>
            </a:r>
            <a:r>
              <a:rPr lang="de-DE" dirty="0"/>
              <a:t>“, welche Ihnen weitere Artikel zu Ihrer Suche vorschlägt.</a:t>
            </a:r>
            <a:endParaRPr lang="de-DE" dirty="0">
              <a:solidFill>
                <a:srgbClr val="FF0000"/>
              </a:solidFill>
            </a:endParaRPr>
          </a:p>
        </p:txBody>
      </p:sp>
      <p:sp>
        <p:nvSpPr>
          <p:cNvPr id="11" name="Pfeil: nach links 10">
            <a:extLst>
              <a:ext uri="{FF2B5EF4-FFF2-40B4-BE49-F238E27FC236}">
                <a16:creationId xmlns:a16="http://schemas.microsoft.com/office/drawing/2014/main" id="{1AA4CA83-436A-421A-AEF3-1331F0F409AF}"/>
              </a:ext>
            </a:extLst>
          </p:cNvPr>
          <p:cNvSpPr/>
          <p:nvPr/>
        </p:nvSpPr>
        <p:spPr>
          <a:xfrm rot="21084672">
            <a:off x="4581139" y="432211"/>
            <a:ext cx="288032" cy="144016"/>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5886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sz="1400">
                <a:solidFill>
                  <a:srgbClr val="FF0000"/>
                </a:solidFill>
              </a:rPr>
              <a:t>Die Datenbank ist über crossasia.org verfügbar. Falls Sie Probleme haben sollten, die Datenbank zu finden, lesen Sie bitte zuerst die Anleitung zu crossasia.org durch! </a:t>
            </a:r>
            <a:endParaRPr lang="de-DE" sz="1400" dirty="0">
              <a:solidFill>
                <a:srgbClr val="FF0000"/>
              </a:solidFill>
            </a:endParaRPr>
          </a:p>
        </p:txBody>
      </p:sp>
      <p:sp>
        <p:nvSpPr>
          <p:cNvPr id="3" name="Inhaltsplatzhalter 2">
            <a:extLst>
              <a:ext uri="{FF2B5EF4-FFF2-40B4-BE49-F238E27FC236}">
                <a16:creationId xmlns:a16="http://schemas.microsoft.com/office/drawing/2014/main" id="{62E373E2-E479-4B85-B011-875D0EA60F4A}"/>
              </a:ext>
            </a:extLst>
          </p:cNvPr>
          <p:cNvSpPr>
            <a:spLocks noGrp="1"/>
          </p:cNvSpPr>
          <p:nvPr>
            <p:ph idx="1"/>
          </p:nvPr>
        </p:nvSpPr>
        <p:spPr/>
        <p:txBody>
          <a:bodyPr/>
          <a:lstStyle/>
          <a:p>
            <a:endParaRPr lang="de-DE" sz="1400" b="0" dirty="0"/>
          </a:p>
          <a:p>
            <a:r>
              <a:rPr lang="de-DE" sz="1200" b="0" dirty="0"/>
              <a:t>Die größte und kontinuierlich aktualisierte Datenbank über Zeitschriften in China. Die Fachzeitschriften befassen sich schwerpunktmäßig mit Ingenieurs- und Naturwissenschaften, Medizin, Wirtschaft, Politik, Geschichte, Literatur, Philosophie und Sozialwissenschaften. Sie haben Zugriff auf Volltexte aus mehr als 7.200 chinesischen wissenschaftlichen Zeitschriften seit 1951. </a:t>
            </a:r>
          </a:p>
          <a:p>
            <a:pPr>
              <a:lnSpc>
                <a:spcPct val="100000"/>
              </a:lnSpc>
              <a:spcAft>
                <a:spcPts val="0"/>
              </a:spcAft>
            </a:pPr>
            <a:r>
              <a:rPr lang="de-DE" sz="1200" b="0" dirty="0"/>
              <a:t>Web: http://new.oversea.cnki.net/index </a:t>
            </a:r>
          </a:p>
          <a:p>
            <a:pPr>
              <a:lnSpc>
                <a:spcPct val="100000"/>
              </a:lnSpc>
              <a:spcAft>
                <a:spcPts val="0"/>
              </a:spcAft>
            </a:pPr>
            <a:r>
              <a:rPr lang="de-DE" sz="1200" b="0" dirty="0" err="1"/>
              <a:t>Author</a:t>
            </a:r>
            <a:r>
              <a:rPr lang="de-DE" sz="1200" b="0" dirty="0"/>
              <a:t>: </a:t>
            </a:r>
            <a:r>
              <a:rPr lang="zh-TW" altLang="de-DE" sz="1200" b="0" dirty="0"/>
              <a:t>清华同方光盘股份有限公司 </a:t>
            </a:r>
            <a:r>
              <a:rPr lang="de-DE" altLang="zh-TW" sz="1200" b="0" dirty="0"/>
              <a:t>- </a:t>
            </a:r>
            <a:r>
              <a:rPr lang="de-DE" sz="1200" b="0" dirty="0" err="1"/>
              <a:t>Tsinghua</a:t>
            </a:r>
            <a:r>
              <a:rPr lang="de-DE" sz="1200" b="0" dirty="0"/>
              <a:t> </a:t>
            </a:r>
            <a:r>
              <a:rPr lang="de-DE" sz="1200" b="0" dirty="0" err="1"/>
              <a:t>Tongfang</a:t>
            </a:r>
            <a:r>
              <a:rPr lang="de-DE" sz="1200" b="0" dirty="0"/>
              <a:t> CD Co., Ltd. </a:t>
            </a:r>
          </a:p>
          <a:p>
            <a:pPr>
              <a:lnSpc>
                <a:spcPct val="100000"/>
              </a:lnSpc>
              <a:spcAft>
                <a:spcPts val="0"/>
              </a:spcAft>
            </a:pPr>
            <a:r>
              <a:rPr lang="de-DE" sz="1200" b="0" dirty="0"/>
              <a:t>Region: XB-XS-CN China CN </a:t>
            </a:r>
          </a:p>
          <a:p>
            <a:pPr>
              <a:lnSpc>
                <a:spcPct val="100000"/>
              </a:lnSpc>
              <a:spcAft>
                <a:spcPts val="0"/>
              </a:spcAft>
            </a:pPr>
            <a:r>
              <a:rPr lang="de-DE" sz="1200" b="0" dirty="0"/>
              <a:t>Volltext durchsuchbar: Ja </a:t>
            </a:r>
          </a:p>
          <a:p>
            <a:pPr>
              <a:lnSpc>
                <a:spcPct val="100000"/>
              </a:lnSpc>
              <a:spcAft>
                <a:spcPts val="0"/>
              </a:spcAft>
            </a:pPr>
            <a:r>
              <a:rPr lang="de-DE" sz="1200" b="0" dirty="0"/>
              <a:t>Gescannte Versionen: Ja</a:t>
            </a:r>
          </a:p>
          <a:p>
            <a:endParaRPr lang="de-DE" sz="1200" b="0" dirty="0"/>
          </a:p>
          <a:p>
            <a:pPr>
              <a:spcAft>
                <a:spcPts val="0"/>
              </a:spcAft>
            </a:pPr>
            <a:r>
              <a:rPr lang="de-DE" sz="1200" b="0" dirty="0"/>
              <a:t>Eine Videoanleitung finden Sie unter:</a:t>
            </a:r>
          </a:p>
          <a:p>
            <a:pPr>
              <a:spcAft>
                <a:spcPts val="0"/>
              </a:spcAft>
            </a:pPr>
            <a:r>
              <a:rPr lang="de-DE" sz="1200" b="0" dirty="0">
                <a:hlinkClick r:id="rId2"/>
              </a:rPr>
              <a:t>https://www.youtube.com/watch?v=MvvcWvPjLKk</a:t>
            </a:r>
            <a:r>
              <a:rPr lang="de-DE" sz="1200" b="0" dirty="0"/>
              <a:t> </a:t>
            </a:r>
          </a:p>
        </p:txBody>
      </p:sp>
      <p:sp>
        <p:nvSpPr>
          <p:cNvPr id="4" name="Fußzeilenplatzhalter 3">
            <a:extLst>
              <a:ext uri="{FF2B5EF4-FFF2-40B4-BE49-F238E27FC236}">
                <a16:creationId xmlns:a16="http://schemas.microsoft.com/office/drawing/2014/main" id="{61BBE3A1-BA86-4586-8510-822654A43289}"/>
              </a:ext>
            </a:extLst>
          </p:cNvPr>
          <p:cNvSpPr>
            <a:spLocks noGrp="1"/>
          </p:cNvSpPr>
          <p:nvPr>
            <p:ph type="ftr" sz="quarter" idx="11"/>
          </p:nvPr>
        </p:nvSpPr>
        <p:spPr/>
        <p:txBody>
          <a:bodyPr/>
          <a:lstStyle/>
          <a:p>
            <a:r>
              <a:rPr lang="de-DE" dirty="0"/>
              <a:t>Anleitung | </a:t>
            </a:r>
            <a:r>
              <a:rPr lang="de-DE" dirty="0">
                <a:hlinkClick r:id="rId3"/>
              </a:rPr>
              <a:t>https://oversea.cnki.net/index/</a:t>
            </a:r>
            <a:r>
              <a:rPr lang="de-DE" dirty="0"/>
              <a:t> </a:t>
            </a:r>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2</a:t>
            </a:fld>
            <a:r>
              <a:rPr lang="de-DE"/>
              <a:t> </a:t>
            </a:r>
            <a:endParaRPr lang="de-DE" dirty="0"/>
          </a:p>
        </p:txBody>
      </p:sp>
      <p:sp>
        <p:nvSpPr>
          <p:cNvPr id="6" name="Rechteck 5">
            <a:extLst>
              <a:ext uri="{FF2B5EF4-FFF2-40B4-BE49-F238E27FC236}">
                <a16:creationId xmlns:a16="http://schemas.microsoft.com/office/drawing/2014/main" id="{CB535384-8A04-48D1-ADFA-DC5CD4106419}"/>
              </a:ext>
            </a:extLst>
          </p:cNvPr>
          <p:cNvSpPr/>
          <p:nvPr/>
        </p:nvSpPr>
        <p:spPr>
          <a:xfrm>
            <a:off x="395536" y="339502"/>
            <a:ext cx="7704856" cy="519998"/>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114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rcRect l="13627" r="13627"/>
          <a:stretch>
            <a:fillRect/>
          </a:stretch>
        </p:blipFill>
        <p:spPr>
          <a:xfrm>
            <a:off x="1239813" y="251025"/>
            <a:ext cx="6373271" cy="3616869"/>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3</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2052000" y="3925474"/>
            <a:ext cx="5040000" cy="552922"/>
          </a:xfrm>
        </p:spPr>
        <p:txBody>
          <a:bodyPr/>
          <a:lstStyle/>
          <a:p>
            <a:pPr algn="just"/>
            <a:r>
              <a:rPr lang="de-DE" dirty="0"/>
              <a:t>Für Recherchen zu einem spezifischen Themenkomplex (z. B. für ein Referatsthema) müssen Sie die Angaben Ihrer Suchanfragen genau festlegen und dafür eignet sich die „</a:t>
            </a:r>
            <a:r>
              <a:rPr lang="de-DE" dirty="0" err="1"/>
              <a:t>Advanced</a:t>
            </a:r>
            <a:r>
              <a:rPr lang="de-DE" dirty="0"/>
              <a:t> Search“ am besten. </a:t>
            </a:r>
          </a:p>
        </p:txBody>
      </p:sp>
      <p:sp>
        <p:nvSpPr>
          <p:cNvPr id="8" name="Pfeil: nach links 7">
            <a:extLst>
              <a:ext uri="{FF2B5EF4-FFF2-40B4-BE49-F238E27FC236}">
                <a16:creationId xmlns:a16="http://schemas.microsoft.com/office/drawing/2014/main" id="{EF413F2C-7988-4584-BB68-54E473C4F191}"/>
              </a:ext>
            </a:extLst>
          </p:cNvPr>
          <p:cNvSpPr/>
          <p:nvPr/>
        </p:nvSpPr>
        <p:spPr>
          <a:xfrm>
            <a:off x="7519139" y="1059582"/>
            <a:ext cx="360040" cy="21602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5485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1043608" y="721469"/>
            <a:ext cx="6864743" cy="2836996"/>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4</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2051999" y="3723878"/>
            <a:ext cx="5040000" cy="552922"/>
          </a:xfrm>
        </p:spPr>
        <p:txBody>
          <a:bodyPr/>
          <a:lstStyle/>
          <a:p>
            <a:r>
              <a:rPr lang="de-DE" dirty="0"/>
              <a:t>Unter der Rubrik „</a:t>
            </a:r>
            <a:r>
              <a:rPr lang="de-DE" dirty="0" err="1"/>
              <a:t>Advanced</a:t>
            </a:r>
            <a:r>
              <a:rPr lang="de-DE" dirty="0"/>
              <a:t> Search“ finden Sie die Unterkategorie „Professional Search“, wählen Sie diese für Ihre Suchanfragen.</a:t>
            </a:r>
          </a:p>
        </p:txBody>
      </p:sp>
      <p:sp>
        <p:nvSpPr>
          <p:cNvPr id="8" name="Pfeil: nach links 7">
            <a:extLst>
              <a:ext uri="{FF2B5EF4-FFF2-40B4-BE49-F238E27FC236}">
                <a16:creationId xmlns:a16="http://schemas.microsoft.com/office/drawing/2014/main" id="{EF413F2C-7988-4584-BB68-54E473C4F191}"/>
              </a:ext>
            </a:extLst>
          </p:cNvPr>
          <p:cNvSpPr/>
          <p:nvPr/>
        </p:nvSpPr>
        <p:spPr>
          <a:xfrm rot="16200000">
            <a:off x="3851920" y="793477"/>
            <a:ext cx="360040" cy="21602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4500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1403648" y="408751"/>
            <a:ext cx="6120680" cy="3177617"/>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5</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2051999" y="3723878"/>
            <a:ext cx="5040000" cy="552922"/>
          </a:xfrm>
        </p:spPr>
        <p:txBody>
          <a:bodyPr/>
          <a:lstStyle/>
          <a:p>
            <a:r>
              <a:rPr lang="de-DE" dirty="0">
                <a:solidFill>
                  <a:srgbClr val="FF0000"/>
                </a:solidFill>
              </a:rPr>
              <a:t>Syntax genau beachten! </a:t>
            </a:r>
            <a:r>
              <a:rPr lang="de-DE" dirty="0"/>
              <a:t>Die Suchanfrage gelingt nur, wenn alle Informationen formgerecht eingetippt werden. Vergessen Sie beispielsweise ein Komma oder ein Gleichheitszeichen, wird Ihnen angezeigt, dass zu Ihrer Suchanfrage keine Ergebnisse gefunden wurden, auch wenn zu Ihren Schlagworten durchaus Dokumente vorhanden sind.</a:t>
            </a:r>
          </a:p>
        </p:txBody>
      </p:sp>
      <p:sp>
        <p:nvSpPr>
          <p:cNvPr id="2" name="Textfeld 1">
            <a:extLst>
              <a:ext uri="{FF2B5EF4-FFF2-40B4-BE49-F238E27FC236}">
                <a16:creationId xmlns:a16="http://schemas.microsoft.com/office/drawing/2014/main" id="{3F1088E4-D908-4D5E-BF71-D9EE6FC464CB}"/>
              </a:ext>
            </a:extLst>
          </p:cNvPr>
          <p:cNvSpPr txBox="1"/>
          <p:nvPr/>
        </p:nvSpPr>
        <p:spPr>
          <a:xfrm>
            <a:off x="7596336" y="1511970"/>
            <a:ext cx="914400" cy="923330"/>
          </a:xfrm>
          <a:prstGeom prst="rect">
            <a:avLst/>
          </a:prstGeom>
          <a:noFill/>
          <a:ln>
            <a:solidFill>
              <a:schemeClr val="tx1"/>
            </a:solidFill>
          </a:ln>
        </p:spPr>
        <p:txBody>
          <a:bodyPr wrap="square" rtlCol="0">
            <a:spAutoFit/>
          </a:bodyPr>
          <a:lstStyle/>
          <a:p>
            <a:r>
              <a:rPr lang="de-DE" sz="900" dirty="0"/>
              <a:t>Hier finden Sie eine Legende mit Hilfen zur korrekten Eingabe</a:t>
            </a:r>
          </a:p>
        </p:txBody>
      </p:sp>
      <p:sp>
        <p:nvSpPr>
          <p:cNvPr id="9" name="Pfeil: nach links 8">
            <a:extLst>
              <a:ext uri="{FF2B5EF4-FFF2-40B4-BE49-F238E27FC236}">
                <a16:creationId xmlns:a16="http://schemas.microsoft.com/office/drawing/2014/main" id="{93329377-6662-4720-ADE2-14ECF4A59E0D}"/>
              </a:ext>
            </a:extLst>
          </p:cNvPr>
          <p:cNvSpPr/>
          <p:nvPr/>
        </p:nvSpPr>
        <p:spPr>
          <a:xfrm>
            <a:off x="6731968" y="1332684"/>
            <a:ext cx="288032" cy="144016"/>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916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1115616" y="411510"/>
            <a:ext cx="6488086" cy="3108109"/>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6</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2051999" y="3723878"/>
            <a:ext cx="5040000" cy="552922"/>
          </a:xfrm>
        </p:spPr>
        <p:txBody>
          <a:bodyPr/>
          <a:lstStyle/>
          <a:p>
            <a:r>
              <a:rPr lang="de-DE" dirty="0"/>
              <a:t>Beispiel: Sie suchen Artikel zur Industrialisierung in Nordchina. Folgendes kann in die Suchzeile eingegeben werden: </a:t>
            </a:r>
          </a:p>
          <a:p>
            <a:r>
              <a:rPr lang="de-DE" dirty="0">
                <a:solidFill>
                  <a:srgbClr val="FF0000"/>
                </a:solidFill>
              </a:rPr>
              <a:t>SU= </a:t>
            </a:r>
            <a:r>
              <a:rPr lang="zh-TW" altLang="de-DE" dirty="0">
                <a:solidFill>
                  <a:srgbClr val="FF0000"/>
                </a:solidFill>
              </a:rPr>
              <a:t>工业化 </a:t>
            </a:r>
            <a:r>
              <a:rPr lang="de-DE" dirty="0">
                <a:solidFill>
                  <a:srgbClr val="FF0000"/>
                </a:solidFill>
              </a:rPr>
              <a:t>and FT= </a:t>
            </a:r>
            <a:r>
              <a:rPr lang="zh-TW" altLang="de-DE" dirty="0">
                <a:solidFill>
                  <a:srgbClr val="FF0000"/>
                </a:solidFill>
              </a:rPr>
              <a:t>东北</a:t>
            </a:r>
            <a:endParaRPr lang="de-DE" dirty="0">
              <a:solidFill>
                <a:srgbClr val="FF0000"/>
              </a:solidFill>
            </a:endParaRPr>
          </a:p>
        </p:txBody>
      </p:sp>
      <p:sp>
        <p:nvSpPr>
          <p:cNvPr id="9" name="Pfeil: nach links 8">
            <a:extLst>
              <a:ext uri="{FF2B5EF4-FFF2-40B4-BE49-F238E27FC236}">
                <a16:creationId xmlns:a16="http://schemas.microsoft.com/office/drawing/2014/main" id="{93329377-6662-4720-ADE2-14ECF4A59E0D}"/>
              </a:ext>
            </a:extLst>
          </p:cNvPr>
          <p:cNvSpPr/>
          <p:nvPr/>
        </p:nvSpPr>
        <p:spPr>
          <a:xfrm>
            <a:off x="3203848" y="1203598"/>
            <a:ext cx="288032" cy="144016"/>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85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1063196" y="353706"/>
            <a:ext cx="6605148" cy="2912616"/>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7</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2051999" y="3291830"/>
            <a:ext cx="5040000" cy="1080120"/>
          </a:xfrm>
        </p:spPr>
        <p:txBody>
          <a:bodyPr/>
          <a:lstStyle/>
          <a:p>
            <a:r>
              <a:rPr lang="de-DE" dirty="0"/>
              <a:t>Beispiel: Sie suchen Artikel zur Industrialisierung in Nordchina. Folgendes kann in die Suchzeile eingegeben werden: </a:t>
            </a:r>
            <a:r>
              <a:rPr lang="de-DE" dirty="0">
                <a:solidFill>
                  <a:srgbClr val="FF0000"/>
                </a:solidFill>
              </a:rPr>
              <a:t>SU= </a:t>
            </a:r>
            <a:r>
              <a:rPr lang="zh-TW" altLang="de-DE" dirty="0">
                <a:solidFill>
                  <a:srgbClr val="FF0000"/>
                </a:solidFill>
              </a:rPr>
              <a:t>工业化 </a:t>
            </a:r>
            <a:r>
              <a:rPr lang="de-DE" dirty="0">
                <a:solidFill>
                  <a:srgbClr val="FF0000"/>
                </a:solidFill>
              </a:rPr>
              <a:t>and FT= </a:t>
            </a:r>
            <a:r>
              <a:rPr lang="zh-TW" altLang="de-DE" dirty="0">
                <a:solidFill>
                  <a:srgbClr val="FF0000"/>
                </a:solidFill>
              </a:rPr>
              <a:t>东北</a:t>
            </a:r>
            <a:endParaRPr lang="de-DE" altLang="zh-TW" dirty="0">
              <a:solidFill>
                <a:srgbClr val="FF0000"/>
              </a:solidFill>
            </a:endParaRPr>
          </a:p>
          <a:p>
            <a:endParaRPr lang="de-DE" dirty="0"/>
          </a:p>
          <a:p>
            <a:r>
              <a:rPr lang="de-DE" dirty="0"/>
              <a:t>Durch weitere Suchkriterien können Sie die Anzahl der gefundenen Einträge eingrenzen. </a:t>
            </a:r>
          </a:p>
          <a:p>
            <a:r>
              <a:rPr lang="de-DE" dirty="0"/>
              <a:t> </a:t>
            </a:r>
          </a:p>
          <a:p>
            <a:r>
              <a:rPr lang="de-DE" dirty="0">
                <a:solidFill>
                  <a:srgbClr val="FF0000"/>
                </a:solidFill>
              </a:rPr>
              <a:t>Achten Sie darauf, </a:t>
            </a:r>
            <a:r>
              <a:rPr lang="de-DE" u="sng" dirty="0">
                <a:solidFill>
                  <a:srgbClr val="FF0000"/>
                </a:solidFill>
              </a:rPr>
              <a:t>Kurzzeichen</a:t>
            </a:r>
            <a:r>
              <a:rPr lang="de-DE" dirty="0">
                <a:solidFill>
                  <a:srgbClr val="FF0000"/>
                </a:solidFill>
              </a:rPr>
              <a:t> für die Eingabe zu verwenden. Wenn Sie Ihre Suchworte mit Langzeichen eingeben, bekommen Sie keine Ergebnisse angezeigt.</a:t>
            </a:r>
          </a:p>
        </p:txBody>
      </p:sp>
      <p:sp>
        <p:nvSpPr>
          <p:cNvPr id="9" name="Pfeil: nach links 8">
            <a:extLst>
              <a:ext uri="{FF2B5EF4-FFF2-40B4-BE49-F238E27FC236}">
                <a16:creationId xmlns:a16="http://schemas.microsoft.com/office/drawing/2014/main" id="{93329377-6662-4720-ADE2-14ECF4A59E0D}"/>
              </a:ext>
            </a:extLst>
          </p:cNvPr>
          <p:cNvSpPr/>
          <p:nvPr/>
        </p:nvSpPr>
        <p:spPr>
          <a:xfrm rot="6148245">
            <a:off x="1627603" y="770987"/>
            <a:ext cx="288032" cy="144016"/>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5537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971601" y="196448"/>
            <a:ext cx="7267390" cy="2951366"/>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8</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2051999" y="3291830"/>
            <a:ext cx="5040000" cy="984970"/>
          </a:xfrm>
        </p:spPr>
        <p:txBody>
          <a:bodyPr/>
          <a:lstStyle/>
          <a:p>
            <a:r>
              <a:rPr lang="de-DE" dirty="0"/>
              <a:t>Durch weitere Suchkriterien können Sie die Anzahl der gefundenen Einträge eingrenzen. </a:t>
            </a:r>
          </a:p>
          <a:p>
            <a:r>
              <a:rPr lang="de-DE" dirty="0"/>
              <a:t> </a:t>
            </a:r>
          </a:p>
          <a:p>
            <a:r>
              <a:rPr lang="de-DE" dirty="0"/>
              <a:t>Erweitertes Beispiel: Sie suchen Artikel zur Industrialisierung, die Anfang bis Mitte der 1960er Jahre verfasst wurden. </a:t>
            </a:r>
          </a:p>
          <a:p>
            <a:r>
              <a:rPr lang="de-DE" dirty="0">
                <a:solidFill>
                  <a:srgbClr val="FF0000"/>
                </a:solidFill>
              </a:rPr>
              <a:t>SU= </a:t>
            </a:r>
            <a:r>
              <a:rPr lang="zh-TW" altLang="de-DE" dirty="0">
                <a:solidFill>
                  <a:srgbClr val="FF0000"/>
                </a:solidFill>
              </a:rPr>
              <a:t>工业化 </a:t>
            </a:r>
            <a:r>
              <a:rPr lang="de-DE" dirty="0">
                <a:solidFill>
                  <a:srgbClr val="FF0000"/>
                </a:solidFill>
              </a:rPr>
              <a:t>and YE=1960 + 1961 + 1962 + 1963 + 1964 +1965 and FT= </a:t>
            </a:r>
            <a:r>
              <a:rPr lang="zh-TW" altLang="de-DE" dirty="0">
                <a:solidFill>
                  <a:srgbClr val="FF0000"/>
                </a:solidFill>
              </a:rPr>
              <a:t>东北</a:t>
            </a:r>
            <a:endParaRPr lang="de-DE" dirty="0">
              <a:solidFill>
                <a:srgbClr val="FF0000"/>
              </a:solidFill>
            </a:endParaRPr>
          </a:p>
        </p:txBody>
      </p:sp>
      <p:sp>
        <p:nvSpPr>
          <p:cNvPr id="9" name="Pfeil: nach links 8">
            <a:extLst>
              <a:ext uri="{FF2B5EF4-FFF2-40B4-BE49-F238E27FC236}">
                <a16:creationId xmlns:a16="http://schemas.microsoft.com/office/drawing/2014/main" id="{93329377-6662-4720-ADE2-14ECF4A59E0D}"/>
              </a:ext>
            </a:extLst>
          </p:cNvPr>
          <p:cNvSpPr/>
          <p:nvPr/>
        </p:nvSpPr>
        <p:spPr>
          <a:xfrm>
            <a:off x="4797162" y="1100984"/>
            <a:ext cx="288032" cy="144016"/>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5921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298C508-63EB-4361-9E1D-0E1E878B39B6}"/>
              </a:ext>
            </a:extLst>
          </p:cNvPr>
          <p:cNvPicPr>
            <a:picLocks noGrp="1" noChangeAspect="1"/>
          </p:cNvPicPr>
          <p:nvPr>
            <p:ph type="pic" sz="quarter" idx="10"/>
          </p:nvPr>
        </p:nvPicPr>
        <p:blipFill>
          <a:blip r:embed="rId2"/>
          <a:stretch>
            <a:fillRect/>
          </a:stretch>
        </p:blipFill>
        <p:spPr>
          <a:xfrm>
            <a:off x="688328" y="247912"/>
            <a:ext cx="6908008" cy="3194142"/>
          </a:xfrm>
        </p:spPr>
      </p:pic>
      <p:sp>
        <p:nvSpPr>
          <p:cNvPr id="3" name="Fußzeilenplatzhalter 2">
            <a:extLst>
              <a:ext uri="{FF2B5EF4-FFF2-40B4-BE49-F238E27FC236}">
                <a16:creationId xmlns:a16="http://schemas.microsoft.com/office/drawing/2014/main" id="{38F92CE5-24E6-4682-AE1A-463AF4BD44A9}"/>
              </a:ext>
            </a:extLst>
          </p:cNvPr>
          <p:cNvSpPr>
            <a:spLocks noGrp="1"/>
          </p:cNvSpPr>
          <p:nvPr>
            <p:ph type="ftr" sz="quarter" idx="12"/>
          </p:nvPr>
        </p:nvSpPr>
        <p:spPr/>
        <p:txBody>
          <a:bodyPr/>
          <a:lstStyle/>
          <a:p>
            <a:r>
              <a:rPr lang="de-DE" dirty="0"/>
              <a:t>Anleitung | </a:t>
            </a:r>
            <a:r>
              <a:rPr lang="de-DE" dirty="0">
                <a:hlinkClick r:id="rId3"/>
              </a:rPr>
              <a:t>https://oversea.cnki.net/index/</a:t>
            </a:r>
            <a:r>
              <a:rPr lang="de-DE" dirty="0"/>
              <a:t>  </a:t>
            </a:r>
          </a:p>
        </p:txBody>
      </p:sp>
      <p:sp>
        <p:nvSpPr>
          <p:cNvPr id="4" name="Foliennummernplatzhalter 3">
            <a:extLst>
              <a:ext uri="{FF2B5EF4-FFF2-40B4-BE49-F238E27FC236}">
                <a16:creationId xmlns:a16="http://schemas.microsoft.com/office/drawing/2014/main" id="{C6A9DDA9-0427-435F-A8D2-157A956EBFCE}"/>
              </a:ext>
            </a:extLst>
          </p:cNvPr>
          <p:cNvSpPr>
            <a:spLocks noGrp="1"/>
          </p:cNvSpPr>
          <p:nvPr>
            <p:ph type="sldNum" sz="quarter" idx="13"/>
          </p:nvPr>
        </p:nvSpPr>
        <p:spPr/>
        <p:txBody>
          <a:bodyPr/>
          <a:lstStyle/>
          <a:p>
            <a:fld id="{6C8FC03C-C266-4645-ABC5-645062898383}" type="slidenum">
              <a:rPr lang="de-DE" smtClean="0"/>
              <a:pPr/>
              <a:t>9</a:t>
            </a:fld>
            <a:r>
              <a:rPr lang="de-DE"/>
              <a:t> </a:t>
            </a:r>
            <a:endParaRPr lang="de-DE" dirty="0"/>
          </a:p>
        </p:txBody>
      </p:sp>
      <p:sp>
        <p:nvSpPr>
          <p:cNvPr id="5" name="Textplatzhalter 4">
            <a:extLst>
              <a:ext uri="{FF2B5EF4-FFF2-40B4-BE49-F238E27FC236}">
                <a16:creationId xmlns:a16="http://schemas.microsoft.com/office/drawing/2014/main" id="{88824B45-B334-4898-8897-6FCF2FD51B89}"/>
              </a:ext>
            </a:extLst>
          </p:cNvPr>
          <p:cNvSpPr>
            <a:spLocks noGrp="1"/>
          </p:cNvSpPr>
          <p:nvPr>
            <p:ph type="body" sz="quarter" idx="14"/>
          </p:nvPr>
        </p:nvSpPr>
        <p:spPr>
          <a:xfrm>
            <a:off x="1985580" y="3621393"/>
            <a:ext cx="5040000" cy="984970"/>
          </a:xfrm>
        </p:spPr>
        <p:txBody>
          <a:bodyPr/>
          <a:lstStyle/>
          <a:p>
            <a:r>
              <a:rPr lang="de-DE" dirty="0"/>
              <a:t>Der dritte Artikel befasst sich mit dem Einfluss der Industrialisierung auf die Architektur.</a:t>
            </a:r>
          </a:p>
          <a:p>
            <a:endParaRPr lang="de-DE" dirty="0">
              <a:solidFill>
                <a:srgbClr val="FF0000"/>
              </a:solidFill>
            </a:endParaRPr>
          </a:p>
          <a:p>
            <a:r>
              <a:rPr lang="de-DE" dirty="0">
                <a:solidFill>
                  <a:srgbClr val="FF0000"/>
                </a:solidFill>
              </a:rPr>
              <a:t>Klicken Sie auf den Titel-Link.</a:t>
            </a:r>
          </a:p>
        </p:txBody>
      </p:sp>
      <p:sp>
        <p:nvSpPr>
          <p:cNvPr id="9" name="Pfeil: nach links 8">
            <a:extLst>
              <a:ext uri="{FF2B5EF4-FFF2-40B4-BE49-F238E27FC236}">
                <a16:creationId xmlns:a16="http://schemas.microsoft.com/office/drawing/2014/main" id="{93329377-6662-4720-ADE2-14ECF4A59E0D}"/>
              </a:ext>
            </a:extLst>
          </p:cNvPr>
          <p:cNvSpPr/>
          <p:nvPr/>
        </p:nvSpPr>
        <p:spPr>
          <a:xfrm rot="21084672">
            <a:off x="6875984" y="1772975"/>
            <a:ext cx="288032" cy="144016"/>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9104120"/>
      </p:ext>
    </p:extLst>
  </p:cSld>
  <p:clrMapOvr>
    <a:masterClrMapping/>
  </p:clrMapOvr>
</p:sld>
</file>

<file path=ppt/theme/theme1.xml><?xml version="1.0" encoding="utf-8"?>
<a:theme xmlns:a="http://schemas.openxmlformats.org/drawingml/2006/main" name="PowerPoint Master RUB">
  <a:themeElements>
    <a:clrScheme name="RUB">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_RUB_03a.potx" id="{C867D821-36E8-4CDA-B68D-4949E463F39D}" vid="{F84F8B3F-9528-42A9-B5AE-3004D54145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RUB-Pra╠êsentation-16zu9</Template>
  <TotalTime>0</TotalTime>
  <Words>861</Words>
  <Application>Microsoft Office PowerPoint</Application>
  <PresentationFormat>Bildschirmpräsentation (16:9)</PresentationFormat>
  <Paragraphs>84</Paragraphs>
  <Slides>16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Wingdings</vt:lpstr>
      <vt:lpstr>PowerPoint Master RUB</vt:lpstr>
      <vt:lpstr>Anleitung</vt:lpstr>
      <vt:lpstr>Die Datenbank ist über crossasia.org verfügbar. Falls Sie Probleme haben sollten, die Datenbank zu finden, lesen Sie bitte zuerst die Anleitung zu crossasia.org durch!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Literaturangabe </vt:lpstr>
      <vt:lpstr>PowerPoint-Präsentation</vt:lpstr>
      <vt:lpstr>PowerPoint-Präsentation</vt:lpstr>
      <vt:lpstr>PowerPoint-Präsentation</vt:lpstr>
    </vt:vector>
  </TitlesOfParts>
  <Company>wir-lieben-office.de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Anleitung</dc:title>
  <dc:creator>Geschichte Chinas</dc:creator>
  <cp:lastModifiedBy>am</cp:lastModifiedBy>
  <cp:revision>21</cp:revision>
  <dcterms:created xsi:type="dcterms:W3CDTF">2020-11-11T12:05:18Z</dcterms:created>
  <dcterms:modified xsi:type="dcterms:W3CDTF">2021-02-03T13:31:49Z</dcterms:modified>
</cp:coreProperties>
</file>